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8" autoAdjust="0"/>
    <p:restoredTop sz="94264" autoAdjust="0"/>
  </p:normalViewPr>
  <p:slideViewPr>
    <p:cSldViewPr snapToGrid="0">
      <p:cViewPr>
        <p:scale>
          <a:sx n="47" d="100"/>
          <a:sy n="47" d="100"/>
        </p:scale>
        <p:origin x="-3318" y="-14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909C-444F-4175-AB98-2EFB576E31A2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BD0E-9443-447A-B3F9-59B0297E3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1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5BC597-7DEC-48E4-BA3E-2620EE00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515CE82-5D0C-40BE-80F8-AB6B13E0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9BD15E8-F06F-4FC8-8475-087DE8A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23AE-A6CC-4B2F-B407-51476350CCD4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716C970-2BF6-491C-9436-720EF26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755E093-0327-4C95-B8BF-EB6051A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9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5F5D18-E726-49AE-B908-5C1DC958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E5A2D47-46E9-4F03-9C9B-E6CAB2A49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7C21FE7-D5D4-4AEB-990E-2E4B722D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1F7-8DBF-4D3C-8C65-2395FA44E47B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6FC0D72-24E9-45AF-9BED-EFA2DD7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0969B6F-3593-4DC5-858A-6209AF7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1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1DDD574F-2921-4404-81C3-DB6B61E9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E17F9B-7040-4FBB-B1D6-E4BADC99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84BF27-4617-4711-AB69-852A5683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3F3E-6D9C-456F-A420-BA0F4CCA77FC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E312FD6-E6DD-41F1-A8F7-31728F9F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F15FEDA-7863-4450-BCCC-0EDECDD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7952BB-8289-4D58-ADA1-32D1FBB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D40865-BC5A-4138-B3B3-4033CEEB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240A4F3-54DC-4A21-A799-DE5653C6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4E63-C3F3-4E42-8F8C-C187D26AC388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030EC01-6859-462C-AB60-67D43AC0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763D9E0-22CB-4559-A9A8-EB5CE768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7667AD-8465-43AC-ACFF-AAA82387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0CB812E-E722-4C7E-A2DA-98F2F482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A3E217D-2ED8-4F4F-9F55-E4311AC4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13B5-4B30-4DFD-8413-059F8EB2F966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72F04E4-3BE4-424C-9F25-61C668D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476C209-2E5C-403A-865E-9318863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CCA63E-9E22-4269-A0A8-F764FE4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96E23C5-5F15-488C-9005-F9BC84255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DAFCD32-E1F7-4C4A-BC33-C879BDAA5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B0FA09E-84D1-4B77-85D0-B5C3E77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FEC-C103-4A2A-B06C-EE07D5848252}" type="datetime1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AD25A9A-B48A-4DB9-9AF2-8ABB712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58705B6-1087-4D29-9973-FB5A37AF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8E87E8-CE90-4984-BDBE-D0E7111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ACF2B2B-CEC9-4B0E-8D95-F858DF90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8A22C89-9089-458A-B5B8-ADB8CFF6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B592752-13A5-44DB-A8CE-4B6BEFC5E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1AED3C9-8D63-4D4F-8EAB-67B73248D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88809D6-4A7F-47F1-BFCD-B7B5F091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D225-33C5-4336-A480-B175D2E8074D}" type="datetime1">
              <a:rPr lang="de-DE" smtClean="0"/>
              <a:t>18.05.2019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9C25E5B-9323-4FC7-88AA-2D3AE2D0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A22E4101-1568-44F5-859F-A8F838B0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6BF43B-8CA8-4ABD-B1F6-6E30720D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47C6A9B-1A5E-4DF6-A9D0-FEAF6A2D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019-54E1-43AD-8291-056239101941}" type="datetime1">
              <a:rPr lang="de-DE" smtClean="0"/>
              <a:t>18.05.2019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82C797F-3AE9-490C-B3D5-90A25395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D3DE4C9-473F-4FAC-8B77-BE25EC73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F73BE1E-EAF2-4FD8-9559-2E7952B4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50A8-4BAA-42AD-B98B-D1687D9D4E7A}" type="datetime1">
              <a:rPr lang="de-DE" smtClean="0"/>
              <a:t>18.05.2019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09587B6C-8B47-4E5A-B34B-CD7D0154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8869F9D-AEB0-422E-9686-C05DEC9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C99441-8097-4C52-B4AB-2D28E9CE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2297DA6-9D0B-46AC-8F34-76CBF751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4FBAFAE-2108-414F-85A5-14BF6A8B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167FA8D-BFFB-43EB-BF20-C914BE87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3A92-6E6C-4143-A53A-8CFAA01FDCB1}" type="datetime1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5E8EEA9-F898-49FB-9588-4EECB9A2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E5E4A11-BF39-42D3-996A-FA9896D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6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D8BCBC-520A-44BA-85EA-DAF3B2B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FF16960-E490-4BF7-A61B-F6435402C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9307146-74A6-4DDD-9187-7A71810D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045113F-9CBE-48EB-AA54-B07B142A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6C44-99AC-4E29-8CB6-612426206ED5}" type="datetime1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BC2F488-16C4-4BE2-8504-27A1875A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Elektrische Netzwerke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F087621-CCF8-4AB6-A71E-706CFE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9000"/>
                    </a14:imgEffect>
                    <a14:imgEffect>
                      <a14:colorTemperature colorTemp="7296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7F933F57-66B0-455E-B034-3DA12C5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6472133-A66F-490E-BA91-B0700F8B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07F12BA-8B84-4D0F-AF53-E92B0705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B95A-330E-4E24-BDA3-EF53F9D85A96}" type="datetime1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C7B912-2AF5-49E8-B4DB-0BC544B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Elektrische Netzwerke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F0B9C91-762C-44FC-9346-6EB20742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6AF1-7FE5-423F-BC47-CE9D978D4B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B7CEAE-DD56-4997-9B8F-E2053061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1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Graphentheorie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5A893DA-832B-4DBA-B8E4-C7140E51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73" y="1641475"/>
            <a:ext cx="10958750" cy="4421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Ermöglicht </a:t>
            </a:r>
            <a:r>
              <a:rPr lang="de-DE" sz="3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topologische Darstellung realer  Netzwerke</a:t>
            </a:r>
            <a:endParaRPr lang="de-D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de-DE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de-DE" dirty="0">
                <a:latin typeface="Source Sans Pro Light" panose="020B0604020202020204" pitchFamily="34" charset="0"/>
                <a:ea typeface="Source Sans Pro" panose="020B0503030403020204" pitchFamily="34" charset="0"/>
              </a:rPr>
              <a:t>Reale Positionen und Abstände irrelevant</a:t>
            </a:r>
          </a:p>
          <a:p>
            <a:pPr marL="0" indent="0">
              <a:buNone/>
            </a:pPr>
            <a:endParaRPr lang="de-DE" dirty="0" smtClean="0">
              <a:latin typeface="Source Sans Pro Light" panose="020B0604020202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de-DE" sz="1800" dirty="0">
              <a:latin typeface="Source Sans Pro Light" panose="020B0604020202020204" pitchFamily="34" charset="0"/>
              <a:ea typeface="Source Sans Pro" panose="020B0503030403020204" pitchFamily="34" charset="0"/>
            </a:endParaRPr>
          </a:p>
          <a:p>
            <a:r>
              <a:rPr lang="de-DE" dirty="0" smtClean="0">
                <a:latin typeface="Source Sans Pro Light" panose="020B0604020202020204" pitchFamily="34" charset="0"/>
                <a:ea typeface="Source Sans Pro" panose="020B0503030403020204" pitchFamily="34" charset="0"/>
              </a:rPr>
              <a:t>Grundelemente </a:t>
            </a:r>
            <a:r>
              <a:rPr lang="de-DE" dirty="0">
                <a:latin typeface="Source Sans Pro Light" panose="020B0604020202020204" pitchFamily="34" charset="0"/>
                <a:ea typeface="Source Sans Pro" panose="020B0503030403020204" pitchFamily="34" charset="0"/>
              </a:rPr>
              <a:t>sind: Knoten und </a:t>
            </a:r>
            <a:r>
              <a:rPr lang="de-DE" dirty="0" smtClean="0">
                <a:latin typeface="Source Sans Pro Light" panose="020B0604020202020204" pitchFamily="34" charset="0"/>
                <a:ea typeface="Source Sans Pro" panose="020B0503030403020204" pitchFamily="34" charset="0"/>
              </a:rPr>
              <a:t>Kanten</a:t>
            </a:r>
            <a:endParaRPr lang="de-DE" dirty="0">
              <a:latin typeface="Source Sans Pro Light" panose="020B06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xmlns="" id="{8C6BB987-C30E-4362-A266-56BFB4C22F52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xmlns="" id="{3B9DF637-5A7D-4274-A1CF-E918B449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30" y="4059993"/>
            <a:ext cx="3030435" cy="270038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DE76117F-2AEB-47F0-A28B-785CEC915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/>
          <a:stretch/>
        </p:blipFill>
        <p:spPr bwMode="auto">
          <a:xfrm>
            <a:off x="7835088" y="2189203"/>
            <a:ext cx="3265877" cy="247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6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500EC95-CF72-421F-89FA-D7D8E32E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4" y="894080"/>
            <a:ext cx="8496300" cy="476302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de-D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Darstellung der Kopplung in </a:t>
            </a:r>
            <a:r>
              <a:rPr lang="de-DE" sz="3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Adjazenzmatrix</a:t>
            </a:r>
            <a:endParaRPr lang="de-D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de-DE" sz="3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de-D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de-DE" sz="28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Zeigt die Anzahl der Verbindungen zwischen zwei beliebigen Punkten</a:t>
            </a:r>
          </a:p>
          <a:p>
            <a:pPr marL="457200" lvl="1" indent="0">
              <a:buNone/>
            </a:pPr>
            <a:endParaRPr lang="de-DE" dirty="0" smtClean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457200" lvl="1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457200" lvl="1" indent="0">
              <a:buNone/>
            </a:pPr>
            <a:endParaRPr lang="de-DE" dirty="0" smtClean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457200" lvl="1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lvl="1"/>
            <a:r>
              <a:rPr lang="de-DE" sz="28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Kann uns die Kopplung für das </a:t>
            </a:r>
            <a:r>
              <a:rPr lang="de-DE" sz="2800" dirty="0" err="1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Kuramoto</a:t>
            </a:r>
            <a:r>
              <a:rPr lang="de-DE" sz="2800" dirty="0">
                <a:solidFill>
                  <a:prstClr val="black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-Modell angeben</a:t>
            </a:r>
          </a:p>
          <a:p>
            <a:pPr marL="914400" lvl="2" indent="0">
              <a:buNone/>
            </a:pPr>
            <a:endParaRPr lang="de-DE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xmlns="" id="{65A83DB6-5B9C-45A9-8F5E-D47D43B6D85B}"/>
              </a:ext>
            </a:extLst>
          </p:cNvPr>
          <p:cNvSpPr txBox="1">
            <a:spLocks/>
          </p:cNvSpPr>
          <p:nvPr/>
        </p:nvSpPr>
        <p:spPr>
          <a:xfrm>
            <a:off x="0" y="6176963"/>
            <a:ext cx="2798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Elektrische Netzwerke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0214444-C931-4D9A-8C7F-4AC4CF50D89D}"/>
              </a:ext>
            </a:extLst>
          </p:cNvPr>
          <p:cNvSpPr txBox="1"/>
          <p:nvPr/>
        </p:nvSpPr>
        <p:spPr>
          <a:xfrm>
            <a:off x="10019488" y="315911"/>
            <a:ext cx="17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Graphentheorie</a:t>
            </a:r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xmlns="" id="{04508593-53AC-4794-8EF9-19A9FC1F4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914" y="3605534"/>
            <a:ext cx="2750586" cy="257142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1F6BB88-A195-46A2-B6DA-EA3FF323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7361" y="1553960"/>
            <a:ext cx="2533728" cy="236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Jakob\Documents\NiMoNa\Formel Adjazenzmatri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94" y="2997612"/>
            <a:ext cx="3477838" cy="105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</vt:lpstr>
      <vt:lpstr>Graphentheorie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Karen Terveer</dc:creator>
  <cp:lastModifiedBy>Jakob</cp:lastModifiedBy>
  <cp:revision>20</cp:revision>
  <dcterms:created xsi:type="dcterms:W3CDTF">2019-05-15T13:15:04Z</dcterms:created>
  <dcterms:modified xsi:type="dcterms:W3CDTF">2019-05-18T15:49:00Z</dcterms:modified>
</cp:coreProperties>
</file>