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7.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82" r:id="rId3"/>
    <p:sldId id="258" r:id="rId4"/>
    <p:sldId id="283" r:id="rId5"/>
    <p:sldId id="284" r:id="rId6"/>
    <p:sldId id="299" r:id="rId7"/>
    <p:sldId id="301" r:id="rId8"/>
    <p:sldId id="303" r:id="rId9"/>
    <p:sldId id="304" r:id="rId10"/>
    <p:sldId id="305" r:id="rId11"/>
    <p:sldId id="306" r:id="rId12"/>
    <p:sldId id="307" r:id="rId13"/>
    <p:sldId id="308" r:id="rId14"/>
    <p:sldId id="309" r:id="rId15"/>
    <p:sldId id="285" r:id="rId16"/>
    <p:sldId id="286" r:id="rId17"/>
    <p:sldId id="298" r:id="rId18"/>
    <p:sldId id="293" r:id="rId19"/>
    <p:sldId id="294" r:id="rId20"/>
    <p:sldId id="296" r:id="rId21"/>
    <p:sldId id="297" r:id="rId22"/>
    <p:sldId id="300" r:id="rId23"/>
    <p:sldId id="310" r:id="rId24"/>
    <p:sldId id="311" r:id="rId25"/>
    <p:sldId id="312" r:id="rId26"/>
    <p:sldId id="317" r:id="rId27"/>
    <p:sldId id="313" r:id="rId28"/>
    <p:sldId id="295" r:id="rId29"/>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C355"/>
    <a:srgbClr val="80A427"/>
    <a:srgbClr val="342F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091" autoAdjust="0"/>
    <p:restoredTop sz="91554" autoAdjust="0"/>
  </p:normalViewPr>
  <p:slideViewPr>
    <p:cSldViewPr snapToGrid="0">
      <p:cViewPr varScale="1">
        <p:scale>
          <a:sx n="140" d="100"/>
          <a:sy n="140" d="100"/>
        </p:scale>
        <p:origin x="472" y="184"/>
      </p:cViewPr>
      <p:guideLst>
        <p:guide orient="horz" pos="1620"/>
        <p:guide pos="2880"/>
      </p:guideLst>
    </p:cSldViewPr>
  </p:slideViewPr>
  <p:outlineViewPr>
    <p:cViewPr>
      <p:scale>
        <a:sx n="33" d="100"/>
        <a:sy n="33" d="100"/>
      </p:scale>
      <p:origin x="0" y="-1233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D26A57-6CBF-41F1-9253-97CA9D49420B}" type="doc">
      <dgm:prSet loTypeId="urn:microsoft.com/office/officeart/2005/8/layout/hChevron3" loCatId="process" qsTypeId="urn:microsoft.com/office/officeart/2005/8/quickstyle/simple1" qsCatId="simple" csTypeId="urn:microsoft.com/office/officeart/2005/8/colors/accent1_3" csCatId="accent1" phldr="1"/>
      <dgm:spPr/>
    </dgm:pt>
    <dgm:pt modelId="{9D78A0F0-B6E6-480C-8208-BFA841F88B95}">
      <dgm:prSet phldrT="[Text]" custT="1"/>
      <dgm:spPr>
        <a:solidFill>
          <a:schemeClr val="tx2"/>
        </a:solidFill>
      </dgm:spPr>
      <dgm:t>
        <a:bodyPr/>
        <a:lstStyle/>
        <a:p>
          <a:r>
            <a:rPr lang="en-US" sz="1400" dirty="0">
              <a:solidFill>
                <a:schemeClr val="bg1"/>
              </a:solidFill>
              <a:latin typeface="+mj-lt"/>
            </a:rPr>
            <a:t>Item 1</a:t>
          </a:r>
        </a:p>
      </dgm:t>
    </dgm:pt>
    <dgm:pt modelId="{07D480E4-2FEE-466D-AC64-40AD5957DBD1}" type="parTrans" cxnId="{3C9CA7D2-9A98-4C90-8A32-639EEEDA3DA9}">
      <dgm:prSet/>
      <dgm:spPr/>
      <dgm:t>
        <a:bodyPr/>
        <a:lstStyle/>
        <a:p>
          <a:endParaRPr lang="en-US" sz="1400"/>
        </a:p>
      </dgm:t>
    </dgm:pt>
    <dgm:pt modelId="{3061502D-3E10-4B39-8FEA-72F51BF9031A}" type="sibTrans" cxnId="{3C9CA7D2-9A98-4C90-8A32-639EEEDA3DA9}">
      <dgm:prSet/>
      <dgm:spPr/>
      <dgm:t>
        <a:bodyPr/>
        <a:lstStyle/>
        <a:p>
          <a:endParaRPr lang="en-US" sz="1400"/>
        </a:p>
      </dgm:t>
    </dgm:pt>
    <dgm:pt modelId="{1DB084FC-B620-44A5-9449-FC7ADEF84C44}">
      <dgm:prSet phldrT="[Text]" custT="1"/>
      <dgm:spPr>
        <a:solidFill>
          <a:schemeClr val="accent1"/>
        </a:solidFill>
      </dgm:spPr>
      <dgm:t>
        <a:bodyPr/>
        <a:lstStyle/>
        <a:p>
          <a:r>
            <a:rPr lang="en-US" sz="1400" dirty="0">
              <a:solidFill>
                <a:schemeClr val="bg1"/>
              </a:solidFill>
              <a:latin typeface="+mj-lt"/>
            </a:rPr>
            <a:t>Item 2</a:t>
          </a:r>
        </a:p>
      </dgm:t>
    </dgm:pt>
    <dgm:pt modelId="{67CE9F8A-0833-4230-88AF-99812BBF50F7}" type="parTrans" cxnId="{6FF9323B-8D06-4342-932A-A72887D5AE91}">
      <dgm:prSet/>
      <dgm:spPr/>
      <dgm:t>
        <a:bodyPr/>
        <a:lstStyle/>
        <a:p>
          <a:endParaRPr lang="en-US" sz="1400"/>
        </a:p>
      </dgm:t>
    </dgm:pt>
    <dgm:pt modelId="{05F3FF0D-AFC0-4A10-B717-3558E955C32A}" type="sibTrans" cxnId="{6FF9323B-8D06-4342-932A-A72887D5AE91}">
      <dgm:prSet/>
      <dgm:spPr/>
      <dgm:t>
        <a:bodyPr/>
        <a:lstStyle/>
        <a:p>
          <a:endParaRPr lang="en-US" sz="1400"/>
        </a:p>
      </dgm:t>
    </dgm:pt>
    <dgm:pt modelId="{1A553D6E-151B-4344-8707-4577421FF24B}">
      <dgm:prSet phldrT="[Text]" custT="1"/>
      <dgm:spPr>
        <a:solidFill>
          <a:schemeClr val="accent3"/>
        </a:solidFill>
      </dgm:spPr>
      <dgm:t>
        <a:bodyPr/>
        <a:lstStyle/>
        <a:p>
          <a:r>
            <a:rPr lang="en-US" sz="1400" dirty="0">
              <a:solidFill>
                <a:schemeClr val="bg1"/>
              </a:solidFill>
              <a:latin typeface="+mj-lt"/>
            </a:rPr>
            <a:t>Item 3</a:t>
          </a:r>
        </a:p>
      </dgm:t>
    </dgm:pt>
    <dgm:pt modelId="{16AB1387-E8A9-4556-ACF1-55DABE95168F}" type="parTrans" cxnId="{017132C9-CDAD-475C-A2F1-AFFEB26F01FA}">
      <dgm:prSet/>
      <dgm:spPr/>
      <dgm:t>
        <a:bodyPr/>
        <a:lstStyle/>
        <a:p>
          <a:endParaRPr lang="en-US" sz="1400"/>
        </a:p>
      </dgm:t>
    </dgm:pt>
    <dgm:pt modelId="{27988870-26D5-496A-AA0B-E010F14FF276}" type="sibTrans" cxnId="{017132C9-CDAD-475C-A2F1-AFFEB26F01FA}">
      <dgm:prSet/>
      <dgm:spPr/>
      <dgm:t>
        <a:bodyPr/>
        <a:lstStyle/>
        <a:p>
          <a:endParaRPr lang="en-US" sz="1400"/>
        </a:p>
      </dgm:t>
    </dgm:pt>
    <dgm:pt modelId="{6A028EF4-764D-4180-854F-C0C5784A6008}" type="pres">
      <dgm:prSet presAssocID="{81D26A57-6CBF-41F1-9253-97CA9D49420B}" presName="Name0" presStyleCnt="0">
        <dgm:presLayoutVars>
          <dgm:dir/>
          <dgm:resizeHandles val="exact"/>
        </dgm:presLayoutVars>
      </dgm:prSet>
      <dgm:spPr/>
    </dgm:pt>
    <dgm:pt modelId="{E48134AD-F4AC-45A0-BB10-AB287AAC8B5F}" type="pres">
      <dgm:prSet presAssocID="{9D78A0F0-B6E6-480C-8208-BFA841F88B95}" presName="parTxOnly" presStyleLbl="node1" presStyleIdx="0" presStyleCnt="3" custLinFactNeighborX="1347" custLinFactNeighborY="162">
        <dgm:presLayoutVars>
          <dgm:bulletEnabled val="1"/>
        </dgm:presLayoutVars>
      </dgm:prSet>
      <dgm:spPr/>
    </dgm:pt>
    <dgm:pt modelId="{1369AEE9-F399-4434-BB93-10320B227B8A}" type="pres">
      <dgm:prSet presAssocID="{3061502D-3E10-4B39-8FEA-72F51BF9031A}" presName="parSpace" presStyleCnt="0"/>
      <dgm:spPr/>
    </dgm:pt>
    <dgm:pt modelId="{2787B2F7-9514-4C60-AB87-7FB4CB85AD2A}" type="pres">
      <dgm:prSet presAssocID="{1DB084FC-B620-44A5-9449-FC7ADEF84C44}" presName="parTxOnly" presStyleLbl="node1" presStyleIdx="1" presStyleCnt="3" custLinFactNeighborX="1825" custLinFactNeighborY="-29">
        <dgm:presLayoutVars>
          <dgm:bulletEnabled val="1"/>
        </dgm:presLayoutVars>
      </dgm:prSet>
      <dgm:spPr/>
    </dgm:pt>
    <dgm:pt modelId="{4CF6C161-EE17-4595-84CE-38A98E231A24}" type="pres">
      <dgm:prSet presAssocID="{05F3FF0D-AFC0-4A10-B717-3558E955C32A}" presName="parSpace" presStyleCnt="0"/>
      <dgm:spPr/>
    </dgm:pt>
    <dgm:pt modelId="{54C6ED88-B489-49BC-BED4-1EAC56441FDC}" type="pres">
      <dgm:prSet presAssocID="{1A553D6E-151B-4344-8707-4577421FF24B}" presName="parTxOnly" presStyleLbl="node1" presStyleIdx="2" presStyleCnt="3">
        <dgm:presLayoutVars>
          <dgm:bulletEnabled val="1"/>
        </dgm:presLayoutVars>
      </dgm:prSet>
      <dgm:spPr/>
    </dgm:pt>
  </dgm:ptLst>
  <dgm:cxnLst>
    <dgm:cxn modelId="{38EB022D-260C-0F4B-8BDE-2CE28811F4E1}" type="presOf" srcId="{1A553D6E-151B-4344-8707-4577421FF24B}" destId="{54C6ED88-B489-49BC-BED4-1EAC56441FDC}" srcOrd="0" destOrd="0" presId="urn:microsoft.com/office/officeart/2005/8/layout/hChevron3"/>
    <dgm:cxn modelId="{556EF430-704F-B542-B19D-E511D3C9C7B8}" type="presOf" srcId="{9D78A0F0-B6E6-480C-8208-BFA841F88B95}" destId="{E48134AD-F4AC-45A0-BB10-AB287AAC8B5F}" srcOrd="0" destOrd="0" presId="urn:microsoft.com/office/officeart/2005/8/layout/hChevron3"/>
    <dgm:cxn modelId="{6FF9323B-8D06-4342-932A-A72887D5AE91}" srcId="{81D26A57-6CBF-41F1-9253-97CA9D49420B}" destId="{1DB084FC-B620-44A5-9449-FC7ADEF84C44}" srcOrd="1" destOrd="0" parTransId="{67CE9F8A-0833-4230-88AF-99812BBF50F7}" sibTransId="{05F3FF0D-AFC0-4A10-B717-3558E955C32A}"/>
    <dgm:cxn modelId="{91FE3A3D-845B-3749-A9CF-1B50A6D13BDD}" type="presOf" srcId="{81D26A57-6CBF-41F1-9253-97CA9D49420B}" destId="{6A028EF4-764D-4180-854F-C0C5784A6008}" srcOrd="0" destOrd="0" presId="urn:microsoft.com/office/officeart/2005/8/layout/hChevron3"/>
    <dgm:cxn modelId="{8F4404A7-2BB5-F34D-9E80-F8ADA1CE438F}" type="presOf" srcId="{1DB084FC-B620-44A5-9449-FC7ADEF84C44}" destId="{2787B2F7-9514-4C60-AB87-7FB4CB85AD2A}" srcOrd="0" destOrd="0" presId="urn:microsoft.com/office/officeart/2005/8/layout/hChevron3"/>
    <dgm:cxn modelId="{017132C9-CDAD-475C-A2F1-AFFEB26F01FA}" srcId="{81D26A57-6CBF-41F1-9253-97CA9D49420B}" destId="{1A553D6E-151B-4344-8707-4577421FF24B}" srcOrd="2" destOrd="0" parTransId="{16AB1387-E8A9-4556-ACF1-55DABE95168F}" sibTransId="{27988870-26D5-496A-AA0B-E010F14FF276}"/>
    <dgm:cxn modelId="{3C9CA7D2-9A98-4C90-8A32-639EEEDA3DA9}" srcId="{81D26A57-6CBF-41F1-9253-97CA9D49420B}" destId="{9D78A0F0-B6E6-480C-8208-BFA841F88B95}" srcOrd="0" destOrd="0" parTransId="{07D480E4-2FEE-466D-AC64-40AD5957DBD1}" sibTransId="{3061502D-3E10-4B39-8FEA-72F51BF9031A}"/>
    <dgm:cxn modelId="{DA1151EB-1EAF-9649-82B4-DF4B4D9ECF61}" type="presParOf" srcId="{6A028EF4-764D-4180-854F-C0C5784A6008}" destId="{E48134AD-F4AC-45A0-BB10-AB287AAC8B5F}" srcOrd="0" destOrd="0" presId="urn:microsoft.com/office/officeart/2005/8/layout/hChevron3"/>
    <dgm:cxn modelId="{A3DEDE68-71EC-A445-A888-48A9ED4AFE31}" type="presParOf" srcId="{6A028EF4-764D-4180-854F-C0C5784A6008}" destId="{1369AEE9-F399-4434-BB93-10320B227B8A}" srcOrd="1" destOrd="0" presId="urn:microsoft.com/office/officeart/2005/8/layout/hChevron3"/>
    <dgm:cxn modelId="{1B2A5EBC-1CE0-0E43-97CA-F426EBEB0742}" type="presParOf" srcId="{6A028EF4-764D-4180-854F-C0C5784A6008}" destId="{2787B2F7-9514-4C60-AB87-7FB4CB85AD2A}" srcOrd="2" destOrd="0" presId="urn:microsoft.com/office/officeart/2005/8/layout/hChevron3"/>
    <dgm:cxn modelId="{D50546D0-7303-D34A-82F3-C2F6472CC7E3}" type="presParOf" srcId="{6A028EF4-764D-4180-854F-C0C5784A6008}" destId="{4CF6C161-EE17-4595-84CE-38A98E231A24}" srcOrd="3" destOrd="0" presId="urn:microsoft.com/office/officeart/2005/8/layout/hChevron3"/>
    <dgm:cxn modelId="{6D8EAA42-2D5B-B443-8148-E3459663D551}" type="presParOf" srcId="{6A028EF4-764D-4180-854F-C0C5784A6008}" destId="{54C6ED88-B489-49BC-BED4-1EAC56441FDC}"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8134AD-F4AC-45A0-BB10-AB287AAC8B5F}">
      <dsp:nvSpPr>
        <dsp:cNvPr id="0" name=""/>
        <dsp:cNvSpPr/>
      </dsp:nvSpPr>
      <dsp:spPr>
        <a:xfrm>
          <a:off x="4396" y="60061"/>
          <a:ext cx="1145759" cy="458303"/>
        </a:xfrm>
        <a:prstGeom prst="homePlate">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latin typeface="+mj-lt"/>
            </a:rPr>
            <a:t>Item 1</a:t>
          </a:r>
        </a:p>
      </dsp:txBody>
      <dsp:txXfrm>
        <a:off x="4396" y="60061"/>
        <a:ext cx="1031183" cy="458303"/>
      </dsp:txXfrm>
    </dsp:sp>
    <dsp:sp modelId="{2787B2F7-9514-4C60-AB87-7FB4CB85AD2A}">
      <dsp:nvSpPr>
        <dsp:cNvPr id="0" name=""/>
        <dsp:cNvSpPr/>
      </dsp:nvSpPr>
      <dsp:spPr>
        <a:xfrm>
          <a:off x="922100" y="59186"/>
          <a:ext cx="1145759" cy="458303"/>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latin typeface="+mj-lt"/>
            </a:rPr>
            <a:t>Item 2</a:t>
          </a:r>
        </a:p>
      </dsp:txBody>
      <dsp:txXfrm>
        <a:off x="1151252" y="59186"/>
        <a:ext cx="687456" cy="458303"/>
      </dsp:txXfrm>
    </dsp:sp>
    <dsp:sp modelId="{54C6ED88-B489-49BC-BED4-1EAC56441FDC}">
      <dsp:nvSpPr>
        <dsp:cNvPr id="0" name=""/>
        <dsp:cNvSpPr/>
      </dsp:nvSpPr>
      <dsp:spPr>
        <a:xfrm>
          <a:off x="1834525" y="59319"/>
          <a:ext cx="1145759" cy="458303"/>
        </a:xfrm>
        <a:prstGeom prst="chevron">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latin typeface="+mj-lt"/>
            </a:rPr>
            <a:t>Item 3</a:t>
          </a:r>
        </a:p>
      </dsp:txBody>
      <dsp:txXfrm>
        <a:off x="2063677" y="59319"/>
        <a:ext cx="687456" cy="458303"/>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D6E05-4022-4591-8C3F-001FCD647140}" type="datetimeFigureOut">
              <a:rPr lang="en-US" smtClean="0"/>
              <a:t>9/4/19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ACF12C-5730-46F5-B759-2109D7FF12E0}" type="slidenum">
              <a:rPr lang="en-US" smtClean="0"/>
              <a:t>‹#›</a:t>
            </a:fld>
            <a:endParaRPr lang="en-US"/>
          </a:p>
        </p:txBody>
      </p:sp>
    </p:spTree>
    <p:extLst>
      <p:ext uri="{BB962C8B-B14F-4D97-AF65-F5344CB8AC3E}">
        <p14:creationId xmlns:p14="http://schemas.microsoft.com/office/powerpoint/2010/main" val="10310942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1,000,000,000"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Production Notes: </a:t>
            </a:r>
            <a:r>
              <a:rPr lang="en-US" b="0" dirty="0"/>
              <a:t>Cheryl</a:t>
            </a:r>
            <a:r>
              <a:rPr lang="en-US" b="0" baseline="0" dirty="0"/>
              <a:t> off screen</a:t>
            </a:r>
          </a:p>
          <a:p>
            <a:endParaRPr lang="en-US" b="0" baseline="0" dirty="0"/>
          </a:p>
          <a:p>
            <a:r>
              <a:rPr lang="en-US" b="1" baseline="0" dirty="0"/>
              <a:t>In this video we will go over some problems that are commonly solved with recursive algorithms.</a:t>
            </a:r>
            <a:endParaRPr lang="en-US" b="1" dirty="0"/>
          </a:p>
        </p:txBody>
      </p:sp>
      <p:sp>
        <p:nvSpPr>
          <p:cNvPr id="4" name="Slide Number Placeholder 3"/>
          <p:cNvSpPr>
            <a:spLocks noGrp="1"/>
          </p:cNvSpPr>
          <p:nvPr>
            <p:ph type="sldNum" sz="quarter" idx="10"/>
          </p:nvPr>
        </p:nvSpPr>
        <p:spPr/>
        <p:txBody>
          <a:bodyPr/>
          <a:lstStyle/>
          <a:p>
            <a:fld id="{64ACF12C-5730-46F5-B759-2109D7FF12E0}" type="slidenum">
              <a:rPr lang="en-US" smtClean="0"/>
              <a:t>1</a:t>
            </a:fld>
            <a:endParaRPr lang="en-US"/>
          </a:p>
        </p:txBody>
      </p:sp>
    </p:spTree>
    <p:extLst>
      <p:ext uri="{BB962C8B-B14F-4D97-AF65-F5344CB8AC3E}">
        <p14:creationId xmlns:p14="http://schemas.microsoft.com/office/powerpoint/2010/main" val="3059702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Arial" charset="0"/>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Arial" charset="0"/>
              </a:rPr>
              <a:t>Cheryl Notes:</a:t>
            </a:r>
          </a:p>
          <a:p>
            <a:pPr marL="0" marR="0" lvl="0" indent="0" algn="l" defTabSz="685800" rtl="0" eaLnBrk="1" fontAlgn="auto" latinLnBrk="0" hangingPunct="1">
              <a:lnSpc>
                <a:spcPct val="100000"/>
              </a:lnSpc>
              <a:spcBef>
                <a:spcPts val="0"/>
              </a:spcBef>
              <a:spcAft>
                <a:spcPts val="0"/>
              </a:spcAft>
              <a:buClrTx/>
              <a:buSzTx/>
              <a:buFontTx/>
              <a:buNone/>
              <a:tabLst/>
              <a:defRPr/>
            </a:pPr>
            <a:r>
              <a:rPr lang="en-US" altLang="en-US" sz="1200" dirty="0">
                <a:latin typeface="Arial" panose="020B0604020202020204" pitchFamily="34" charset="0"/>
              </a:rPr>
              <a:t>Here’s the trace.  Notice it starts with 1, 0 and builds up/</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4" name="Slide Number Placeholder 3"/>
          <p:cNvSpPr>
            <a:spLocks noGrp="1"/>
          </p:cNvSpPr>
          <p:nvPr>
            <p:ph type="sldNum" sz="quarter" idx="10"/>
          </p:nvPr>
        </p:nvSpPr>
        <p:spPr/>
        <p:txBody>
          <a:bodyPr/>
          <a:lstStyle/>
          <a:p>
            <a:fld id="{64ACF12C-5730-46F5-B759-2109D7FF12E0}" type="slidenum">
              <a:rPr lang="en-US" smtClean="0"/>
              <a:t>14</a:t>
            </a:fld>
            <a:endParaRPr lang="en-US"/>
          </a:p>
        </p:txBody>
      </p:sp>
    </p:spTree>
    <p:extLst>
      <p:ext uri="{BB962C8B-B14F-4D97-AF65-F5344CB8AC3E}">
        <p14:creationId xmlns:p14="http://schemas.microsoft.com/office/powerpoint/2010/main" val="4293119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Arial" charset="0"/>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Arial" charset="0"/>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Arial" charset="0"/>
              </a:rPr>
              <a:t>Cheryl Notes:</a:t>
            </a:r>
          </a:p>
          <a:p>
            <a:pPr eaLnBrk="1" hangingPunct="1"/>
            <a:r>
              <a:rPr lang="en-US" altLang="en-US" dirty="0">
                <a:latin typeface="Tw Cen MT" panose="020B0602020104020603" pitchFamily="34" charset="0"/>
              </a:rPr>
              <a:t>The greatest common divisor (</a:t>
            </a:r>
            <a:r>
              <a:rPr lang="en-US" altLang="en-US" dirty="0" err="1">
                <a:latin typeface="Tw Cen MT" panose="020B0602020104020603" pitchFamily="34" charset="0"/>
              </a:rPr>
              <a:t>gcd</a:t>
            </a:r>
            <a:r>
              <a:rPr lang="en-US" altLang="en-US" dirty="0">
                <a:latin typeface="Tw Cen MT" panose="020B0602020104020603" pitchFamily="34" charset="0"/>
              </a:rPr>
              <a:t>) of two numbers is the largest integer that divides both numbers</a:t>
            </a:r>
          </a:p>
          <a:p>
            <a:pPr eaLnBrk="1" hangingPunct="1"/>
            <a:r>
              <a:rPr lang="en-US" altLang="en-US" dirty="0">
                <a:latin typeface="Tw Cen MT" panose="020B0602020104020603" pitchFamily="34" charset="0"/>
              </a:rPr>
              <a:t>The </a:t>
            </a:r>
            <a:r>
              <a:rPr lang="en-US" altLang="en-US" dirty="0" err="1">
                <a:latin typeface="Tw Cen MT" panose="020B0602020104020603" pitchFamily="34" charset="0"/>
              </a:rPr>
              <a:t>gcd</a:t>
            </a:r>
            <a:r>
              <a:rPr lang="en-US" altLang="en-US" dirty="0">
                <a:latin typeface="Tw Cen MT" panose="020B0602020104020603" pitchFamily="34" charset="0"/>
              </a:rPr>
              <a:t> of 20 and 15 is 5</a:t>
            </a:r>
          </a:p>
          <a:p>
            <a:pPr eaLnBrk="1" hangingPunct="1"/>
            <a:r>
              <a:rPr lang="en-US" altLang="en-US" dirty="0">
                <a:latin typeface="Tw Cen MT" panose="020B0602020104020603" pitchFamily="34" charset="0"/>
              </a:rPr>
              <a:t>The </a:t>
            </a:r>
            <a:r>
              <a:rPr lang="en-US" altLang="en-US" dirty="0" err="1">
                <a:latin typeface="Tw Cen MT" panose="020B0602020104020603" pitchFamily="34" charset="0"/>
              </a:rPr>
              <a:t>gcd</a:t>
            </a:r>
            <a:r>
              <a:rPr lang="en-US" altLang="en-US" dirty="0">
                <a:latin typeface="Tw Cen MT" panose="020B0602020104020603" pitchFamily="34" charset="0"/>
              </a:rPr>
              <a:t> of 36 and 24 is 12</a:t>
            </a:r>
          </a:p>
          <a:p>
            <a:pPr eaLnBrk="1" hangingPunct="1"/>
            <a:r>
              <a:rPr lang="en-US" altLang="en-US" dirty="0">
                <a:latin typeface="Tw Cen MT" panose="020B0602020104020603" pitchFamily="34" charset="0"/>
              </a:rPr>
              <a:t>The </a:t>
            </a:r>
            <a:r>
              <a:rPr lang="en-US" altLang="en-US" dirty="0" err="1">
                <a:latin typeface="Tw Cen MT" panose="020B0602020104020603" pitchFamily="34" charset="0"/>
              </a:rPr>
              <a:t>gcd</a:t>
            </a:r>
            <a:r>
              <a:rPr lang="en-US" altLang="en-US" dirty="0">
                <a:latin typeface="Tw Cen MT" panose="020B0602020104020603" pitchFamily="34" charset="0"/>
              </a:rPr>
              <a:t> of 38 and 18 is 2</a:t>
            </a:r>
          </a:p>
          <a:p>
            <a:pPr eaLnBrk="1" hangingPunct="1"/>
            <a:r>
              <a:rPr lang="en-US" altLang="en-US" dirty="0">
                <a:latin typeface="Tw Cen MT" panose="020B0602020104020603" pitchFamily="34" charset="0"/>
              </a:rPr>
              <a:t>The </a:t>
            </a:r>
            <a:r>
              <a:rPr lang="en-US" altLang="en-US" dirty="0" err="1">
                <a:latin typeface="Tw Cen MT" panose="020B0602020104020603" pitchFamily="34" charset="0"/>
              </a:rPr>
              <a:t>gcd</a:t>
            </a:r>
            <a:r>
              <a:rPr lang="en-US" altLang="en-US" dirty="0">
                <a:latin typeface="Tw Cen MT" panose="020B0602020104020603" pitchFamily="34" charset="0"/>
              </a:rPr>
              <a:t> of 17 and 97 is 1</a:t>
            </a:r>
          </a:p>
          <a:p>
            <a:pPr eaLnBrk="1" hangingPunct="1"/>
            <a:endParaRPr lang="en-US" altLang="en-US" dirty="0">
              <a:latin typeface="Tw Cen MT" panose="020B0602020104020603" pitchFamily="34" charset="0"/>
            </a:endParaRPr>
          </a:p>
          <a:p>
            <a:pPr eaLnBrk="1" hangingPunct="1"/>
            <a:r>
              <a:rPr lang="en-US" altLang="en-US" dirty="0">
                <a:latin typeface="Tw Cen MT" panose="020B0602020104020603" pitchFamily="34" charset="0"/>
              </a:rPr>
              <a:t>Let’s trace a few of these using the algorithm.</a:t>
            </a:r>
          </a:p>
          <a:p>
            <a:pPr eaLnBrk="1" hangingPunct="1"/>
            <a:endParaRPr lang="en-US" altLang="en-US" dirty="0">
              <a:latin typeface="Tw Cen MT" panose="020B0602020104020603" pitchFamily="34" charset="0"/>
            </a:endParaRPr>
          </a:p>
          <a:p>
            <a:pPr eaLnBrk="1" hangingPunct="1"/>
            <a:r>
              <a:rPr lang="en-US" altLang="en-US" dirty="0" err="1">
                <a:latin typeface="Tw Cen MT" panose="020B0602020104020603" pitchFamily="34" charset="0"/>
              </a:rPr>
              <a:t>gcd</a:t>
            </a:r>
            <a:r>
              <a:rPr lang="en-US" altLang="en-US" dirty="0">
                <a:latin typeface="Tw Cen MT" panose="020B0602020104020603" pitchFamily="34" charset="0"/>
              </a:rPr>
              <a:t>(36,</a:t>
            </a:r>
            <a:r>
              <a:rPr lang="en-US" altLang="en-US" baseline="0" dirty="0">
                <a:latin typeface="Tw Cen MT" panose="020B0602020104020603" pitchFamily="34" charset="0"/>
              </a:rPr>
              <a:t> 20)</a:t>
            </a:r>
          </a:p>
          <a:p>
            <a:pPr eaLnBrk="1" hangingPunct="1"/>
            <a:r>
              <a:rPr lang="en-US" altLang="en-US" baseline="0" dirty="0">
                <a:latin typeface="Tw Cen MT" panose="020B0602020104020603" pitchFamily="34" charset="0"/>
              </a:rPr>
              <a:t>    </a:t>
            </a:r>
            <a:r>
              <a:rPr lang="en-US" altLang="en-US" baseline="0" dirty="0" err="1">
                <a:latin typeface="Tw Cen MT" panose="020B0602020104020603" pitchFamily="34" charset="0"/>
              </a:rPr>
              <a:t>gcd</a:t>
            </a:r>
            <a:r>
              <a:rPr lang="en-US" altLang="en-US" baseline="0" dirty="0">
                <a:latin typeface="Tw Cen MT" panose="020B0602020104020603" pitchFamily="34" charset="0"/>
              </a:rPr>
              <a:t>(20, 16)</a:t>
            </a:r>
          </a:p>
          <a:p>
            <a:pPr eaLnBrk="1" hangingPunct="1"/>
            <a:r>
              <a:rPr lang="en-US" altLang="en-US" baseline="0" dirty="0">
                <a:latin typeface="Tw Cen MT" panose="020B0602020104020603" pitchFamily="34" charset="0"/>
              </a:rPr>
              <a:t>         </a:t>
            </a:r>
            <a:r>
              <a:rPr lang="en-US" altLang="en-US" baseline="0" dirty="0" err="1">
                <a:latin typeface="Tw Cen MT" panose="020B0602020104020603" pitchFamily="34" charset="0"/>
              </a:rPr>
              <a:t>gcd</a:t>
            </a:r>
            <a:r>
              <a:rPr lang="en-US" altLang="en-US" baseline="0" dirty="0">
                <a:latin typeface="Tw Cen MT" panose="020B0602020104020603" pitchFamily="34" charset="0"/>
              </a:rPr>
              <a:t>(16, 4)</a:t>
            </a:r>
          </a:p>
          <a:p>
            <a:pPr eaLnBrk="1" hangingPunct="1"/>
            <a:r>
              <a:rPr lang="en-US" altLang="en-US" baseline="0" dirty="0">
                <a:latin typeface="Tw Cen MT" panose="020B0602020104020603" pitchFamily="34" charset="0"/>
              </a:rPr>
              <a:t>	return 4</a:t>
            </a:r>
          </a:p>
          <a:p>
            <a:pPr eaLnBrk="1" hangingPunct="1"/>
            <a:endParaRPr lang="en-US" altLang="en-US" baseline="0" dirty="0">
              <a:latin typeface="Tw Cen MT" panose="020B0602020104020603" pitchFamily="34" charset="0"/>
            </a:endParaRPr>
          </a:p>
          <a:p>
            <a:pPr eaLnBrk="1" hangingPunct="1"/>
            <a:r>
              <a:rPr lang="en-US" altLang="en-US" baseline="0" dirty="0" err="1">
                <a:latin typeface="Tw Cen MT" panose="020B0602020104020603" pitchFamily="34" charset="0"/>
              </a:rPr>
              <a:t>gcd</a:t>
            </a:r>
            <a:r>
              <a:rPr lang="en-US" altLang="en-US" baseline="0" dirty="0">
                <a:latin typeface="Tw Cen MT" panose="020B0602020104020603" pitchFamily="34" charset="0"/>
              </a:rPr>
              <a:t>(99, 24)</a:t>
            </a:r>
          </a:p>
          <a:p>
            <a:pPr eaLnBrk="1" hangingPunct="1"/>
            <a:r>
              <a:rPr lang="en-US" altLang="en-US" baseline="0" dirty="0">
                <a:latin typeface="Tw Cen MT" panose="020B0602020104020603" pitchFamily="34" charset="0"/>
              </a:rPr>
              <a:t>	</a:t>
            </a:r>
            <a:r>
              <a:rPr lang="en-US" altLang="en-US" baseline="0" dirty="0" err="1">
                <a:latin typeface="Tw Cen MT" panose="020B0602020104020603" pitchFamily="34" charset="0"/>
              </a:rPr>
              <a:t>gcd</a:t>
            </a:r>
            <a:r>
              <a:rPr lang="en-US" altLang="en-US" baseline="0" dirty="0">
                <a:latin typeface="Tw Cen MT" panose="020B0602020104020603" pitchFamily="34" charset="0"/>
              </a:rPr>
              <a:t>(24, 3)   (24*4 = 96)</a:t>
            </a:r>
          </a:p>
          <a:p>
            <a:pPr eaLnBrk="1" hangingPunct="1"/>
            <a:r>
              <a:rPr lang="en-US" altLang="en-US" baseline="0" dirty="0">
                <a:latin typeface="Tw Cen MT" panose="020B0602020104020603" pitchFamily="34" charset="0"/>
              </a:rPr>
              <a:t>		return 3</a:t>
            </a:r>
            <a:endParaRPr lang="en-US" altLang="en-US" dirty="0">
              <a:latin typeface="Tw Cen MT" panose="020B0602020104020603" pitchFamily="34" charset="0"/>
            </a:endParaRPr>
          </a:p>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64ACF12C-5730-46F5-B759-2109D7FF12E0}" type="slidenum">
              <a:rPr lang="en-US" smtClean="0"/>
              <a:t>15</a:t>
            </a:fld>
            <a:endParaRPr lang="en-US"/>
          </a:p>
        </p:txBody>
      </p:sp>
    </p:spTree>
    <p:extLst>
      <p:ext uri="{BB962C8B-B14F-4D97-AF65-F5344CB8AC3E}">
        <p14:creationId xmlns:p14="http://schemas.microsoft.com/office/powerpoint/2010/main" val="3124264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Arial" charset="0"/>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Arial" charset="0"/>
              </a:rPr>
              <a:t>Cheryl Notes:</a:t>
            </a:r>
          </a:p>
          <a:p>
            <a:r>
              <a:rPr lang="en-US" altLang="en-US" dirty="0">
                <a:latin typeface="Arial" panose="020B0604020202020204" pitchFamily="34" charset="0"/>
              </a:rPr>
              <a:t>Here’s the code.</a:t>
            </a:r>
          </a:p>
          <a:p>
            <a:endParaRPr lang="en-US" dirty="0"/>
          </a:p>
        </p:txBody>
      </p:sp>
      <p:sp>
        <p:nvSpPr>
          <p:cNvPr id="4" name="Slide Number Placeholder 3"/>
          <p:cNvSpPr>
            <a:spLocks noGrp="1"/>
          </p:cNvSpPr>
          <p:nvPr>
            <p:ph type="sldNum" sz="quarter" idx="10"/>
          </p:nvPr>
        </p:nvSpPr>
        <p:spPr/>
        <p:txBody>
          <a:bodyPr/>
          <a:lstStyle/>
          <a:p>
            <a:fld id="{64ACF12C-5730-46F5-B759-2109D7FF12E0}" type="slidenum">
              <a:rPr lang="en-US" smtClean="0"/>
              <a:t>16</a:t>
            </a:fld>
            <a:endParaRPr lang="en-US"/>
          </a:p>
        </p:txBody>
      </p:sp>
    </p:spTree>
    <p:extLst>
      <p:ext uri="{BB962C8B-B14F-4D97-AF65-F5344CB8AC3E}">
        <p14:creationId xmlns:p14="http://schemas.microsoft.com/office/powerpoint/2010/main" val="1929450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Arial" charset="0"/>
              </a:rPr>
              <a:t>Cheryl Notes:</a:t>
            </a:r>
          </a:p>
          <a:p>
            <a:r>
              <a:rPr lang="en-US" altLang="en-US" dirty="0">
                <a:latin typeface="Arial" panose="020B0604020202020204" pitchFamily="34" charset="0"/>
              </a:rPr>
              <a:t>This is just a fun problem that is traditionally looked at in computer science classes.</a:t>
            </a:r>
          </a:p>
          <a:p>
            <a:r>
              <a:rPr lang="en-US" altLang="en-US" dirty="0">
                <a:latin typeface="Arial" panose="020B0604020202020204" pitchFamily="34" charset="0"/>
              </a:rPr>
              <a:t>The legend is that there is a room with 64 golden discs, and there are monks that must move the disks from one spindle to another, using the rules above.  When they are done the task, the world will end.</a:t>
            </a:r>
          </a:p>
          <a:p>
            <a:endParaRPr lang="en-US" altLang="en-US" dirty="0">
              <a:latin typeface="Arial" panose="020B0604020202020204" pitchFamily="34" charset="0"/>
            </a:endParaRPr>
          </a:p>
          <a:p>
            <a:r>
              <a:rPr lang="en-US" altLang="en-US" dirty="0">
                <a:latin typeface="Arial" panose="020B0604020202020204" pitchFamily="34" charset="0"/>
              </a:rPr>
              <a:t>If the legend were true, and if the monks  were able to move disks at a rate of one per second, using the smallest number of moves it would take them 2</a:t>
            </a:r>
            <a:r>
              <a:rPr lang="en-US" altLang="en-US" baseline="30000" dirty="0">
                <a:latin typeface="Arial" panose="020B0604020202020204" pitchFamily="34" charset="0"/>
              </a:rPr>
              <a:t>64</a:t>
            </a:r>
            <a:r>
              <a:rPr lang="en-US" altLang="en-US" dirty="0">
                <a:latin typeface="Arial" panose="020B0604020202020204" pitchFamily="34" charset="0"/>
              </a:rPr>
              <a:t> − 1 seconds or roughly 585 </a:t>
            </a:r>
            <a:r>
              <a:rPr lang="en-US" altLang="en-US" dirty="0">
                <a:latin typeface="Arial" panose="020B0604020202020204" pitchFamily="34" charset="0"/>
                <a:hlinkClick r:id="rId3" tooltip="1,000,000,000"/>
              </a:rPr>
              <a:t>billion</a:t>
            </a:r>
            <a:r>
              <a:rPr lang="en-US" altLang="en-US" dirty="0">
                <a:latin typeface="Arial" panose="020B0604020202020204" pitchFamily="34" charset="0"/>
              </a:rPr>
              <a:t> years to finish,</a:t>
            </a:r>
            <a:r>
              <a:rPr lang="en-US" altLang="en-US" baseline="30000" dirty="0">
                <a:latin typeface="Arial" panose="020B0604020202020204" pitchFamily="34" charset="0"/>
              </a:rPr>
              <a:t>[</a:t>
            </a:r>
            <a:r>
              <a:rPr lang="en-US" altLang="en-US" dirty="0">
                <a:latin typeface="Arial" panose="020B0604020202020204" pitchFamily="34" charset="0"/>
              </a:rPr>
              <a:t>which is about 42 times the current age of the Universe.</a:t>
            </a:r>
          </a:p>
          <a:p>
            <a:endParaRPr lang="en-US" altLang="en-US" dirty="0">
              <a:latin typeface="Arial" panose="020B0604020202020204" pitchFamily="34" charset="0"/>
            </a:endParaRPr>
          </a:p>
          <a:p>
            <a:r>
              <a:rPr lang="en-US" altLang="en-US" dirty="0">
                <a:latin typeface="Arial" panose="020B0604020202020204" pitchFamily="34" charset="0"/>
              </a:rPr>
              <a:t>So think about what the base case and recursive solutions are.</a:t>
            </a:r>
          </a:p>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64ACF12C-5730-46F5-B759-2109D7FF12E0}" type="slidenum">
              <a:rPr lang="en-US" smtClean="0"/>
              <a:t>18</a:t>
            </a:fld>
            <a:endParaRPr lang="en-US"/>
          </a:p>
        </p:txBody>
      </p:sp>
    </p:spTree>
    <p:extLst>
      <p:ext uri="{BB962C8B-B14F-4D97-AF65-F5344CB8AC3E}">
        <p14:creationId xmlns:p14="http://schemas.microsoft.com/office/powerpoint/2010/main" val="2077505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Arial" charset="0"/>
              <a:ea typeface="+mn-ea"/>
              <a:cs typeface="Arial" charset="0"/>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Arial" charset="0"/>
              </a:rPr>
              <a:t>Here is </a:t>
            </a:r>
            <a:r>
              <a:rPr kumimoji="0" lang="en-US" sz="1200" b="0" i="0" u="none" strike="noStrike" kern="1200" cap="none" spc="0" normalizeH="0" baseline="0" noProof="0" dirty="0" err="1">
                <a:ln>
                  <a:noFill/>
                </a:ln>
                <a:solidFill>
                  <a:srgbClr val="000000"/>
                </a:solidFill>
                <a:effectLst/>
                <a:uLnTx/>
                <a:uFillTx/>
                <a:latin typeface="Arial" charset="0"/>
                <a:ea typeface="+mn-ea"/>
                <a:cs typeface="Arial" charset="0"/>
              </a:rPr>
              <a:t>pseudocode</a:t>
            </a:r>
            <a:r>
              <a:rPr kumimoji="0" lang="en-US" sz="1200" b="0" i="0" u="none" strike="noStrike" kern="1200" cap="none" spc="0" normalizeH="0" baseline="0" noProof="0" dirty="0">
                <a:ln>
                  <a:noFill/>
                </a:ln>
                <a:solidFill>
                  <a:srgbClr val="000000"/>
                </a:solidFill>
                <a:effectLst/>
                <a:uLnTx/>
                <a:uFillTx/>
                <a:latin typeface="Arial" charset="0"/>
                <a:ea typeface="+mn-ea"/>
                <a:cs typeface="Arial" charset="0"/>
              </a:rPr>
              <a:t> for the algorithm</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Arial" charset="0"/>
              <a:ea typeface="+mn-ea"/>
              <a:cs typeface="Arial" charset="0"/>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4" name="Slide Number Placeholder 3"/>
          <p:cNvSpPr>
            <a:spLocks noGrp="1"/>
          </p:cNvSpPr>
          <p:nvPr>
            <p:ph type="sldNum" sz="quarter" idx="10"/>
          </p:nvPr>
        </p:nvSpPr>
        <p:spPr/>
        <p:txBody>
          <a:bodyPr/>
          <a:lstStyle/>
          <a:p>
            <a:fld id="{64ACF12C-5730-46F5-B759-2109D7FF12E0}" type="slidenum">
              <a:rPr lang="en-US" smtClean="0"/>
              <a:t>19</a:t>
            </a:fld>
            <a:endParaRPr lang="en-US"/>
          </a:p>
        </p:txBody>
      </p:sp>
    </p:spTree>
    <p:extLst>
      <p:ext uri="{BB962C8B-B14F-4D97-AF65-F5344CB8AC3E}">
        <p14:creationId xmlns:p14="http://schemas.microsoft.com/office/powerpoint/2010/main" val="849344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Arial" charset="0"/>
              <a:ea typeface="+mn-ea"/>
              <a:cs typeface="Arial" charset="0"/>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Arial" charset="0"/>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Arial" charset="0"/>
              </a:rPr>
              <a:t>Cheryl Notes:</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Arial" charset="0"/>
              </a:rPr>
              <a:t>Lets go through an example</a:t>
            </a:r>
          </a:p>
          <a:p>
            <a:r>
              <a:rPr lang="en-US" altLang="en-US" sz="1200" dirty="0">
                <a:latin typeface="Arial" panose="020B0604020202020204" pitchFamily="34" charset="0"/>
              </a:rPr>
              <a:t>Towers(3, A, B)  Move three from A to B</a:t>
            </a:r>
          </a:p>
          <a:p>
            <a:r>
              <a:rPr lang="en-US" altLang="en-US" sz="1200" dirty="0">
                <a:latin typeface="Arial" panose="020B0604020202020204" pitchFamily="34" charset="0"/>
              </a:rPr>
              <a:t>	Towers(2, A, C) move two from A to C</a:t>
            </a:r>
          </a:p>
          <a:p>
            <a:r>
              <a:rPr lang="en-US" altLang="en-US" sz="1200" dirty="0">
                <a:latin typeface="Arial" panose="020B0604020202020204" pitchFamily="34" charset="0"/>
              </a:rPr>
              <a:t>		Towers(1, A, B)</a:t>
            </a:r>
          </a:p>
          <a:p>
            <a:r>
              <a:rPr lang="en-US" altLang="en-US" sz="1200" dirty="0">
                <a:latin typeface="Arial" panose="020B0604020202020204" pitchFamily="34" charset="0"/>
              </a:rPr>
              <a:t>		Towers (1, A, C)</a:t>
            </a:r>
          </a:p>
          <a:p>
            <a:r>
              <a:rPr lang="en-US" altLang="en-US" sz="1200" dirty="0">
                <a:latin typeface="Arial" panose="020B0604020202020204" pitchFamily="34" charset="0"/>
              </a:rPr>
              <a:t>		Towers(1, B, C)  </a:t>
            </a:r>
          </a:p>
          <a:p>
            <a:r>
              <a:rPr lang="en-US" altLang="en-US" sz="1200" dirty="0">
                <a:latin typeface="Arial" panose="020B0604020202020204" pitchFamily="34" charset="0"/>
              </a:rPr>
              <a:t>	Towers(1, A, B)  </a:t>
            </a:r>
          </a:p>
          <a:p>
            <a:r>
              <a:rPr lang="en-US" altLang="en-US" sz="1200" dirty="0">
                <a:latin typeface="Arial" panose="020B0604020202020204" pitchFamily="34" charset="0"/>
              </a:rPr>
              <a:t>	Towers(2, C, B)</a:t>
            </a:r>
          </a:p>
          <a:p>
            <a:r>
              <a:rPr lang="en-US" altLang="en-US" sz="1200" dirty="0">
                <a:latin typeface="Arial" panose="020B0604020202020204" pitchFamily="34" charset="0"/>
              </a:rPr>
              <a:t>		Towers(1, C, A)</a:t>
            </a:r>
          </a:p>
          <a:p>
            <a:r>
              <a:rPr lang="en-US" altLang="en-US" sz="1200" dirty="0">
                <a:latin typeface="Arial" panose="020B0604020202020204" pitchFamily="34" charset="0"/>
              </a:rPr>
              <a:t>		Towers(1, C, B)</a:t>
            </a:r>
          </a:p>
          <a:p>
            <a:r>
              <a:rPr lang="en-US" altLang="en-US" sz="1200" dirty="0">
                <a:latin typeface="Arial" panose="020B0604020202020204" pitchFamily="34" charset="0"/>
              </a:rPr>
              <a:t>		Towers(1, A, B)</a:t>
            </a:r>
          </a:p>
        </p:txBody>
      </p:sp>
      <p:sp>
        <p:nvSpPr>
          <p:cNvPr id="4" name="Slide Number Placeholder 3"/>
          <p:cNvSpPr>
            <a:spLocks noGrp="1"/>
          </p:cNvSpPr>
          <p:nvPr>
            <p:ph type="sldNum" sz="quarter" idx="10"/>
          </p:nvPr>
        </p:nvSpPr>
        <p:spPr/>
        <p:txBody>
          <a:bodyPr/>
          <a:lstStyle/>
          <a:p>
            <a:fld id="{64ACF12C-5730-46F5-B759-2109D7FF12E0}" type="slidenum">
              <a:rPr lang="en-US" smtClean="0"/>
              <a:t>20</a:t>
            </a:fld>
            <a:endParaRPr lang="en-US"/>
          </a:p>
        </p:txBody>
      </p:sp>
    </p:spTree>
    <p:extLst>
      <p:ext uri="{BB962C8B-B14F-4D97-AF65-F5344CB8AC3E}">
        <p14:creationId xmlns:p14="http://schemas.microsoft.com/office/powerpoint/2010/main" val="6170885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Production Notes: Cheryl off screen</a:t>
            </a:r>
          </a:p>
        </p:txBody>
      </p:sp>
      <p:sp>
        <p:nvSpPr>
          <p:cNvPr id="4" name="Slide Number Placeholder 3"/>
          <p:cNvSpPr>
            <a:spLocks noGrp="1"/>
          </p:cNvSpPr>
          <p:nvPr>
            <p:ph type="sldNum" sz="quarter" idx="10"/>
          </p:nvPr>
        </p:nvSpPr>
        <p:spPr/>
        <p:txBody>
          <a:bodyPr/>
          <a:lstStyle/>
          <a:p>
            <a:fld id="{64ACF12C-5730-46F5-B759-2109D7FF12E0}" type="slidenum">
              <a:rPr lang="en-US" smtClean="0"/>
              <a:t>28</a:t>
            </a:fld>
            <a:endParaRPr lang="en-US"/>
          </a:p>
        </p:txBody>
      </p:sp>
    </p:spTree>
    <p:extLst>
      <p:ext uri="{BB962C8B-B14F-4D97-AF65-F5344CB8AC3E}">
        <p14:creationId xmlns:p14="http://schemas.microsoft.com/office/powerpoint/2010/main" val="1252045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Arial" charset="0"/>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Arial" charset="0"/>
              </a:rPr>
              <a:t>Cheryl Notes:</a:t>
            </a:r>
          </a:p>
          <a:p>
            <a:pPr eaLnBrk="1" hangingPunct="1"/>
            <a:r>
              <a:rPr lang="en-US" altLang="en-US" dirty="0">
                <a:latin typeface="Tw Cen MT" panose="020B0602020104020603" pitchFamily="34" charset="0"/>
              </a:rPr>
              <a:t>Mathematicians often use recursive definitions of formulas that lead naturally to recursive algorithms</a:t>
            </a:r>
          </a:p>
          <a:p>
            <a:pPr eaLnBrk="1" hangingPunct="1"/>
            <a:r>
              <a:rPr lang="en-US" altLang="en-US" dirty="0">
                <a:latin typeface="Tw Cen MT" panose="020B0602020104020603" pitchFamily="34" charset="0"/>
              </a:rPr>
              <a:t>Examples include:</a:t>
            </a:r>
          </a:p>
          <a:p>
            <a:pPr lvl="1" eaLnBrk="1" hangingPunct="1"/>
            <a:r>
              <a:rPr lang="en-US" altLang="en-US" dirty="0">
                <a:latin typeface="Tw Cen MT" panose="020B0602020104020603" pitchFamily="34" charset="0"/>
                <a:ea typeface="Arial" panose="020B0604020202020204" pitchFamily="34" charset="0"/>
                <a:cs typeface="Arial" panose="020B0604020202020204" pitchFamily="34" charset="0"/>
              </a:rPr>
              <a:t>factorials</a:t>
            </a:r>
          </a:p>
          <a:p>
            <a:pPr lvl="1" eaLnBrk="1" hangingPunct="1"/>
            <a:r>
              <a:rPr lang="en-US" altLang="en-US" dirty="0">
                <a:latin typeface="Tw Cen MT" panose="020B0602020104020603" pitchFamily="34" charset="0"/>
                <a:ea typeface="Arial" panose="020B0604020202020204" pitchFamily="34" charset="0"/>
                <a:cs typeface="Arial" panose="020B0604020202020204" pitchFamily="34" charset="0"/>
              </a:rPr>
              <a:t>powers</a:t>
            </a:r>
          </a:p>
          <a:p>
            <a:pPr lvl="1" eaLnBrk="1" hangingPunct="1"/>
            <a:r>
              <a:rPr lang="en-US" altLang="en-US" dirty="0">
                <a:latin typeface="Tw Cen MT" panose="020B0602020104020603" pitchFamily="34" charset="0"/>
                <a:ea typeface="Arial" panose="020B0604020202020204" pitchFamily="34" charset="0"/>
                <a:cs typeface="Arial" panose="020B0604020202020204" pitchFamily="34" charset="0"/>
              </a:rPr>
              <a:t>greatest common divisors (</a:t>
            </a:r>
            <a:r>
              <a:rPr lang="en-US" altLang="en-US" dirty="0" err="1">
                <a:latin typeface="Tw Cen MT" panose="020B0602020104020603" pitchFamily="34" charset="0"/>
                <a:ea typeface="Arial" panose="020B0604020202020204" pitchFamily="34" charset="0"/>
                <a:cs typeface="Arial" panose="020B0604020202020204" pitchFamily="34" charset="0"/>
              </a:rPr>
              <a:t>gcd</a:t>
            </a:r>
            <a:r>
              <a:rPr lang="en-US" altLang="en-US" dirty="0">
                <a:latin typeface="Tw Cen MT" panose="020B0602020104020603" pitchFamily="34" charset="0"/>
                <a:ea typeface="Arial" panose="020B0604020202020204" pitchFamily="34" charset="0"/>
                <a:cs typeface="Arial" panose="020B0604020202020204" pitchFamily="34" charset="0"/>
              </a:rPr>
              <a:t>)</a:t>
            </a:r>
          </a:p>
          <a:p>
            <a:endParaRPr lang="en-US" dirty="0"/>
          </a:p>
        </p:txBody>
      </p:sp>
      <p:sp>
        <p:nvSpPr>
          <p:cNvPr id="4" name="Slide Number Placeholder 3"/>
          <p:cNvSpPr>
            <a:spLocks noGrp="1"/>
          </p:cNvSpPr>
          <p:nvPr>
            <p:ph type="sldNum" sz="quarter" idx="10"/>
          </p:nvPr>
        </p:nvSpPr>
        <p:spPr/>
        <p:txBody>
          <a:bodyPr/>
          <a:lstStyle/>
          <a:p>
            <a:fld id="{64ACF12C-5730-46F5-B759-2109D7FF12E0}" type="slidenum">
              <a:rPr lang="en-US" smtClean="0"/>
              <a:t>2</a:t>
            </a:fld>
            <a:endParaRPr lang="en-US"/>
          </a:p>
        </p:txBody>
      </p:sp>
    </p:spTree>
    <p:extLst>
      <p:ext uri="{BB962C8B-B14F-4D97-AF65-F5344CB8AC3E}">
        <p14:creationId xmlns:p14="http://schemas.microsoft.com/office/powerpoint/2010/main" val="1486395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Arial" charset="0"/>
              <a:ea typeface="+mn-ea"/>
              <a:cs typeface="Arial" charset="0"/>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Arial" charset="0"/>
              </a:rPr>
              <a:t>Here is code and a trace of the factorial algorithm</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Arial" charset="0"/>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Arial" charset="0"/>
              </a:rPr>
              <a:t>Cheryl Notes:</a:t>
            </a:r>
          </a:p>
          <a:p>
            <a:r>
              <a:rPr lang="en-US" altLang="en-US" dirty="0">
                <a:latin typeface="Arial" panose="020B0604020202020204" pitchFamily="34" charset="0"/>
              </a:rPr>
              <a:t>Is there a base case?</a:t>
            </a:r>
          </a:p>
          <a:p>
            <a:r>
              <a:rPr lang="en-US" altLang="en-US" dirty="0">
                <a:latin typeface="Arial" panose="020B0604020202020204" pitchFamily="34" charset="0"/>
              </a:rPr>
              <a:t>Is there a recursive case?</a:t>
            </a:r>
          </a:p>
          <a:p>
            <a:r>
              <a:rPr lang="en-US" altLang="en-US" dirty="0">
                <a:latin typeface="Arial" panose="020B0604020202020204" pitchFamily="34" charset="0"/>
              </a:rPr>
              <a:t>Does each recursive case work toward the base case?</a:t>
            </a:r>
          </a:p>
          <a:p>
            <a:endParaRPr lang="en-US" altLang="en-US" dirty="0">
              <a:latin typeface="Arial" panose="020B0604020202020204" pitchFamily="34" charset="0"/>
            </a:endParaRPr>
          </a:p>
          <a:p>
            <a:r>
              <a:rPr lang="en-US" altLang="en-US" dirty="0">
                <a:latin typeface="Arial" panose="020B0604020202020204" pitchFamily="34" charset="0"/>
              </a:rPr>
              <a:t>What happens if n&lt;0?  </a:t>
            </a:r>
          </a:p>
          <a:p>
            <a:pPr eaLnBrk="1" hangingPunct="1">
              <a:lnSpc>
                <a:spcPct val="90000"/>
              </a:lnSpc>
            </a:pPr>
            <a:r>
              <a:rPr lang="en-US" altLang="en-US" dirty="0">
                <a:latin typeface="Tw Cen MT" panose="020B0602020104020603" pitchFamily="34" charset="0"/>
              </a:rPr>
              <a:t>If you call method </a:t>
            </a:r>
            <a:r>
              <a:rPr lang="en-US" altLang="en-US" sz="800" dirty="0">
                <a:latin typeface="Courier New" panose="02070309020205020404" pitchFamily="49" charset="0"/>
                <a:cs typeface="Courier New" panose="02070309020205020404" pitchFamily="49" charset="0"/>
              </a:rPr>
              <a:t>factorial</a:t>
            </a:r>
            <a:r>
              <a:rPr lang="en-US" altLang="en-US" sz="800" dirty="0">
                <a:latin typeface="Tw Cen MT" panose="020B0602020104020603" pitchFamily="34" charset="0"/>
              </a:rPr>
              <a:t> </a:t>
            </a:r>
            <a:r>
              <a:rPr lang="en-US" altLang="en-US" dirty="0">
                <a:latin typeface="Tw Cen MT" panose="020B0602020104020603" pitchFamily="34" charset="0"/>
              </a:rPr>
              <a:t>with a negative argument, the recursion will not terminate because </a:t>
            </a:r>
            <a:r>
              <a:rPr lang="en-US" altLang="en-US" sz="800" dirty="0">
                <a:latin typeface="Courier New" panose="02070309020205020404" pitchFamily="49" charset="0"/>
                <a:cs typeface="Courier New" panose="02070309020205020404" pitchFamily="49" charset="0"/>
              </a:rPr>
              <a:t>n</a:t>
            </a:r>
            <a:r>
              <a:rPr lang="en-US" altLang="en-US" dirty="0">
                <a:latin typeface="Tw Cen MT" panose="020B0602020104020603" pitchFamily="34" charset="0"/>
              </a:rPr>
              <a:t> will never equal </a:t>
            </a:r>
            <a:r>
              <a:rPr lang="en-US" altLang="en-US" sz="800" dirty="0">
                <a:latin typeface="Courier New" panose="02070309020205020404" pitchFamily="49" charset="0"/>
                <a:cs typeface="Courier New" panose="02070309020205020404" pitchFamily="49" charset="0"/>
              </a:rPr>
              <a:t>0</a:t>
            </a:r>
          </a:p>
          <a:p>
            <a:pPr eaLnBrk="1" hangingPunct="1">
              <a:lnSpc>
                <a:spcPct val="90000"/>
              </a:lnSpc>
            </a:pPr>
            <a:r>
              <a:rPr lang="en-US" altLang="en-US" dirty="0">
                <a:latin typeface="Tw Cen MT" panose="020B0602020104020603" pitchFamily="34" charset="0"/>
              </a:rPr>
              <a:t>If a program does not terminate, it will eventually overflow the stack</a:t>
            </a:r>
          </a:p>
          <a:p>
            <a:pPr eaLnBrk="1" hangingPunct="1">
              <a:lnSpc>
                <a:spcPct val="90000"/>
              </a:lnSpc>
            </a:pPr>
            <a:r>
              <a:rPr lang="en-US" altLang="en-US" dirty="0">
                <a:latin typeface="Tw Cen MT" panose="020B0602020104020603" pitchFamily="34" charset="0"/>
              </a:rPr>
              <a:t>Make sure your recursive methods are constructed so that a stopping case is always reached.  Answering the question whether each recursive case works toward the base case will help with this.</a:t>
            </a:r>
          </a:p>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64ACF12C-5730-46F5-B759-2109D7FF12E0}" type="slidenum">
              <a:rPr lang="en-US" smtClean="0"/>
              <a:t>3</a:t>
            </a:fld>
            <a:endParaRPr lang="en-US"/>
          </a:p>
        </p:txBody>
      </p:sp>
    </p:spTree>
    <p:extLst>
      <p:ext uri="{BB962C8B-B14F-4D97-AF65-F5344CB8AC3E}">
        <p14:creationId xmlns:p14="http://schemas.microsoft.com/office/powerpoint/2010/main" val="1839714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Arial" charset="0"/>
              </a:rPr>
              <a:t>Production Notes: </a:t>
            </a:r>
            <a:r>
              <a:rPr kumimoji="0" lang="en-US" sz="1200" b="1" i="0" u="none" strike="noStrike" kern="1200" cap="none" spc="0" normalizeH="0" baseline="0" noProof="0" dirty="0">
                <a:ln>
                  <a:noFill/>
                </a:ln>
                <a:solidFill>
                  <a:srgbClr val="000000"/>
                </a:solidFill>
                <a:effectLst/>
                <a:uLnTx/>
                <a:uFillTx/>
                <a:latin typeface="Arial" charset="0"/>
                <a:ea typeface="+mn-ea"/>
                <a:cs typeface="Arial" charset="0"/>
              </a:rPr>
              <a:t>Cheryl comes on screen? Using pointer?  on</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Arial" charset="0"/>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Arial" charset="0"/>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Arial" charset="0"/>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Arial" charset="0"/>
              </a:rPr>
              <a:t>Cheryl Notes:</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Arial" charset="0"/>
              </a:rPr>
              <a:t>Here is an algorithm for calculating x to the nth power.</a:t>
            </a:r>
          </a:p>
          <a:p>
            <a:r>
              <a:rPr lang="en-US" altLang="en-US" dirty="0">
                <a:latin typeface="Arial" panose="020B0604020202020204" pitchFamily="34" charset="0"/>
              </a:rPr>
              <a:t>Look at base case, recursive case and whether recursive case leads to base case.</a:t>
            </a:r>
          </a:p>
          <a:p>
            <a:endParaRPr lang="en-US" dirty="0"/>
          </a:p>
        </p:txBody>
      </p:sp>
      <p:sp>
        <p:nvSpPr>
          <p:cNvPr id="4" name="Slide Number Placeholder 3"/>
          <p:cNvSpPr>
            <a:spLocks noGrp="1"/>
          </p:cNvSpPr>
          <p:nvPr>
            <p:ph type="sldNum" sz="quarter" idx="10"/>
          </p:nvPr>
        </p:nvSpPr>
        <p:spPr/>
        <p:txBody>
          <a:bodyPr/>
          <a:lstStyle/>
          <a:p>
            <a:fld id="{64ACF12C-5730-46F5-B759-2109D7FF12E0}" type="slidenum">
              <a:rPr lang="en-US" smtClean="0"/>
              <a:t>4</a:t>
            </a:fld>
            <a:endParaRPr lang="en-US"/>
          </a:p>
        </p:txBody>
      </p:sp>
    </p:spTree>
    <p:extLst>
      <p:ext uri="{BB962C8B-B14F-4D97-AF65-F5344CB8AC3E}">
        <p14:creationId xmlns:p14="http://schemas.microsoft.com/office/powerpoint/2010/main" val="3862637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Arial" charset="0"/>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Arial" charset="0"/>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Arial" charset="0"/>
              </a:rPr>
              <a:t>Cheryl Notes:</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Arial" charset="0"/>
              </a:rPr>
              <a:t>Here is the code.  </a:t>
            </a:r>
          </a:p>
          <a:p>
            <a:r>
              <a:rPr lang="en-US" altLang="en-US" dirty="0">
                <a:latin typeface="Arial" panose="020B0604020202020204" pitchFamily="34" charset="0"/>
              </a:rPr>
              <a:t>Look at base case, recursive case and whether recursive case leads to base case.</a:t>
            </a:r>
          </a:p>
          <a:p>
            <a:endParaRPr lang="en-US" dirty="0"/>
          </a:p>
        </p:txBody>
      </p:sp>
      <p:sp>
        <p:nvSpPr>
          <p:cNvPr id="4" name="Slide Number Placeholder 3"/>
          <p:cNvSpPr>
            <a:spLocks noGrp="1"/>
          </p:cNvSpPr>
          <p:nvPr>
            <p:ph type="sldNum" sz="quarter" idx="10"/>
          </p:nvPr>
        </p:nvSpPr>
        <p:spPr/>
        <p:txBody>
          <a:bodyPr/>
          <a:lstStyle/>
          <a:p>
            <a:fld id="{64ACF12C-5730-46F5-B759-2109D7FF12E0}" type="slidenum">
              <a:rPr lang="en-US" smtClean="0"/>
              <a:t>5</a:t>
            </a:fld>
            <a:endParaRPr lang="en-US"/>
          </a:p>
        </p:txBody>
      </p:sp>
    </p:spTree>
    <p:extLst>
      <p:ext uri="{BB962C8B-B14F-4D97-AF65-F5344CB8AC3E}">
        <p14:creationId xmlns:p14="http://schemas.microsoft.com/office/powerpoint/2010/main" val="4243390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Arial" charset="0"/>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Arial" charset="0"/>
              </a:rPr>
              <a:t>Cheryl Notes:</a:t>
            </a:r>
          </a:p>
          <a:p>
            <a:r>
              <a:rPr lang="en-US" altLang="en-US" dirty="0">
                <a:latin typeface="Arial" panose="020B0604020202020204" pitchFamily="34" charset="0"/>
              </a:rPr>
              <a:t>Mathematicians like to study Fibonacci numbers because they model growth and are found in nature.</a:t>
            </a:r>
          </a:p>
        </p:txBody>
      </p:sp>
      <p:sp>
        <p:nvSpPr>
          <p:cNvPr id="4" name="Slide Number Placeholder 3"/>
          <p:cNvSpPr>
            <a:spLocks noGrp="1"/>
          </p:cNvSpPr>
          <p:nvPr>
            <p:ph type="sldNum" sz="quarter" idx="10"/>
          </p:nvPr>
        </p:nvSpPr>
        <p:spPr/>
        <p:txBody>
          <a:bodyPr/>
          <a:lstStyle/>
          <a:p>
            <a:fld id="{64ACF12C-5730-46F5-B759-2109D7FF12E0}" type="slidenum">
              <a:rPr lang="en-US" smtClean="0"/>
              <a:t>10</a:t>
            </a:fld>
            <a:endParaRPr lang="en-US"/>
          </a:p>
        </p:txBody>
      </p:sp>
    </p:spTree>
    <p:extLst>
      <p:ext uri="{BB962C8B-B14F-4D97-AF65-F5344CB8AC3E}">
        <p14:creationId xmlns:p14="http://schemas.microsoft.com/office/powerpoint/2010/main" val="2811993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Arial" charset="0"/>
              </a:rPr>
              <a:t>\</a:t>
            </a:r>
            <a:endParaRPr kumimoji="0" lang="en-US" sz="1200" b="1" i="0" u="none" strike="noStrike" kern="1200" cap="none" spc="0" normalizeH="0" baseline="0" noProof="0" dirty="0">
              <a:ln>
                <a:noFill/>
              </a:ln>
              <a:solidFill>
                <a:srgbClr val="000000"/>
              </a:solidFill>
              <a:effectLst/>
              <a:uLnTx/>
              <a:uFillTx/>
              <a:latin typeface="Arial" charset="0"/>
              <a:ea typeface="+mn-ea"/>
              <a:cs typeface="Arial" charset="0"/>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Arial" charset="0"/>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Arial" charset="0"/>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Arial" charset="0"/>
              </a:rPr>
              <a:t>Cheryl Notes:</a:t>
            </a:r>
          </a:p>
          <a:p>
            <a:r>
              <a:rPr lang="en-US" altLang="en-US" dirty="0">
                <a:latin typeface="Arial" panose="020B0604020202020204" pitchFamily="34" charset="0"/>
              </a:rPr>
              <a:t>Here’s some recursive code for calculating Fibonacci numbers.</a:t>
            </a:r>
          </a:p>
        </p:txBody>
      </p:sp>
      <p:sp>
        <p:nvSpPr>
          <p:cNvPr id="4" name="Slide Number Placeholder 3"/>
          <p:cNvSpPr>
            <a:spLocks noGrp="1"/>
          </p:cNvSpPr>
          <p:nvPr>
            <p:ph type="sldNum" sz="quarter" idx="10"/>
          </p:nvPr>
        </p:nvSpPr>
        <p:spPr/>
        <p:txBody>
          <a:bodyPr/>
          <a:lstStyle/>
          <a:p>
            <a:fld id="{64ACF12C-5730-46F5-B759-2109D7FF12E0}" type="slidenum">
              <a:rPr lang="en-US" smtClean="0"/>
              <a:t>11</a:t>
            </a:fld>
            <a:endParaRPr lang="en-US"/>
          </a:p>
        </p:txBody>
      </p:sp>
    </p:spTree>
    <p:extLst>
      <p:ext uri="{BB962C8B-B14F-4D97-AF65-F5344CB8AC3E}">
        <p14:creationId xmlns:p14="http://schemas.microsoft.com/office/powerpoint/2010/main" val="2804131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Arial" charset="0"/>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Arial" charset="0"/>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Arial" charset="0"/>
              </a:rPr>
              <a:t>Cheryl Notes:</a:t>
            </a:r>
          </a:p>
          <a:p>
            <a:r>
              <a:rPr lang="en-US" altLang="en-US" dirty="0">
                <a:latin typeface="Arial" panose="020B0604020202020204" pitchFamily="34" charset="0"/>
              </a:rPr>
              <a:t>Here’s the trace.</a:t>
            </a:r>
          </a:p>
          <a:p>
            <a:endParaRPr lang="en-US" altLang="en-US" dirty="0">
              <a:latin typeface="Arial" panose="020B0604020202020204" pitchFamily="34" charset="0"/>
            </a:endParaRPr>
          </a:p>
          <a:p>
            <a:r>
              <a:rPr lang="en-US" altLang="en-US" dirty="0">
                <a:latin typeface="Arial" panose="020B0604020202020204" pitchFamily="34" charset="0"/>
              </a:rPr>
              <a:t>What’s the problem?</a:t>
            </a:r>
          </a:p>
          <a:p>
            <a:endParaRPr lang="en-US" altLang="en-US" dirty="0">
              <a:latin typeface="Arial" panose="020B0604020202020204" pitchFamily="34" charset="0"/>
            </a:endParaRPr>
          </a:p>
          <a:p>
            <a:r>
              <a:rPr lang="en-US" altLang="en-US" dirty="0">
                <a:latin typeface="Arial" panose="020B0604020202020204" pitchFamily="34" charset="0"/>
              </a:rPr>
              <a:t>Multiple identical recursive calls.</a:t>
            </a:r>
          </a:p>
        </p:txBody>
      </p:sp>
      <p:sp>
        <p:nvSpPr>
          <p:cNvPr id="4" name="Slide Number Placeholder 3"/>
          <p:cNvSpPr>
            <a:spLocks noGrp="1"/>
          </p:cNvSpPr>
          <p:nvPr>
            <p:ph type="sldNum" sz="quarter" idx="10"/>
          </p:nvPr>
        </p:nvSpPr>
        <p:spPr/>
        <p:txBody>
          <a:bodyPr/>
          <a:lstStyle/>
          <a:p>
            <a:fld id="{64ACF12C-5730-46F5-B759-2109D7FF12E0}" type="slidenum">
              <a:rPr lang="en-US" smtClean="0"/>
              <a:t>12</a:t>
            </a:fld>
            <a:endParaRPr lang="en-US"/>
          </a:p>
        </p:txBody>
      </p:sp>
    </p:spTree>
    <p:extLst>
      <p:ext uri="{BB962C8B-B14F-4D97-AF65-F5344CB8AC3E}">
        <p14:creationId xmlns:p14="http://schemas.microsoft.com/office/powerpoint/2010/main" val="3499115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Arial" charset="0"/>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Arial" charset="0"/>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Arial" charset="0"/>
              </a:rPr>
              <a:t>Cheryl Notes:</a:t>
            </a:r>
          </a:p>
          <a:p>
            <a:r>
              <a:rPr lang="en-US" altLang="en-US" sz="1200" dirty="0">
                <a:latin typeface="Arial" panose="020B0604020202020204" pitchFamily="34" charset="0"/>
              </a:rPr>
              <a:t>Here’s a better way.  It actually goes in the opposite direction, and starts with 1 and 0 and builds up.</a:t>
            </a:r>
          </a:p>
          <a:p>
            <a:r>
              <a:rPr lang="en-US" altLang="en-US" sz="1200" dirty="0">
                <a:latin typeface="Arial" panose="020B0604020202020204" pitchFamily="34" charset="0"/>
              </a:rPr>
              <a:t>It uses a helper function to start the process.</a:t>
            </a:r>
          </a:p>
          <a:p>
            <a:endParaRPr lang="en-US" altLang="en-US" sz="1200" dirty="0">
              <a:latin typeface="Arial" panose="020B0604020202020204" pitchFamily="34" charset="0"/>
            </a:endParaRPr>
          </a:p>
          <a:p>
            <a:pPr eaLnBrk="1" hangingPunct="1">
              <a:lnSpc>
                <a:spcPct val="80000"/>
              </a:lnSpc>
              <a:buFont typeface="Wingdings" panose="05000000000000000000" pitchFamily="2" charset="2"/>
              <a:buNone/>
            </a:pPr>
            <a:r>
              <a:rPr lang="en-US" altLang="en-US" sz="1200" dirty="0">
                <a:latin typeface="Courier New" panose="02070309020205020404" pitchFamily="49" charset="0"/>
                <a:cs typeface="Courier New" panose="02070309020205020404" pitchFamily="49" charset="0"/>
              </a:rPr>
              <a:t>public static </a:t>
            </a:r>
            <a:r>
              <a:rPr lang="en-US" altLang="en-US" sz="1200" dirty="0" err="1">
                <a:latin typeface="Courier New" panose="02070309020205020404" pitchFamily="49" charset="0"/>
                <a:cs typeface="Courier New" panose="02070309020205020404" pitchFamily="49" charset="0"/>
              </a:rPr>
              <a:t>int</a:t>
            </a: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fibonacciStart</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int</a:t>
            </a:r>
            <a:r>
              <a:rPr lang="en-US" altLang="en-US" sz="1200" dirty="0">
                <a:latin typeface="Courier New" panose="02070309020205020404" pitchFamily="49" charset="0"/>
                <a:cs typeface="Courier New" panose="02070309020205020404" pitchFamily="49" charset="0"/>
              </a:rPr>
              <a:t> n) {</a:t>
            </a:r>
          </a:p>
          <a:p>
            <a:pPr eaLnBrk="1" hangingPunct="1">
              <a:lnSpc>
                <a:spcPct val="80000"/>
              </a:lnSpc>
              <a:buFont typeface="Wingdings" panose="05000000000000000000" pitchFamily="2" charset="2"/>
              <a:buNone/>
            </a:pPr>
            <a:r>
              <a:rPr lang="en-US" altLang="en-US" sz="1200" dirty="0">
                <a:latin typeface="Courier New" panose="02070309020205020404" pitchFamily="49" charset="0"/>
                <a:cs typeface="Courier New" panose="02070309020205020404" pitchFamily="49" charset="0"/>
              </a:rPr>
              <a:t>     return </a:t>
            </a:r>
            <a:r>
              <a:rPr lang="en-US" altLang="en-US" sz="1200" dirty="0" err="1">
                <a:latin typeface="Courier New" panose="02070309020205020404" pitchFamily="49" charset="0"/>
                <a:cs typeface="Courier New" panose="02070309020205020404" pitchFamily="49" charset="0"/>
              </a:rPr>
              <a:t>fibo</a:t>
            </a:r>
            <a:r>
              <a:rPr lang="en-US" altLang="en-US" sz="1200" dirty="0">
                <a:latin typeface="Courier New" panose="02070309020205020404" pitchFamily="49" charset="0"/>
                <a:cs typeface="Courier New" panose="02070309020205020404" pitchFamily="49" charset="0"/>
              </a:rPr>
              <a:t>(1, 0, n);</a:t>
            </a:r>
          </a:p>
          <a:p>
            <a:pPr eaLnBrk="1" hangingPunct="1">
              <a:lnSpc>
                <a:spcPct val="80000"/>
              </a:lnSpc>
              <a:buFont typeface="Wingdings" panose="05000000000000000000" pitchFamily="2" charset="2"/>
              <a:buNone/>
            </a:pPr>
            <a:r>
              <a:rPr lang="en-US" altLang="en-US" sz="1200" dirty="0">
                <a:latin typeface="Courier New" panose="02070309020205020404" pitchFamily="49" charset="0"/>
                <a:cs typeface="Courier New" panose="02070309020205020404" pitchFamily="49" charset="0"/>
              </a:rPr>
              <a:t>} </a:t>
            </a:r>
          </a:p>
          <a:p>
            <a:endParaRPr lang="en-US" altLang="en-US" sz="12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64ACF12C-5730-46F5-B759-2109D7FF12E0}" type="slidenum">
              <a:rPr lang="en-US" smtClean="0"/>
              <a:t>13</a:t>
            </a:fld>
            <a:endParaRPr lang="en-US"/>
          </a:p>
        </p:txBody>
      </p:sp>
    </p:spTree>
    <p:extLst>
      <p:ext uri="{BB962C8B-B14F-4D97-AF65-F5344CB8AC3E}">
        <p14:creationId xmlns:p14="http://schemas.microsoft.com/office/powerpoint/2010/main" val="42305637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Master" Target="../slideMasters/slideMaster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Subheading">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subtitle"/>
          <p:cNvSpPr>
            <a:spLocks noGrp="1"/>
          </p:cNvSpPr>
          <p:nvPr>
            <p:ph type="body" idx="1" hasCustomPrompt="1"/>
          </p:nvPr>
        </p:nvSpPr>
        <p:spPr>
          <a:xfrm>
            <a:off x="921635" y="4800651"/>
            <a:ext cx="7300731" cy="203681"/>
          </a:xfrm>
          <a:prstGeom prst="rect">
            <a:avLst/>
          </a:prstGeom>
        </p:spPr>
        <p:txBody>
          <a:bodyPr anchor="b" anchorCtr="0"/>
          <a:lstStyle>
            <a:lvl1pPr marL="0" indent="0" algn="ctr">
              <a:buNone/>
              <a:defRPr sz="1050" baseline="0">
                <a:solidFill>
                  <a:schemeClr val="bg1"/>
                </a:solidFill>
                <a:latin typeface="Arial" charset="0"/>
                <a:ea typeface="Arial" charset="0"/>
                <a:cs typeface="Arial" charset="0"/>
              </a:defRPr>
            </a:lvl1pPr>
            <a:lvl2pPr marL="342892" indent="0">
              <a:buNone/>
              <a:defRPr sz="1350">
                <a:solidFill>
                  <a:schemeClr val="tx1">
                    <a:tint val="75000"/>
                  </a:schemeClr>
                </a:solidFill>
              </a:defRPr>
            </a:lvl2pPr>
            <a:lvl3pPr marL="685783" indent="0">
              <a:buNone/>
              <a:defRPr sz="1200">
                <a:solidFill>
                  <a:schemeClr val="tx1">
                    <a:tint val="75000"/>
                  </a:schemeClr>
                </a:solidFill>
              </a:defRPr>
            </a:lvl3pPr>
            <a:lvl4pPr marL="1028675" indent="0">
              <a:buNone/>
              <a:defRPr sz="1050">
                <a:solidFill>
                  <a:schemeClr val="tx1">
                    <a:tint val="75000"/>
                  </a:schemeClr>
                </a:solidFill>
              </a:defRPr>
            </a:lvl4pPr>
            <a:lvl5pPr marL="1371566" indent="0">
              <a:buNone/>
              <a:defRPr sz="1050">
                <a:solidFill>
                  <a:schemeClr val="tx1">
                    <a:tint val="75000"/>
                  </a:schemeClr>
                </a:solidFill>
              </a:defRPr>
            </a:lvl5pPr>
            <a:lvl6pPr marL="1714457" indent="0">
              <a:buNone/>
              <a:defRPr sz="1050">
                <a:solidFill>
                  <a:schemeClr val="tx1">
                    <a:tint val="75000"/>
                  </a:schemeClr>
                </a:solidFill>
              </a:defRPr>
            </a:lvl6pPr>
            <a:lvl7pPr marL="2057348" indent="0">
              <a:buNone/>
              <a:defRPr sz="1050">
                <a:solidFill>
                  <a:schemeClr val="tx1">
                    <a:tint val="75000"/>
                  </a:schemeClr>
                </a:solidFill>
              </a:defRPr>
            </a:lvl7pPr>
            <a:lvl8pPr marL="2400240" indent="0">
              <a:buNone/>
              <a:defRPr sz="1050">
                <a:solidFill>
                  <a:schemeClr val="tx1">
                    <a:tint val="75000"/>
                  </a:schemeClr>
                </a:solidFill>
              </a:defRPr>
            </a:lvl8pPr>
            <a:lvl9pPr marL="2743132" indent="0">
              <a:buNone/>
              <a:defRPr sz="1050">
                <a:solidFill>
                  <a:schemeClr val="tx1">
                    <a:tint val="75000"/>
                  </a:schemeClr>
                </a:solidFill>
              </a:defRPr>
            </a:lvl9pPr>
          </a:lstStyle>
          <a:p>
            <a:pPr lvl="0"/>
            <a:r>
              <a:rPr lang="en-US" dirty="0"/>
              <a:t>Click to Edit Master Subheading</a:t>
            </a:r>
          </a:p>
        </p:txBody>
      </p:sp>
      <p:sp>
        <p:nvSpPr>
          <p:cNvPr id="7" name="heading"/>
          <p:cNvSpPr>
            <a:spLocks noGrp="1"/>
          </p:cNvSpPr>
          <p:nvPr>
            <p:ph type="body" sz="quarter" idx="11" hasCustomPrompt="1"/>
          </p:nvPr>
        </p:nvSpPr>
        <p:spPr>
          <a:xfrm>
            <a:off x="921635" y="4071443"/>
            <a:ext cx="7300731" cy="729207"/>
          </a:xfrm>
          <a:prstGeom prst="rect">
            <a:avLst/>
          </a:prstGeom>
        </p:spPr>
        <p:txBody>
          <a:bodyPr wrap="square" tIns="0" bIns="0" anchor="t" anchorCtr="0">
            <a:normAutofit/>
          </a:bodyPr>
          <a:lstStyle>
            <a:lvl1pPr marL="0" marR="0" indent="0" algn="ctr" defTabSz="685783" rtl="0" eaLnBrk="1" fontAlgn="auto" latinLnBrk="0" hangingPunct="1">
              <a:lnSpc>
                <a:spcPct val="100000"/>
              </a:lnSpc>
              <a:spcBef>
                <a:spcPts val="900"/>
              </a:spcBef>
              <a:spcAft>
                <a:spcPts val="900"/>
              </a:spcAft>
              <a:buClrTx/>
              <a:buSzTx/>
              <a:buFont typeface="Arial" pitchFamily="34" charset="0"/>
              <a:buNone/>
              <a:tabLst/>
              <a:defRPr sz="2500" b="0" baseline="0">
                <a:solidFill>
                  <a:schemeClr val="bg1"/>
                </a:solidFill>
                <a:effectLst/>
                <a:latin typeface="Arial" charset="0"/>
                <a:ea typeface="Arial" charset="0"/>
                <a:cs typeface="Arial" charset="0"/>
              </a:defRPr>
            </a:lvl1pPr>
          </a:lstStyle>
          <a:p>
            <a:pPr marL="0" marR="0" lvl="0" indent="0" algn="ctr" defTabSz="685783" rtl="0" eaLnBrk="1" fontAlgn="auto" latinLnBrk="0" hangingPunct="1">
              <a:lnSpc>
                <a:spcPct val="100000"/>
              </a:lnSpc>
              <a:spcBef>
                <a:spcPts val="900"/>
              </a:spcBef>
              <a:spcAft>
                <a:spcPts val="900"/>
              </a:spcAft>
              <a:buClrTx/>
              <a:buSzTx/>
              <a:buFont typeface="Arial" pitchFamily="34" charset="0"/>
              <a:buNone/>
              <a:tabLst/>
              <a:defRPr/>
            </a:pPr>
            <a:r>
              <a:rPr lang="en-US" dirty="0"/>
              <a:t>Click to Edit Master Heading</a:t>
            </a:r>
          </a:p>
        </p:txBody>
      </p:sp>
      <p:sp>
        <p:nvSpPr>
          <p:cNvPr id="5"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Tree>
    <p:custDataLst>
      <p:tags r:id="rId1"/>
    </p:custDataLst>
    <p:extLst>
      <p:ext uri="{BB962C8B-B14F-4D97-AF65-F5344CB8AC3E}">
        <p14:creationId xmlns:p14="http://schemas.microsoft.com/office/powerpoint/2010/main" val="2102618297"/>
      </p:ext>
    </p:extLst>
  </p:cSld>
  <p:clrMapOvr>
    <a:masterClrMapping/>
  </p:clrMapOvr>
  <p:extLst mod="1">
    <p:ext uri="{DCECCB84-F9BA-43D5-87BE-67443E8EF086}">
      <p15:sldGuideLst xmlns:p15="http://schemas.microsoft.com/office/powerpoint/2012/main">
        <p15:guide id="1" orient="horz" pos="1917" userDrawn="1">
          <p15:clr>
            <a:srgbClr val="FBAE40"/>
          </p15:clr>
        </p15:guide>
        <p15:guide id="2"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ft Content Subheading">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cNvSpPr>
            <a:spLocks noGrp="1"/>
          </p:cNvSpPr>
          <p:nvPr>
            <p:ph idx="1"/>
          </p:nvPr>
        </p:nvSpPr>
        <p:spPr>
          <a:xfrm>
            <a:off x="287325" y="1777153"/>
            <a:ext cx="4724928" cy="3088986"/>
          </a:xfrm>
          <a:prstGeom prst="rect">
            <a:avLst/>
          </a:prstGeom>
        </p:spPr>
        <p:txBody>
          <a:bodyPr/>
          <a:lstStyle>
            <a:lvl1pPr>
              <a:spcBef>
                <a:spcPts val="900"/>
              </a:spcBef>
              <a:spcAft>
                <a:spcPts val="900"/>
              </a:spcAft>
              <a:defRPr sz="1200">
                <a:solidFill>
                  <a:schemeClr val="tx1"/>
                </a:solidFill>
                <a:latin typeface="+mn-lt"/>
                <a:cs typeface="Calibri" panose="020F0502020204030204" pitchFamily="34" charset="0"/>
              </a:defRPr>
            </a:lvl1pPr>
            <a:lvl2pPr>
              <a:defRPr sz="1100">
                <a:solidFill>
                  <a:schemeClr val="tx1"/>
                </a:solidFill>
                <a:latin typeface="+mn-lt"/>
                <a:cs typeface="Calibri" panose="020F0502020204030204" pitchFamily="34" charset="0"/>
              </a:defRPr>
            </a:lvl2pPr>
          </a:lstStyle>
          <a:p>
            <a:pPr lvl="0"/>
            <a:r>
              <a:rPr lang="en-US"/>
              <a:t>Click to edit Master text styles</a:t>
            </a:r>
          </a:p>
          <a:p>
            <a:pPr lvl="1"/>
            <a:r>
              <a:rPr lang="en-US"/>
              <a:t>Second level</a:t>
            </a:r>
          </a:p>
        </p:txBody>
      </p:sp>
      <p:sp>
        <p:nvSpPr>
          <p:cNvPr id="6"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5" name="Picture Placeholder 4"/>
          <p:cNvSpPr>
            <a:spLocks noGrp="1"/>
          </p:cNvSpPr>
          <p:nvPr>
            <p:ph type="pic" sz="quarter" idx="11"/>
          </p:nvPr>
        </p:nvSpPr>
        <p:spPr>
          <a:xfrm>
            <a:off x="5545124" y="1773885"/>
            <a:ext cx="3242603" cy="3066277"/>
          </a:xfrm>
          <a:prstGeom prst="rect">
            <a:avLst/>
          </a:prstGeom>
          <a:noFill/>
          <a:ln w="88900" cap="flat" cmpd="sng">
            <a:noFill/>
            <a:miter lim="800000"/>
          </a:ln>
          <a:effectLst>
            <a:outerShdw blurRad="114300" sx="103000" sy="103000" algn="ctr" rotWithShape="0">
              <a:prstClr val="black">
                <a:alpha val="13000"/>
              </a:prstClr>
            </a:outerShdw>
          </a:effectLst>
        </p:spPr>
        <p:txBody>
          <a:bodyPr vert="horz" lIns="91440" tIns="45720" rIns="91440" bIns="45720" rtlCol="0">
            <a:noAutofit/>
          </a:bodyPr>
          <a:lstStyle>
            <a:lvl1pPr>
              <a:defRPr lang="en-US" sz="1100">
                <a:latin typeface="+mn-lt"/>
                <a:cs typeface="Calibri" panose="020F0502020204030204" pitchFamily="34" charset="0"/>
              </a:defRPr>
            </a:lvl1pPr>
          </a:lstStyle>
          <a:p>
            <a:pPr lvl="0"/>
            <a:r>
              <a:rPr lang="en-US"/>
              <a:t>Drag picture to placeholder or click icon to add</a:t>
            </a:r>
            <a:endParaRPr lang="en-US" dirty="0"/>
          </a:p>
        </p:txBody>
      </p:sp>
      <p:sp>
        <p:nvSpPr>
          <p:cNvPr id="9" name="Content Placeholder 3"/>
          <p:cNvSpPr>
            <a:spLocks noGrp="1"/>
          </p:cNvSpPr>
          <p:nvPr>
            <p:ph sz="quarter" idx="12" hasCustomPrompt="1"/>
          </p:nvPr>
        </p:nvSpPr>
        <p:spPr>
          <a:xfrm>
            <a:off x="287326" y="1291838"/>
            <a:ext cx="8500401" cy="285750"/>
          </a:xfrm>
          <a:prstGeom prst="rect">
            <a:avLst/>
          </a:prstGeom>
        </p:spPr>
        <p:txBody>
          <a:bodyPr vert="horz" lIns="91440" tIns="45720" rIns="91440" bIns="45720" rtlCol="0">
            <a:noAutofit/>
          </a:bodyPr>
          <a:lstStyle>
            <a:lvl1pPr>
              <a:defRPr lang="en-US" sz="1700" b="0" baseline="0" dirty="0" smtClean="0">
                <a:solidFill>
                  <a:srgbClr val="080404"/>
                </a:solidFill>
                <a:latin typeface="+mj-lt"/>
                <a:ea typeface="Calibri" panose="020F0502020204030204" pitchFamily="34" charset="0"/>
                <a:cs typeface="Calibri" panose="020F0502020204030204" pitchFamily="34" charset="0"/>
              </a:defRPr>
            </a:lvl1pPr>
          </a:lstStyle>
          <a:p>
            <a:pPr lvl="0"/>
            <a:r>
              <a:rPr lang="en-US" dirty="0"/>
              <a:t>Click to edit master slide subheading</a:t>
            </a:r>
          </a:p>
        </p:txBody>
      </p:sp>
      <p:sp>
        <p:nvSpPr>
          <p:cNvPr id="8" name="heading"/>
          <p:cNvSpPr>
            <a:spLocks noGrp="1"/>
          </p:cNvSpPr>
          <p:nvPr>
            <p:ph type="body" sz="quarter" idx="14" hasCustomPrompt="1"/>
          </p:nvPr>
        </p:nvSpPr>
        <p:spPr>
          <a:xfrm>
            <a:off x="121334" y="197828"/>
            <a:ext cx="8915400" cy="580804"/>
          </a:xfrm>
          <a:prstGeom prst="rect">
            <a:avLst/>
          </a:prstGeom>
        </p:spPr>
        <p:txBody>
          <a:bodyPr anchor="ctr"/>
          <a:lstStyle>
            <a:lvl1pPr algn="l">
              <a:spcBef>
                <a:spcPts val="0"/>
              </a:spcBef>
              <a:spcAft>
                <a:spcPts val="0"/>
              </a:spcAft>
              <a:defRPr sz="2300" b="0">
                <a:solidFill>
                  <a:schemeClr val="bg1"/>
                </a:solidFill>
                <a:effectLst/>
                <a:latin typeface="+mj-lt"/>
                <a:cs typeface="Calibri" panose="020F0502020204030204" pitchFamily="34" charset="0"/>
              </a:defRPr>
            </a:lvl1pPr>
          </a:lstStyle>
          <a:p>
            <a:pPr lvl="0"/>
            <a:r>
              <a:rPr lang="en-US" dirty="0"/>
              <a:t>Click to edit Master Slide Heading</a:t>
            </a:r>
          </a:p>
        </p:txBody>
      </p:sp>
    </p:spTree>
    <p:custDataLst>
      <p:tags r:id="rId1"/>
    </p:custDataLst>
    <p:extLst>
      <p:ext uri="{BB962C8B-B14F-4D97-AF65-F5344CB8AC3E}">
        <p14:creationId xmlns:p14="http://schemas.microsoft.com/office/powerpoint/2010/main" val="2051258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ight Content">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6" name="content"/>
          <p:cNvSpPr>
            <a:spLocks noGrp="1"/>
          </p:cNvSpPr>
          <p:nvPr>
            <p:ph idx="1"/>
          </p:nvPr>
        </p:nvSpPr>
        <p:spPr>
          <a:xfrm>
            <a:off x="4123093" y="1334152"/>
            <a:ext cx="4675217" cy="3448096"/>
          </a:xfrm>
          <a:prstGeom prst="rect">
            <a:avLst/>
          </a:prstGeom>
        </p:spPr>
        <p:txBody>
          <a:bodyPr/>
          <a:lstStyle>
            <a:lvl1pPr>
              <a:spcBef>
                <a:spcPts val="900"/>
              </a:spcBef>
              <a:spcAft>
                <a:spcPts val="900"/>
              </a:spcAft>
              <a:defRPr sz="1200">
                <a:solidFill>
                  <a:schemeClr val="tx1"/>
                </a:solidFill>
                <a:latin typeface="+mn-lt"/>
                <a:cs typeface="Calibri" panose="020F0502020204030204" pitchFamily="34" charset="0"/>
              </a:defRPr>
            </a:lvl1pPr>
            <a:lvl2pPr>
              <a:defRPr sz="1100">
                <a:solidFill>
                  <a:schemeClr val="tx1"/>
                </a:solidFill>
                <a:latin typeface="+mn-lt"/>
                <a:cs typeface="Calibri" panose="020F0502020204030204" pitchFamily="34" charset="0"/>
              </a:defRPr>
            </a:lvl2pPr>
          </a:lstStyle>
          <a:p>
            <a:pPr lvl="0"/>
            <a:r>
              <a:rPr lang="en-US"/>
              <a:t>Click to edit Master text styles</a:t>
            </a:r>
          </a:p>
          <a:p>
            <a:pPr lvl="1"/>
            <a:r>
              <a:rPr lang="en-US"/>
              <a:t>Second level</a:t>
            </a:r>
          </a:p>
        </p:txBody>
      </p:sp>
      <p:sp>
        <p:nvSpPr>
          <p:cNvPr id="10" name="Picture Placeholder 4"/>
          <p:cNvSpPr>
            <a:spLocks noGrp="1"/>
          </p:cNvSpPr>
          <p:nvPr>
            <p:ph type="pic" sz="quarter" idx="11"/>
          </p:nvPr>
        </p:nvSpPr>
        <p:spPr>
          <a:xfrm>
            <a:off x="328273" y="1334153"/>
            <a:ext cx="3438384" cy="3448095"/>
          </a:xfrm>
          <a:prstGeom prst="rect">
            <a:avLst/>
          </a:prstGeom>
          <a:noFill/>
          <a:ln w="88900" cap="flat" cmpd="sng">
            <a:noFill/>
            <a:miter lim="800000"/>
          </a:ln>
          <a:effectLst>
            <a:outerShdw blurRad="114300" sx="103000" sy="103000" algn="ctr" rotWithShape="0">
              <a:prstClr val="black">
                <a:alpha val="13000"/>
              </a:prstClr>
            </a:outerShdw>
          </a:effectLst>
        </p:spPr>
        <p:txBody>
          <a:bodyPr vert="horz" lIns="91440" tIns="45720" rIns="91440" bIns="45720" rtlCol="0">
            <a:noAutofit/>
          </a:bodyPr>
          <a:lstStyle>
            <a:lvl1pPr>
              <a:defRPr lang="en-US" sz="1100">
                <a:latin typeface="+mn-lt"/>
                <a:cs typeface="Calibri" panose="020F0502020204030204" pitchFamily="34" charset="0"/>
              </a:defRPr>
            </a:lvl1pPr>
          </a:lstStyle>
          <a:p>
            <a:pPr lvl="0"/>
            <a:r>
              <a:rPr lang="en-US"/>
              <a:t>Drag picture to placeholder or click icon to add</a:t>
            </a:r>
            <a:endParaRPr lang="en-US" dirty="0"/>
          </a:p>
        </p:txBody>
      </p:sp>
      <p:sp>
        <p:nvSpPr>
          <p:cNvPr id="9" name="heading"/>
          <p:cNvSpPr>
            <a:spLocks noGrp="1"/>
          </p:cNvSpPr>
          <p:nvPr>
            <p:ph type="body" sz="quarter" idx="14" hasCustomPrompt="1"/>
          </p:nvPr>
        </p:nvSpPr>
        <p:spPr>
          <a:xfrm>
            <a:off x="121334" y="197828"/>
            <a:ext cx="8915400" cy="580804"/>
          </a:xfrm>
          <a:prstGeom prst="rect">
            <a:avLst/>
          </a:prstGeom>
        </p:spPr>
        <p:txBody>
          <a:bodyPr anchor="ctr"/>
          <a:lstStyle>
            <a:lvl1pPr algn="l">
              <a:spcBef>
                <a:spcPts val="0"/>
              </a:spcBef>
              <a:spcAft>
                <a:spcPts val="0"/>
              </a:spcAft>
              <a:defRPr sz="2300" b="0">
                <a:solidFill>
                  <a:schemeClr val="bg1"/>
                </a:solidFill>
                <a:effectLst/>
                <a:latin typeface="+mj-lt"/>
                <a:cs typeface="Calibri" panose="020F0502020204030204" pitchFamily="34" charset="0"/>
              </a:defRPr>
            </a:lvl1pPr>
          </a:lstStyle>
          <a:p>
            <a:pPr lvl="0"/>
            <a:r>
              <a:rPr lang="en-US" dirty="0"/>
              <a:t>Click to edit Master Slide Heading</a:t>
            </a:r>
          </a:p>
        </p:txBody>
      </p:sp>
    </p:spTree>
    <p:custDataLst>
      <p:tags r:id="rId1"/>
    </p:custDataLst>
    <p:extLst>
      <p:ext uri="{BB962C8B-B14F-4D97-AF65-F5344CB8AC3E}">
        <p14:creationId xmlns:p14="http://schemas.microsoft.com/office/powerpoint/2010/main" val="3149539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ight Content Subheading">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6" name="content"/>
          <p:cNvSpPr>
            <a:spLocks noGrp="1"/>
          </p:cNvSpPr>
          <p:nvPr>
            <p:ph idx="1"/>
          </p:nvPr>
        </p:nvSpPr>
        <p:spPr>
          <a:xfrm>
            <a:off x="3976578" y="1758463"/>
            <a:ext cx="4773528" cy="3099287"/>
          </a:xfrm>
          <a:prstGeom prst="rect">
            <a:avLst/>
          </a:prstGeom>
        </p:spPr>
        <p:txBody>
          <a:bodyPr/>
          <a:lstStyle>
            <a:lvl1pPr>
              <a:spcBef>
                <a:spcPts val="900"/>
              </a:spcBef>
              <a:spcAft>
                <a:spcPts val="900"/>
              </a:spcAft>
              <a:defRPr sz="1200">
                <a:solidFill>
                  <a:schemeClr val="tx1"/>
                </a:solidFill>
                <a:latin typeface="+mn-lt"/>
                <a:cs typeface="Calibri" panose="020F0502020204030204" pitchFamily="34" charset="0"/>
              </a:defRPr>
            </a:lvl1pPr>
            <a:lvl2pPr>
              <a:defRPr sz="1100">
                <a:solidFill>
                  <a:schemeClr val="tx1"/>
                </a:solidFill>
                <a:latin typeface="+mn-lt"/>
                <a:cs typeface="Calibri" panose="020F0502020204030204" pitchFamily="34" charset="0"/>
              </a:defRPr>
            </a:lvl2pPr>
          </a:lstStyle>
          <a:p>
            <a:pPr lvl="0"/>
            <a:r>
              <a:rPr lang="en-US"/>
              <a:t>Click to edit Master text styles</a:t>
            </a:r>
          </a:p>
          <a:p>
            <a:pPr lvl="1"/>
            <a:r>
              <a:rPr lang="en-US"/>
              <a:t>Second level</a:t>
            </a:r>
          </a:p>
        </p:txBody>
      </p:sp>
      <p:sp>
        <p:nvSpPr>
          <p:cNvPr id="10" name="Picture Placeholder 4"/>
          <p:cNvSpPr>
            <a:spLocks noGrp="1"/>
          </p:cNvSpPr>
          <p:nvPr>
            <p:ph type="pic" sz="quarter" idx="11" hasCustomPrompt="1"/>
          </p:nvPr>
        </p:nvSpPr>
        <p:spPr>
          <a:xfrm>
            <a:off x="295565" y="1758463"/>
            <a:ext cx="3341530" cy="3064653"/>
          </a:xfrm>
          <a:prstGeom prst="rect">
            <a:avLst/>
          </a:prstGeom>
          <a:noFill/>
          <a:ln w="88900" cap="flat" cmpd="sng">
            <a:noFill/>
            <a:miter lim="800000"/>
          </a:ln>
          <a:effectLst>
            <a:outerShdw blurRad="114300" sx="103000" sy="103000" algn="ctr" rotWithShape="0">
              <a:prstClr val="black">
                <a:alpha val="13000"/>
              </a:prstClr>
            </a:outerShdw>
          </a:effectLst>
        </p:spPr>
        <p:txBody>
          <a:bodyPr vert="horz" lIns="91440" tIns="45720" rIns="91440" bIns="45720" rtlCol="0">
            <a:noAutofit/>
          </a:bodyPr>
          <a:lstStyle>
            <a:lvl1pPr>
              <a:defRPr lang="en-US" sz="1100">
                <a:latin typeface="+mn-lt"/>
                <a:cs typeface="Calibri" panose="020F0502020204030204" pitchFamily="34" charset="0"/>
              </a:defRPr>
            </a:lvl1pPr>
          </a:lstStyle>
          <a:p>
            <a:pPr lvl="0"/>
            <a:r>
              <a:rPr lang="en-US" dirty="0"/>
              <a:t>Drag picture to placeholder or click icon to add   </a:t>
            </a:r>
          </a:p>
        </p:txBody>
      </p:sp>
      <p:sp>
        <p:nvSpPr>
          <p:cNvPr id="13" name="Content Placeholder 3"/>
          <p:cNvSpPr>
            <a:spLocks noGrp="1"/>
          </p:cNvSpPr>
          <p:nvPr>
            <p:ph sz="quarter" idx="13" hasCustomPrompt="1"/>
          </p:nvPr>
        </p:nvSpPr>
        <p:spPr>
          <a:xfrm>
            <a:off x="295564" y="1317763"/>
            <a:ext cx="8320898" cy="285750"/>
          </a:xfrm>
          <a:prstGeom prst="rect">
            <a:avLst/>
          </a:prstGeom>
        </p:spPr>
        <p:txBody>
          <a:bodyPr vert="horz" lIns="91440" tIns="45720" rIns="91440" bIns="45720" rtlCol="0">
            <a:noAutofit/>
          </a:bodyPr>
          <a:lstStyle>
            <a:lvl1pPr algn="l">
              <a:defRPr lang="en-US" sz="1800" b="0" baseline="0" dirty="0" smtClean="0">
                <a:solidFill>
                  <a:srgbClr val="080404"/>
                </a:solidFill>
                <a:latin typeface="+mj-lt"/>
                <a:ea typeface="Calibri" panose="020F0502020204030204" pitchFamily="34" charset="0"/>
                <a:cs typeface="Calibri" panose="020F0502020204030204" pitchFamily="34" charset="0"/>
              </a:defRPr>
            </a:lvl1pPr>
          </a:lstStyle>
          <a:p>
            <a:pPr lvl="0"/>
            <a:r>
              <a:rPr lang="en-US" dirty="0"/>
              <a:t>Click to edit master slide subheading</a:t>
            </a:r>
          </a:p>
        </p:txBody>
      </p:sp>
    </p:spTree>
    <p:custDataLst>
      <p:tags r:id="rId1"/>
    </p:custDataLst>
    <p:extLst>
      <p:ext uri="{BB962C8B-B14F-4D97-AF65-F5344CB8AC3E}">
        <p14:creationId xmlns:p14="http://schemas.microsoft.com/office/powerpoint/2010/main" val="2905479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ain Image-video Heading">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Content"/>
          <p:cNvSpPr>
            <a:spLocks noGrp="1"/>
          </p:cNvSpPr>
          <p:nvPr>
            <p:ph idx="1"/>
          </p:nvPr>
        </p:nvSpPr>
        <p:spPr>
          <a:xfrm>
            <a:off x="379829" y="4211516"/>
            <a:ext cx="8236855" cy="646235"/>
          </a:xfrm>
          <a:prstGeom prst="rect">
            <a:avLst/>
          </a:prstGeom>
        </p:spPr>
        <p:txBody>
          <a:bodyPr anchor="ctr"/>
          <a:lstStyle>
            <a:lvl1pPr>
              <a:defRPr sz="1050">
                <a:latin typeface="Arial" panose="020B0604020202020204" pitchFamily="34" charset="0"/>
                <a:cs typeface="Arial" panose="020B0604020202020204" pitchFamily="34" charset="0"/>
              </a:defRPr>
            </a:lvl1pPr>
          </a:lstStyle>
          <a:p>
            <a:pPr lvl="0"/>
            <a:r>
              <a:rPr lang="en-US"/>
              <a:t>Click to edit Master text styles</a:t>
            </a:r>
          </a:p>
        </p:txBody>
      </p:sp>
      <p:sp>
        <p:nvSpPr>
          <p:cNvPr id="3" name="Content Placeholder 2"/>
          <p:cNvSpPr>
            <a:spLocks noGrp="1"/>
          </p:cNvSpPr>
          <p:nvPr>
            <p:ph sz="quarter" idx="10" hasCustomPrompt="1"/>
          </p:nvPr>
        </p:nvSpPr>
        <p:spPr>
          <a:xfrm>
            <a:off x="379828" y="1434905"/>
            <a:ext cx="8236856" cy="2638332"/>
          </a:xfrm>
          <a:prstGeom prst="rect">
            <a:avLst/>
          </a:prstGeom>
          <a:noFill/>
          <a:ln w="88900" cap="flat" cmpd="sng">
            <a:noFill/>
            <a:miter lim="800000"/>
          </a:ln>
          <a:effectLst>
            <a:outerShdw blurRad="114300" sx="103000" sy="103000" algn="ctr" rotWithShape="0">
              <a:prstClr val="black">
                <a:alpha val="13000"/>
              </a:prstClr>
            </a:outerShdw>
          </a:effectLst>
        </p:spPr>
        <p:txBody>
          <a:bodyPr vert="horz" lIns="91440" tIns="45720" rIns="91440" bIns="45720" rtlCol="0">
            <a:noAutofit/>
          </a:bodyPr>
          <a:lstStyle>
            <a:lvl1pPr>
              <a:defRPr lang="en-US" sz="1100" dirty="0">
                <a:latin typeface="+mn-lt"/>
                <a:cs typeface="Calibri" panose="020F0502020204030204" pitchFamily="34" charset="0"/>
              </a:defRPr>
            </a:lvl1pPr>
          </a:lstStyle>
          <a:p>
            <a:pPr lvl="0"/>
            <a:r>
              <a:rPr lang="en-US" dirty="0"/>
              <a:t>Video/picture</a:t>
            </a:r>
          </a:p>
        </p:txBody>
      </p:sp>
      <p:sp>
        <p:nvSpPr>
          <p:cNvPr id="6"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7" name="heading"/>
          <p:cNvSpPr>
            <a:spLocks noGrp="1"/>
          </p:cNvSpPr>
          <p:nvPr>
            <p:ph type="body" sz="quarter" idx="14" hasCustomPrompt="1"/>
          </p:nvPr>
        </p:nvSpPr>
        <p:spPr>
          <a:xfrm>
            <a:off x="121334" y="197828"/>
            <a:ext cx="8915400" cy="580804"/>
          </a:xfrm>
          <a:prstGeom prst="rect">
            <a:avLst/>
          </a:prstGeom>
        </p:spPr>
        <p:txBody>
          <a:bodyPr anchor="ctr"/>
          <a:lstStyle>
            <a:lvl1pPr algn="l">
              <a:spcBef>
                <a:spcPts val="0"/>
              </a:spcBef>
              <a:spcAft>
                <a:spcPts val="0"/>
              </a:spcAft>
              <a:defRPr sz="2300" b="0">
                <a:solidFill>
                  <a:schemeClr val="bg1"/>
                </a:solidFill>
                <a:effectLst/>
                <a:latin typeface="+mj-lt"/>
                <a:cs typeface="Calibri" panose="020F0502020204030204" pitchFamily="34" charset="0"/>
              </a:defRPr>
            </a:lvl1pPr>
          </a:lstStyle>
          <a:p>
            <a:pPr lvl="0"/>
            <a:r>
              <a:rPr lang="en-US" dirty="0"/>
              <a:t>Click to edit Master Slide Heading</a:t>
            </a:r>
          </a:p>
        </p:txBody>
      </p:sp>
    </p:spTree>
    <p:custDataLst>
      <p:tags r:id="rId1"/>
    </p:custDataLst>
    <p:extLst>
      <p:ext uri="{BB962C8B-B14F-4D97-AF65-F5344CB8AC3E}">
        <p14:creationId xmlns:p14="http://schemas.microsoft.com/office/powerpoint/2010/main" val="3023237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in Image-video Subheading">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Content"/>
          <p:cNvSpPr>
            <a:spLocks noGrp="1"/>
          </p:cNvSpPr>
          <p:nvPr>
            <p:ph idx="1"/>
          </p:nvPr>
        </p:nvSpPr>
        <p:spPr>
          <a:xfrm>
            <a:off x="304800" y="4211516"/>
            <a:ext cx="8382000" cy="646235"/>
          </a:xfrm>
          <a:prstGeom prst="rect">
            <a:avLst/>
          </a:prstGeom>
        </p:spPr>
        <p:txBody>
          <a:bodyPr anchor="ctr"/>
          <a:lstStyle>
            <a:lvl1pPr>
              <a:defRPr sz="1100">
                <a:latin typeface="+mn-lt"/>
                <a:cs typeface="Calibri" panose="020F0502020204030204" pitchFamily="34" charset="0"/>
              </a:defRPr>
            </a:lvl1pPr>
          </a:lstStyle>
          <a:p>
            <a:pPr lvl="0"/>
            <a:r>
              <a:rPr lang="en-US"/>
              <a:t>Click to edit Master text styles</a:t>
            </a:r>
          </a:p>
        </p:txBody>
      </p:sp>
      <p:sp>
        <p:nvSpPr>
          <p:cNvPr id="6"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7" name="Content Placeholder 3"/>
          <p:cNvSpPr>
            <a:spLocks noGrp="1"/>
          </p:cNvSpPr>
          <p:nvPr>
            <p:ph sz="quarter" idx="13" hasCustomPrompt="1"/>
          </p:nvPr>
        </p:nvSpPr>
        <p:spPr>
          <a:xfrm>
            <a:off x="304800" y="1257058"/>
            <a:ext cx="8382000" cy="285750"/>
          </a:xfrm>
          <a:prstGeom prst="rect">
            <a:avLst/>
          </a:prstGeom>
        </p:spPr>
        <p:txBody>
          <a:bodyPr vert="horz" lIns="91440" tIns="45720" rIns="91440" bIns="45720" rtlCol="0">
            <a:noAutofit/>
          </a:bodyPr>
          <a:lstStyle>
            <a:lvl1pPr>
              <a:defRPr lang="en-US" sz="1800" b="0" baseline="0" dirty="0" smtClean="0">
                <a:solidFill>
                  <a:srgbClr val="080404"/>
                </a:solidFill>
                <a:latin typeface="+mj-lt"/>
                <a:ea typeface="Calibri" panose="020F0502020204030204" pitchFamily="34" charset="0"/>
                <a:cs typeface="Calibri" panose="020F0502020204030204" pitchFamily="34" charset="0"/>
              </a:defRPr>
            </a:lvl1pPr>
          </a:lstStyle>
          <a:p>
            <a:pPr lvl="0"/>
            <a:r>
              <a:rPr lang="en-US" dirty="0"/>
              <a:t>Click to edit master slide subheading</a:t>
            </a:r>
          </a:p>
        </p:txBody>
      </p:sp>
      <p:sp>
        <p:nvSpPr>
          <p:cNvPr id="9" name="Content Placeholder 2"/>
          <p:cNvSpPr>
            <a:spLocks noGrp="1"/>
          </p:cNvSpPr>
          <p:nvPr>
            <p:ph sz="quarter" idx="10" hasCustomPrompt="1"/>
          </p:nvPr>
        </p:nvSpPr>
        <p:spPr>
          <a:xfrm>
            <a:off x="304800" y="1681089"/>
            <a:ext cx="8382000" cy="2392147"/>
          </a:xfrm>
          <a:prstGeom prst="rect">
            <a:avLst/>
          </a:prstGeom>
          <a:noFill/>
          <a:ln w="88900" cap="flat" cmpd="sng">
            <a:noFill/>
            <a:miter lim="800000"/>
          </a:ln>
          <a:effectLst>
            <a:outerShdw blurRad="114300" sx="103000" sy="103000" algn="ctr" rotWithShape="0">
              <a:prstClr val="black">
                <a:alpha val="13000"/>
              </a:prstClr>
            </a:outerShdw>
          </a:effectLst>
        </p:spPr>
        <p:txBody>
          <a:bodyPr vert="horz" lIns="91440" tIns="45720" rIns="91440" bIns="45720" rtlCol="0">
            <a:noAutofit/>
          </a:bodyPr>
          <a:lstStyle>
            <a:lvl1pPr>
              <a:defRPr lang="en-US" sz="1100" dirty="0">
                <a:latin typeface="+mn-lt"/>
                <a:cs typeface="Calibri" panose="020F0502020204030204" pitchFamily="34" charset="0"/>
              </a:defRPr>
            </a:lvl1pPr>
          </a:lstStyle>
          <a:p>
            <a:pPr lvl="0"/>
            <a:r>
              <a:rPr lang="en-US" dirty="0"/>
              <a:t>Video/picture</a:t>
            </a:r>
          </a:p>
        </p:txBody>
      </p:sp>
      <p:sp>
        <p:nvSpPr>
          <p:cNvPr id="10" name="heading"/>
          <p:cNvSpPr>
            <a:spLocks noGrp="1"/>
          </p:cNvSpPr>
          <p:nvPr>
            <p:ph type="body" sz="quarter" idx="14" hasCustomPrompt="1"/>
          </p:nvPr>
        </p:nvSpPr>
        <p:spPr>
          <a:xfrm>
            <a:off x="121334" y="197828"/>
            <a:ext cx="8915400" cy="580804"/>
          </a:xfrm>
          <a:prstGeom prst="rect">
            <a:avLst/>
          </a:prstGeom>
        </p:spPr>
        <p:txBody>
          <a:bodyPr anchor="ctr"/>
          <a:lstStyle>
            <a:lvl1pPr algn="l">
              <a:spcBef>
                <a:spcPts val="0"/>
              </a:spcBef>
              <a:spcAft>
                <a:spcPts val="0"/>
              </a:spcAft>
              <a:defRPr sz="2300" b="0">
                <a:solidFill>
                  <a:schemeClr val="bg1"/>
                </a:solidFill>
                <a:effectLst/>
                <a:latin typeface="+mj-lt"/>
                <a:cs typeface="Calibri" panose="020F0502020204030204" pitchFamily="34" charset="0"/>
              </a:defRPr>
            </a:lvl1pPr>
          </a:lstStyle>
          <a:p>
            <a:pPr lvl="0"/>
            <a:r>
              <a:rPr lang="en-US" dirty="0"/>
              <a:t>Click to edit Master Slide Heading</a:t>
            </a:r>
          </a:p>
        </p:txBody>
      </p:sp>
    </p:spTree>
    <p:custDataLst>
      <p:tags r:id="rId1"/>
    </p:custDataLst>
    <p:extLst>
      <p:ext uri="{BB962C8B-B14F-4D97-AF65-F5344CB8AC3E}">
        <p14:creationId xmlns:p14="http://schemas.microsoft.com/office/powerpoint/2010/main" val="2700770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heading">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1"/>
          <p:cNvSpPr>
            <a:spLocks noGrp="1"/>
          </p:cNvSpPr>
          <p:nvPr>
            <p:ph sz="half" idx="1" hasCustomPrompt="1"/>
          </p:nvPr>
        </p:nvSpPr>
        <p:spPr>
          <a:xfrm>
            <a:off x="234463" y="1305733"/>
            <a:ext cx="3841886" cy="285750"/>
          </a:xfrm>
          <a:prstGeom prst="rect">
            <a:avLst/>
          </a:prstGeom>
        </p:spPr>
        <p:txBody>
          <a:bodyPr vert="horz" lIns="91440" tIns="45720" rIns="91440" bIns="45720" rtlCol="0">
            <a:noAutofit/>
          </a:bodyPr>
          <a:lstStyle>
            <a:lvl1pPr>
              <a:defRPr lang="en-US" sz="1800" b="0" baseline="0" dirty="0" smtClean="0">
                <a:solidFill>
                  <a:srgbClr val="080404"/>
                </a:solidFill>
                <a:latin typeface="+mn-lt"/>
                <a:ea typeface="Calibri" panose="020F0502020204030204" pitchFamily="34" charset="0"/>
                <a:cs typeface="Calibri" panose="020F0502020204030204" pitchFamily="34" charset="0"/>
              </a:defRPr>
            </a:lvl1pPr>
          </a:lstStyle>
          <a:p>
            <a:pPr lvl="0"/>
            <a:r>
              <a:rPr lang="en-US" dirty="0"/>
              <a:t>Change title here</a:t>
            </a:r>
          </a:p>
          <a:p>
            <a:pPr lvl="0"/>
            <a:endParaRPr lang="en-US" dirty="0"/>
          </a:p>
        </p:txBody>
      </p:sp>
      <p:sp>
        <p:nvSpPr>
          <p:cNvPr id="6" name="Content 2"/>
          <p:cNvSpPr>
            <a:spLocks noGrp="1"/>
          </p:cNvSpPr>
          <p:nvPr>
            <p:ph sz="half" idx="12"/>
          </p:nvPr>
        </p:nvSpPr>
        <p:spPr>
          <a:xfrm>
            <a:off x="290732" y="1807696"/>
            <a:ext cx="3785616" cy="3015417"/>
          </a:xfrm>
          <a:prstGeom prst="rect">
            <a:avLst/>
          </a:prstGeom>
          <a:noFill/>
          <a:ln w="88900" cap="flat" cmpd="sng">
            <a:solidFill>
              <a:srgbClr val="FFFFFF"/>
            </a:solidFill>
            <a:miter lim="800000"/>
          </a:ln>
          <a:effectLst>
            <a:outerShdw blurRad="114300" sx="103000" sy="103000" algn="ctr" rotWithShape="0">
              <a:prstClr val="black">
                <a:alpha val="8000"/>
              </a:prstClr>
            </a:outerShdw>
            <a:softEdge rad="0"/>
          </a:effectLst>
        </p:spPr>
        <p:txBody>
          <a:bodyPr vert="horz" lIns="91440" tIns="45720" rIns="91440" bIns="45720" rtlCol="0">
            <a:noAutofit/>
          </a:bodyPr>
          <a:lstStyle>
            <a:lvl1pPr>
              <a:defRPr lang="en-US" sz="1100" dirty="0" smtClean="0">
                <a:latin typeface="+mn-lt"/>
                <a:cs typeface="Calibri" panose="020F0502020204030204" pitchFamily="34" charset="0"/>
              </a:defRPr>
            </a:lvl1pPr>
          </a:lstStyle>
          <a:p>
            <a:pPr lvl="0"/>
            <a:r>
              <a:rPr lang="en-US"/>
              <a:t>Click to edit Master text styles</a:t>
            </a:r>
          </a:p>
        </p:txBody>
      </p:sp>
      <p:sp>
        <p:nvSpPr>
          <p:cNvPr id="7" name="Content 1"/>
          <p:cNvSpPr>
            <a:spLocks noGrp="1"/>
          </p:cNvSpPr>
          <p:nvPr>
            <p:ph sz="half" idx="13" hasCustomPrompt="1"/>
          </p:nvPr>
        </p:nvSpPr>
        <p:spPr>
          <a:xfrm>
            <a:off x="4855407" y="1305733"/>
            <a:ext cx="3754022" cy="285750"/>
          </a:xfrm>
          <a:prstGeom prst="rect">
            <a:avLst/>
          </a:prstGeom>
        </p:spPr>
        <p:txBody>
          <a:bodyPr vert="horz" lIns="91440" tIns="45720" rIns="91440" bIns="45720" rtlCol="0">
            <a:noAutofit/>
          </a:bodyPr>
          <a:lstStyle>
            <a:lvl1pPr>
              <a:defRPr lang="en-US" sz="1800" b="0" baseline="0" dirty="0" smtClean="0">
                <a:solidFill>
                  <a:srgbClr val="080404"/>
                </a:solidFill>
                <a:latin typeface="+mn-lt"/>
                <a:ea typeface="Calibri" panose="020F0502020204030204" pitchFamily="34" charset="0"/>
                <a:cs typeface="Calibri" panose="020F0502020204030204" pitchFamily="34" charset="0"/>
              </a:defRPr>
            </a:lvl1pPr>
          </a:lstStyle>
          <a:p>
            <a:pPr lvl="0"/>
            <a:r>
              <a:rPr lang="en-US" dirty="0"/>
              <a:t>Change title here</a:t>
            </a:r>
          </a:p>
          <a:p>
            <a:pPr lvl="0"/>
            <a:endParaRPr lang="en-US" dirty="0"/>
          </a:p>
        </p:txBody>
      </p:sp>
      <p:sp>
        <p:nvSpPr>
          <p:cNvPr id="10" name="Content 2"/>
          <p:cNvSpPr>
            <a:spLocks noGrp="1"/>
          </p:cNvSpPr>
          <p:nvPr>
            <p:ph sz="half" idx="14"/>
          </p:nvPr>
        </p:nvSpPr>
        <p:spPr>
          <a:xfrm>
            <a:off x="4919141" y="1807697"/>
            <a:ext cx="3781584" cy="3015417"/>
          </a:xfrm>
          <a:prstGeom prst="rect">
            <a:avLst/>
          </a:prstGeom>
          <a:noFill/>
          <a:ln w="88900" cap="flat" cmpd="sng">
            <a:solidFill>
              <a:srgbClr val="FFFFFF"/>
            </a:solidFill>
            <a:miter lim="800000"/>
          </a:ln>
          <a:effectLst>
            <a:outerShdw blurRad="114300" sx="103000" sy="103000" algn="ctr" rotWithShape="0">
              <a:prstClr val="black">
                <a:alpha val="8000"/>
              </a:prstClr>
            </a:outerShdw>
          </a:effectLst>
        </p:spPr>
        <p:txBody>
          <a:bodyPr vert="horz" lIns="91440" tIns="45720" rIns="91440" bIns="45720" rtlCol="0">
            <a:noAutofit/>
          </a:bodyPr>
          <a:lstStyle>
            <a:lvl1pPr>
              <a:defRPr lang="en-US" sz="1100" dirty="0" smtClean="0">
                <a:latin typeface="+mn-lt"/>
                <a:cs typeface="Calibri" panose="020F0502020204030204" pitchFamily="34" charset="0"/>
              </a:defRPr>
            </a:lvl1pPr>
          </a:lstStyle>
          <a:p>
            <a:pPr lvl="0"/>
            <a:r>
              <a:rPr lang="en-US"/>
              <a:t>Click to edit Master text styles</a:t>
            </a:r>
          </a:p>
        </p:txBody>
      </p:sp>
      <p:sp>
        <p:nvSpPr>
          <p:cNvPr id="11"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9" name="heading"/>
          <p:cNvSpPr>
            <a:spLocks noGrp="1"/>
          </p:cNvSpPr>
          <p:nvPr>
            <p:ph type="body" sz="quarter" idx="15" hasCustomPrompt="1"/>
          </p:nvPr>
        </p:nvSpPr>
        <p:spPr>
          <a:xfrm>
            <a:off x="121334" y="197828"/>
            <a:ext cx="8915400" cy="580804"/>
          </a:xfrm>
          <a:prstGeom prst="rect">
            <a:avLst/>
          </a:prstGeom>
        </p:spPr>
        <p:txBody>
          <a:bodyPr anchor="ctr"/>
          <a:lstStyle>
            <a:lvl1pPr algn="l">
              <a:spcBef>
                <a:spcPts val="0"/>
              </a:spcBef>
              <a:spcAft>
                <a:spcPts val="0"/>
              </a:spcAft>
              <a:defRPr sz="2300" b="0">
                <a:solidFill>
                  <a:schemeClr val="bg1"/>
                </a:solidFill>
                <a:effectLst/>
                <a:latin typeface="+mj-lt"/>
                <a:cs typeface="Calibri" panose="020F0502020204030204" pitchFamily="34" charset="0"/>
              </a:defRPr>
            </a:lvl1pPr>
          </a:lstStyle>
          <a:p>
            <a:pPr lvl="0"/>
            <a:r>
              <a:rPr lang="en-US" dirty="0"/>
              <a:t>Click to edit Master Slide Heading</a:t>
            </a:r>
          </a:p>
        </p:txBody>
      </p:sp>
    </p:spTree>
    <p:custDataLst>
      <p:tags r:id="rId1"/>
    </p:custDataLst>
    <p:extLst>
      <p:ext uri="{BB962C8B-B14F-4D97-AF65-F5344CB8AC3E}">
        <p14:creationId xmlns:p14="http://schemas.microsoft.com/office/powerpoint/2010/main" val="365203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Right Content. Left Vide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ontent"/>
          <p:cNvSpPr>
            <a:spLocks noGrp="1"/>
          </p:cNvSpPr>
          <p:nvPr>
            <p:ph idx="1" hasCustomPrompt="1"/>
          </p:nvPr>
        </p:nvSpPr>
        <p:spPr>
          <a:xfrm>
            <a:off x="3824025" y="1359405"/>
            <a:ext cx="4951828" cy="3422844"/>
          </a:xfrm>
          <a:prstGeom prst="rect">
            <a:avLst/>
          </a:prstGeom>
        </p:spPr>
        <p:txBody>
          <a:bodyPr/>
          <a:lstStyle>
            <a:lvl1pPr>
              <a:spcBef>
                <a:spcPts val="900"/>
              </a:spcBef>
              <a:spcAft>
                <a:spcPts val="900"/>
              </a:spcAft>
              <a:defRPr sz="1200">
                <a:solidFill>
                  <a:schemeClr val="tx1"/>
                </a:solidFill>
                <a:latin typeface="+mn-lt"/>
                <a:cs typeface="Calibri" panose="020F0502020204030204" pitchFamily="34" charset="0"/>
              </a:defRPr>
            </a:lvl1pPr>
            <a:lvl2pPr>
              <a:defRPr sz="1100">
                <a:solidFill>
                  <a:schemeClr val="tx1"/>
                </a:solidFill>
                <a:latin typeface="Calibri" panose="020F0502020204030204" pitchFamily="34" charset="0"/>
                <a:cs typeface="Calibri" panose="020F0502020204030204" pitchFamily="34" charset="0"/>
              </a:defRPr>
            </a:lvl2pPr>
          </a:lstStyle>
          <a:p>
            <a:pPr lvl="0"/>
            <a:r>
              <a:rPr lang="en-US" dirty="0"/>
              <a:t>Content Here. Video Left</a:t>
            </a:r>
          </a:p>
        </p:txBody>
      </p:sp>
    </p:spTree>
    <p:extLst>
      <p:ext uri="{BB962C8B-B14F-4D97-AF65-F5344CB8AC3E}">
        <p14:creationId xmlns:p14="http://schemas.microsoft.com/office/powerpoint/2010/main" val="2745734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eft Content, Right Vide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ontent"/>
          <p:cNvSpPr>
            <a:spLocks noGrp="1"/>
          </p:cNvSpPr>
          <p:nvPr>
            <p:ph idx="1" hasCustomPrompt="1"/>
          </p:nvPr>
        </p:nvSpPr>
        <p:spPr>
          <a:xfrm>
            <a:off x="351443" y="1359404"/>
            <a:ext cx="5176902" cy="3422844"/>
          </a:xfrm>
          <a:prstGeom prst="rect">
            <a:avLst/>
          </a:prstGeom>
        </p:spPr>
        <p:txBody>
          <a:bodyPr/>
          <a:lstStyle>
            <a:lvl1pPr>
              <a:spcBef>
                <a:spcPts val="900"/>
              </a:spcBef>
              <a:spcAft>
                <a:spcPts val="900"/>
              </a:spcAft>
              <a:defRPr sz="1200">
                <a:solidFill>
                  <a:schemeClr val="tx1"/>
                </a:solidFill>
                <a:latin typeface="+mn-lt"/>
                <a:cs typeface="Calibri" panose="020F0502020204030204" pitchFamily="34" charset="0"/>
              </a:defRPr>
            </a:lvl1pPr>
            <a:lvl2pPr>
              <a:defRPr sz="1100">
                <a:solidFill>
                  <a:schemeClr val="tx1"/>
                </a:solidFill>
                <a:latin typeface="Calibri" panose="020F0502020204030204" pitchFamily="34" charset="0"/>
                <a:cs typeface="Calibri" panose="020F0502020204030204" pitchFamily="34" charset="0"/>
              </a:defRPr>
            </a:lvl2pPr>
          </a:lstStyle>
          <a:p>
            <a:pPr lvl="0"/>
            <a:r>
              <a:rPr lang="en-US" dirty="0"/>
              <a:t>Content Here. Video Right.</a:t>
            </a:r>
          </a:p>
        </p:txBody>
      </p:sp>
    </p:spTree>
    <p:extLst>
      <p:ext uri="{BB962C8B-B14F-4D97-AF65-F5344CB8AC3E}">
        <p14:creationId xmlns:p14="http://schemas.microsoft.com/office/powerpoint/2010/main" val="7406405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sset Examples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ound Single Corner Rectangle 2"/>
          <p:cNvSpPr/>
          <p:nvPr userDrawn="1"/>
        </p:nvSpPr>
        <p:spPr>
          <a:xfrm>
            <a:off x="1043383" y="4079833"/>
            <a:ext cx="3494315" cy="587829"/>
          </a:xfrm>
          <a:prstGeom prst="round1Rect">
            <a:avLst>
              <a:gd name="adj" fmla="val 0"/>
            </a:avLst>
          </a:prstGeom>
          <a:solidFill>
            <a:schemeClr val="accent4"/>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05740" rIns="137160" rtlCol="0" anchor="ctr" anchorCtr="0"/>
          <a:lstStyle/>
          <a:p>
            <a:pPr marL="0" marR="0" lvl="0" indent="0" algn="l" defTabSz="914378"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124"/>
                </a:solidFill>
                <a:effectLst/>
                <a:uLnTx/>
                <a:uFillTx/>
                <a:latin typeface="Calibri" panose="020F0502020204030204" pitchFamily="34" charset="0"/>
                <a:ea typeface="+mn-ea"/>
                <a:cs typeface="Calibri" panose="020F0502020204030204" pitchFamily="34" charset="0"/>
              </a:rPr>
              <a:t>On screen instructions go here</a:t>
            </a:r>
          </a:p>
        </p:txBody>
      </p:sp>
      <p:sp>
        <p:nvSpPr>
          <p:cNvPr id="6" name="Rectangle 5"/>
          <p:cNvSpPr/>
          <p:nvPr userDrawn="1"/>
        </p:nvSpPr>
        <p:spPr>
          <a:xfrm>
            <a:off x="1395010" y="1967595"/>
            <a:ext cx="2910987" cy="551017"/>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124"/>
              </a:solidFill>
              <a:effectLst/>
              <a:uLnTx/>
              <a:uFillTx/>
              <a:latin typeface="Arial" panose="020B0604020202020204" pitchFamily="34" charset="0"/>
              <a:ea typeface="+mn-ea"/>
              <a:cs typeface="Arial" panose="020B0604020202020204" pitchFamily="34" charset="0"/>
            </a:endParaRPr>
          </a:p>
        </p:txBody>
      </p:sp>
      <p:sp>
        <p:nvSpPr>
          <p:cNvPr id="7" name="Rectangle 6"/>
          <p:cNvSpPr/>
          <p:nvPr userDrawn="1"/>
        </p:nvSpPr>
        <p:spPr>
          <a:xfrm>
            <a:off x="1395008" y="3289162"/>
            <a:ext cx="2910987" cy="551682"/>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8" name="Rectangle 7"/>
          <p:cNvSpPr/>
          <p:nvPr userDrawn="1"/>
        </p:nvSpPr>
        <p:spPr>
          <a:xfrm>
            <a:off x="1395009" y="2620979"/>
            <a:ext cx="2917528" cy="555359"/>
          </a:xfrm>
          <a:prstGeom prst="rect">
            <a:avLst/>
          </a:prstGeom>
          <a:no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9" name="Rectangle 8"/>
          <p:cNvSpPr/>
          <p:nvPr userDrawn="1"/>
        </p:nvSpPr>
        <p:spPr>
          <a:xfrm>
            <a:off x="5117974" y="2047558"/>
            <a:ext cx="2331720" cy="1650476"/>
          </a:xfrm>
          <a:prstGeom prst="rect">
            <a:avLst/>
          </a:prstGeom>
          <a:solidFill>
            <a:schemeClr val="tx1"/>
          </a:solidFill>
          <a:ln w="44450">
            <a:noFill/>
            <a:miter lim="800000"/>
          </a:ln>
        </p:spPr>
        <p:style>
          <a:lnRef idx="2">
            <a:schemeClr val="accent5">
              <a:shade val="50000"/>
            </a:schemeClr>
          </a:lnRef>
          <a:fillRef idx="1">
            <a:schemeClr val="accent5"/>
          </a:fillRef>
          <a:effectRef idx="0">
            <a:schemeClr val="accent5"/>
          </a:effectRef>
          <a:fontRef idx="minor">
            <a:schemeClr val="lt1"/>
          </a:fontRef>
        </p:style>
        <p:txBody>
          <a:bodyPr rtlCol="0" anchor="t"/>
          <a:lstStyle/>
          <a:p>
            <a:pPr marL="0" marR="0" lvl="0" indent="0" algn="l" defTabSz="914378"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Use for quotes or small pieces of content that aren’t voiced</a:t>
            </a:r>
          </a:p>
        </p:txBody>
      </p:sp>
      <p:sp>
        <p:nvSpPr>
          <p:cNvPr id="10" name="Rectangle 9"/>
          <p:cNvSpPr/>
          <p:nvPr userDrawn="1"/>
        </p:nvSpPr>
        <p:spPr>
          <a:xfrm>
            <a:off x="5117975" y="1250365"/>
            <a:ext cx="2334451" cy="678482"/>
          </a:xfrm>
          <a:prstGeom prst="rect">
            <a:avLst/>
          </a:prstGeom>
          <a:solidFill>
            <a:schemeClr val="tx2"/>
          </a:solidFill>
          <a:ln>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This is a heading box</a:t>
            </a:r>
          </a:p>
        </p:txBody>
      </p:sp>
      <p:grpSp>
        <p:nvGrpSpPr>
          <p:cNvPr id="12" name="Group 11"/>
          <p:cNvGrpSpPr/>
          <p:nvPr userDrawn="1"/>
        </p:nvGrpSpPr>
        <p:grpSpPr>
          <a:xfrm>
            <a:off x="5117975" y="3816747"/>
            <a:ext cx="2303215" cy="933239"/>
            <a:chOff x="307826" y="2082548"/>
            <a:chExt cx="3070953" cy="1244319"/>
          </a:xfrm>
        </p:grpSpPr>
        <p:sp>
          <p:nvSpPr>
            <p:cNvPr id="14" name="Rectangle 13"/>
            <p:cNvSpPr/>
            <p:nvPr userDrawn="1"/>
          </p:nvSpPr>
          <p:spPr>
            <a:xfrm>
              <a:off x="307826" y="2082548"/>
              <a:ext cx="3070953" cy="1060703"/>
            </a:xfrm>
            <a:prstGeom prst="rect">
              <a:avLst/>
            </a:prstGeom>
            <a:solidFill>
              <a:schemeClr val="accent6">
                <a:lumMod val="75000"/>
              </a:schemeClr>
            </a:solidFill>
            <a:ln>
              <a:solidFill>
                <a:schemeClr val="accent6">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lIns="685800" rtlCol="0" anchor="ctr" anchorCtr="0"/>
            <a:lstStyle/>
            <a:p>
              <a:pPr marL="0" marR="0" lvl="0" indent="0" algn="l" defTabSz="914378"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Use for quotes or small pieces of content that aren’t voiced</a:t>
              </a:r>
            </a:p>
          </p:txBody>
        </p:sp>
        <p:sp>
          <p:nvSpPr>
            <p:cNvPr id="15" name="Isosceles Triangle 14"/>
            <p:cNvSpPr/>
            <p:nvPr userDrawn="1"/>
          </p:nvSpPr>
          <p:spPr>
            <a:xfrm rot="10800000">
              <a:off x="1554417" y="3046624"/>
              <a:ext cx="578163" cy="280243"/>
            </a:xfrm>
            <a:prstGeom prst="triangl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sp>
        <p:nvSpPr>
          <p:cNvPr id="2" name="Rectangle 1"/>
          <p:cNvSpPr/>
          <p:nvPr userDrawn="1"/>
        </p:nvSpPr>
        <p:spPr>
          <a:xfrm>
            <a:off x="1395010" y="1315453"/>
            <a:ext cx="2910987" cy="553452"/>
          </a:xfrm>
          <a:prstGeom prst="rect">
            <a:avLst/>
          </a:prstGeom>
          <a:solidFill>
            <a:schemeClr val="tx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378"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Arial" panose="020B0604020202020204"/>
                <a:ea typeface="+mn-ea"/>
                <a:cs typeface="+mn-cs"/>
              </a:rPr>
              <a:t>Definition: Goes Here</a:t>
            </a:r>
          </a:p>
        </p:txBody>
      </p: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11680" y="4021629"/>
            <a:ext cx="385763" cy="385762"/>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952500"/>
          </a:xfrm>
          <a:prstGeom prst="rect">
            <a:avLst/>
          </a:prstGeom>
        </p:spPr>
      </p:pic>
    </p:spTree>
    <p:extLst>
      <p:ext uri="{BB962C8B-B14F-4D97-AF65-F5344CB8AC3E}">
        <p14:creationId xmlns:p14="http://schemas.microsoft.com/office/powerpoint/2010/main" val="16906105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sset Examples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Rectangle 17"/>
          <p:cNvSpPr/>
          <p:nvPr userDrawn="1"/>
        </p:nvSpPr>
        <p:spPr>
          <a:xfrm>
            <a:off x="5977700" y="2291043"/>
            <a:ext cx="1358914" cy="303648"/>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marL="0" marR="0" lvl="0" indent="0" algn="ctr" defTabSz="914378"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This is a tag </a:t>
            </a:r>
          </a:p>
        </p:txBody>
      </p:sp>
      <p:sp>
        <p:nvSpPr>
          <p:cNvPr id="19" name="Rounded Rectangle 12"/>
          <p:cNvSpPr/>
          <p:nvPr userDrawn="1"/>
        </p:nvSpPr>
        <p:spPr>
          <a:xfrm>
            <a:off x="1518553" y="3185199"/>
            <a:ext cx="2209800" cy="402772"/>
          </a:xfrm>
          <a:prstGeom prst="rect">
            <a:avLst/>
          </a:prstGeom>
          <a:solidFill>
            <a:schemeClr val="accent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20" name="Rounded Rectangle 54"/>
          <p:cNvSpPr/>
          <p:nvPr userDrawn="1"/>
        </p:nvSpPr>
        <p:spPr>
          <a:xfrm>
            <a:off x="1518553" y="3665811"/>
            <a:ext cx="2209800" cy="402772"/>
          </a:xfrm>
          <a:prstGeom prst="rect">
            <a:avLst/>
          </a:prstGeom>
          <a:solidFill>
            <a:schemeClr val="accent3"/>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21" name="Rounded Rectangle 57"/>
          <p:cNvSpPr/>
          <p:nvPr userDrawn="1"/>
        </p:nvSpPr>
        <p:spPr>
          <a:xfrm>
            <a:off x="1518553" y="4148166"/>
            <a:ext cx="2209800" cy="402772"/>
          </a:xfrm>
          <a:prstGeom prst="rect">
            <a:avLst/>
          </a:prstGeom>
          <a:solidFill>
            <a:srgbClr val="00999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22" name="Rectangle 21"/>
          <p:cNvSpPr/>
          <p:nvPr userDrawn="1"/>
        </p:nvSpPr>
        <p:spPr>
          <a:xfrm>
            <a:off x="3962399" y="3185199"/>
            <a:ext cx="2209800" cy="402772"/>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23" name="Rectangle 22"/>
          <p:cNvSpPr/>
          <p:nvPr userDrawn="1"/>
        </p:nvSpPr>
        <p:spPr>
          <a:xfrm>
            <a:off x="3962399" y="3656220"/>
            <a:ext cx="2209800" cy="402772"/>
          </a:xfrm>
          <a:prstGeom prst="rect">
            <a:avLst/>
          </a:prstGeom>
          <a:solidFill>
            <a:schemeClr val="accent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24" name="Rectangle 23"/>
          <p:cNvSpPr/>
          <p:nvPr userDrawn="1"/>
        </p:nvSpPr>
        <p:spPr>
          <a:xfrm>
            <a:off x="3962399" y="4140063"/>
            <a:ext cx="2209800" cy="402772"/>
          </a:xfrm>
          <a:prstGeom prst="rect">
            <a:avLst/>
          </a:prstGeom>
          <a:solidFill>
            <a:schemeClr val="accent5"/>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25" name="Text Placeholder 22"/>
          <p:cNvSpPr txBox="1">
            <a:spLocks/>
          </p:cNvSpPr>
          <p:nvPr userDrawn="1"/>
        </p:nvSpPr>
        <p:spPr>
          <a:xfrm>
            <a:off x="6283778" y="3215978"/>
            <a:ext cx="1543050" cy="1443108"/>
          </a:xfrm>
          <a:prstGeom prst="rect">
            <a:avLst/>
          </a:prstGeom>
        </p:spPr>
        <p:txBody>
          <a:bodyPr/>
          <a:lstStyle>
            <a:lvl1pPr marL="0" indent="0" algn="l" defTabSz="914400" rtl="0" eaLnBrk="1" latinLnBrk="0" hangingPunct="1">
              <a:spcBef>
                <a:spcPts val="1200"/>
              </a:spcBef>
              <a:spcAft>
                <a:spcPts val="1200"/>
              </a:spcAft>
              <a:buFont typeface="Arial" pitchFamily="34" charset="0"/>
              <a:buNone/>
              <a:defRPr sz="1400" b="0" kern="1200" baseline="0">
                <a:solidFill>
                  <a:schemeClr val="tx1"/>
                </a:solidFill>
                <a:latin typeface="Arial" panose="020B0604020202020204" pitchFamily="34" charset="0"/>
                <a:ea typeface="Open Sans" panose="020B0606030504020204" pitchFamily="34" charset="0"/>
                <a:cs typeface="Arial" panose="020B0604020202020204" pitchFamily="34" charset="0"/>
              </a:defRPr>
            </a:lvl1pPr>
            <a:lvl2pPr marL="285750" indent="-285750" algn="l" defTabSz="914400" rtl="0" eaLnBrk="1" latinLnBrk="0" hangingPunct="1">
              <a:spcBef>
                <a:spcPts val="1200"/>
              </a:spcBef>
              <a:spcAft>
                <a:spcPts val="1200"/>
              </a:spcAft>
              <a:buFont typeface="Wingdings" pitchFamily="2" charset="2"/>
              <a:buChar char="§"/>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spcBef>
                <a:spcPct val="20000"/>
              </a:spcBef>
              <a:buFont typeface="Arial"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78" rtl="0" eaLnBrk="1" fontAlgn="auto" latinLnBrk="0" hangingPunct="1">
              <a:lnSpc>
                <a:spcPct val="100000"/>
              </a:lnSpc>
              <a:spcBef>
                <a:spcPts val="1200"/>
              </a:spcBef>
              <a:spcAft>
                <a:spcPts val="1200"/>
              </a:spcAft>
              <a:buClrTx/>
              <a:buSzTx/>
              <a:buFont typeface="Arial" pitchFamily="34" charset="0"/>
              <a:buNone/>
              <a:tabLst/>
              <a:defRPr/>
            </a:pPr>
            <a:r>
              <a:rPr kumimoji="0" lang="en-US" sz="1050" b="0" i="0" u="none" strike="noStrike" kern="1200" cap="none" spc="0" normalizeH="0" baseline="0" noProof="0" dirty="0">
                <a:ln>
                  <a:noFill/>
                </a:ln>
                <a:solidFill>
                  <a:srgbClr val="3C69B3"/>
                </a:solidFill>
                <a:effectLst/>
                <a:uLnTx/>
                <a:uFillTx/>
                <a:latin typeface="Calibri" panose="020F0502020204030204" pitchFamily="34" charset="0"/>
                <a:cs typeface="Calibri" panose="020F0502020204030204" pitchFamily="34" charset="0"/>
              </a:rPr>
              <a:t>Use this type of shapes, colors (w/guidance from color palette) and effect to build diagrams, unless content requires something different. </a:t>
            </a:r>
          </a:p>
        </p:txBody>
      </p:sp>
      <p:grpSp>
        <p:nvGrpSpPr>
          <p:cNvPr id="26" name="Group 25"/>
          <p:cNvGrpSpPr/>
          <p:nvPr userDrawn="1"/>
        </p:nvGrpSpPr>
        <p:grpSpPr>
          <a:xfrm>
            <a:off x="1188696" y="1483820"/>
            <a:ext cx="1395625" cy="365943"/>
            <a:chOff x="-4431846" y="-1221721"/>
            <a:chExt cx="2863333" cy="658906"/>
          </a:xfrm>
        </p:grpSpPr>
        <p:sp>
          <p:nvSpPr>
            <p:cNvPr id="27" name="Rectangle 26"/>
            <p:cNvSpPr/>
            <p:nvPr userDrawn="1"/>
          </p:nvSpPr>
          <p:spPr>
            <a:xfrm>
              <a:off x="-4431846" y="-1221721"/>
              <a:ext cx="2863333" cy="406596"/>
            </a:xfrm>
            <a:prstGeom prst="rect">
              <a:avLst/>
            </a:prstGeom>
            <a:solidFill>
              <a:schemeClr val="accent6">
                <a:lumMod val="75000"/>
              </a:schemeClr>
            </a:solidFill>
            <a:ln>
              <a:solidFill>
                <a:schemeClr val="accent6">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lIns="91440" rtlCol="0" anchor="ctr" anchorCtr="0">
              <a:normAutofit fontScale="92500" lnSpcReduction="20000"/>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This is a small callout</a:t>
              </a:r>
            </a:p>
          </p:txBody>
        </p:sp>
        <p:sp>
          <p:nvSpPr>
            <p:cNvPr id="28" name="Isosceles Triangle 43"/>
            <p:cNvSpPr/>
            <p:nvPr userDrawn="1"/>
          </p:nvSpPr>
          <p:spPr>
            <a:xfrm rot="10800000">
              <a:off x="-3231561" y="-787123"/>
              <a:ext cx="462762" cy="224308"/>
            </a:xfrm>
            <a:prstGeom prst="triangl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sp>
        <p:nvSpPr>
          <p:cNvPr id="29" name="Rectangle 28"/>
          <p:cNvSpPr/>
          <p:nvPr userDrawn="1"/>
        </p:nvSpPr>
        <p:spPr>
          <a:xfrm>
            <a:off x="4449536" y="2293738"/>
            <a:ext cx="1358914" cy="303648"/>
          </a:xfrm>
          <a:prstGeom prst="rect">
            <a:avLst/>
          </a:prstGeom>
          <a:solidFill>
            <a:schemeClr val="accent6">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lstStyle/>
          <a:p>
            <a:pPr marL="0" marR="0" lvl="0" indent="0" algn="ctr" defTabSz="914378"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This is a tag</a:t>
            </a:r>
          </a:p>
        </p:txBody>
      </p:sp>
      <p:graphicFrame>
        <p:nvGraphicFramePr>
          <p:cNvPr id="30" name="Diagram 29"/>
          <p:cNvGraphicFramePr/>
          <p:nvPr userDrawn="1">
            <p:extLst/>
          </p:nvPr>
        </p:nvGraphicFramePr>
        <p:xfrm>
          <a:off x="582933" y="2112140"/>
          <a:ext cx="2981596" cy="5769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 name="Group 1"/>
          <p:cNvGrpSpPr/>
          <p:nvPr userDrawn="1"/>
        </p:nvGrpSpPr>
        <p:grpSpPr>
          <a:xfrm>
            <a:off x="3728354" y="1463412"/>
            <a:ext cx="359549" cy="400110"/>
            <a:chOff x="3728353" y="1463413"/>
            <a:chExt cx="359549" cy="400110"/>
          </a:xfrm>
        </p:grpSpPr>
        <p:sp>
          <p:nvSpPr>
            <p:cNvPr id="32" name="Diamond 31"/>
            <p:cNvSpPr/>
            <p:nvPr/>
          </p:nvSpPr>
          <p:spPr>
            <a:xfrm>
              <a:off x="3728353" y="1483694"/>
              <a:ext cx="359549" cy="359549"/>
            </a:xfrm>
            <a:prstGeom prst="diamond">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3" name="TextBox 32"/>
            <p:cNvSpPr txBox="1"/>
            <p:nvPr/>
          </p:nvSpPr>
          <p:spPr>
            <a:xfrm>
              <a:off x="3752955" y="1463413"/>
              <a:ext cx="310343" cy="400110"/>
            </a:xfrm>
            <a:prstGeom prst="rect">
              <a:avLst/>
            </a:prstGeom>
            <a:noFill/>
            <a:effectLst/>
          </p:spPr>
          <p:txBody>
            <a:bodyPr wrap="square" rtlCol="0">
              <a:spAutoFit/>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a:t>
              </a:r>
            </a:p>
          </p:txBody>
        </p:sp>
      </p:grpSp>
      <p:sp>
        <p:nvSpPr>
          <p:cNvPr id="34" name="Oval 33"/>
          <p:cNvSpPr/>
          <p:nvPr userDrawn="1"/>
        </p:nvSpPr>
        <p:spPr>
          <a:xfrm>
            <a:off x="4449535" y="1452475"/>
            <a:ext cx="359228" cy="365299"/>
          </a:xfrm>
          <a:prstGeom prst="ellipse">
            <a:avLst/>
          </a:prstGeom>
          <a:solidFill>
            <a:schemeClr val="accent6">
              <a:lumMod val="75000"/>
            </a:schemeClr>
          </a:solidFill>
          <a:ln>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8"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A</a:t>
            </a:r>
          </a:p>
        </p:txBody>
      </p:sp>
      <p:grpSp>
        <p:nvGrpSpPr>
          <p:cNvPr id="9" name="Group 8"/>
          <p:cNvGrpSpPr/>
          <p:nvPr userDrawn="1"/>
        </p:nvGrpSpPr>
        <p:grpSpPr>
          <a:xfrm>
            <a:off x="5285016" y="1350967"/>
            <a:ext cx="1997525" cy="195146"/>
            <a:chOff x="5285015" y="1232615"/>
            <a:chExt cx="1997525" cy="195146"/>
          </a:xfrm>
        </p:grpSpPr>
        <p:sp>
          <p:nvSpPr>
            <p:cNvPr id="3" name="Triangle 2"/>
            <p:cNvSpPr/>
            <p:nvPr userDrawn="1"/>
          </p:nvSpPr>
          <p:spPr>
            <a:xfrm rot="5400000">
              <a:off x="7100853" y="1246073"/>
              <a:ext cx="195146" cy="168229"/>
            </a:xfrm>
            <a:prstGeom prst="triangl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5" name="Straight Connector 4"/>
            <p:cNvCxnSpPr/>
            <p:nvPr userDrawn="1"/>
          </p:nvCxnSpPr>
          <p:spPr>
            <a:xfrm flipH="1">
              <a:off x="5285015" y="1330189"/>
              <a:ext cx="1829298" cy="11620"/>
            </a:xfrm>
            <a:prstGeom prst="line">
              <a:avLst/>
            </a:prstGeom>
            <a:ln w="6032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userDrawn="1"/>
        </p:nvGrpSpPr>
        <p:grpSpPr>
          <a:xfrm>
            <a:off x="5285016" y="1719253"/>
            <a:ext cx="1997525" cy="195146"/>
            <a:chOff x="5285015" y="1232615"/>
            <a:chExt cx="1997525" cy="195146"/>
          </a:xfrm>
        </p:grpSpPr>
        <p:sp>
          <p:nvSpPr>
            <p:cNvPr id="36" name="Triangle 35"/>
            <p:cNvSpPr/>
            <p:nvPr userDrawn="1"/>
          </p:nvSpPr>
          <p:spPr>
            <a:xfrm rot="5400000">
              <a:off x="7100853" y="1246073"/>
              <a:ext cx="195146" cy="168229"/>
            </a:xfrm>
            <a:prstGeom prst="triangl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cxnSp>
          <p:nvCxnSpPr>
            <p:cNvPr id="37" name="Straight Connector 36"/>
            <p:cNvCxnSpPr/>
            <p:nvPr userDrawn="1"/>
          </p:nvCxnSpPr>
          <p:spPr>
            <a:xfrm flipH="1">
              <a:off x="5285015" y="1330189"/>
              <a:ext cx="1829298" cy="11620"/>
            </a:xfrm>
            <a:prstGeom prst="line">
              <a:avLst/>
            </a:prstGeom>
            <a:ln w="60325">
              <a:solidFill>
                <a:schemeClr val="accent6"/>
              </a:solidFill>
            </a:ln>
          </p:spPr>
          <p:style>
            <a:lnRef idx="1">
              <a:schemeClr val="accent1"/>
            </a:lnRef>
            <a:fillRef idx="0">
              <a:schemeClr val="accent1"/>
            </a:fillRef>
            <a:effectRef idx="0">
              <a:schemeClr val="accent1"/>
            </a:effectRef>
            <a:fontRef idx="minor">
              <a:schemeClr val="tx1"/>
            </a:fontRef>
          </p:style>
        </p:cxnSp>
      </p:grpSp>
      <p:pic>
        <p:nvPicPr>
          <p:cNvPr id="31" name="Picture 30"/>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0"/>
            <a:ext cx="9144000" cy="952500"/>
          </a:xfrm>
          <a:prstGeom prst="rect">
            <a:avLst/>
          </a:prstGeom>
        </p:spPr>
      </p:pic>
    </p:spTree>
    <p:extLst>
      <p:ext uri="{BB962C8B-B14F-4D97-AF65-F5344CB8AC3E}">
        <p14:creationId xmlns:p14="http://schemas.microsoft.com/office/powerpoint/2010/main" val="2209360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Main Title Subheading">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subtitle"/>
          <p:cNvSpPr>
            <a:spLocks noGrp="1"/>
          </p:cNvSpPr>
          <p:nvPr>
            <p:ph type="body" idx="1" hasCustomPrompt="1"/>
          </p:nvPr>
        </p:nvSpPr>
        <p:spPr>
          <a:xfrm>
            <a:off x="649594" y="2125058"/>
            <a:ext cx="7716644" cy="739677"/>
          </a:xfrm>
          <a:prstGeom prst="rect">
            <a:avLst/>
          </a:prstGeom>
        </p:spPr>
        <p:txBody>
          <a:bodyPr anchor="ctr" anchorCtr="0"/>
          <a:lstStyle>
            <a:lvl1pPr marL="0" indent="0" algn="ctr">
              <a:buNone/>
              <a:defRPr sz="1050" baseline="0">
                <a:solidFill>
                  <a:schemeClr val="tx1"/>
                </a:solidFill>
                <a:latin typeface="Arial" charset="0"/>
                <a:ea typeface="Arial" charset="0"/>
                <a:cs typeface="Arial" charset="0"/>
              </a:defRPr>
            </a:lvl1pPr>
            <a:lvl2pPr marL="342892" indent="0">
              <a:buNone/>
              <a:defRPr sz="1350">
                <a:solidFill>
                  <a:schemeClr val="tx1">
                    <a:tint val="75000"/>
                  </a:schemeClr>
                </a:solidFill>
              </a:defRPr>
            </a:lvl2pPr>
            <a:lvl3pPr marL="685783" indent="0">
              <a:buNone/>
              <a:defRPr sz="1200">
                <a:solidFill>
                  <a:schemeClr val="tx1">
                    <a:tint val="75000"/>
                  </a:schemeClr>
                </a:solidFill>
              </a:defRPr>
            </a:lvl3pPr>
            <a:lvl4pPr marL="1028675" indent="0">
              <a:buNone/>
              <a:defRPr sz="1050">
                <a:solidFill>
                  <a:schemeClr val="tx1">
                    <a:tint val="75000"/>
                  </a:schemeClr>
                </a:solidFill>
              </a:defRPr>
            </a:lvl4pPr>
            <a:lvl5pPr marL="1371566" indent="0">
              <a:buNone/>
              <a:defRPr sz="1050">
                <a:solidFill>
                  <a:schemeClr val="tx1">
                    <a:tint val="75000"/>
                  </a:schemeClr>
                </a:solidFill>
              </a:defRPr>
            </a:lvl5pPr>
            <a:lvl6pPr marL="1714457" indent="0">
              <a:buNone/>
              <a:defRPr sz="1050">
                <a:solidFill>
                  <a:schemeClr val="tx1">
                    <a:tint val="75000"/>
                  </a:schemeClr>
                </a:solidFill>
              </a:defRPr>
            </a:lvl6pPr>
            <a:lvl7pPr marL="2057348" indent="0">
              <a:buNone/>
              <a:defRPr sz="1050">
                <a:solidFill>
                  <a:schemeClr val="tx1">
                    <a:tint val="75000"/>
                  </a:schemeClr>
                </a:solidFill>
              </a:defRPr>
            </a:lvl7pPr>
            <a:lvl8pPr marL="2400240" indent="0">
              <a:buNone/>
              <a:defRPr sz="1050">
                <a:solidFill>
                  <a:schemeClr val="tx1">
                    <a:tint val="75000"/>
                  </a:schemeClr>
                </a:solidFill>
              </a:defRPr>
            </a:lvl8pPr>
            <a:lvl9pPr marL="2743132" indent="0">
              <a:buNone/>
              <a:defRPr sz="1050">
                <a:solidFill>
                  <a:schemeClr val="tx1">
                    <a:tint val="75000"/>
                  </a:schemeClr>
                </a:solidFill>
              </a:defRPr>
            </a:lvl9pPr>
          </a:lstStyle>
          <a:p>
            <a:pPr lvl="0"/>
            <a:r>
              <a:rPr lang="en-US" dirty="0"/>
              <a:t>Click to Edit Master Subheading</a:t>
            </a:r>
          </a:p>
        </p:txBody>
      </p:sp>
      <p:sp>
        <p:nvSpPr>
          <p:cNvPr id="7" name="heading"/>
          <p:cNvSpPr>
            <a:spLocks noGrp="1"/>
          </p:cNvSpPr>
          <p:nvPr>
            <p:ph type="body" sz="quarter" idx="11" hasCustomPrompt="1"/>
          </p:nvPr>
        </p:nvSpPr>
        <p:spPr>
          <a:xfrm>
            <a:off x="713679" y="572948"/>
            <a:ext cx="7716644" cy="1326761"/>
          </a:xfrm>
          <a:prstGeom prst="rect">
            <a:avLst/>
          </a:prstGeom>
        </p:spPr>
        <p:txBody>
          <a:bodyPr wrap="square" tIns="0" bIns="0" anchor="ctr" anchorCtr="0">
            <a:normAutofit/>
          </a:bodyPr>
          <a:lstStyle>
            <a:lvl1pPr marL="0" marR="0" indent="0" algn="ctr" defTabSz="685783" rtl="0" eaLnBrk="1" fontAlgn="auto" latinLnBrk="0" hangingPunct="1">
              <a:lnSpc>
                <a:spcPct val="100000"/>
              </a:lnSpc>
              <a:spcBef>
                <a:spcPts val="900"/>
              </a:spcBef>
              <a:spcAft>
                <a:spcPts val="900"/>
              </a:spcAft>
              <a:buClrTx/>
              <a:buSzTx/>
              <a:buFont typeface="Arial" pitchFamily="34" charset="0"/>
              <a:buNone/>
              <a:tabLst/>
              <a:defRPr sz="2500" b="0" baseline="0">
                <a:solidFill>
                  <a:schemeClr val="tx1"/>
                </a:solidFill>
                <a:effectLst/>
                <a:latin typeface="Arial" charset="0"/>
                <a:ea typeface="Arial" charset="0"/>
                <a:cs typeface="Arial" charset="0"/>
              </a:defRPr>
            </a:lvl1pPr>
          </a:lstStyle>
          <a:p>
            <a:pPr marL="0" marR="0" lvl="0" indent="0" algn="ctr" defTabSz="685783" rtl="0" eaLnBrk="1" fontAlgn="auto" latinLnBrk="0" hangingPunct="1">
              <a:lnSpc>
                <a:spcPct val="100000"/>
              </a:lnSpc>
              <a:spcBef>
                <a:spcPts val="900"/>
              </a:spcBef>
              <a:spcAft>
                <a:spcPts val="900"/>
              </a:spcAft>
              <a:buClrTx/>
              <a:buSzTx/>
              <a:buFont typeface="Arial" pitchFamily="34" charset="0"/>
              <a:buNone/>
              <a:tabLst/>
              <a:defRPr/>
            </a:pPr>
            <a:r>
              <a:rPr lang="en-US" dirty="0"/>
              <a:t>Click to Edit Master Heading</a:t>
            </a:r>
          </a:p>
        </p:txBody>
      </p:sp>
      <p:sp>
        <p:nvSpPr>
          <p:cNvPr id="5"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Tree>
    <p:custDataLst>
      <p:tags r:id="rId1"/>
    </p:custDataLst>
    <p:extLst>
      <p:ext uri="{BB962C8B-B14F-4D97-AF65-F5344CB8AC3E}">
        <p14:creationId xmlns:p14="http://schemas.microsoft.com/office/powerpoint/2010/main" val="1430674218"/>
      </p:ext>
    </p:extLst>
  </p:cSld>
  <p:clrMapOvr>
    <a:masterClrMapping/>
  </p:clrMapOvr>
  <p:extLst mod="1">
    <p:ext uri="{DCECCB84-F9BA-43D5-87BE-67443E8EF086}">
      <p15:sldGuideLst xmlns:p15="http://schemas.microsoft.com/office/powerpoint/2012/main">
        <p15:guide id="1" orient="horz" pos="1917" userDrawn="1">
          <p15:clr>
            <a:srgbClr val="FBAE40"/>
          </p15:clr>
        </p15:guide>
        <p15:guide id="2" pos="216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Ending ">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Tree>
    <p:custDataLst>
      <p:tags r:id="rId1"/>
    </p:custDataLst>
    <p:extLst>
      <p:ext uri="{BB962C8B-B14F-4D97-AF65-F5344CB8AC3E}">
        <p14:creationId xmlns:p14="http://schemas.microsoft.com/office/powerpoint/2010/main" val="2893653320"/>
      </p:ext>
    </p:extLst>
  </p:cSld>
  <p:clrMapOvr>
    <a:masterClrMapping/>
  </p:clrMapOvr>
  <p:extLst mod="1">
    <p:ext uri="{DCECCB84-F9BA-43D5-87BE-67443E8EF086}">
      <p15:sldGuideLst xmlns:p15="http://schemas.microsoft.com/office/powerpoint/2012/main">
        <p15:guide id="1" orient="horz" pos="1215" userDrawn="1">
          <p15:clr>
            <a:srgbClr val="FBAE40"/>
          </p15:clr>
        </p15:guide>
        <p15:guide id="2" pos="216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2482D7B0-B47E-4747-9014-AC5A03442D7E}" type="datetimeFigureOut">
              <a:rPr lang="en-US" smtClean="0"/>
              <a:t>9/4/19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006011-8E91-4887-809C-F00367DB5088}" type="slidenum">
              <a:rPr lang="en-US" smtClean="0"/>
              <a:t>‹#›</a:t>
            </a:fld>
            <a:endParaRPr lang="en-US"/>
          </a:p>
        </p:txBody>
      </p:sp>
    </p:spTree>
    <p:extLst>
      <p:ext uri="{BB962C8B-B14F-4D97-AF65-F5344CB8AC3E}">
        <p14:creationId xmlns:p14="http://schemas.microsoft.com/office/powerpoint/2010/main" val="33722814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82D7B0-B47E-4747-9014-AC5A03442D7E}" type="datetimeFigureOut">
              <a:rPr lang="en-US" smtClean="0"/>
              <a:t>9/4/19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006011-8E91-4887-809C-F00367DB5088}" type="slidenum">
              <a:rPr lang="en-US" smtClean="0"/>
              <a:t>‹#›</a:t>
            </a:fld>
            <a:endParaRPr lang="en-US"/>
          </a:p>
        </p:txBody>
      </p:sp>
    </p:spTree>
    <p:extLst>
      <p:ext uri="{BB962C8B-B14F-4D97-AF65-F5344CB8AC3E}">
        <p14:creationId xmlns:p14="http://schemas.microsoft.com/office/powerpoint/2010/main" val="3345472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in Content">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478303" y="1434905"/>
            <a:ext cx="8173329" cy="3422845"/>
          </a:xfrm>
          <a:prstGeom prst="rect">
            <a:avLst/>
          </a:prstGeom>
        </p:spPr>
        <p:txBody>
          <a:bodyPr/>
          <a:lstStyle>
            <a:lvl1pPr algn="l">
              <a:defRPr sz="1200">
                <a:solidFill>
                  <a:schemeClr val="tx1"/>
                </a:solidFill>
                <a:latin typeface="+mn-lt"/>
                <a:cs typeface="Calibri" panose="020F0502020204030204" pitchFamily="34" charset="0"/>
              </a:defRPr>
            </a:lvl1pPr>
          </a:lstStyle>
          <a:p>
            <a:pPr lvl="0"/>
            <a:r>
              <a:rPr lang="en-US" dirty="0"/>
              <a:t>Content</a:t>
            </a:r>
          </a:p>
        </p:txBody>
      </p:sp>
      <p:sp>
        <p:nvSpPr>
          <p:cNvPr id="6"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7" name="heading"/>
          <p:cNvSpPr>
            <a:spLocks noGrp="1"/>
          </p:cNvSpPr>
          <p:nvPr>
            <p:ph type="body" sz="quarter" idx="14" hasCustomPrompt="1"/>
          </p:nvPr>
        </p:nvSpPr>
        <p:spPr>
          <a:xfrm>
            <a:off x="121334" y="197828"/>
            <a:ext cx="8915400" cy="580804"/>
          </a:xfrm>
          <a:prstGeom prst="rect">
            <a:avLst/>
          </a:prstGeom>
        </p:spPr>
        <p:txBody>
          <a:bodyPr anchor="ctr"/>
          <a:lstStyle>
            <a:lvl1pPr algn="l">
              <a:spcBef>
                <a:spcPts val="0"/>
              </a:spcBef>
              <a:spcAft>
                <a:spcPts val="0"/>
              </a:spcAft>
              <a:defRPr sz="2300" b="0">
                <a:solidFill>
                  <a:schemeClr val="bg1"/>
                </a:solidFill>
                <a:effectLst/>
                <a:latin typeface="+mj-lt"/>
                <a:cs typeface="Calibri" panose="020F0502020204030204" pitchFamily="34" charset="0"/>
              </a:defRPr>
            </a:lvl1pPr>
          </a:lstStyle>
          <a:p>
            <a:pPr lvl="0"/>
            <a:r>
              <a:rPr lang="en-US" dirty="0"/>
              <a:t>Click to edit Master Slide Heading</a:t>
            </a:r>
          </a:p>
        </p:txBody>
      </p:sp>
    </p:spTree>
    <p:custDataLst>
      <p:tags r:id="rId1"/>
    </p:custDataLst>
    <p:extLst>
      <p:ext uri="{BB962C8B-B14F-4D97-AF65-F5344CB8AC3E}">
        <p14:creationId xmlns:p14="http://schemas.microsoft.com/office/powerpoint/2010/main" val="4200959300"/>
      </p:ext>
    </p:extLst>
  </p:cSld>
  <p:clrMapOvr>
    <a:masterClrMapping/>
  </p:clrMapOvr>
  <p:extLst mod="1">
    <p:ext uri="{DCECCB84-F9BA-43D5-87BE-67443E8EF086}">
      <p15:sldGuideLst xmlns:p15="http://schemas.microsoft.com/office/powerpoint/2012/main">
        <p15:guide id="1" orient="horz" pos="118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Main Content">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7" name="heading"/>
          <p:cNvSpPr>
            <a:spLocks noGrp="1"/>
          </p:cNvSpPr>
          <p:nvPr>
            <p:ph type="body" sz="quarter" idx="14" hasCustomPrompt="1"/>
          </p:nvPr>
        </p:nvSpPr>
        <p:spPr>
          <a:xfrm>
            <a:off x="121334" y="197828"/>
            <a:ext cx="8915400" cy="580804"/>
          </a:xfrm>
          <a:prstGeom prst="rect">
            <a:avLst/>
          </a:prstGeom>
        </p:spPr>
        <p:txBody>
          <a:bodyPr anchor="ctr"/>
          <a:lstStyle>
            <a:lvl1pPr algn="l">
              <a:spcBef>
                <a:spcPts val="0"/>
              </a:spcBef>
              <a:spcAft>
                <a:spcPts val="0"/>
              </a:spcAft>
              <a:defRPr sz="2300" b="0">
                <a:solidFill>
                  <a:schemeClr val="bg1"/>
                </a:solidFill>
                <a:effectLst/>
                <a:latin typeface="+mj-lt"/>
                <a:cs typeface="Calibri" panose="020F0502020204030204" pitchFamily="34" charset="0"/>
              </a:defRPr>
            </a:lvl1pPr>
          </a:lstStyle>
          <a:p>
            <a:pPr lvl="0"/>
            <a:r>
              <a:rPr lang="en-US" dirty="0"/>
              <a:t>Click to edit Master Slide Heading</a:t>
            </a:r>
          </a:p>
        </p:txBody>
      </p:sp>
      <p:sp>
        <p:nvSpPr>
          <p:cNvPr id="4" name="Content Placeholder 3"/>
          <p:cNvSpPr>
            <a:spLocks noGrp="1"/>
          </p:cNvSpPr>
          <p:nvPr>
            <p:ph sz="quarter" idx="15"/>
          </p:nvPr>
        </p:nvSpPr>
        <p:spPr>
          <a:xfrm>
            <a:off x="121334" y="1097280"/>
            <a:ext cx="6287086" cy="388620"/>
          </a:xfrm>
          <a:prstGeom prst="rect">
            <a:avLst/>
          </a:prstGeom>
          <a:solidFill>
            <a:schemeClr val="accent2"/>
          </a:solidFill>
        </p:spPr>
        <p:txBody>
          <a:bodyPr/>
          <a:lstStyle>
            <a:lvl1pPr>
              <a:defRPr sz="2000">
                <a:solidFill>
                  <a:schemeClr val="bg1"/>
                </a:solidFill>
              </a:defRPr>
            </a:lvl1pPr>
          </a:lstStyle>
          <a:p>
            <a:pPr lvl="0"/>
            <a:r>
              <a:rPr lang="en-US" dirty="0"/>
              <a:t>Edit Master text styles</a:t>
            </a:r>
          </a:p>
        </p:txBody>
      </p:sp>
      <p:sp>
        <p:nvSpPr>
          <p:cNvPr id="14" name="Content Placeholder 3"/>
          <p:cNvSpPr>
            <a:spLocks noGrp="1"/>
          </p:cNvSpPr>
          <p:nvPr>
            <p:ph sz="quarter" idx="16"/>
          </p:nvPr>
        </p:nvSpPr>
        <p:spPr>
          <a:xfrm>
            <a:off x="273734" y="1249680"/>
            <a:ext cx="6287086" cy="388620"/>
          </a:xfrm>
          <a:prstGeom prst="rect">
            <a:avLst/>
          </a:prstGeom>
          <a:solidFill>
            <a:schemeClr val="accent2"/>
          </a:solidFill>
        </p:spPr>
        <p:txBody>
          <a:bodyPr/>
          <a:lstStyle>
            <a:lvl1pPr>
              <a:defRPr sz="2000">
                <a:solidFill>
                  <a:schemeClr val="bg1"/>
                </a:solidFill>
              </a:defRPr>
            </a:lvl1pPr>
          </a:lstStyle>
          <a:p>
            <a:pPr lvl="0"/>
            <a:r>
              <a:rPr lang="en-US" dirty="0"/>
              <a:t>Edit Master text styles</a:t>
            </a:r>
          </a:p>
        </p:txBody>
      </p:sp>
      <p:sp>
        <p:nvSpPr>
          <p:cNvPr id="15" name="Content Placeholder 3"/>
          <p:cNvSpPr>
            <a:spLocks noGrp="1"/>
          </p:cNvSpPr>
          <p:nvPr>
            <p:ph sz="quarter" idx="17"/>
          </p:nvPr>
        </p:nvSpPr>
        <p:spPr>
          <a:xfrm>
            <a:off x="426134" y="1402080"/>
            <a:ext cx="6287086" cy="388620"/>
          </a:xfrm>
          <a:prstGeom prst="rect">
            <a:avLst/>
          </a:prstGeom>
          <a:solidFill>
            <a:schemeClr val="accent2"/>
          </a:solidFill>
        </p:spPr>
        <p:txBody>
          <a:bodyPr/>
          <a:lstStyle>
            <a:lvl1pPr>
              <a:defRPr sz="2000">
                <a:solidFill>
                  <a:schemeClr val="bg1"/>
                </a:solidFill>
              </a:defRPr>
            </a:lvl1pPr>
          </a:lstStyle>
          <a:p>
            <a:pPr lvl="0"/>
            <a:r>
              <a:rPr lang="en-US" dirty="0"/>
              <a:t>Edit Master text styles</a:t>
            </a:r>
          </a:p>
        </p:txBody>
      </p:sp>
      <p:sp>
        <p:nvSpPr>
          <p:cNvPr id="16" name="Content Placeholder 3"/>
          <p:cNvSpPr>
            <a:spLocks noGrp="1"/>
          </p:cNvSpPr>
          <p:nvPr>
            <p:ph sz="quarter" idx="18"/>
          </p:nvPr>
        </p:nvSpPr>
        <p:spPr>
          <a:xfrm>
            <a:off x="578534" y="1554480"/>
            <a:ext cx="6287086" cy="388620"/>
          </a:xfrm>
          <a:prstGeom prst="rect">
            <a:avLst/>
          </a:prstGeom>
          <a:solidFill>
            <a:schemeClr val="accent2"/>
          </a:solidFill>
        </p:spPr>
        <p:txBody>
          <a:bodyPr/>
          <a:lstStyle>
            <a:lvl1pPr>
              <a:defRPr sz="2000">
                <a:solidFill>
                  <a:schemeClr val="bg1"/>
                </a:solidFill>
              </a:defRPr>
            </a:lvl1pPr>
          </a:lstStyle>
          <a:p>
            <a:pPr lvl="0"/>
            <a:r>
              <a:rPr lang="en-US" dirty="0"/>
              <a:t>Edit Master text styles</a:t>
            </a:r>
          </a:p>
        </p:txBody>
      </p:sp>
      <p:sp>
        <p:nvSpPr>
          <p:cNvPr id="17" name="Content Placeholder 3"/>
          <p:cNvSpPr>
            <a:spLocks noGrp="1"/>
          </p:cNvSpPr>
          <p:nvPr>
            <p:ph sz="quarter" idx="19"/>
          </p:nvPr>
        </p:nvSpPr>
        <p:spPr>
          <a:xfrm>
            <a:off x="730934" y="1706880"/>
            <a:ext cx="6287086" cy="388620"/>
          </a:xfrm>
          <a:prstGeom prst="rect">
            <a:avLst/>
          </a:prstGeom>
          <a:solidFill>
            <a:schemeClr val="accent2"/>
          </a:solidFill>
        </p:spPr>
        <p:txBody>
          <a:bodyPr/>
          <a:lstStyle>
            <a:lvl1pPr>
              <a:defRPr sz="2000">
                <a:solidFill>
                  <a:schemeClr val="bg1"/>
                </a:solidFill>
              </a:defRPr>
            </a:lvl1pPr>
          </a:lstStyle>
          <a:p>
            <a:pPr lvl="0"/>
            <a:r>
              <a:rPr lang="en-US" dirty="0"/>
              <a:t>Edit Master text styles</a:t>
            </a:r>
          </a:p>
        </p:txBody>
      </p:sp>
      <p:sp>
        <p:nvSpPr>
          <p:cNvPr id="18" name="Content Placeholder 3"/>
          <p:cNvSpPr>
            <a:spLocks noGrp="1"/>
          </p:cNvSpPr>
          <p:nvPr>
            <p:ph sz="quarter" idx="20"/>
          </p:nvPr>
        </p:nvSpPr>
        <p:spPr>
          <a:xfrm>
            <a:off x="883334" y="1859280"/>
            <a:ext cx="6287086" cy="388620"/>
          </a:xfrm>
          <a:prstGeom prst="rect">
            <a:avLst/>
          </a:prstGeom>
          <a:solidFill>
            <a:schemeClr val="accent2"/>
          </a:solidFill>
        </p:spPr>
        <p:txBody>
          <a:bodyPr/>
          <a:lstStyle>
            <a:lvl1pPr>
              <a:defRPr sz="2000">
                <a:solidFill>
                  <a:schemeClr val="bg1"/>
                </a:solidFill>
              </a:defRPr>
            </a:lvl1pPr>
          </a:lstStyle>
          <a:p>
            <a:pPr lvl="0"/>
            <a:r>
              <a:rPr lang="en-US" dirty="0"/>
              <a:t>Edit Master text styles</a:t>
            </a:r>
          </a:p>
        </p:txBody>
      </p:sp>
      <p:sp>
        <p:nvSpPr>
          <p:cNvPr id="19" name="Content Placeholder 3"/>
          <p:cNvSpPr>
            <a:spLocks noGrp="1"/>
          </p:cNvSpPr>
          <p:nvPr>
            <p:ph sz="quarter" idx="21"/>
          </p:nvPr>
        </p:nvSpPr>
        <p:spPr>
          <a:xfrm>
            <a:off x="1035734" y="2011680"/>
            <a:ext cx="6287086" cy="388620"/>
          </a:xfrm>
          <a:prstGeom prst="rect">
            <a:avLst/>
          </a:prstGeom>
          <a:solidFill>
            <a:schemeClr val="accent2"/>
          </a:solidFill>
        </p:spPr>
        <p:txBody>
          <a:bodyPr/>
          <a:lstStyle>
            <a:lvl1pPr>
              <a:defRPr sz="2000">
                <a:solidFill>
                  <a:schemeClr val="bg1"/>
                </a:solidFill>
              </a:defRPr>
            </a:lvl1pPr>
          </a:lstStyle>
          <a:p>
            <a:pPr lvl="0"/>
            <a:r>
              <a:rPr lang="en-US" dirty="0"/>
              <a:t>Edit Master text styles</a:t>
            </a:r>
          </a:p>
        </p:txBody>
      </p:sp>
    </p:spTree>
    <p:custDataLst>
      <p:tags r:id="rId1"/>
    </p:custDataLst>
    <p:extLst>
      <p:ext uri="{BB962C8B-B14F-4D97-AF65-F5344CB8AC3E}">
        <p14:creationId xmlns:p14="http://schemas.microsoft.com/office/powerpoint/2010/main" val="61771413"/>
      </p:ext>
    </p:extLst>
  </p:cSld>
  <p:clrMapOvr>
    <a:masterClrMapping/>
  </p:clrMapOvr>
  <p:extLst mod="1">
    <p:ext uri="{DCECCB84-F9BA-43D5-87BE-67443E8EF086}">
      <p15:sldGuideLst xmlns:p15="http://schemas.microsoft.com/office/powerpoint/2012/main">
        <p15:guide id="1" orient="horz" pos="11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Main Content">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5" name="heading"/>
          <p:cNvSpPr>
            <a:spLocks noGrp="1"/>
          </p:cNvSpPr>
          <p:nvPr>
            <p:ph type="body" sz="quarter" idx="14" hasCustomPrompt="1"/>
          </p:nvPr>
        </p:nvSpPr>
        <p:spPr>
          <a:xfrm>
            <a:off x="121334" y="197828"/>
            <a:ext cx="8915400" cy="580804"/>
          </a:xfrm>
          <a:prstGeom prst="rect">
            <a:avLst/>
          </a:prstGeom>
        </p:spPr>
        <p:txBody>
          <a:bodyPr anchor="ctr"/>
          <a:lstStyle>
            <a:lvl1pPr algn="l">
              <a:spcBef>
                <a:spcPts val="0"/>
              </a:spcBef>
              <a:spcAft>
                <a:spcPts val="0"/>
              </a:spcAft>
              <a:defRPr sz="2300" b="0">
                <a:solidFill>
                  <a:schemeClr val="bg1"/>
                </a:solidFill>
                <a:effectLst/>
                <a:latin typeface="Arial" charset="0"/>
                <a:ea typeface="Arial" charset="0"/>
                <a:cs typeface="Arial" charset="0"/>
              </a:defRPr>
            </a:lvl1pPr>
          </a:lstStyle>
          <a:p>
            <a:pPr lvl="0"/>
            <a:r>
              <a:rPr lang="en-US" dirty="0"/>
              <a:t>Click to edit Master Slide Heading</a:t>
            </a:r>
          </a:p>
        </p:txBody>
      </p:sp>
    </p:spTree>
    <p:custDataLst>
      <p:tags r:id="rId1"/>
    </p:custDataLst>
    <p:extLst>
      <p:ext uri="{BB962C8B-B14F-4D97-AF65-F5344CB8AC3E}">
        <p14:creationId xmlns:p14="http://schemas.microsoft.com/office/powerpoint/2010/main" val="3071288210"/>
      </p:ext>
    </p:extLst>
  </p:cSld>
  <p:clrMapOvr>
    <a:masterClrMapping/>
  </p:clrMapOvr>
  <p:extLst mod="1">
    <p:ext uri="{DCECCB84-F9BA-43D5-87BE-67443E8EF086}">
      <p15:sldGuideLst xmlns:p15="http://schemas.microsoft.com/office/powerpoint/2012/main">
        <p15:guide id="1" orient="horz" pos="118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Main Content">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7" name="heading"/>
          <p:cNvSpPr>
            <a:spLocks noGrp="1"/>
          </p:cNvSpPr>
          <p:nvPr>
            <p:ph type="body" sz="quarter" idx="11" hasCustomPrompt="1"/>
          </p:nvPr>
        </p:nvSpPr>
        <p:spPr>
          <a:xfrm rot="16200000">
            <a:off x="-1918470" y="2308638"/>
            <a:ext cx="4761851" cy="580804"/>
          </a:xfrm>
          <a:prstGeom prst="rect">
            <a:avLst/>
          </a:prstGeom>
          <a:effectLst/>
        </p:spPr>
        <p:txBody>
          <a:bodyPr anchor="ctr"/>
          <a:lstStyle>
            <a:lvl1pPr algn="l">
              <a:spcBef>
                <a:spcPts val="0"/>
              </a:spcBef>
              <a:spcAft>
                <a:spcPts val="0"/>
              </a:spcAft>
              <a:defRPr sz="2300" b="0">
                <a:solidFill>
                  <a:schemeClr val="bg1"/>
                </a:solidFill>
                <a:effectLst/>
                <a:latin typeface="+mj-lt"/>
                <a:cs typeface="Calibri" panose="020F0502020204030204" pitchFamily="34" charset="0"/>
              </a:defRPr>
            </a:lvl1pPr>
          </a:lstStyle>
          <a:p>
            <a:pPr lvl="0"/>
            <a:r>
              <a:rPr lang="en-US" dirty="0"/>
              <a:t>Click to edit Master Slide Heading</a:t>
            </a:r>
          </a:p>
        </p:txBody>
      </p:sp>
      <p:sp>
        <p:nvSpPr>
          <p:cNvPr id="4" name="Content Placeholder 2"/>
          <p:cNvSpPr>
            <a:spLocks noGrp="1"/>
          </p:cNvSpPr>
          <p:nvPr>
            <p:ph sz="quarter" idx="10" hasCustomPrompt="1"/>
          </p:nvPr>
        </p:nvSpPr>
        <p:spPr>
          <a:xfrm>
            <a:off x="1388910" y="365761"/>
            <a:ext cx="7375264" cy="4417255"/>
          </a:xfrm>
          <a:prstGeom prst="rect">
            <a:avLst/>
          </a:prstGeom>
        </p:spPr>
        <p:txBody>
          <a:bodyPr/>
          <a:lstStyle>
            <a:lvl1pPr algn="l">
              <a:defRPr sz="1200">
                <a:solidFill>
                  <a:srgbClr val="080404"/>
                </a:solidFill>
                <a:latin typeface="+mn-lt"/>
                <a:cs typeface="Calibri" panose="020F0502020204030204" pitchFamily="34" charset="0"/>
              </a:defRPr>
            </a:lvl1pPr>
          </a:lstStyle>
          <a:p>
            <a:pPr lvl="0"/>
            <a:r>
              <a:rPr lang="en-US" dirty="0"/>
              <a:t>Content</a:t>
            </a:r>
          </a:p>
        </p:txBody>
      </p:sp>
    </p:spTree>
    <p:custDataLst>
      <p:tags r:id="rId1"/>
    </p:custDataLst>
    <p:extLst>
      <p:ext uri="{BB962C8B-B14F-4D97-AF65-F5344CB8AC3E}">
        <p14:creationId xmlns:p14="http://schemas.microsoft.com/office/powerpoint/2010/main" val="2953872541"/>
      </p:ext>
    </p:extLst>
  </p:cSld>
  <p:clrMapOvr>
    <a:masterClrMapping/>
  </p:clrMapOvr>
  <p:extLst mod="1">
    <p:ext uri="{DCECCB84-F9BA-43D5-87BE-67443E8EF086}">
      <p15:sldGuideLst xmlns:p15="http://schemas.microsoft.com/office/powerpoint/2012/main">
        <p15:guide id="1" orient="horz" pos="118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Main Content">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4" name="Content Placeholder 2"/>
          <p:cNvSpPr>
            <a:spLocks noGrp="1"/>
          </p:cNvSpPr>
          <p:nvPr>
            <p:ph sz="quarter" idx="10" hasCustomPrompt="1"/>
          </p:nvPr>
        </p:nvSpPr>
        <p:spPr>
          <a:xfrm>
            <a:off x="450167" y="365761"/>
            <a:ext cx="7322239" cy="4417255"/>
          </a:xfrm>
          <a:prstGeom prst="rect">
            <a:avLst/>
          </a:prstGeom>
        </p:spPr>
        <p:txBody>
          <a:bodyPr/>
          <a:lstStyle>
            <a:lvl1pPr algn="l">
              <a:defRPr sz="1200">
                <a:solidFill>
                  <a:srgbClr val="080404"/>
                </a:solidFill>
                <a:latin typeface="+mn-lt"/>
                <a:cs typeface="Calibri" panose="020F0502020204030204" pitchFamily="34" charset="0"/>
              </a:defRPr>
            </a:lvl1pPr>
          </a:lstStyle>
          <a:p>
            <a:pPr lvl="0"/>
            <a:r>
              <a:rPr lang="en-US" dirty="0"/>
              <a:t>Content</a:t>
            </a:r>
          </a:p>
        </p:txBody>
      </p:sp>
      <p:sp>
        <p:nvSpPr>
          <p:cNvPr id="5" name="heading"/>
          <p:cNvSpPr>
            <a:spLocks noGrp="1"/>
          </p:cNvSpPr>
          <p:nvPr>
            <p:ph type="body" sz="quarter" idx="12" hasCustomPrompt="1"/>
          </p:nvPr>
        </p:nvSpPr>
        <p:spPr>
          <a:xfrm rot="5400000" flipH="1">
            <a:off x="6261895" y="2283984"/>
            <a:ext cx="4761851" cy="580804"/>
          </a:xfrm>
          <a:prstGeom prst="rect">
            <a:avLst/>
          </a:prstGeom>
          <a:effectLst/>
        </p:spPr>
        <p:txBody>
          <a:bodyPr anchor="ctr"/>
          <a:lstStyle>
            <a:lvl1pPr algn="l">
              <a:spcBef>
                <a:spcPts val="0"/>
              </a:spcBef>
              <a:spcAft>
                <a:spcPts val="0"/>
              </a:spcAft>
              <a:defRPr sz="2300" b="0">
                <a:solidFill>
                  <a:schemeClr val="bg1"/>
                </a:solidFill>
                <a:effectLst/>
                <a:latin typeface="+mj-lt"/>
                <a:cs typeface="Calibri" panose="020F0502020204030204" pitchFamily="34" charset="0"/>
              </a:defRPr>
            </a:lvl1pPr>
          </a:lstStyle>
          <a:p>
            <a:pPr lvl="0"/>
            <a:r>
              <a:rPr lang="en-US" dirty="0"/>
              <a:t>Click to edit Master Slide Heading</a:t>
            </a:r>
          </a:p>
        </p:txBody>
      </p:sp>
    </p:spTree>
    <p:custDataLst>
      <p:tags r:id="rId1"/>
    </p:custDataLst>
    <p:extLst>
      <p:ext uri="{BB962C8B-B14F-4D97-AF65-F5344CB8AC3E}">
        <p14:creationId xmlns:p14="http://schemas.microsoft.com/office/powerpoint/2010/main" val="1401596282"/>
      </p:ext>
    </p:extLst>
  </p:cSld>
  <p:clrMapOvr>
    <a:masterClrMapping/>
  </p:clrMapOvr>
  <p:extLst mod="1">
    <p:ext uri="{DCECCB84-F9BA-43D5-87BE-67443E8EF086}">
      <p15:sldGuideLst xmlns:p15="http://schemas.microsoft.com/office/powerpoint/2012/main">
        <p15:guide id="1" orient="horz" pos="11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ain Content Subheading">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285226" y="1878038"/>
            <a:ext cx="8556770" cy="3043018"/>
          </a:xfrm>
          <a:prstGeom prst="rect">
            <a:avLst/>
          </a:prstGeom>
        </p:spPr>
        <p:txBody>
          <a:bodyPr/>
          <a:lstStyle>
            <a:lvl1pPr algn="l">
              <a:defRPr sz="1200">
                <a:latin typeface="+mn-lt"/>
                <a:cs typeface="Calibri" panose="020F0502020204030204" pitchFamily="34" charset="0"/>
              </a:defRPr>
            </a:lvl1pPr>
          </a:lstStyle>
          <a:p>
            <a:pPr lvl="0"/>
            <a:r>
              <a:rPr lang="en-US" dirty="0"/>
              <a:t>Content</a:t>
            </a:r>
          </a:p>
        </p:txBody>
      </p:sp>
      <p:sp>
        <p:nvSpPr>
          <p:cNvPr id="6"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4" name="Content Placeholder 3"/>
          <p:cNvSpPr>
            <a:spLocks noGrp="1"/>
          </p:cNvSpPr>
          <p:nvPr>
            <p:ph sz="quarter" idx="12" hasCustomPrompt="1"/>
          </p:nvPr>
        </p:nvSpPr>
        <p:spPr>
          <a:xfrm>
            <a:off x="285226" y="1346754"/>
            <a:ext cx="8556770" cy="285750"/>
          </a:xfrm>
          <a:prstGeom prst="rect">
            <a:avLst/>
          </a:prstGeom>
        </p:spPr>
        <p:txBody>
          <a:bodyPr vert="horz" lIns="91440" tIns="45720" rIns="91440" bIns="45720" rtlCol="0">
            <a:noAutofit/>
          </a:bodyPr>
          <a:lstStyle>
            <a:lvl1pPr>
              <a:defRPr lang="en-US" sz="1800" b="0" baseline="0" dirty="0" smtClean="0">
                <a:solidFill>
                  <a:srgbClr val="080404"/>
                </a:solidFill>
                <a:latin typeface="+mj-lt"/>
                <a:ea typeface="Calibri" panose="020F0502020204030204" pitchFamily="34" charset="0"/>
                <a:cs typeface="Calibri" panose="020F0502020204030204" pitchFamily="34" charset="0"/>
              </a:defRPr>
            </a:lvl1pPr>
          </a:lstStyle>
          <a:p>
            <a:pPr lvl="0"/>
            <a:r>
              <a:rPr lang="en-US" dirty="0"/>
              <a:t>Click to edit master slide subheading</a:t>
            </a:r>
          </a:p>
        </p:txBody>
      </p:sp>
      <p:sp>
        <p:nvSpPr>
          <p:cNvPr id="8" name="heading"/>
          <p:cNvSpPr>
            <a:spLocks noGrp="1"/>
          </p:cNvSpPr>
          <p:nvPr>
            <p:ph type="body" sz="quarter" idx="14" hasCustomPrompt="1"/>
          </p:nvPr>
        </p:nvSpPr>
        <p:spPr>
          <a:xfrm>
            <a:off x="121334" y="197828"/>
            <a:ext cx="8915400" cy="580804"/>
          </a:xfrm>
          <a:prstGeom prst="rect">
            <a:avLst/>
          </a:prstGeom>
        </p:spPr>
        <p:txBody>
          <a:bodyPr anchor="ctr"/>
          <a:lstStyle>
            <a:lvl1pPr algn="l">
              <a:spcBef>
                <a:spcPts val="0"/>
              </a:spcBef>
              <a:spcAft>
                <a:spcPts val="0"/>
              </a:spcAft>
              <a:defRPr sz="2300" b="0">
                <a:solidFill>
                  <a:schemeClr val="bg1"/>
                </a:solidFill>
                <a:effectLst/>
                <a:latin typeface="+mj-lt"/>
                <a:cs typeface="Calibri" panose="020F0502020204030204" pitchFamily="34" charset="0"/>
              </a:defRPr>
            </a:lvl1pPr>
          </a:lstStyle>
          <a:p>
            <a:pPr lvl="0"/>
            <a:r>
              <a:rPr lang="en-US" dirty="0"/>
              <a:t>Click to edit Master Slide Heading</a:t>
            </a:r>
          </a:p>
        </p:txBody>
      </p:sp>
    </p:spTree>
    <p:custDataLst>
      <p:tags r:id="rId1"/>
    </p:custDataLst>
    <p:extLst>
      <p:ext uri="{BB962C8B-B14F-4D97-AF65-F5344CB8AC3E}">
        <p14:creationId xmlns:p14="http://schemas.microsoft.com/office/powerpoint/2010/main" val="2906089543"/>
      </p:ext>
    </p:extLst>
  </p:cSld>
  <p:clrMapOvr>
    <a:masterClrMapping/>
  </p:clrMapOvr>
  <p:extLst mod="1">
    <p:ext uri="{DCECCB84-F9BA-43D5-87BE-67443E8EF086}">
      <p15:sldGuideLst xmlns:p15="http://schemas.microsoft.com/office/powerpoint/2012/main">
        <p15:guide id="1" orient="horz" pos="11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ft Content">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cNvSpPr>
            <a:spLocks noGrp="1"/>
          </p:cNvSpPr>
          <p:nvPr>
            <p:ph idx="1"/>
          </p:nvPr>
        </p:nvSpPr>
        <p:spPr>
          <a:xfrm>
            <a:off x="337658" y="1344382"/>
            <a:ext cx="4938823" cy="3463034"/>
          </a:xfrm>
          <a:prstGeom prst="rect">
            <a:avLst/>
          </a:prstGeom>
        </p:spPr>
        <p:txBody>
          <a:bodyPr/>
          <a:lstStyle>
            <a:lvl1pPr>
              <a:spcBef>
                <a:spcPts val="900"/>
              </a:spcBef>
              <a:spcAft>
                <a:spcPts val="900"/>
              </a:spcAft>
              <a:defRPr sz="1200">
                <a:solidFill>
                  <a:schemeClr val="tx1"/>
                </a:solidFill>
                <a:latin typeface="+mn-lt"/>
                <a:cs typeface="Calibri" panose="020F0502020204030204" pitchFamily="34" charset="0"/>
              </a:defRPr>
            </a:lvl1pPr>
            <a:lvl2pPr>
              <a:defRPr sz="1100">
                <a:solidFill>
                  <a:schemeClr val="tx1"/>
                </a:solidFill>
                <a:latin typeface="+mn-lt"/>
                <a:cs typeface="Calibri" panose="020F0502020204030204" pitchFamily="34" charset="0"/>
              </a:defRPr>
            </a:lvl2pPr>
            <a:lvl3pPr marL="685783" indent="0">
              <a:buFont typeface="Century Gothic" panose="020B0502020202020204" pitchFamily="34" charset="0"/>
              <a:buNone/>
              <a:defRPr sz="1050"/>
            </a:lvl3pPr>
          </a:lstStyle>
          <a:p>
            <a:pPr lvl="0"/>
            <a:r>
              <a:rPr lang="en-US"/>
              <a:t>Click to edit Master text styles</a:t>
            </a:r>
          </a:p>
          <a:p>
            <a:pPr lvl="1"/>
            <a:r>
              <a:rPr lang="en-US"/>
              <a:t>Second level</a:t>
            </a:r>
          </a:p>
        </p:txBody>
      </p:sp>
      <p:sp>
        <p:nvSpPr>
          <p:cNvPr id="6" name="slide title"/>
          <p:cNvSpPr>
            <a:spLocks noGrp="1"/>
          </p:cNvSpPr>
          <p:nvPr>
            <p:ph type="title" hasCustomPrompt="1"/>
          </p:nvPr>
        </p:nvSpPr>
        <p:spPr>
          <a:xfrm>
            <a:off x="0" y="-514350"/>
            <a:ext cx="9144000" cy="342900"/>
          </a:xfrm>
          <a:prstGeom prst="rect">
            <a:avLst/>
          </a:prstGeom>
        </p:spPr>
        <p:txBody>
          <a:bodyPr>
            <a:noAutofit/>
          </a:bodyPr>
          <a:lstStyle>
            <a:lvl1pPr algn="l">
              <a:defRPr b="0" baseline="0">
                <a:solidFill>
                  <a:schemeClr val="tx1"/>
                </a:solidFill>
                <a:effectLst/>
              </a:defRPr>
            </a:lvl1pPr>
          </a:lstStyle>
          <a:p>
            <a:r>
              <a:rPr lang="en-US" dirty="0"/>
              <a:t>Click to Edit Slide Title</a:t>
            </a:r>
          </a:p>
        </p:txBody>
      </p:sp>
      <p:sp>
        <p:nvSpPr>
          <p:cNvPr id="5" name="Picture Placeholder 4"/>
          <p:cNvSpPr>
            <a:spLocks noGrp="1"/>
          </p:cNvSpPr>
          <p:nvPr>
            <p:ph type="pic" sz="quarter" idx="11"/>
          </p:nvPr>
        </p:nvSpPr>
        <p:spPr>
          <a:xfrm>
            <a:off x="5632401" y="1344382"/>
            <a:ext cx="3093118" cy="3463033"/>
          </a:xfrm>
          <a:prstGeom prst="rect">
            <a:avLst/>
          </a:prstGeom>
          <a:noFill/>
          <a:ln w="88900" cap="flat" cmpd="sng">
            <a:noFill/>
            <a:miter lim="800000"/>
          </a:ln>
          <a:effectLst>
            <a:outerShdw blurRad="114300" sx="103000" sy="103000" algn="ctr" rotWithShape="0">
              <a:prstClr val="black">
                <a:alpha val="13000"/>
              </a:prstClr>
            </a:outerShdw>
          </a:effectLst>
        </p:spPr>
        <p:txBody>
          <a:bodyPr vert="horz" lIns="91440" tIns="45720" rIns="91440" bIns="45720" rtlCol="0">
            <a:noAutofit/>
          </a:bodyPr>
          <a:lstStyle>
            <a:lvl1pPr>
              <a:defRPr lang="en-US" sz="1100">
                <a:latin typeface="+mn-lt"/>
                <a:cs typeface="Calibri" panose="020F0502020204030204" pitchFamily="34" charset="0"/>
              </a:defRPr>
            </a:lvl1pPr>
          </a:lstStyle>
          <a:p>
            <a:pPr lvl="0"/>
            <a:r>
              <a:rPr lang="en-US"/>
              <a:t>Drag picture to placeholder or click icon to add</a:t>
            </a:r>
            <a:endParaRPr lang="en-US" dirty="0"/>
          </a:p>
        </p:txBody>
      </p:sp>
      <p:sp>
        <p:nvSpPr>
          <p:cNvPr id="8" name="heading"/>
          <p:cNvSpPr>
            <a:spLocks noGrp="1"/>
          </p:cNvSpPr>
          <p:nvPr>
            <p:ph type="body" sz="quarter" idx="14" hasCustomPrompt="1"/>
          </p:nvPr>
        </p:nvSpPr>
        <p:spPr>
          <a:xfrm>
            <a:off x="121334" y="197828"/>
            <a:ext cx="8915400" cy="580804"/>
          </a:xfrm>
          <a:prstGeom prst="rect">
            <a:avLst/>
          </a:prstGeom>
        </p:spPr>
        <p:txBody>
          <a:bodyPr anchor="ctr"/>
          <a:lstStyle>
            <a:lvl1pPr algn="l">
              <a:spcBef>
                <a:spcPts val="0"/>
              </a:spcBef>
              <a:spcAft>
                <a:spcPts val="0"/>
              </a:spcAft>
              <a:defRPr sz="2300" b="0">
                <a:solidFill>
                  <a:schemeClr val="bg1"/>
                </a:solidFill>
                <a:effectLst/>
                <a:latin typeface="+mj-lt"/>
                <a:cs typeface="Calibri" panose="020F0502020204030204" pitchFamily="34" charset="0"/>
              </a:defRPr>
            </a:lvl1pPr>
          </a:lstStyle>
          <a:p>
            <a:pPr lvl="0"/>
            <a:r>
              <a:rPr lang="en-US" dirty="0"/>
              <a:t>Click to edit Master Slide Heading</a:t>
            </a:r>
          </a:p>
        </p:txBody>
      </p:sp>
    </p:spTree>
    <p:custDataLst>
      <p:tags r:id="rId1"/>
    </p:custDataLst>
    <p:extLst>
      <p:ext uri="{BB962C8B-B14F-4D97-AF65-F5344CB8AC3E}">
        <p14:creationId xmlns:p14="http://schemas.microsoft.com/office/powerpoint/2010/main" val="927930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NUL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5">
            <a:lum/>
          </a:blip>
          <a:srcRect/>
          <a:stretch>
            <a:fillRect/>
          </a:stretch>
        </a:blipFill>
        <a:effectLst/>
      </p:bgPr>
    </p:bg>
    <p:spTree>
      <p:nvGrpSpPr>
        <p:cNvPr id="1" name=""/>
        <p:cNvGrpSpPr/>
        <p:nvPr/>
      </p:nvGrpSpPr>
      <p:grpSpPr>
        <a:xfrm>
          <a:off x="0" y="0"/>
          <a:ext cx="0" cy="0"/>
          <a:chOff x="0" y="0"/>
          <a:chExt cx="0" cy="0"/>
        </a:xfrm>
      </p:grpSpPr>
    </p:spTree>
    <p:custDataLst>
      <p:tags r:id="rId24"/>
    </p:custDataLst>
    <p:extLst>
      <p:ext uri="{BB962C8B-B14F-4D97-AF65-F5344CB8AC3E}">
        <p14:creationId xmlns:p14="http://schemas.microsoft.com/office/powerpoint/2010/main" val="3441256740"/>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83"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xStyles>
    <p:titleStyle>
      <a:lvl1pPr algn="ctr" defTabSz="685783" rtl="0" eaLnBrk="1" latinLnBrk="0" hangingPunct="1">
        <a:lnSpc>
          <a:spcPct val="100000"/>
        </a:lnSpc>
        <a:spcBef>
          <a:spcPct val="0"/>
        </a:spcBef>
        <a:buNone/>
        <a:defRPr sz="2100" b="1" kern="1200">
          <a:solidFill>
            <a:schemeClr val="tx1"/>
          </a:solidFill>
          <a:effectLst>
            <a:outerShdw blurRad="38100" dist="38100" dir="2700000" algn="tl">
              <a:srgbClr val="000000">
                <a:alpha val="43137"/>
              </a:srgbClr>
            </a:outerShdw>
          </a:effectLst>
          <a:latin typeface="+mj-lt"/>
          <a:ea typeface="Open Sans" panose="020B0606030504020204" pitchFamily="34" charset="0"/>
          <a:cs typeface="Arial" panose="020B0604020202020204" pitchFamily="34" charset="0"/>
        </a:defRPr>
      </a:lvl1pPr>
    </p:titleStyle>
    <p:bodyStyle>
      <a:lvl1pPr marL="0" indent="0" algn="l" defTabSz="685783" rtl="0" eaLnBrk="1" latinLnBrk="0" hangingPunct="1">
        <a:spcBef>
          <a:spcPts val="900"/>
        </a:spcBef>
        <a:spcAft>
          <a:spcPts val="900"/>
        </a:spcAft>
        <a:buFont typeface="Arial" pitchFamily="34" charset="0"/>
        <a:buNone/>
        <a:defRPr sz="1350" kern="1200">
          <a:solidFill>
            <a:schemeClr val="tx1"/>
          </a:solidFill>
          <a:latin typeface="+mj-lt"/>
          <a:ea typeface="Open Sans" panose="020B0606030504020204" pitchFamily="34" charset="0"/>
          <a:cs typeface="Arial" panose="020B0604020202020204" pitchFamily="34" charset="0"/>
        </a:defRPr>
      </a:lvl1pPr>
      <a:lvl2pPr marL="214308" indent="-214308" algn="l" defTabSz="685783" rtl="0" eaLnBrk="1" latinLnBrk="0" hangingPunct="1">
        <a:spcBef>
          <a:spcPts val="900"/>
        </a:spcBef>
        <a:spcAft>
          <a:spcPts val="900"/>
        </a:spcAft>
        <a:buFont typeface="Wingdings" pitchFamily="2" charset="2"/>
        <a:buChar char="§"/>
        <a:defRPr sz="1350" kern="1200">
          <a:solidFill>
            <a:schemeClr val="tx1"/>
          </a:solidFill>
          <a:latin typeface="+mj-lt"/>
          <a:ea typeface="Open Sans" panose="020B0606030504020204" pitchFamily="34" charset="0"/>
          <a:cs typeface="Arial" panose="020B0604020202020204" pitchFamily="34" charset="0"/>
        </a:defRPr>
      </a:lvl2pPr>
      <a:lvl3pPr marL="685783" indent="0" algn="l" defTabSz="685783" rtl="0" eaLnBrk="1" latinLnBrk="0" hangingPunct="1">
        <a:spcBef>
          <a:spcPct val="20000"/>
        </a:spcBef>
        <a:buFont typeface="Arial" pitchFamily="34" charset="0"/>
        <a:buNone/>
        <a:defRPr sz="1800" kern="1200">
          <a:solidFill>
            <a:schemeClr val="tx1"/>
          </a:solidFill>
          <a:latin typeface="+mn-lt"/>
          <a:ea typeface="+mn-ea"/>
          <a:cs typeface="+mn-cs"/>
        </a:defRPr>
      </a:lvl3pPr>
      <a:lvl4pPr marL="1200120"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03"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295" userDrawn="1">
          <p15:clr>
            <a:srgbClr val="F26B43"/>
          </p15:clr>
        </p15:guide>
        <p15:guide id="2" pos="2160" userDrawn="1">
          <p15:clr>
            <a:srgbClr val="F26B43"/>
          </p15:clr>
        </p15:guide>
        <p15:guide id="3" pos="108" userDrawn="1">
          <p15:clr>
            <a:srgbClr val="F26B43"/>
          </p15:clr>
        </p15:guide>
        <p15:guide id="4" pos="4212" userDrawn="1">
          <p15:clr>
            <a:srgbClr val="F26B43"/>
          </p15:clr>
        </p15:guide>
        <p15:guide id="5" orient="horz" pos="243" userDrawn="1">
          <p15:clr>
            <a:srgbClr val="F26B43"/>
          </p15:clr>
        </p15:guide>
        <p15:guide id="6" orient="horz" pos="405" userDrawn="1">
          <p15:clr>
            <a:srgbClr val="F26B43"/>
          </p15:clr>
        </p15:guide>
        <p15:guide id="7" orient="horz" pos="527" userDrawn="1">
          <p15:clr>
            <a:srgbClr val="F26B43"/>
          </p15:clr>
        </p15:guide>
        <p15:guide id="8" orient="horz" pos="1215" userDrawn="1">
          <p15:clr>
            <a:srgbClr val="F26B43"/>
          </p15:clr>
        </p15:guide>
        <p15:guide id="9" orient="horz" pos="162" userDrawn="1">
          <p15:clr>
            <a:srgbClr val="F26B43"/>
          </p15:clr>
        </p15:guide>
        <p15:guide id="10" orient="horz" pos="297" userDrawn="1">
          <p15:clr>
            <a:srgbClr val="F26B43"/>
          </p15:clr>
        </p15:guide>
        <p15:guide id="11" orient="horz" pos="35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normAutofit/>
          </a:bodyPr>
          <a:lstStyle/>
          <a:p>
            <a:r>
              <a:rPr lang="en-US" sz="4000" dirty="0">
                <a:latin typeface="Tw Cen MT" panose="020B0602020104020603" pitchFamily="34" charset="0"/>
              </a:rPr>
              <a:t>Example Problems</a:t>
            </a:r>
          </a:p>
        </p:txBody>
      </p:sp>
      <p:sp>
        <p:nvSpPr>
          <p:cNvPr id="2" name="Title 1"/>
          <p:cNvSpPr>
            <a:spLocks noGrp="1"/>
          </p:cNvSpPr>
          <p:nvPr>
            <p:ph type="title"/>
          </p:nvPr>
        </p:nvSpPr>
        <p:spPr/>
        <p:txBody>
          <a:bodyPr/>
          <a:lstStyle/>
          <a:p>
            <a:r>
              <a:rPr lang="en-US" dirty="0"/>
              <a:t>1</a:t>
            </a:r>
          </a:p>
        </p:txBody>
      </p:sp>
    </p:spTree>
    <p:extLst>
      <p:ext uri="{BB962C8B-B14F-4D97-AF65-F5344CB8AC3E}">
        <p14:creationId xmlns:p14="http://schemas.microsoft.com/office/powerpoint/2010/main" val="574684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a:t>
            </a:r>
          </a:p>
        </p:txBody>
      </p:sp>
      <p:sp>
        <p:nvSpPr>
          <p:cNvPr id="3" name="Text Placeholder 2"/>
          <p:cNvSpPr>
            <a:spLocks noGrp="1"/>
          </p:cNvSpPr>
          <p:nvPr>
            <p:ph type="body" sz="quarter" idx="14"/>
          </p:nvPr>
        </p:nvSpPr>
        <p:spPr/>
        <p:txBody>
          <a:bodyPr/>
          <a:lstStyle/>
          <a:p>
            <a:r>
              <a:rPr lang="pt-BR" sz="3200" dirty="0">
                <a:latin typeface="Tw Cen MT" panose="020B0602020104020603" pitchFamily="34" charset="0"/>
              </a:rPr>
              <a:t>Fibonacci Numbers</a:t>
            </a:r>
            <a:endParaRPr lang="en-US" sz="3200" dirty="0">
              <a:latin typeface="Tw Cen MT" panose="020B0602020104020603" pitchFamily="34" charset="0"/>
            </a:endParaRPr>
          </a:p>
        </p:txBody>
      </p:sp>
      <p:sp>
        <p:nvSpPr>
          <p:cNvPr id="4" name="Content Placeholder 3"/>
          <p:cNvSpPr>
            <a:spLocks noGrp="1"/>
          </p:cNvSpPr>
          <p:nvPr>
            <p:ph sz="quarter" idx="15"/>
          </p:nvPr>
        </p:nvSpPr>
        <p:spPr>
          <a:xfrm>
            <a:off x="121334" y="1033362"/>
            <a:ext cx="5943600" cy="2743200"/>
          </a:xfrm>
          <a:solidFill>
            <a:schemeClr val="accent1">
              <a:lumMod val="20000"/>
              <a:lumOff val="80000"/>
            </a:schemeClr>
          </a:solidFill>
        </p:spPr>
        <p:txBody>
          <a:bodyPr/>
          <a:lstStyle/>
          <a:p>
            <a:pPr>
              <a:spcBef>
                <a:spcPts val="0"/>
              </a:spcBef>
              <a:spcAft>
                <a:spcPts val="0"/>
              </a:spcAft>
            </a:pPr>
            <a:r>
              <a:rPr lang="en-US" altLang="en-US" dirty="0">
                <a:solidFill>
                  <a:schemeClr val="tx1"/>
                </a:solidFill>
                <a:latin typeface="Tw Cen MT" panose="020B0602020104020603" pitchFamily="34" charset="0"/>
              </a:rPr>
              <a:t>Fibonacci numbers were used to model the growth of a rabbit colony</a:t>
            </a:r>
          </a:p>
          <a:p>
            <a:pPr>
              <a:spcBef>
                <a:spcPts val="0"/>
              </a:spcBef>
              <a:spcAft>
                <a:spcPts val="0"/>
              </a:spcAft>
            </a:pPr>
            <a:endParaRPr lang="en-US" altLang="en-US" dirty="0">
              <a:latin typeface="Tw Cen MT" panose="020B0602020104020603" pitchFamily="34" charset="0"/>
            </a:endParaRPr>
          </a:p>
          <a:p>
            <a:pPr>
              <a:spcBef>
                <a:spcPts val="0"/>
              </a:spcBef>
              <a:spcAft>
                <a:spcPts val="0"/>
              </a:spcAft>
            </a:pPr>
            <a:r>
              <a:rPr lang="en-US" altLang="en-US" dirty="0">
                <a:latin typeface="Tw Cen MT" panose="020B0602020104020603" pitchFamily="34" charset="0"/>
              </a:rPr>
              <a:t>		</a:t>
            </a:r>
            <a:r>
              <a:rPr lang="en-US" altLang="en-US" dirty="0">
                <a:solidFill>
                  <a:schemeClr val="accent6"/>
                </a:solidFill>
                <a:latin typeface="Tw Cen MT" panose="020B0602020104020603" pitchFamily="34" charset="0"/>
              </a:rPr>
              <a:t>fib</a:t>
            </a:r>
            <a:r>
              <a:rPr lang="en-US" altLang="en-US" baseline="-25000" dirty="0">
                <a:solidFill>
                  <a:schemeClr val="accent6"/>
                </a:solidFill>
                <a:latin typeface="Tw Cen MT" panose="020B0602020104020603" pitchFamily="34" charset="0"/>
              </a:rPr>
              <a:t>1</a:t>
            </a:r>
            <a:r>
              <a:rPr lang="en-US" altLang="en-US" dirty="0">
                <a:solidFill>
                  <a:schemeClr val="accent6"/>
                </a:solidFill>
                <a:latin typeface="Tw Cen MT" panose="020B0602020104020603" pitchFamily="34" charset="0"/>
              </a:rPr>
              <a:t> = 1</a:t>
            </a:r>
          </a:p>
          <a:p>
            <a:pPr>
              <a:spcBef>
                <a:spcPts val="0"/>
              </a:spcBef>
              <a:spcAft>
                <a:spcPts val="0"/>
              </a:spcAft>
            </a:pPr>
            <a:r>
              <a:rPr lang="en-US" altLang="en-US" dirty="0">
                <a:solidFill>
                  <a:schemeClr val="accent6"/>
                </a:solidFill>
                <a:latin typeface="Tw Cen MT" panose="020B0602020104020603" pitchFamily="34" charset="0"/>
              </a:rPr>
              <a:t>		fib</a:t>
            </a:r>
            <a:r>
              <a:rPr lang="en-US" altLang="en-US" baseline="-25000" dirty="0">
                <a:solidFill>
                  <a:schemeClr val="accent6"/>
                </a:solidFill>
                <a:latin typeface="Tw Cen MT" panose="020B0602020104020603" pitchFamily="34" charset="0"/>
              </a:rPr>
              <a:t>2</a:t>
            </a:r>
            <a:r>
              <a:rPr lang="en-US" altLang="en-US" dirty="0">
                <a:solidFill>
                  <a:schemeClr val="accent6"/>
                </a:solidFill>
                <a:latin typeface="Tw Cen MT" panose="020B0602020104020603" pitchFamily="34" charset="0"/>
              </a:rPr>
              <a:t> = 1</a:t>
            </a:r>
          </a:p>
          <a:p>
            <a:pPr>
              <a:spcBef>
                <a:spcPts val="0"/>
              </a:spcBef>
              <a:spcAft>
                <a:spcPts val="0"/>
              </a:spcAft>
            </a:pPr>
            <a:r>
              <a:rPr lang="en-US" altLang="en-US" dirty="0">
                <a:solidFill>
                  <a:schemeClr val="accent6"/>
                </a:solidFill>
                <a:latin typeface="Tw Cen MT" panose="020B0602020104020603" pitchFamily="34" charset="0"/>
              </a:rPr>
              <a:t>		</a:t>
            </a:r>
            <a:r>
              <a:rPr lang="en-US" altLang="en-US" dirty="0" err="1">
                <a:solidFill>
                  <a:schemeClr val="accent6"/>
                </a:solidFill>
                <a:latin typeface="Tw Cen MT" panose="020B0602020104020603" pitchFamily="34" charset="0"/>
              </a:rPr>
              <a:t>fib</a:t>
            </a:r>
            <a:r>
              <a:rPr lang="en-US" altLang="en-US" baseline="-25000" dirty="0" err="1">
                <a:solidFill>
                  <a:schemeClr val="accent6"/>
                </a:solidFill>
                <a:latin typeface="Tw Cen MT" panose="020B0602020104020603" pitchFamily="34" charset="0"/>
              </a:rPr>
              <a:t>n</a:t>
            </a:r>
            <a:r>
              <a:rPr lang="en-US" altLang="en-US" dirty="0">
                <a:solidFill>
                  <a:schemeClr val="accent6"/>
                </a:solidFill>
                <a:latin typeface="Tw Cen MT" panose="020B0602020104020603" pitchFamily="34" charset="0"/>
              </a:rPr>
              <a:t> = fib</a:t>
            </a:r>
            <a:r>
              <a:rPr lang="en-US" altLang="en-US" baseline="-25000" dirty="0">
                <a:solidFill>
                  <a:schemeClr val="accent6"/>
                </a:solidFill>
                <a:latin typeface="Tw Cen MT" panose="020B0602020104020603" pitchFamily="34" charset="0"/>
              </a:rPr>
              <a:t>n-1</a:t>
            </a:r>
            <a:r>
              <a:rPr lang="en-US" altLang="en-US" dirty="0">
                <a:solidFill>
                  <a:schemeClr val="accent6"/>
                </a:solidFill>
                <a:latin typeface="Tw Cen MT" panose="020B0602020104020603" pitchFamily="34" charset="0"/>
              </a:rPr>
              <a:t> + fib</a:t>
            </a:r>
            <a:r>
              <a:rPr lang="en-US" altLang="en-US" baseline="-25000" dirty="0">
                <a:solidFill>
                  <a:schemeClr val="accent6"/>
                </a:solidFill>
                <a:latin typeface="Tw Cen MT" panose="020B0602020104020603" pitchFamily="34" charset="0"/>
              </a:rPr>
              <a:t>n-2</a:t>
            </a:r>
          </a:p>
          <a:p>
            <a:pPr>
              <a:spcBef>
                <a:spcPts val="0"/>
              </a:spcBef>
              <a:spcAft>
                <a:spcPts val="0"/>
              </a:spcAft>
            </a:pPr>
            <a:endParaRPr lang="en-US" altLang="en-US" dirty="0">
              <a:latin typeface="Tw Cen MT" panose="020B0602020104020603" pitchFamily="34" charset="0"/>
            </a:endParaRPr>
          </a:p>
          <a:p>
            <a:pPr>
              <a:spcBef>
                <a:spcPts val="0"/>
              </a:spcBef>
              <a:spcAft>
                <a:spcPts val="0"/>
              </a:spcAft>
            </a:pPr>
            <a:r>
              <a:rPr lang="en-US" altLang="en-US" dirty="0">
                <a:solidFill>
                  <a:schemeClr val="tx1"/>
                </a:solidFill>
                <a:latin typeface="Tw Cen MT" panose="020B0602020104020603" pitchFamily="34" charset="0"/>
              </a:rPr>
              <a:t>1, 1, 2, 3, 5, 8, 13, 21, 34, 55, 89, 144, …</a:t>
            </a:r>
            <a:endParaRPr lang="en-US" dirty="0">
              <a:solidFill>
                <a:schemeClr val="accent6"/>
              </a:solidFill>
              <a:latin typeface="Tw Cen MT" panose="020B0602020104020603" pitchFamily="34" charset="0"/>
            </a:endParaRPr>
          </a:p>
        </p:txBody>
      </p:sp>
      <p:pic>
        <p:nvPicPr>
          <p:cNvPr id="7" name="Picture 6" title="image of hurricane with Fibonacci spiral superimposed"/>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12080" y="2044010"/>
            <a:ext cx="3931920" cy="30004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title="image of bisected spiral seashell"/>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12080" y="1809054"/>
            <a:ext cx="3847901" cy="31837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1" title="image of spiral with Fibonacci numbers"/>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12080" y="2570707"/>
            <a:ext cx="3847901" cy="24221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76713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a:t>
            </a:r>
          </a:p>
        </p:txBody>
      </p:sp>
      <p:sp>
        <p:nvSpPr>
          <p:cNvPr id="3" name="Text Placeholder 2"/>
          <p:cNvSpPr>
            <a:spLocks noGrp="1"/>
          </p:cNvSpPr>
          <p:nvPr>
            <p:ph type="body" sz="quarter" idx="14"/>
          </p:nvPr>
        </p:nvSpPr>
        <p:spPr/>
        <p:txBody>
          <a:bodyPr/>
          <a:lstStyle/>
          <a:p>
            <a:r>
              <a:rPr lang="en-US" sz="3200" dirty="0">
                <a:latin typeface="Tw Cen MT" panose="020B0602020104020603" pitchFamily="34" charset="0"/>
              </a:rPr>
              <a:t>An Exponential Recursive Fibonacci Method</a:t>
            </a:r>
          </a:p>
        </p:txBody>
      </p:sp>
      <p:sp>
        <p:nvSpPr>
          <p:cNvPr id="6" name="Content Placeholder 5"/>
          <p:cNvSpPr>
            <a:spLocks noGrp="1"/>
          </p:cNvSpPr>
          <p:nvPr>
            <p:ph sz="quarter" idx="17"/>
          </p:nvPr>
        </p:nvSpPr>
        <p:spPr>
          <a:xfrm>
            <a:off x="121334" y="1033361"/>
            <a:ext cx="8346471" cy="3785527"/>
          </a:xfrm>
          <a:solidFill>
            <a:schemeClr val="bg1">
              <a:lumMod val="85000"/>
            </a:schemeClr>
          </a:solidFill>
        </p:spPr>
        <p:txBody>
          <a:bodyPr/>
          <a:lstStyle/>
          <a:p>
            <a:pPr>
              <a:spcBef>
                <a:spcPts val="0"/>
              </a:spcBef>
              <a:spcAft>
                <a:spcPts val="0"/>
              </a:spcAft>
            </a:pPr>
            <a:r>
              <a:rPr lang="en-US" sz="1600" b="1" dirty="0">
                <a:solidFill>
                  <a:schemeClr val="tx1"/>
                </a:solidFill>
                <a:latin typeface="Courier New" panose="02070309020205020404" pitchFamily="49" charset="0"/>
                <a:cs typeface="Courier New" panose="02070309020205020404" pitchFamily="49" charset="0"/>
              </a:rPr>
              <a:t>public static </a:t>
            </a:r>
            <a:r>
              <a:rPr lang="en-US" sz="1600" b="1" dirty="0" err="1">
                <a:solidFill>
                  <a:schemeClr val="tx1"/>
                </a:solidFill>
                <a:latin typeface="Courier New" panose="02070309020205020404" pitchFamily="49" charset="0"/>
                <a:cs typeface="Courier New" panose="02070309020205020404" pitchFamily="49" charset="0"/>
              </a:rPr>
              <a:t>int</a:t>
            </a:r>
            <a:r>
              <a:rPr lang="en-US" sz="1600" b="1" dirty="0">
                <a:solidFill>
                  <a:schemeClr val="tx1"/>
                </a:solidFill>
                <a:latin typeface="Courier New" panose="02070309020205020404" pitchFamily="49" charset="0"/>
                <a:cs typeface="Courier New" panose="02070309020205020404" pitchFamily="49" charset="0"/>
              </a:rPr>
              <a:t> </a:t>
            </a:r>
            <a:r>
              <a:rPr lang="en-US" sz="1600" b="1" dirty="0" err="1">
                <a:solidFill>
                  <a:schemeClr val="tx1"/>
                </a:solidFill>
                <a:latin typeface="Courier New" panose="02070309020205020404" pitchFamily="49" charset="0"/>
                <a:cs typeface="Courier New" panose="02070309020205020404" pitchFamily="49" charset="0"/>
              </a:rPr>
              <a:t>fibonacci</a:t>
            </a:r>
            <a:r>
              <a:rPr lang="en-US" sz="1600" b="1" dirty="0">
                <a:solidFill>
                  <a:schemeClr val="tx1"/>
                </a:solidFill>
                <a:latin typeface="Courier New" panose="02070309020205020404" pitchFamily="49" charset="0"/>
                <a:cs typeface="Courier New" panose="02070309020205020404" pitchFamily="49" charset="0"/>
              </a:rPr>
              <a:t>(</a:t>
            </a:r>
            <a:r>
              <a:rPr lang="en-US" sz="1600" b="1" dirty="0" err="1">
                <a:solidFill>
                  <a:schemeClr val="tx1"/>
                </a:solidFill>
                <a:latin typeface="Courier New" panose="02070309020205020404" pitchFamily="49" charset="0"/>
                <a:cs typeface="Courier New" panose="02070309020205020404" pitchFamily="49" charset="0"/>
              </a:rPr>
              <a:t>int</a:t>
            </a:r>
            <a:r>
              <a:rPr lang="en-US" sz="1600" b="1" dirty="0">
                <a:solidFill>
                  <a:schemeClr val="tx1"/>
                </a:solidFill>
                <a:latin typeface="Courier New" panose="02070309020205020404" pitchFamily="49" charset="0"/>
                <a:cs typeface="Courier New" panose="02070309020205020404" pitchFamily="49" charset="0"/>
              </a:rPr>
              <a:t> n) {</a:t>
            </a:r>
          </a:p>
          <a:p>
            <a:pPr>
              <a:spcBef>
                <a:spcPts val="0"/>
              </a:spcBef>
              <a:spcAft>
                <a:spcPts val="0"/>
              </a:spcAft>
            </a:pPr>
            <a:r>
              <a:rPr lang="en-US" sz="1600" b="1" dirty="0">
                <a:solidFill>
                  <a:schemeClr val="tx1"/>
                </a:solidFill>
                <a:latin typeface="Courier New" panose="02070309020205020404" pitchFamily="49" charset="0"/>
                <a:cs typeface="Courier New" panose="02070309020205020404" pitchFamily="49" charset="0"/>
              </a:rPr>
              <a:t>    if (n &lt;= 2)</a:t>
            </a:r>
          </a:p>
          <a:p>
            <a:pPr>
              <a:spcBef>
                <a:spcPts val="0"/>
              </a:spcBef>
              <a:spcAft>
                <a:spcPts val="0"/>
              </a:spcAft>
            </a:pPr>
            <a:r>
              <a:rPr lang="en-US" sz="1600" b="1" dirty="0">
                <a:solidFill>
                  <a:schemeClr val="tx1"/>
                </a:solidFill>
                <a:latin typeface="Courier New" panose="02070309020205020404" pitchFamily="49" charset="0"/>
                <a:cs typeface="Courier New" panose="02070309020205020404" pitchFamily="49" charset="0"/>
              </a:rPr>
              <a:t>	 return 1;</a:t>
            </a:r>
          </a:p>
          <a:p>
            <a:pPr>
              <a:spcBef>
                <a:spcPts val="0"/>
              </a:spcBef>
              <a:spcAft>
                <a:spcPts val="0"/>
              </a:spcAft>
            </a:pPr>
            <a:r>
              <a:rPr lang="en-US" sz="1600" b="1" dirty="0">
                <a:solidFill>
                  <a:schemeClr val="tx1"/>
                </a:solidFill>
                <a:latin typeface="Courier New" panose="02070309020205020404" pitchFamily="49" charset="0"/>
                <a:cs typeface="Courier New" panose="02070309020205020404" pitchFamily="49" charset="0"/>
              </a:rPr>
              <a:t>    else</a:t>
            </a:r>
          </a:p>
          <a:p>
            <a:pPr>
              <a:spcBef>
                <a:spcPts val="0"/>
              </a:spcBef>
              <a:spcAft>
                <a:spcPts val="0"/>
              </a:spcAft>
            </a:pPr>
            <a:r>
              <a:rPr lang="en-US" sz="1600" b="1" dirty="0">
                <a:solidFill>
                  <a:schemeClr val="tx1"/>
                </a:solidFill>
                <a:latin typeface="Courier New" panose="02070309020205020404" pitchFamily="49" charset="0"/>
                <a:cs typeface="Courier New" panose="02070309020205020404" pitchFamily="49" charset="0"/>
              </a:rPr>
              <a:t>	 </a:t>
            </a:r>
            <a:r>
              <a:rPr lang="en-US" sz="1600" b="1" dirty="0">
                <a:solidFill>
                  <a:schemeClr val="tx1">
                    <a:lumMod val="50000"/>
                    <a:lumOff val="50000"/>
                  </a:schemeClr>
                </a:solidFill>
                <a:latin typeface="Courier New" panose="02070309020205020404" pitchFamily="49" charset="0"/>
                <a:cs typeface="Courier New" panose="02070309020205020404" pitchFamily="49" charset="0"/>
              </a:rPr>
              <a:t>return </a:t>
            </a:r>
            <a:r>
              <a:rPr lang="en-US" sz="1600" b="1" dirty="0" err="1">
                <a:solidFill>
                  <a:schemeClr val="tx1">
                    <a:lumMod val="50000"/>
                    <a:lumOff val="50000"/>
                  </a:schemeClr>
                </a:solidFill>
                <a:latin typeface="Courier New" panose="02070309020205020404" pitchFamily="49" charset="0"/>
                <a:cs typeface="Courier New" panose="02070309020205020404" pitchFamily="49" charset="0"/>
              </a:rPr>
              <a:t>fibonacci</a:t>
            </a:r>
            <a:r>
              <a:rPr lang="en-US" sz="1600" b="1" dirty="0">
                <a:solidFill>
                  <a:schemeClr val="tx1">
                    <a:lumMod val="50000"/>
                    <a:lumOff val="50000"/>
                  </a:schemeClr>
                </a:solidFill>
                <a:latin typeface="Courier New" panose="02070309020205020404" pitchFamily="49" charset="0"/>
                <a:cs typeface="Courier New" panose="02070309020205020404" pitchFamily="49" charset="0"/>
              </a:rPr>
              <a:t>(n - 1) + </a:t>
            </a:r>
            <a:r>
              <a:rPr lang="en-US" sz="1600" b="1" dirty="0" err="1">
                <a:solidFill>
                  <a:schemeClr val="tx1">
                    <a:lumMod val="50000"/>
                    <a:lumOff val="50000"/>
                  </a:schemeClr>
                </a:solidFill>
                <a:latin typeface="Courier New" panose="02070309020205020404" pitchFamily="49" charset="0"/>
                <a:cs typeface="Courier New" panose="02070309020205020404" pitchFamily="49" charset="0"/>
              </a:rPr>
              <a:t>fibonacci</a:t>
            </a:r>
            <a:r>
              <a:rPr lang="en-US" sz="1600" b="1" dirty="0">
                <a:solidFill>
                  <a:schemeClr val="tx1">
                    <a:lumMod val="50000"/>
                    <a:lumOff val="50000"/>
                  </a:schemeClr>
                </a:solidFill>
                <a:latin typeface="Courier New" panose="02070309020205020404" pitchFamily="49" charset="0"/>
                <a:cs typeface="Courier New" panose="02070309020205020404" pitchFamily="49" charset="0"/>
              </a:rPr>
              <a:t>(n – 2);</a:t>
            </a:r>
          </a:p>
          <a:p>
            <a:pPr>
              <a:spcBef>
                <a:spcPts val="0"/>
              </a:spcBef>
              <a:spcAft>
                <a:spcPts val="0"/>
              </a:spcAft>
            </a:pPr>
            <a:r>
              <a:rPr lang="en-US" sz="1600" b="1"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0771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10</a:t>
            </a:r>
          </a:p>
        </p:txBody>
      </p:sp>
      <p:sp>
        <p:nvSpPr>
          <p:cNvPr id="3" name="Text Placeholder 2"/>
          <p:cNvSpPr>
            <a:spLocks noGrp="1"/>
          </p:cNvSpPr>
          <p:nvPr>
            <p:ph type="body" sz="quarter" idx="14"/>
          </p:nvPr>
        </p:nvSpPr>
        <p:spPr/>
        <p:txBody>
          <a:bodyPr/>
          <a:lstStyle/>
          <a:p>
            <a:r>
              <a:rPr lang="pt-BR" sz="3200" dirty="0">
                <a:latin typeface="Tw Cen MT" panose="020B0602020104020603" pitchFamily="34" charset="0"/>
              </a:rPr>
              <a:t>Efficiency of Recursion: Exponential Fibonacci</a:t>
            </a:r>
            <a:endParaRPr lang="en-US" sz="3200" dirty="0">
              <a:latin typeface="Tw Cen MT" panose="020B0602020104020603" pitchFamily="34" charset="0"/>
            </a:endParaRPr>
          </a:p>
        </p:txBody>
      </p:sp>
      <p:grpSp>
        <p:nvGrpSpPr>
          <p:cNvPr id="24" name="Group 23"/>
          <p:cNvGrpSpPr/>
          <p:nvPr/>
        </p:nvGrpSpPr>
        <p:grpSpPr>
          <a:xfrm>
            <a:off x="121334" y="1122501"/>
            <a:ext cx="8434187" cy="3275343"/>
            <a:chOff x="121334" y="1122501"/>
            <a:chExt cx="8434187" cy="3275343"/>
          </a:xfrm>
        </p:grpSpPr>
        <p:sp>
          <p:nvSpPr>
            <p:cNvPr id="6" name="Flowchart: Alternate Process 5"/>
            <p:cNvSpPr/>
            <p:nvPr/>
          </p:nvSpPr>
          <p:spPr>
            <a:xfrm>
              <a:off x="3783736" y="1122501"/>
              <a:ext cx="1590595" cy="560934"/>
            </a:xfrm>
            <a:prstGeom prst="flowChartAlternateProcess">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latin typeface="Tw Cen MT" panose="020B0602020104020603" pitchFamily="34" charset="0"/>
                </a:rPr>
                <a:t>fibonacci</a:t>
              </a:r>
              <a:r>
                <a:rPr lang="en-US" sz="2000" dirty="0">
                  <a:solidFill>
                    <a:schemeClr val="tx1"/>
                  </a:solidFill>
                  <a:latin typeface="Tw Cen MT" panose="020B0602020104020603" pitchFamily="34" charset="0"/>
                </a:rPr>
                <a:t>(5)</a:t>
              </a:r>
            </a:p>
          </p:txBody>
        </p:sp>
        <p:sp>
          <p:nvSpPr>
            <p:cNvPr id="7" name="Flowchart: Alternate Process 6"/>
            <p:cNvSpPr/>
            <p:nvPr/>
          </p:nvSpPr>
          <p:spPr>
            <a:xfrm>
              <a:off x="2193140" y="2030514"/>
              <a:ext cx="1590595" cy="560934"/>
            </a:xfrm>
            <a:prstGeom prst="flowChartAlternateProcess">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latin typeface="Tw Cen MT" panose="020B0602020104020603" pitchFamily="34" charset="0"/>
                </a:rPr>
                <a:t>fibonacci</a:t>
              </a:r>
              <a:r>
                <a:rPr lang="en-US" sz="2000" dirty="0">
                  <a:solidFill>
                    <a:schemeClr val="tx1"/>
                  </a:solidFill>
                  <a:latin typeface="Tw Cen MT" panose="020B0602020104020603" pitchFamily="34" charset="0"/>
                </a:rPr>
                <a:t>(4)</a:t>
              </a:r>
            </a:p>
          </p:txBody>
        </p:sp>
        <p:sp>
          <p:nvSpPr>
            <p:cNvPr id="8" name="Flowchart: Alternate Process 7"/>
            <p:cNvSpPr/>
            <p:nvPr/>
          </p:nvSpPr>
          <p:spPr>
            <a:xfrm>
              <a:off x="602545" y="2935317"/>
              <a:ext cx="1590595" cy="560934"/>
            </a:xfrm>
            <a:prstGeom prst="flowChartAlternateProcess">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latin typeface="Tw Cen MT" panose="020B0602020104020603" pitchFamily="34" charset="0"/>
                </a:rPr>
                <a:t>fibonacci</a:t>
              </a:r>
              <a:r>
                <a:rPr lang="en-US" sz="2000" dirty="0">
                  <a:solidFill>
                    <a:schemeClr val="tx1"/>
                  </a:solidFill>
                  <a:latin typeface="Tw Cen MT" panose="020B0602020104020603" pitchFamily="34" charset="0"/>
                </a:rPr>
                <a:t>(3)</a:t>
              </a:r>
            </a:p>
          </p:txBody>
        </p:sp>
        <p:sp>
          <p:nvSpPr>
            <p:cNvPr id="9" name="Flowchart: Alternate Process 8"/>
            <p:cNvSpPr/>
            <p:nvPr/>
          </p:nvSpPr>
          <p:spPr>
            <a:xfrm>
              <a:off x="4963541" y="2935317"/>
              <a:ext cx="1590595" cy="560934"/>
            </a:xfrm>
            <a:prstGeom prst="flowChartAlternateProcess">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latin typeface="Tw Cen MT" panose="020B0602020104020603" pitchFamily="34" charset="0"/>
                </a:rPr>
                <a:t>fibonacci</a:t>
              </a:r>
              <a:r>
                <a:rPr lang="en-US" sz="2000" dirty="0">
                  <a:solidFill>
                    <a:schemeClr val="tx1"/>
                  </a:solidFill>
                  <a:latin typeface="Tw Cen MT" panose="020B0602020104020603" pitchFamily="34" charset="0"/>
                </a:rPr>
                <a:t>(2)</a:t>
              </a:r>
            </a:p>
          </p:txBody>
        </p:sp>
        <p:sp>
          <p:nvSpPr>
            <p:cNvPr id="10" name="Flowchart: Alternate Process 9"/>
            <p:cNvSpPr/>
            <p:nvPr/>
          </p:nvSpPr>
          <p:spPr>
            <a:xfrm>
              <a:off x="5374331" y="2030514"/>
              <a:ext cx="1590595" cy="560934"/>
            </a:xfrm>
            <a:prstGeom prst="flowChartAlternateProcess">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latin typeface="Tw Cen MT" panose="020B0602020104020603" pitchFamily="34" charset="0"/>
                </a:rPr>
                <a:t>fibonacci</a:t>
              </a:r>
              <a:r>
                <a:rPr lang="en-US" sz="2000" dirty="0">
                  <a:solidFill>
                    <a:schemeClr val="tx1"/>
                  </a:solidFill>
                  <a:latin typeface="Tw Cen MT" panose="020B0602020104020603" pitchFamily="34" charset="0"/>
                </a:rPr>
                <a:t>(3)</a:t>
              </a:r>
            </a:p>
          </p:txBody>
        </p:sp>
        <p:sp>
          <p:nvSpPr>
            <p:cNvPr id="11" name="Flowchart: Alternate Process 10"/>
            <p:cNvSpPr/>
            <p:nvPr/>
          </p:nvSpPr>
          <p:spPr>
            <a:xfrm>
              <a:off x="2601703" y="2935317"/>
              <a:ext cx="1590595" cy="560934"/>
            </a:xfrm>
            <a:prstGeom prst="flowChartAlternateProcess">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latin typeface="Tw Cen MT" panose="020B0602020104020603" pitchFamily="34" charset="0"/>
                </a:rPr>
                <a:t>fibonacci</a:t>
              </a:r>
              <a:r>
                <a:rPr lang="en-US" sz="2000" dirty="0">
                  <a:solidFill>
                    <a:schemeClr val="tx1"/>
                  </a:solidFill>
                  <a:latin typeface="Tw Cen MT" panose="020B0602020104020603" pitchFamily="34" charset="0"/>
                </a:rPr>
                <a:t>(2)</a:t>
              </a:r>
            </a:p>
          </p:txBody>
        </p:sp>
        <p:sp>
          <p:nvSpPr>
            <p:cNvPr id="12" name="Flowchart: Alternate Process 11"/>
            <p:cNvSpPr/>
            <p:nvPr/>
          </p:nvSpPr>
          <p:spPr>
            <a:xfrm>
              <a:off x="6964926" y="2935317"/>
              <a:ext cx="1590595" cy="560934"/>
            </a:xfrm>
            <a:prstGeom prst="flowChartAlternateProcess">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latin typeface="Tw Cen MT" panose="020B0602020104020603" pitchFamily="34" charset="0"/>
                </a:rPr>
                <a:t>fibonacci</a:t>
              </a:r>
              <a:r>
                <a:rPr lang="en-US" sz="2000" dirty="0">
                  <a:solidFill>
                    <a:schemeClr val="tx1"/>
                  </a:solidFill>
                  <a:latin typeface="Tw Cen MT" panose="020B0602020104020603" pitchFamily="34" charset="0"/>
                </a:rPr>
                <a:t>(1)</a:t>
              </a:r>
            </a:p>
          </p:txBody>
        </p:sp>
        <p:sp>
          <p:nvSpPr>
            <p:cNvPr id="13" name="Flowchart: Alternate Process 12" title="a flow chart showing a Fibonacci series"/>
            <p:cNvSpPr/>
            <p:nvPr/>
          </p:nvSpPr>
          <p:spPr>
            <a:xfrm>
              <a:off x="1900755" y="3836910"/>
              <a:ext cx="1590595" cy="560934"/>
            </a:xfrm>
            <a:prstGeom prst="flowChartAlternateProcess">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latin typeface="Tw Cen MT" panose="020B0602020104020603" pitchFamily="34" charset="0"/>
                </a:rPr>
                <a:t>fibonacci</a:t>
              </a:r>
              <a:r>
                <a:rPr lang="en-US" sz="2000" dirty="0">
                  <a:solidFill>
                    <a:schemeClr val="tx1"/>
                  </a:solidFill>
                  <a:latin typeface="Tw Cen MT" panose="020B0602020104020603" pitchFamily="34" charset="0"/>
                </a:rPr>
                <a:t>(1)</a:t>
              </a:r>
            </a:p>
          </p:txBody>
        </p:sp>
        <p:sp>
          <p:nvSpPr>
            <p:cNvPr id="14" name="Flowchart: Alternate Process 13"/>
            <p:cNvSpPr/>
            <p:nvPr/>
          </p:nvSpPr>
          <p:spPr>
            <a:xfrm>
              <a:off x="121334" y="3836910"/>
              <a:ext cx="1590595" cy="560934"/>
            </a:xfrm>
            <a:prstGeom prst="flowChartAlternateProcess">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latin typeface="Tw Cen MT" panose="020B0602020104020603" pitchFamily="34" charset="0"/>
                </a:rPr>
                <a:t>fibonacci</a:t>
              </a:r>
              <a:r>
                <a:rPr lang="en-US" sz="2000" dirty="0">
                  <a:solidFill>
                    <a:schemeClr val="tx1"/>
                  </a:solidFill>
                  <a:latin typeface="Tw Cen MT" panose="020B0602020104020603" pitchFamily="34" charset="0"/>
                </a:rPr>
                <a:t>(2)</a:t>
              </a:r>
            </a:p>
          </p:txBody>
        </p:sp>
        <p:cxnSp>
          <p:nvCxnSpPr>
            <p:cNvPr id="16" name="Straight Arrow Connector 15"/>
            <p:cNvCxnSpPr/>
            <p:nvPr/>
          </p:nvCxnSpPr>
          <p:spPr>
            <a:xfrm flipH="1">
              <a:off x="3783735" y="1710589"/>
              <a:ext cx="274320" cy="2895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182804" y="2619460"/>
              <a:ext cx="274320" cy="2895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633183" y="3521800"/>
              <a:ext cx="274320" cy="2895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395122" y="2619460"/>
              <a:ext cx="274320" cy="2895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6200000" flipH="1">
              <a:off x="1906348" y="3518996"/>
              <a:ext cx="274320" cy="2895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H="1">
              <a:off x="5092391" y="1710589"/>
              <a:ext cx="274320" cy="2895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6200000" flipH="1">
              <a:off x="3506938" y="2619459"/>
              <a:ext cx="274320" cy="2895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6200000" flipH="1">
              <a:off x="6686059" y="2619460"/>
              <a:ext cx="274320" cy="2895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65283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a:t>
            </a:r>
          </a:p>
        </p:txBody>
      </p:sp>
      <p:sp>
        <p:nvSpPr>
          <p:cNvPr id="3" name="Text Placeholder 2"/>
          <p:cNvSpPr>
            <a:spLocks noGrp="1"/>
          </p:cNvSpPr>
          <p:nvPr>
            <p:ph type="body" sz="quarter" idx="14"/>
          </p:nvPr>
        </p:nvSpPr>
        <p:spPr/>
        <p:txBody>
          <a:bodyPr/>
          <a:lstStyle/>
          <a:p>
            <a:r>
              <a:rPr lang="en-US" sz="3200" dirty="0">
                <a:latin typeface="Tw Cen MT" panose="020B0602020104020603" pitchFamily="34" charset="0"/>
              </a:rPr>
              <a:t>An O(n) Recursive Fibonacci Method</a:t>
            </a:r>
          </a:p>
        </p:txBody>
      </p:sp>
      <p:sp>
        <p:nvSpPr>
          <p:cNvPr id="6" name="Content Placeholder 5"/>
          <p:cNvSpPr>
            <a:spLocks noGrp="1"/>
          </p:cNvSpPr>
          <p:nvPr>
            <p:ph sz="quarter" idx="17"/>
          </p:nvPr>
        </p:nvSpPr>
        <p:spPr>
          <a:xfrm>
            <a:off x="121334" y="1033361"/>
            <a:ext cx="8794066" cy="3785527"/>
          </a:xfrm>
          <a:solidFill>
            <a:schemeClr val="bg1">
              <a:lumMod val="85000"/>
            </a:schemeClr>
          </a:solidFill>
        </p:spPr>
        <p:txBody>
          <a:bodyPr/>
          <a:lstStyle/>
          <a:p>
            <a:pPr>
              <a:spcBef>
                <a:spcPts val="0"/>
              </a:spcBef>
              <a:spcAft>
                <a:spcPts val="0"/>
              </a:spcAft>
            </a:pPr>
            <a:r>
              <a:rPr lang="en-US" sz="1600" b="1" dirty="0">
                <a:solidFill>
                  <a:schemeClr val="tx1"/>
                </a:solidFill>
                <a:latin typeface="Courier New" panose="02070309020205020404" pitchFamily="49" charset="0"/>
                <a:cs typeface="Courier New" panose="02070309020205020404" pitchFamily="49" charset="0"/>
              </a:rPr>
              <a:t>public static </a:t>
            </a:r>
            <a:r>
              <a:rPr lang="en-US" sz="1600" b="1" dirty="0" err="1">
                <a:solidFill>
                  <a:schemeClr val="tx1"/>
                </a:solidFill>
                <a:latin typeface="Courier New" panose="02070309020205020404" pitchFamily="49" charset="0"/>
                <a:cs typeface="Courier New" panose="02070309020205020404" pitchFamily="49" charset="0"/>
              </a:rPr>
              <a:t>int</a:t>
            </a:r>
            <a:r>
              <a:rPr lang="en-US" sz="1600" b="1" dirty="0">
                <a:solidFill>
                  <a:schemeClr val="tx1"/>
                </a:solidFill>
                <a:latin typeface="Courier New" panose="02070309020205020404" pitchFamily="49" charset="0"/>
                <a:cs typeface="Courier New" panose="02070309020205020404" pitchFamily="49" charset="0"/>
              </a:rPr>
              <a:t> </a:t>
            </a:r>
            <a:r>
              <a:rPr lang="en-US" sz="1600" b="1" dirty="0" err="1">
                <a:solidFill>
                  <a:schemeClr val="tx1"/>
                </a:solidFill>
                <a:latin typeface="Courier New" panose="02070309020205020404" pitchFamily="49" charset="0"/>
                <a:cs typeface="Courier New" panose="02070309020205020404" pitchFamily="49" charset="0"/>
              </a:rPr>
              <a:t>fibo</a:t>
            </a:r>
            <a:r>
              <a:rPr lang="en-US" sz="1600" b="1" dirty="0">
                <a:solidFill>
                  <a:schemeClr val="tx1"/>
                </a:solidFill>
                <a:latin typeface="Courier New" panose="02070309020205020404" pitchFamily="49" charset="0"/>
                <a:cs typeface="Courier New" panose="02070309020205020404" pitchFamily="49" charset="0"/>
              </a:rPr>
              <a:t> (</a:t>
            </a:r>
            <a:r>
              <a:rPr lang="en-US" sz="1600" b="1" dirty="0" err="1">
                <a:solidFill>
                  <a:schemeClr val="tx1"/>
                </a:solidFill>
                <a:latin typeface="Courier New" panose="02070309020205020404" pitchFamily="49" charset="0"/>
                <a:cs typeface="Courier New" panose="02070309020205020404" pitchFamily="49" charset="0"/>
              </a:rPr>
              <a:t>int</a:t>
            </a:r>
            <a:r>
              <a:rPr lang="en-US" sz="1600" b="1" dirty="0">
                <a:solidFill>
                  <a:schemeClr val="tx1"/>
                </a:solidFill>
                <a:latin typeface="Courier New" panose="02070309020205020404" pitchFamily="49" charset="0"/>
                <a:cs typeface="Courier New" panose="02070309020205020404" pitchFamily="49" charset="0"/>
              </a:rPr>
              <a:t> </a:t>
            </a:r>
            <a:r>
              <a:rPr lang="en-US" sz="1600" b="1" dirty="0" err="1">
                <a:solidFill>
                  <a:schemeClr val="tx1"/>
                </a:solidFill>
                <a:latin typeface="Courier New" panose="02070309020205020404" pitchFamily="49" charset="0"/>
                <a:cs typeface="Courier New" panose="02070309020205020404" pitchFamily="49" charset="0"/>
              </a:rPr>
              <a:t>fibCurrent</a:t>
            </a:r>
            <a:r>
              <a:rPr lang="en-US" sz="1600" b="1" dirty="0">
                <a:solidFill>
                  <a:schemeClr val="tx1"/>
                </a:solidFill>
                <a:latin typeface="Courier New" panose="02070309020205020404" pitchFamily="49" charset="0"/>
                <a:cs typeface="Courier New" panose="02070309020205020404" pitchFamily="49" charset="0"/>
              </a:rPr>
              <a:t>, </a:t>
            </a:r>
            <a:r>
              <a:rPr lang="en-US" sz="1600" b="1" dirty="0" err="1">
                <a:solidFill>
                  <a:schemeClr val="tx1"/>
                </a:solidFill>
                <a:latin typeface="Courier New" panose="02070309020205020404" pitchFamily="49" charset="0"/>
                <a:cs typeface="Courier New" panose="02070309020205020404" pitchFamily="49" charset="0"/>
              </a:rPr>
              <a:t>int</a:t>
            </a:r>
            <a:r>
              <a:rPr lang="en-US" sz="1600" b="1" dirty="0">
                <a:solidFill>
                  <a:schemeClr val="tx1"/>
                </a:solidFill>
                <a:latin typeface="Courier New" panose="02070309020205020404" pitchFamily="49" charset="0"/>
                <a:cs typeface="Courier New" panose="02070309020205020404" pitchFamily="49" charset="0"/>
              </a:rPr>
              <a:t> </a:t>
            </a:r>
            <a:r>
              <a:rPr lang="en-US" sz="1600" b="1" dirty="0" err="1">
                <a:solidFill>
                  <a:schemeClr val="tx1"/>
                </a:solidFill>
                <a:latin typeface="Courier New" panose="02070309020205020404" pitchFamily="49" charset="0"/>
                <a:cs typeface="Courier New" panose="02070309020205020404" pitchFamily="49" charset="0"/>
              </a:rPr>
              <a:t>fibPrevious</a:t>
            </a:r>
            <a:r>
              <a:rPr lang="en-US" sz="1600" b="1" dirty="0">
                <a:solidFill>
                  <a:schemeClr val="tx1"/>
                </a:solidFill>
                <a:latin typeface="Courier New" panose="02070309020205020404" pitchFamily="49" charset="0"/>
                <a:cs typeface="Courier New" panose="02070309020205020404" pitchFamily="49" charset="0"/>
              </a:rPr>
              <a:t>, </a:t>
            </a:r>
            <a:r>
              <a:rPr lang="en-US" sz="1600" b="1" dirty="0" err="1">
                <a:solidFill>
                  <a:schemeClr val="tx1"/>
                </a:solidFill>
                <a:latin typeface="Courier New" panose="02070309020205020404" pitchFamily="49" charset="0"/>
                <a:cs typeface="Courier New" panose="02070309020205020404" pitchFamily="49" charset="0"/>
              </a:rPr>
              <a:t>int</a:t>
            </a:r>
            <a:r>
              <a:rPr lang="en-US" sz="1600" b="1" dirty="0">
                <a:solidFill>
                  <a:schemeClr val="tx1"/>
                </a:solidFill>
                <a:latin typeface="Courier New" panose="02070309020205020404" pitchFamily="49" charset="0"/>
                <a:cs typeface="Courier New" panose="02070309020205020404" pitchFamily="49" charset="0"/>
              </a:rPr>
              <a:t> n) {</a:t>
            </a:r>
          </a:p>
          <a:p>
            <a:pPr>
              <a:spcBef>
                <a:spcPts val="0"/>
              </a:spcBef>
              <a:spcAft>
                <a:spcPts val="0"/>
              </a:spcAft>
            </a:pPr>
            <a:r>
              <a:rPr lang="en-US" sz="1600" b="1" dirty="0">
                <a:solidFill>
                  <a:schemeClr val="tx1"/>
                </a:solidFill>
                <a:latin typeface="Courier New" panose="02070309020205020404" pitchFamily="49" charset="0"/>
                <a:cs typeface="Courier New" panose="02070309020205020404" pitchFamily="49" charset="0"/>
              </a:rPr>
              <a:t>    if (n == 1)</a:t>
            </a:r>
          </a:p>
          <a:p>
            <a:pPr>
              <a:spcBef>
                <a:spcPts val="0"/>
              </a:spcBef>
              <a:spcAft>
                <a:spcPts val="0"/>
              </a:spcAft>
            </a:pPr>
            <a:r>
              <a:rPr lang="en-US" sz="1600" b="1" dirty="0">
                <a:solidFill>
                  <a:schemeClr val="tx1"/>
                </a:solidFill>
                <a:latin typeface="Courier New" panose="02070309020205020404" pitchFamily="49" charset="0"/>
                <a:cs typeface="Courier New" panose="02070309020205020404" pitchFamily="49" charset="0"/>
              </a:rPr>
              <a:t>	 return </a:t>
            </a:r>
            <a:r>
              <a:rPr lang="en-US" sz="1600" b="1" dirty="0" err="1">
                <a:solidFill>
                  <a:schemeClr val="tx1"/>
                </a:solidFill>
                <a:latin typeface="Courier New" panose="02070309020205020404" pitchFamily="49" charset="0"/>
                <a:cs typeface="Courier New" panose="02070309020205020404" pitchFamily="49" charset="0"/>
              </a:rPr>
              <a:t>fibCurrent</a:t>
            </a:r>
            <a:r>
              <a:rPr lang="en-US" sz="1600" b="1" dirty="0">
                <a:solidFill>
                  <a:schemeClr val="tx1"/>
                </a:solidFill>
                <a:latin typeface="Courier New" panose="02070309020205020404" pitchFamily="49" charset="0"/>
                <a:cs typeface="Courier New" panose="02070309020205020404" pitchFamily="49" charset="0"/>
              </a:rPr>
              <a:t>;</a:t>
            </a:r>
          </a:p>
          <a:p>
            <a:pPr>
              <a:spcBef>
                <a:spcPts val="0"/>
              </a:spcBef>
              <a:spcAft>
                <a:spcPts val="0"/>
              </a:spcAft>
            </a:pPr>
            <a:r>
              <a:rPr lang="en-US" sz="1600" b="1" dirty="0">
                <a:solidFill>
                  <a:schemeClr val="tx1"/>
                </a:solidFill>
                <a:latin typeface="Courier New" panose="02070309020205020404" pitchFamily="49" charset="0"/>
                <a:cs typeface="Courier New" panose="02070309020205020404" pitchFamily="49" charset="0"/>
              </a:rPr>
              <a:t>    else</a:t>
            </a:r>
          </a:p>
          <a:p>
            <a:pPr>
              <a:spcBef>
                <a:spcPts val="0"/>
              </a:spcBef>
              <a:spcAft>
                <a:spcPts val="0"/>
              </a:spcAft>
            </a:pPr>
            <a:r>
              <a:rPr lang="en-US" sz="1600" b="1" dirty="0">
                <a:solidFill>
                  <a:schemeClr val="tx1"/>
                </a:solidFill>
                <a:latin typeface="Courier New" panose="02070309020205020404" pitchFamily="49" charset="0"/>
                <a:cs typeface="Courier New" panose="02070309020205020404" pitchFamily="49" charset="0"/>
              </a:rPr>
              <a:t>	 </a:t>
            </a:r>
            <a:r>
              <a:rPr lang="en-US" sz="1600" b="1" dirty="0">
                <a:solidFill>
                  <a:schemeClr val="tx1">
                    <a:lumMod val="50000"/>
                    <a:lumOff val="50000"/>
                  </a:schemeClr>
                </a:solidFill>
                <a:latin typeface="Courier New" panose="02070309020205020404" pitchFamily="49" charset="0"/>
                <a:cs typeface="Courier New" panose="02070309020205020404" pitchFamily="49" charset="0"/>
              </a:rPr>
              <a:t>return </a:t>
            </a:r>
            <a:r>
              <a:rPr lang="en-US" sz="1600" b="1" dirty="0" err="1">
                <a:solidFill>
                  <a:schemeClr val="tx1">
                    <a:lumMod val="50000"/>
                    <a:lumOff val="50000"/>
                  </a:schemeClr>
                </a:solidFill>
                <a:latin typeface="Courier New" panose="02070309020205020404" pitchFamily="49" charset="0"/>
                <a:cs typeface="Courier New" panose="02070309020205020404" pitchFamily="49" charset="0"/>
              </a:rPr>
              <a:t>fibo</a:t>
            </a:r>
            <a:r>
              <a:rPr lang="en-US" sz="1600" b="1" dirty="0">
                <a:solidFill>
                  <a:schemeClr val="tx1">
                    <a:lumMod val="50000"/>
                    <a:lumOff val="50000"/>
                  </a:schemeClr>
                </a:solidFill>
                <a:latin typeface="Courier New" panose="02070309020205020404" pitchFamily="49" charset="0"/>
                <a:cs typeface="Courier New" panose="02070309020205020404" pitchFamily="49" charset="0"/>
              </a:rPr>
              <a:t>(</a:t>
            </a:r>
            <a:r>
              <a:rPr lang="en-US" sz="1600" b="1" dirty="0" err="1">
                <a:solidFill>
                  <a:schemeClr val="tx1">
                    <a:lumMod val="50000"/>
                    <a:lumOff val="50000"/>
                  </a:schemeClr>
                </a:solidFill>
                <a:latin typeface="Courier New" panose="02070309020205020404" pitchFamily="49" charset="0"/>
                <a:cs typeface="Courier New" panose="02070309020205020404" pitchFamily="49" charset="0"/>
              </a:rPr>
              <a:t>fibCurrent</a:t>
            </a:r>
            <a:r>
              <a:rPr lang="en-US" sz="1600" b="1" dirty="0">
                <a:solidFill>
                  <a:schemeClr val="tx1">
                    <a:lumMod val="50000"/>
                    <a:lumOff val="50000"/>
                  </a:schemeClr>
                </a:solidFill>
                <a:latin typeface="Courier New" panose="02070309020205020404" pitchFamily="49" charset="0"/>
                <a:cs typeface="Courier New" panose="02070309020205020404" pitchFamily="49" charset="0"/>
              </a:rPr>
              <a:t> + </a:t>
            </a:r>
            <a:r>
              <a:rPr lang="en-US" sz="1600" b="1" dirty="0" err="1">
                <a:solidFill>
                  <a:schemeClr val="tx1">
                    <a:lumMod val="50000"/>
                    <a:lumOff val="50000"/>
                  </a:schemeClr>
                </a:solidFill>
                <a:latin typeface="Courier New" panose="02070309020205020404" pitchFamily="49" charset="0"/>
                <a:cs typeface="Courier New" panose="02070309020205020404" pitchFamily="49" charset="0"/>
              </a:rPr>
              <a:t>fibPrevious</a:t>
            </a:r>
            <a:r>
              <a:rPr lang="en-US" sz="1600" b="1" dirty="0">
                <a:solidFill>
                  <a:schemeClr val="tx1">
                    <a:lumMod val="50000"/>
                    <a:lumOff val="50000"/>
                  </a:schemeClr>
                </a:solidFill>
                <a:latin typeface="Courier New" panose="02070309020205020404" pitchFamily="49" charset="0"/>
                <a:cs typeface="Courier New" panose="02070309020205020404" pitchFamily="49" charset="0"/>
              </a:rPr>
              <a:t>, </a:t>
            </a:r>
            <a:r>
              <a:rPr lang="en-US" sz="1600" b="1" dirty="0" err="1">
                <a:solidFill>
                  <a:schemeClr val="tx1">
                    <a:lumMod val="50000"/>
                    <a:lumOff val="50000"/>
                  </a:schemeClr>
                </a:solidFill>
                <a:latin typeface="Courier New" panose="02070309020205020404" pitchFamily="49" charset="0"/>
                <a:cs typeface="Courier New" panose="02070309020205020404" pitchFamily="49" charset="0"/>
              </a:rPr>
              <a:t>fibCurrent</a:t>
            </a:r>
            <a:r>
              <a:rPr lang="en-US" sz="1600" b="1" dirty="0">
                <a:solidFill>
                  <a:schemeClr val="tx1">
                    <a:lumMod val="50000"/>
                    <a:lumOff val="50000"/>
                  </a:schemeClr>
                </a:solidFill>
                <a:latin typeface="Courier New" panose="02070309020205020404" pitchFamily="49" charset="0"/>
                <a:cs typeface="Courier New" panose="02070309020205020404" pitchFamily="49" charset="0"/>
              </a:rPr>
              <a:t>, n - 1);</a:t>
            </a:r>
          </a:p>
          <a:p>
            <a:pPr>
              <a:spcBef>
                <a:spcPts val="0"/>
              </a:spcBef>
              <a:spcAft>
                <a:spcPts val="0"/>
              </a:spcAft>
            </a:pPr>
            <a:r>
              <a:rPr lang="en-US" sz="1600" b="1"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60196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a:t>
            </a:r>
          </a:p>
        </p:txBody>
      </p:sp>
      <p:sp>
        <p:nvSpPr>
          <p:cNvPr id="3" name="Text Placeholder 2"/>
          <p:cNvSpPr>
            <a:spLocks noGrp="1"/>
          </p:cNvSpPr>
          <p:nvPr>
            <p:ph type="body" sz="quarter" idx="14"/>
          </p:nvPr>
        </p:nvSpPr>
        <p:spPr/>
        <p:txBody>
          <a:bodyPr/>
          <a:lstStyle/>
          <a:p>
            <a:r>
              <a:rPr lang="en-US" sz="3200" dirty="0">
                <a:latin typeface="Tw Cen MT" panose="020B0602020104020603" pitchFamily="34" charset="0"/>
              </a:rPr>
              <a:t>Efficiency of Recursion: O(n) Fibonacci</a:t>
            </a:r>
          </a:p>
        </p:txBody>
      </p:sp>
      <p:pic>
        <p:nvPicPr>
          <p:cNvPr id="7" name="Picture 2" descr="C:\Documents and Settings\Administrator\My Documents\Koffman\PPTs\JPEGS\JWCL233_Koffman JPG files\ch05\w0102-nn.jpg" title="Image of computer science stuf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333" y="1033272"/>
            <a:ext cx="4949895" cy="3904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22144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a:t>
            </a:r>
          </a:p>
        </p:txBody>
      </p:sp>
      <p:sp>
        <p:nvSpPr>
          <p:cNvPr id="3" name="Text Placeholder 2"/>
          <p:cNvSpPr>
            <a:spLocks noGrp="1"/>
          </p:cNvSpPr>
          <p:nvPr>
            <p:ph type="body" sz="quarter" idx="14"/>
          </p:nvPr>
        </p:nvSpPr>
        <p:spPr/>
        <p:txBody>
          <a:bodyPr/>
          <a:lstStyle/>
          <a:p>
            <a:r>
              <a:rPr lang="pt-BR" sz="3200" dirty="0">
                <a:latin typeface="Tw Cen MT" panose="020B0602020104020603" pitchFamily="34" charset="0"/>
              </a:rPr>
              <a:t>Recursive Algorithm for Calculating gcd </a:t>
            </a:r>
            <a:endParaRPr lang="en-US" sz="3200" dirty="0">
              <a:latin typeface="Tw Cen MT" panose="020B0602020104020603" pitchFamily="34" charset="0"/>
            </a:endParaRPr>
          </a:p>
        </p:txBody>
      </p:sp>
      <p:sp>
        <p:nvSpPr>
          <p:cNvPr id="4" name="Content Placeholder 3"/>
          <p:cNvSpPr>
            <a:spLocks noGrp="1"/>
          </p:cNvSpPr>
          <p:nvPr>
            <p:ph sz="quarter" idx="15"/>
          </p:nvPr>
        </p:nvSpPr>
        <p:spPr>
          <a:xfrm>
            <a:off x="121334" y="1033362"/>
            <a:ext cx="5943600" cy="2743200"/>
          </a:xfrm>
          <a:solidFill>
            <a:schemeClr val="tx2">
              <a:lumMod val="20000"/>
              <a:lumOff val="80000"/>
            </a:schemeClr>
          </a:solidFill>
        </p:spPr>
        <p:txBody>
          <a:bodyPr/>
          <a:lstStyle/>
          <a:p>
            <a:pPr>
              <a:spcBef>
                <a:spcPts val="0"/>
              </a:spcBef>
              <a:spcAft>
                <a:spcPts val="0"/>
              </a:spcAft>
            </a:pPr>
            <a:r>
              <a:rPr lang="en-US" dirty="0">
                <a:solidFill>
                  <a:schemeClr val="tx1"/>
                </a:solidFill>
                <a:latin typeface="Tw Cen MT" panose="020B0602020104020603" pitchFamily="34" charset="0"/>
              </a:rPr>
              <a:t>Given 2 positive integers m and n (m &gt; n)</a:t>
            </a:r>
          </a:p>
          <a:p>
            <a:pPr>
              <a:spcBef>
                <a:spcPts val="0"/>
              </a:spcBef>
              <a:spcAft>
                <a:spcPts val="0"/>
              </a:spcAft>
            </a:pPr>
            <a:endParaRPr lang="en-US" dirty="0">
              <a:solidFill>
                <a:schemeClr val="tx1"/>
              </a:solidFill>
              <a:latin typeface="Tw Cen MT" panose="020B0602020104020603" pitchFamily="34" charset="0"/>
            </a:endParaRPr>
          </a:p>
          <a:p>
            <a:pPr>
              <a:spcBef>
                <a:spcPts val="0"/>
              </a:spcBef>
              <a:spcAft>
                <a:spcPts val="0"/>
              </a:spcAft>
            </a:pPr>
            <a:r>
              <a:rPr lang="en-US" dirty="0">
                <a:solidFill>
                  <a:schemeClr val="tx1"/>
                </a:solidFill>
                <a:latin typeface="Tw Cen MT" panose="020B0602020104020603" pitchFamily="34" charset="0"/>
              </a:rPr>
              <a:t>	</a:t>
            </a:r>
            <a:r>
              <a:rPr lang="en-US" dirty="0">
                <a:solidFill>
                  <a:schemeClr val="accent6"/>
                </a:solidFill>
                <a:latin typeface="Tw Cen MT" panose="020B0602020104020603" pitchFamily="34" charset="0"/>
              </a:rPr>
              <a:t>if n is a divisor of m</a:t>
            </a:r>
          </a:p>
          <a:p>
            <a:pPr>
              <a:spcBef>
                <a:spcPts val="0"/>
              </a:spcBef>
              <a:spcAft>
                <a:spcPts val="0"/>
              </a:spcAft>
            </a:pPr>
            <a:r>
              <a:rPr lang="en-US" dirty="0">
                <a:solidFill>
                  <a:schemeClr val="accent6"/>
                </a:solidFill>
                <a:latin typeface="Tw Cen MT" panose="020B0602020104020603" pitchFamily="34" charset="0"/>
              </a:rPr>
              <a:t>		</a:t>
            </a:r>
            <a:r>
              <a:rPr lang="en-US" dirty="0" err="1">
                <a:solidFill>
                  <a:schemeClr val="accent6"/>
                </a:solidFill>
                <a:latin typeface="Tw Cen MT" panose="020B0602020104020603" pitchFamily="34" charset="0"/>
              </a:rPr>
              <a:t>gcd</a:t>
            </a:r>
            <a:r>
              <a:rPr lang="en-US" dirty="0">
                <a:solidFill>
                  <a:schemeClr val="accent6"/>
                </a:solidFill>
                <a:latin typeface="Tw Cen MT" panose="020B0602020104020603" pitchFamily="34" charset="0"/>
              </a:rPr>
              <a:t>(m, n) = n</a:t>
            </a:r>
          </a:p>
          <a:p>
            <a:pPr>
              <a:spcBef>
                <a:spcPts val="0"/>
              </a:spcBef>
              <a:spcAft>
                <a:spcPts val="0"/>
              </a:spcAft>
            </a:pPr>
            <a:r>
              <a:rPr lang="en-US" dirty="0">
                <a:solidFill>
                  <a:schemeClr val="accent6"/>
                </a:solidFill>
                <a:latin typeface="Tw Cen MT" panose="020B0602020104020603" pitchFamily="34" charset="0"/>
              </a:rPr>
              <a:t>	else</a:t>
            </a:r>
          </a:p>
          <a:p>
            <a:pPr>
              <a:spcBef>
                <a:spcPts val="0"/>
              </a:spcBef>
              <a:spcAft>
                <a:spcPts val="0"/>
              </a:spcAft>
            </a:pPr>
            <a:r>
              <a:rPr lang="en-US" dirty="0">
                <a:solidFill>
                  <a:schemeClr val="accent6"/>
                </a:solidFill>
                <a:latin typeface="Tw Cen MT" panose="020B0602020104020603" pitchFamily="34" charset="0"/>
              </a:rPr>
              <a:t>		</a:t>
            </a:r>
            <a:r>
              <a:rPr lang="en-US" dirty="0" err="1">
                <a:solidFill>
                  <a:schemeClr val="accent6"/>
                </a:solidFill>
                <a:latin typeface="Tw Cen MT" panose="020B0602020104020603" pitchFamily="34" charset="0"/>
              </a:rPr>
              <a:t>gcd</a:t>
            </a:r>
            <a:r>
              <a:rPr lang="en-US" dirty="0">
                <a:solidFill>
                  <a:schemeClr val="accent6"/>
                </a:solidFill>
                <a:latin typeface="Tw Cen MT" panose="020B0602020104020603" pitchFamily="34" charset="0"/>
              </a:rPr>
              <a:t> (m, n) = </a:t>
            </a:r>
            <a:r>
              <a:rPr lang="en-US" dirty="0" err="1">
                <a:solidFill>
                  <a:schemeClr val="accent6"/>
                </a:solidFill>
                <a:latin typeface="Tw Cen MT" panose="020B0602020104020603" pitchFamily="34" charset="0"/>
              </a:rPr>
              <a:t>gcd</a:t>
            </a:r>
            <a:r>
              <a:rPr lang="en-US" dirty="0">
                <a:solidFill>
                  <a:schemeClr val="accent6"/>
                </a:solidFill>
                <a:latin typeface="Tw Cen MT" panose="020B0602020104020603" pitchFamily="34" charset="0"/>
              </a:rPr>
              <a:t> (n, m % n)</a:t>
            </a:r>
          </a:p>
        </p:txBody>
      </p:sp>
    </p:spTree>
    <p:extLst>
      <p:ext uri="{BB962C8B-B14F-4D97-AF65-F5344CB8AC3E}">
        <p14:creationId xmlns:p14="http://schemas.microsoft.com/office/powerpoint/2010/main" val="567182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a:t>
            </a:r>
          </a:p>
        </p:txBody>
      </p:sp>
      <p:sp>
        <p:nvSpPr>
          <p:cNvPr id="3" name="Text Placeholder 2"/>
          <p:cNvSpPr>
            <a:spLocks noGrp="1"/>
          </p:cNvSpPr>
          <p:nvPr>
            <p:ph type="body" sz="quarter" idx="14"/>
          </p:nvPr>
        </p:nvSpPr>
        <p:spPr/>
        <p:txBody>
          <a:bodyPr/>
          <a:lstStyle/>
          <a:p>
            <a:r>
              <a:rPr lang="en-US" sz="3200" dirty="0">
                <a:latin typeface="Tw Cen MT" panose="020B0602020104020603" pitchFamily="34" charset="0"/>
              </a:rPr>
              <a:t>Recursive </a:t>
            </a:r>
            <a:r>
              <a:rPr lang="en-US" altLang="en-US" sz="3200" dirty="0">
                <a:latin typeface="Tw Cen MT" panose="020B0602020104020603" pitchFamily="34" charset="0"/>
              </a:rPr>
              <a:t>Algorithm for Calculating </a:t>
            </a:r>
            <a:r>
              <a:rPr lang="en-US" altLang="en-US" sz="3200" dirty="0" err="1">
                <a:latin typeface="Tw Cen MT" panose="020B0602020104020603" pitchFamily="34" charset="0"/>
              </a:rPr>
              <a:t>gcd</a:t>
            </a:r>
            <a:endParaRPr lang="en-US" sz="3200" dirty="0">
              <a:latin typeface="Tw Cen MT" panose="020B0602020104020603" pitchFamily="34" charset="0"/>
            </a:endParaRPr>
          </a:p>
        </p:txBody>
      </p:sp>
      <p:sp>
        <p:nvSpPr>
          <p:cNvPr id="6" name="Content Placeholder 5"/>
          <p:cNvSpPr>
            <a:spLocks noGrp="1"/>
          </p:cNvSpPr>
          <p:nvPr>
            <p:ph sz="quarter" idx="17"/>
          </p:nvPr>
        </p:nvSpPr>
        <p:spPr>
          <a:xfrm>
            <a:off x="121334" y="1033361"/>
            <a:ext cx="6542113" cy="3785527"/>
          </a:xfrm>
          <a:solidFill>
            <a:schemeClr val="bg1">
              <a:lumMod val="85000"/>
            </a:schemeClr>
          </a:solidFill>
        </p:spPr>
        <p:txBody>
          <a:bodyPr/>
          <a:lstStyle/>
          <a:p>
            <a:pPr>
              <a:spcBef>
                <a:spcPts val="0"/>
              </a:spcBef>
              <a:spcAft>
                <a:spcPts val="0"/>
              </a:spcAft>
            </a:pPr>
            <a:r>
              <a:rPr lang="en-US" sz="1600" b="1" dirty="0">
                <a:solidFill>
                  <a:schemeClr val="tx1"/>
                </a:solidFill>
                <a:latin typeface="Courier New" panose="02070309020205020404" pitchFamily="49" charset="0"/>
                <a:cs typeface="Courier New" panose="02070309020205020404" pitchFamily="49" charset="0"/>
              </a:rPr>
              <a:t>double </a:t>
            </a:r>
            <a:r>
              <a:rPr lang="en-US" sz="1600" b="1" dirty="0" err="1">
                <a:solidFill>
                  <a:schemeClr val="tx1"/>
                </a:solidFill>
                <a:latin typeface="Courier New" panose="02070309020205020404" pitchFamily="49" charset="0"/>
                <a:cs typeface="Courier New" panose="02070309020205020404" pitchFamily="49" charset="0"/>
              </a:rPr>
              <a:t>gcd</a:t>
            </a:r>
            <a:r>
              <a:rPr lang="en-US" sz="1600" b="1" dirty="0">
                <a:solidFill>
                  <a:schemeClr val="tx1"/>
                </a:solidFill>
                <a:latin typeface="Courier New" panose="02070309020205020404" pitchFamily="49" charset="0"/>
                <a:cs typeface="Courier New" panose="02070309020205020404" pitchFamily="49" charset="0"/>
              </a:rPr>
              <a:t>(</a:t>
            </a:r>
            <a:r>
              <a:rPr lang="en-US" sz="1600" b="1" dirty="0" err="1">
                <a:solidFill>
                  <a:schemeClr val="tx1"/>
                </a:solidFill>
                <a:latin typeface="Courier New" panose="02070309020205020404" pitchFamily="49" charset="0"/>
                <a:cs typeface="Courier New" panose="02070309020205020404" pitchFamily="49" charset="0"/>
              </a:rPr>
              <a:t>int</a:t>
            </a:r>
            <a:r>
              <a:rPr lang="en-US" sz="1600" b="1" dirty="0">
                <a:solidFill>
                  <a:schemeClr val="tx1"/>
                </a:solidFill>
                <a:latin typeface="Courier New" panose="02070309020205020404" pitchFamily="49" charset="0"/>
                <a:cs typeface="Courier New" panose="02070309020205020404" pitchFamily="49" charset="0"/>
              </a:rPr>
              <a:t> m, </a:t>
            </a:r>
            <a:r>
              <a:rPr lang="en-US" sz="1600" b="1" dirty="0" err="1">
                <a:solidFill>
                  <a:schemeClr val="tx1"/>
                </a:solidFill>
                <a:latin typeface="Courier New" panose="02070309020205020404" pitchFamily="49" charset="0"/>
                <a:cs typeface="Courier New" panose="02070309020205020404" pitchFamily="49" charset="0"/>
              </a:rPr>
              <a:t>int</a:t>
            </a:r>
            <a:r>
              <a:rPr lang="en-US" sz="1600" b="1" dirty="0">
                <a:solidFill>
                  <a:schemeClr val="tx1"/>
                </a:solidFill>
                <a:latin typeface="Courier New" panose="02070309020205020404" pitchFamily="49" charset="0"/>
                <a:cs typeface="Courier New" panose="02070309020205020404" pitchFamily="49" charset="0"/>
              </a:rPr>
              <a:t> n) {</a:t>
            </a:r>
          </a:p>
          <a:p>
            <a:pPr>
              <a:spcBef>
                <a:spcPts val="0"/>
              </a:spcBef>
              <a:spcAft>
                <a:spcPts val="0"/>
              </a:spcAft>
            </a:pPr>
            <a:r>
              <a:rPr lang="en-US" sz="1600" b="1" dirty="0">
                <a:solidFill>
                  <a:schemeClr val="tx1"/>
                </a:solidFill>
                <a:latin typeface="Courier New" panose="02070309020205020404" pitchFamily="49" charset="0"/>
                <a:cs typeface="Courier New" panose="02070309020205020404" pitchFamily="49" charset="0"/>
              </a:rPr>
              <a:t>    if (m % n == 0)</a:t>
            </a:r>
          </a:p>
          <a:p>
            <a:pPr>
              <a:spcBef>
                <a:spcPts val="0"/>
              </a:spcBef>
              <a:spcAft>
                <a:spcPts val="0"/>
              </a:spcAft>
            </a:pPr>
            <a:r>
              <a:rPr lang="en-US" sz="1600" b="1" dirty="0">
                <a:solidFill>
                  <a:schemeClr val="tx1"/>
                </a:solidFill>
                <a:latin typeface="Courier New" panose="02070309020205020404" pitchFamily="49" charset="0"/>
                <a:cs typeface="Courier New" panose="02070309020205020404" pitchFamily="49" charset="0"/>
              </a:rPr>
              <a:t>	 return n;</a:t>
            </a:r>
          </a:p>
          <a:p>
            <a:pPr>
              <a:spcBef>
                <a:spcPts val="0"/>
              </a:spcBef>
              <a:spcAft>
                <a:spcPts val="0"/>
              </a:spcAft>
            </a:pPr>
            <a:r>
              <a:rPr lang="en-US" sz="1600" b="1" dirty="0">
                <a:solidFill>
                  <a:schemeClr val="tx1"/>
                </a:solidFill>
                <a:latin typeface="Courier New" panose="02070309020205020404" pitchFamily="49" charset="0"/>
                <a:cs typeface="Courier New" panose="02070309020205020404" pitchFamily="49" charset="0"/>
              </a:rPr>
              <a:t>    else if (m &lt; n)</a:t>
            </a:r>
          </a:p>
          <a:p>
            <a:pPr>
              <a:spcBef>
                <a:spcPts val="0"/>
              </a:spcBef>
              <a:spcAft>
                <a:spcPts val="0"/>
              </a:spcAft>
            </a:pPr>
            <a:r>
              <a:rPr lang="en-US" sz="1600" b="1" dirty="0">
                <a:solidFill>
                  <a:schemeClr val="tx1"/>
                </a:solidFill>
                <a:latin typeface="Courier New" panose="02070309020205020404" pitchFamily="49" charset="0"/>
                <a:cs typeface="Courier New" panose="02070309020205020404" pitchFamily="49" charset="0"/>
              </a:rPr>
              <a:t>	 </a:t>
            </a:r>
            <a:r>
              <a:rPr lang="en-US" sz="1600" b="1" dirty="0">
                <a:solidFill>
                  <a:schemeClr val="tx1">
                    <a:lumMod val="50000"/>
                    <a:lumOff val="50000"/>
                  </a:schemeClr>
                </a:solidFill>
                <a:latin typeface="Courier New" panose="02070309020205020404" pitchFamily="49" charset="0"/>
                <a:cs typeface="Courier New" panose="02070309020205020404" pitchFamily="49" charset="0"/>
              </a:rPr>
              <a:t>return </a:t>
            </a:r>
            <a:r>
              <a:rPr lang="en-US" sz="1600" b="1" dirty="0" err="1">
                <a:solidFill>
                  <a:schemeClr val="tx1">
                    <a:lumMod val="50000"/>
                    <a:lumOff val="50000"/>
                  </a:schemeClr>
                </a:solidFill>
                <a:latin typeface="Courier New" panose="02070309020205020404" pitchFamily="49" charset="0"/>
                <a:cs typeface="Courier New" panose="02070309020205020404" pitchFamily="49" charset="0"/>
              </a:rPr>
              <a:t>gcd</a:t>
            </a:r>
            <a:r>
              <a:rPr lang="en-US" sz="1600" b="1" dirty="0">
                <a:solidFill>
                  <a:schemeClr val="tx1">
                    <a:lumMod val="50000"/>
                    <a:lumOff val="50000"/>
                  </a:schemeClr>
                </a:solidFill>
                <a:latin typeface="Courier New" panose="02070309020205020404" pitchFamily="49" charset="0"/>
                <a:cs typeface="Courier New" panose="02070309020205020404" pitchFamily="49" charset="0"/>
              </a:rPr>
              <a:t>(n, m); </a:t>
            </a:r>
            <a:r>
              <a:rPr lang="en-US" sz="1600" b="1" dirty="0">
                <a:solidFill>
                  <a:schemeClr val="tx1"/>
                </a:solidFill>
                <a:latin typeface="Courier New" panose="02070309020205020404" pitchFamily="49" charset="0"/>
                <a:cs typeface="Courier New" panose="02070309020205020404" pitchFamily="49" charset="0"/>
              </a:rPr>
              <a:t>// </a:t>
            </a:r>
            <a:r>
              <a:rPr lang="en-US" sz="1600" b="1" i="1" dirty="0">
                <a:solidFill>
                  <a:schemeClr val="tx1"/>
                </a:solidFill>
                <a:latin typeface="Courier New" panose="02070309020205020404" pitchFamily="49" charset="0"/>
                <a:cs typeface="Courier New" panose="02070309020205020404" pitchFamily="49" charset="0"/>
              </a:rPr>
              <a:t>Transpose arguments</a:t>
            </a:r>
            <a:r>
              <a:rPr lang="en-US" sz="1600" b="1" dirty="0">
                <a:solidFill>
                  <a:schemeClr val="tx1"/>
                </a:solidFill>
                <a:latin typeface="Courier New" panose="02070309020205020404" pitchFamily="49" charset="0"/>
                <a:cs typeface="Courier New" panose="02070309020205020404" pitchFamily="49" charset="0"/>
              </a:rPr>
              <a:t>.</a:t>
            </a:r>
          </a:p>
          <a:p>
            <a:pPr>
              <a:spcBef>
                <a:spcPts val="0"/>
              </a:spcBef>
              <a:spcAft>
                <a:spcPts val="0"/>
              </a:spcAft>
            </a:pPr>
            <a:r>
              <a:rPr lang="en-US" sz="1600" b="1" dirty="0">
                <a:solidFill>
                  <a:schemeClr val="tx1"/>
                </a:solidFill>
                <a:latin typeface="Courier New" panose="02070309020205020404" pitchFamily="49" charset="0"/>
                <a:cs typeface="Courier New" panose="02070309020205020404" pitchFamily="49" charset="0"/>
              </a:rPr>
              <a:t>    else</a:t>
            </a:r>
          </a:p>
          <a:p>
            <a:pPr>
              <a:spcBef>
                <a:spcPts val="0"/>
              </a:spcBef>
              <a:spcAft>
                <a:spcPts val="0"/>
              </a:spcAft>
            </a:pPr>
            <a:r>
              <a:rPr lang="en-US" sz="1600" b="1" dirty="0">
                <a:solidFill>
                  <a:schemeClr val="tx1"/>
                </a:solidFill>
                <a:latin typeface="Courier New" panose="02070309020205020404" pitchFamily="49" charset="0"/>
                <a:cs typeface="Courier New" panose="02070309020205020404" pitchFamily="49" charset="0"/>
              </a:rPr>
              <a:t>	 </a:t>
            </a:r>
            <a:r>
              <a:rPr lang="en-US" sz="1600" b="1" dirty="0">
                <a:solidFill>
                  <a:schemeClr val="tx1">
                    <a:lumMod val="50000"/>
                    <a:lumOff val="50000"/>
                  </a:schemeClr>
                </a:solidFill>
                <a:latin typeface="Courier New" panose="02070309020205020404" pitchFamily="49" charset="0"/>
                <a:cs typeface="Courier New" panose="02070309020205020404" pitchFamily="49" charset="0"/>
              </a:rPr>
              <a:t>return </a:t>
            </a:r>
            <a:r>
              <a:rPr lang="en-US" sz="1600" b="1" dirty="0" err="1">
                <a:solidFill>
                  <a:schemeClr val="tx1">
                    <a:lumMod val="50000"/>
                    <a:lumOff val="50000"/>
                  </a:schemeClr>
                </a:solidFill>
                <a:latin typeface="Courier New" panose="02070309020205020404" pitchFamily="49" charset="0"/>
                <a:cs typeface="Courier New" panose="02070309020205020404" pitchFamily="49" charset="0"/>
              </a:rPr>
              <a:t>gcd</a:t>
            </a:r>
            <a:r>
              <a:rPr lang="en-US" sz="1600" b="1" dirty="0">
                <a:solidFill>
                  <a:schemeClr val="tx1">
                    <a:lumMod val="50000"/>
                    <a:lumOff val="50000"/>
                  </a:schemeClr>
                </a:solidFill>
                <a:latin typeface="Courier New" panose="02070309020205020404" pitchFamily="49" charset="0"/>
                <a:cs typeface="Courier New" panose="02070309020205020404" pitchFamily="49" charset="0"/>
              </a:rPr>
              <a:t>(n, m % n);</a:t>
            </a:r>
          </a:p>
          <a:p>
            <a:pPr>
              <a:spcBef>
                <a:spcPts val="0"/>
              </a:spcBef>
              <a:spcAft>
                <a:spcPts val="0"/>
              </a:spcAft>
            </a:pPr>
            <a:r>
              <a:rPr lang="en-US" sz="1600" b="1"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88753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3BE5E9-9B1C-104A-95D7-95AFC66A2133}"/>
              </a:ext>
            </a:extLst>
          </p:cNvPr>
          <p:cNvSpPr>
            <a:spLocks noGrp="1"/>
          </p:cNvSpPr>
          <p:nvPr>
            <p:ph type="title"/>
          </p:nvPr>
        </p:nvSpPr>
        <p:spPr/>
        <p:txBody>
          <a:bodyPr/>
          <a:lstStyle/>
          <a:p>
            <a:endParaRPr lang="en-US"/>
          </a:p>
        </p:txBody>
      </p:sp>
      <p:sp>
        <p:nvSpPr>
          <p:cNvPr id="5" name="Text Placeholder 4">
            <a:extLst>
              <a:ext uri="{FF2B5EF4-FFF2-40B4-BE49-F238E27FC236}">
                <a16:creationId xmlns:a16="http://schemas.microsoft.com/office/drawing/2014/main" id="{A615D6AA-4836-B046-80C9-2F9DF69C2774}"/>
              </a:ext>
            </a:extLst>
          </p:cNvPr>
          <p:cNvSpPr>
            <a:spLocks noGrp="1"/>
          </p:cNvSpPr>
          <p:nvPr>
            <p:ph type="body" sz="quarter" idx="14"/>
          </p:nvPr>
        </p:nvSpPr>
        <p:spPr/>
        <p:txBody>
          <a:bodyPr/>
          <a:lstStyle/>
          <a:p>
            <a:r>
              <a:rPr lang="en-US" dirty="0"/>
              <a:t>Computational Complexity Questions</a:t>
            </a:r>
          </a:p>
        </p:txBody>
      </p:sp>
      <p:sp>
        <p:nvSpPr>
          <p:cNvPr id="6" name="TextBox 5">
            <a:extLst>
              <a:ext uri="{FF2B5EF4-FFF2-40B4-BE49-F238E27FC236}">
                <a16:creationId xmlns:a16="http://schemas.microsoft.com/office/drawing/2014/main" id="{828B704B-BFDF-E749-8A03-2FD1C49A1DEA}"/>
              </a:ext>
            </a:extLst>
          </p:cNvPr>
          <p:cNvSpPr txBox="1"/>
          <p:nvPr/>
        </p:nvSpPr>
        <p:spPr>
          <a:xfrm>
            <a:off x="336331" y="1303283"/>
            <a:ext cx="6583854" cy="3416320"/>
          </a:xfrm>
          <a:prstGeom prst="rect">
            <a:avLst/>
          </a:prstGeom>
          <a:noFill/>
        </p:spPr>
        <p:txBody>
          <a:bodyPr wrap="none" rtlCol="0">
            <a:spAutoFit/>
          </a:bodyPr>
          <a:lstStyle/>
          <a:p>
            <a:r>
              <a:rPr lang="en-US" dirty="0"/>
              <a:t>Greatest Common Divisor:</a:t>
            </a:r>
          </a:p>
          <a:p>
            <a:endParaRPr lang="en-US" dirty="0"/>
          </a:p>
          <a:p>
            <a:r>
              <a:rPr lang="en-US" dirty="0"/>
              <a:t>O(log n) – proportional to the number of times it can be divided</a:t>
            </a:r>
          </a:p>
          <a:p>
            <a:endParaRPr lang="en-US" dirty="0"/>
          </a:p>
          <a:p>
            <a:r>
              <a:rPr lang="en-US" dirty="0"/>
              <a:t>Worst case – two Fibonacci numbers! (still log n)</a:t>
            </a:r>
          </a:p>
          <a:p>
            <a:endParaRPr lang="en-US" dirty="0"/>
          </a:p>
          <a:p>
            <a:r>
              <a:rPr lang="en-US" dirty="0" err="1"/>
              <a:t>gcd</a:t>
            </a:r>
            <a:r>
              <a:rPr lang="en-US" dirty="0"/>
              <a:t>(34, 21)</a:t>
            </a:r>
          </a:p>
          <a:p>
            <a:r>
              <a:rPr lang="en-US" dirty="0"/>
              <a:t>     </a:t>
            </a:r>
            <a:r>
              <a:rPr lang="en-US" dirty="0" err="1"/>
              <a:t>gcd</a:t>
            </a:r>
            <a:r>
              <a:rPr lang="en-US" dirty="0"/>
              <a:t>(21, 13)</a:t>
            </a:r>
          </a:p>
          <a:p>
            <a:r>
              <a:rPr lang="en-US" dirty="0"/>
              <a:t>	</a:t>
            </a:r>
            <a:r>
              <a:rPr lang="en-US" dirty="0" err="1"/>
              <a:t>gcd</a:t>
            </a:r>
            <a:r>
              <a:rPr lang="en-US" dirty="0"/>
              <a:t>(13, 8)</a:t>
            </a:r>
          </a:p>
          <a:p>
            <a:r>
              <a:rPr lang="en-US" dirty="0"/>
              <a:t>	     </a:t>
            </a:r>
            <a:r>
              <a:rPr lang="en-US" dirty="0" err="1"/>
              <a:t>gcd</a:t>
            </a:r>
            <a:r>
              <a:rPr lang="en-US" dirty="0"/>
              <a:t>(8, 5)</a:t>
            </a:r>
          </a:p>
          <a:p>
            <a:r>
              <a:rPr lang="en-US" dirty="0"/>
              <a:t>                         </a:t>
            </a:r>
            <a:r>
              <a:rPr lang="en-US" dirty="0" err="1"/>
              <a:t>gcd</a:t>
            </a:r>
            <a:r>
              <a:rPr lang="en-US" dirty="0"/>
              <a:t>(5, 3)</a:t>
            </a:r>
          </a:p>
          <a:p>
            <a:r>
              <a:rPr lang="en-US" dirty="0"/>
              <a:t>                               </a:t>
            </a:r>
            <a:r>
              <a:rPr lang="en-US" dirty="0" err="1"/>
              <a:t>gcd</a:t>
            </a:r>
            <a:r>
              <a:rPr lang="en-US" dirty="0"/>
              <a:t>(3, 2)</a:t>
            </a:r>
          </a:p>
        </p:txBody>
      </p:sp>
    </p:spTree>
    <p:extLst>
      <p:ext uri="{BB962C8B-B14F-4D97-AF65-F5344CB8AC3E}">
        <p14:creationId xmlns:p14="http://schemas.microsoft.com/office/powerpoint/2010/main" val="3619128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a:t>
            </a:r>
          </a:p>
        </p:txBody>
      </p:sp>
      <p:sp>
        <p:nvSpPr>
          <p:cNvPr id="3" name="Text Placeholder 2"/>
          <p:cNvSpPr>
            <a:spLocks noGrp="1"/>
          </p:cNvSpPr>
          <p:nvPr>
            <p:ph type="body" sz="quarter" idx="14"/>
          </p:nvPr>
        </p:nvSpPr>
        <p:spPr/>
        <p:txBody>
          <a:bodyPr/>
          <a:lstStyle/>
          <a:p>
            <a:r>
              <a:rPr lang="pt-BR" sz="3200" dirty="0">
                <a:latin typeface="Tw Cen MT" panose="020B0602020104020603" pitchFamily="34" charset="0"/>
              </a:rPr>
              <a:t>Towers of Hanoi</a:t>
            </a:r>
            <a:endParaRPr lang="en-US" sz="3200" dirty="0">
              <a:latin typeface="Tw Cen MT" panose="020B0602020104020603" pitchFamily="34" charset="0"/>
            </a:endParaRPr>
          </a:p>
        </p:txBody>
      </p:sp>
      <p:sp>
        <p:nvSpPr>
          <p:cNvPr id="4" name="Content Placeholder 3"/>
          <p:cNvSpPr>
            <a:spLocks noGrp="1"/>
          </p:cNvSpPr>
          <p:nvPr>
            <p:ph sz="quarter" idx="15"/>
          </p:nvPr>
        </p:nvSpPr>
        <p:spPr>
          <a:xfrm>
            <a:off x="121334" y="1033362"/>
            <a:ext cx="5943600" cy="2272546"/>
          </a:xfrm>
          <a:solidFill>
            <a:srgbClr val="A4C355"/>
          </a:solidFill>
        </p:spPr>
        <p:txBody>
          <a:bodyPr/>
          <a:lstStyle/>
          <a:p>
            <a:pPr>
              <a:spcBef>
                <a:spcPts val="0"/>
              </a:spcBef>
              <a:spcAft>
                <a:spcPts val="0"/>
              </a:spcAft>
            </a:pPr>
            <a:r>
              <a:rPr lang="en-US" dirty="0">
                <a:solidFill>
                  <a:schemeClr val="tx1"/>
                </a:solidFill>
                <a:latin typeface="Tw Cen MT" panose="020B0602020104020603" pitchFamily="34" charset="0"/>
              </a:rPr>
              <a:t>Move the three disks to a different peg, maintaining their order (largest disk on bottom, smallest on top, etc.)</a:t>
            </a:r>
          </a:p>
          <a:p>
            <a:pPr>
              <a:spcBef>
                <a:spcPts val="0"/>
              </a:spcBef>
              <a:spcAft>
                <a:spcPts val="0"/>
              </a:spcAft>
            </a:pPr>
            <a:endParaRPr lang="en-US" dirty="0">
              <a:solidFill>
                <a:schemeClr val="tx1"/>
              </a:solidFill>
              <a:latin typeface="Tw Cen MT" panose="020B0602020104020603" pitchFamily="34" charset="0"/>
            </a:endParaRPr>
          </a:p>
          <a:p>
            <a:pPr>
              <a:spcBef>
                <a:spcPts val="0"/>
              </a:spcBef>
              <a:spcAft>
                <a:spcPts val="0"/>
              </a:spcAft>
            </a:pPr>
            <a:r>
              <a:rPr lang="en-US" dirty="0">
                <a:solidFill>
                  <a:schemeClr val="tx1"/>
                </a:solidFill>
                <a:latin typeface="Tw Cen MT" panose="020B0602020104020603" pitchFamily="34" charset="0"/>
              </a:rPr>
              <a:t>Only the top disk on a peg can be moved to another peg</a:t>
            </a:r>
          </a:p>
          <a:p>
            <a:pPr>
              <a:spcBef>
                <a:spcPts val="0"/>
              </a:spcBef>
              <a:spcAft>
                <a:spcPts val="0"/>
              </a:spcAft>
            </a:pPr>
            <a:endParaRPr lang="en-US" dirty="0">
              <a:solidFill>
                <a:schemeClr val="tx1"/>
              </a:solidFill>
              <a:latin typeface="Tw Cen MT" panose="020B0602020104020603" pitchFamily="34" charset="0"/>
            </a:endParaRPr>
          </a:p>
          <a:p>
            <a:pPr>
              <a:spcBef>
                <a:spcPts val="0"/>
              </a:spcBef>
              <a:spcAft>
                <a:spcPts val="0"/>
              </a:spcAft>
            </a:pPr>
            <a:r>
              <a:rPr lang="en-US" dirty="0">
                <a:solidFill>
                  <a:schemeClr val="tx1"/>
                </a:solidFill>
                <a:latin typeface="Tw Cen MT" panose="020B0602020104020603" pitchFamily="34" charset="0"/>
              </a:rPr>
              <a:t>A larger disk cannot be placed on top of a smaller disk</a:t>
            </a:r>
          </a:p>
        </p:txBody>
      </p:sp>
      <p:pic>
        <p:nvPicPr>
          <p:cNvPr id="7" name="Picture 6" title="image of Towers of Hanoi puzzle"/>
          <p:cNvPicPr>
            <a:picLocks noChangeAspect="1"/>
          </p:cNvPicPr>
          <p:nvPr/>
        </p:nvPicPr>
        <p:blipFill>
          <a:blip r:embed="rId3">
            <a:extLst>
              <a:ext uri="{BEBA8EAE-BF5A-486C-A8C5-ECC9F3942E4B}">
                <a14:imgProps xmlns:a14="http://schemas.microsoft.com/office/drawing/2010/main">
                  <a14:imgLayer r:embed="rId4">
                    <a14:imgEffect>
                      <a14:backgroundRemoval t="9732" b="96980" l="9897" r="99705">
                        <a14:foregroundMark x1="82570" y1="16107" x2="82570" y2="66779"/>
                        <a14:foregroundMark x1="92614" y1="62081" x2="98227" y2="84228"/>
                        <a14:backgroundMark x1="19055" y1="63423" x2="13737" y2="84899"/>
                      </a14:backgroundRemoval>
                    </a14:imgEffect>
                  </a14:imgLayer>
                </a14:imgProps>
              </a:ext>
              <a:ext uri="{28A0092B-C50C-407E-A947-70E740481C1C}">
                <a14:useLocalDpi xmlns:a14="http://schemas.microsoft.com/office/drawing/2010/main" val="0"/>
              </a:ext>
            </a:extLst>
          </a:blip>
          <a:stretch>
            <a:fillRect/>
          </a:stretch>
        </p:blipFill>
        <p:spPr>
          <a:xfrm>
            <a:off x="121333" y="3298458"/>
            <a:ext cx="4191587" cy="1845042"/>
          </a:xfrm>
          <a:prstGeom prst="rect">
            <a:avLst/>
          </a:prstGeom>
        </p:spPr>
      </p:pic>
    </p:spTree>
    <p:extLst>
      <p:ext uri="{BB962C8B-B14F-4D97-AF65-F5344CB8AC3E}">
        <p14:creationId xmlns:p14="http://schemas.microsoft.com/office/powerpoint/2010/main" val="1309915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a:t>
            </a:r>
          </a:p>
        </p:txBody>
      </p:sp>
      <p:sp>
        <p:nvSpPr>
          <p:cNvPr id="3" name="Text Placeholder 2"/>
          <p:cNvSpPr>
            <a:spLocks noGrp="1"/>
          </p:cNvSpPr>
          <p:nvPr>
            <p:ph type="body" sz="quarter" idx="14"/>
          </p:nvPr>
        </p:nvSpPr>
        <p:spPr/>
        <p:txBody>
          <a:bodyPr/>
          <a:lstStyle/>
          <a:p>
            <a:r>
              <a:rPr lang="pt-BR" sz="3200" dirty="0">
                <a:latin typeface="Tw Cen MT" panose="020B0602020104020603" pitchFamily="34" charset="0"/>
              </a:rPr>
              <a:t>Recursive Algorithm for Towers of Hanoi</a:t>
            </a:r>
            <a:endParaRPr lang="en-US" sz="3200" dirty="0">
              <a:latin typeface="Tw Cen MT" panose="020B0602020104020603" pitchFamily="34" charset="0"/>
            </a:endParaRPr>
          </a:p>
        </p:txBody>
      </p:sp>
      <p:sp>
        <p:nvSpPr>
          <p:cNvPr id="4" name="Content Placeholder 3"/>
          <p:cNvSpPr>
            <a:spLocks noGrp="1"/>
          </p:cNvSpPr>
          <p:nvPr>
            <p:ph sz="quarter" idx="15"/>
          </p:nvPr>
        </p:nvSpPr>
        <p:spPr>
          <a:xfrm>
            <a:off x="121334" y="1033362"/>
            <a:ext cx="8131126" cy="3942498"/>
          </a:xfrm>
          <a:solidFill>
            <a:schemeClr val="tx2">
              <a:lumMod val="40000"/>
              <a:lumOff val="60000"/>
            </a:schemeClr>
          </a:solidFill>
        </p:spPr>
        <p:txBody>
          <a:bodyPr/>
          <a:lstStyle/>
          <a:p>
            <a:pPr>
              <a:spcBef>
                <a:spcPts val="0"/>
              </a:spcBef>
              <a:spcAft>
                <a:spcPts val="0"/>
              </a:spcAft>
            </a:pPr>
            <a:r>
              <a:rPr lang="en-US" dirty="0">
                <a:solidFill>
                  <a:schemeClr val="tx1"/>
                </a:solidFill>
                <a:latin typeface="Tw Cen MT" panose="020B0602020104020603" pitchFamily="34" charset="0"/>
              </a:rPr>
              <a:t>Recursive Algorithm for n -Disk Problem: </a:t>
            </a:r>
          </a:p>
          <a:p>
            <a:pPr>
              <a:spcBef>
                <a:spcPts val="0"/>
              </a:spcBef>
              <a:spcAft>
                <a:spcPts val="0"/>
              </a:spcAft>
            </a:pPr>
            <a:r>
              <a:rPr lang="en-US" dirty="0">
                <a:solidFill>
                  <a:schemeClr val="accent6"/>
                </a:solidFill>
                <a:latin typeface="Tw Cen MT" panose="020B0602020104020603" pitchFamily="34" charset="0"/>
              </a:rPr>
              <a:t>Move </a:t>
            </a:r>
            <a:r>
              <a:rPr lang="en-US" i="1" dirty="0">
                <a:solidFill>
                  <a:schemeClr val="accent6"/>
                </a:solidFill>
                <a:latin typeface="Tw Cen MT" panose="020B0602020104020603" pitchFamily="34" charset="0"/>
              </a:rPr>
              <a:t>n</a:t>
            </a:r>
            <a:r>
              <a:rPr lang="en-US" dirty="0">
                <a:solidFill>
                  <a:schemeClr val="accent6"/>
                </a:solidFill>
                <a:latin typeface="Tw Cen MT" panose="020B0602020104020603" pitchFamily="34" charset="0"/>
              </a:rPr>
              <a:t> Disks from the Starting Peg to the Destination Peg</a:t>
            </a:r>
          </a:p>
          <a:p>
            <a:pPr>
              <a:spcBef>
                <a:spcPts val="0"/>
              </a:spcBef>
              <a:spcAft>
                <a:spcPts val="0"/>
              </a:spcAft>
            </a:pPr>
            <a:endParaRPr lang="en-US" dirty="0">
              <a:solidFill>
                <a:schemeClr val="tx1"/>
              </a:solidFill>
              <a:latin typeface="Tw Cen MT" panose="020B0602020104020603" pitchFamily="34" charset="0"/>
            </a:endParaRPr>
          </a:p>
          <a:p>
            <a:pPr>
              <a:spcBef>
                <a:spcPts val="0"/>
              </a:spcBef>
              <a:spcAft>
                <a:spcPts val="0"/>
              </a:spcAft>
            </a:pPr>
            <a:r>
              <a:rPr lang="en-US" dirty="0">
                <a:solidFill>
                  <a:schemeClr val="tx1"/>
                </a:solidFill>
                <a:latin typeface="Tw Cen MT" panose="020B0602020104020603" pitchFamily="34" charset="0"/>
              </a:rPr>
              <a:t>if </a:t>
            </a:r>
            <a:r>
              <a:rPr lang="en-US" i="1" dirty="0">
                <a:solidFill>
                  <a:schemeClr val="tx1"/>
                </a:solidFill>
                <a:latin typeface="Tw Cen MT" panose="020B0602020104020603" pitchFamily="34" charset="0"/>
              </a:rPr>
              <a:t>n</a:t>
            </a:r>
            <a:r>
              <a:rPr lang="en-US" dirty="0">
                <a:solidFill>
                  <a:schemeClr val="tx1"/>
                </a:solidFill>
                <a:latin typeface="Tw Cen MT" panose="020B0602020104020603" pitchFamily="34" charset="0"/>
              </a:rPr>
              <a:t> is 1</a:t>
            </a:r>
          </a:p>
          <a:p>
            <a:pPr>
              <a:spcBef>
                <a:spcPts val="0"/>
              </a:spcBef>
              <a:spcAft>
                <a:spcPts val="0"/>
              </a:spcAft>
            </a:pPr>
            <a:r>
              <a:rPr lang="en-US" dirty="0">
                <a:solidFill>
                  <a:schemeClr val="tx1"/>
                </a:solidFill>
                <a:latin typeface="Tw Cen MT" panose="020B0602020104020603" pitchFamily="34" charset="0"/>
              </a:rPr>
              <a:t>     </a:t>
            </a:r>
            <a:r>
              <a:rPr lang="en-US" b="1" dirty="0">
                <a:solidFill>
                  <a:schemeClr val="accent6"/>
                </a:solidFill>
                <a:latin typeface="Tw Cen MT" panose="020B0602020104020603" pitchFamily="34" charset="0"/>
              </a:rPr>
              <a:t>O</a:t>
            </a:r>
            <a:r>
              <a:rPr lang="en-US" b="1" dirty="0">
                <a:solidFill>
                  <a:schemeClr val="tx1"/>
                </a:solidFill>
                <a:latin typeface="Tw Cen MT" panose="020B0602020104020603" pitchFamily="34" charset="0"/>
              </a:rPr>
              <a:t> </a:t>
            </a:r>
            <a:r>
              <a:rPr lang="en-US" dirty="0">
                <a:solidFill>
                  <a:schemeClr val="tx1"/>
                </a:solidFill>
                <a:latin typeface="Tw Cen MT" panose="020B0602020104020603" pitchFamily="34" charset="0"/>
              </a:rPr>
              <a:t> move disk 1 (the smallest disk) from the starting peg to the destination</a:t>
            </a:r>
          </a:p>
          <a:p>
            <a:pPr>
              <a:spcBef>
                <a:spcPts val="0"/>
              </a:spcBef>
              <a:spcAft>
                <a:spcPts val="0"/>
              </a:spcAft>
            </a:pPr>
            <a:r>
              <a:rPr lang="en-US" dirty="0">
                <a:solidFill>
                  <a:schemeClr val="tx1"/>
                </a:solidFill>
                <a:latin typeface="Tw Cen MT" panose="020B0602020104020603" pitchFamily="34" charset="0"/>
              </a:rPr>
              <a:t>          peg</a:t>
            </a:r>
          </a:p>
          <a:p>
            <a:pPr>
              <a:spcBef>
                <a:spcPts val="0"/>
              </a:spcBef>
              <a:spcAft>
                <a:spcPts val="0"/>
              </a:spcAft>
            </a:pPr>
            <a:r>
              <a:rPr lang="en-US" dirty="0">
                <a:solidFill>
                  <a:schemeClr val="tx1"/>
                </a:solidFill>
                <a:latin typeface="Tw Cen MT" panose="020B0602020104020603" pitchFamily="34" charset="0"/>
              </a:rPr>
              <a:t>else</a:t>
            </a:r>
          </a:p>
          <a:p>
            <a:pPr>
              <a:spcBef>
                <a:spcPts val="0"/>
              </a:spcBef>
              <a:spcAft>
                <a:spcPts val="0"/>
              </a:spcAft>
            </a:pPr>
            <a:r>
              <a:rPr lang="en-US" dirty="0">
                <a:solidFill>
                  <a:schemeClr val="tx1"/>
                </a:solidFill>
                <a:latin typeface="Tw Cen MT" panose="020B0602020104020603" pitchFamily="34" charset="0"/>
              </a:rPr>
              <a:t>     </a:t>
            </a:r>
            <a:r>
              <a:rPr lang="en-US" b="1" dirty="0">
                <a:solidFill>
                  <a:schemeClr val="accent6"/>
                </a:solidFill>
                <a:latin typeface="Tw Cen MT" panose="020B0602020104020603" pitchFamily="34" charset="0"/>
              </a:rPr>
              <a:t>O</a:t>
            </a:r>
            <a:r>
              <a:rPr lang="en-US" dirty="0">
                <a:solidFill>
                  <a:schemeClr val="tx1"/>
                </a:solidFill>
                <a:latin typeface="Tw Cen MT" panose="020B0602020104020603" pitchFamily="34" charset="0"/>
              </a:rPr>
              <a:t>  move the top </a:t>
            </a:r>
            <a:r>
              <a:rPr lang="en-US" i="1" dirty="0">
                <a:solidFill>
                  <a:schemeClr val="tx1"/>
                </a:solidFill>
                <a:latin typeface="Tw Cen MT" panose="020B0602020104020603" pitchFamily="34" charset="0"/>
              </a:rPr>
              <a:t>n</a:t>
            </a:r>
            <a:r>
              <a:rPr lang="en-US" dirty="0">
                <a:solidFill>
                  <a:schemeClr val="tx1"/>
                </a:solidFill>
                <a:latin typeface="Tw Cen MT" panose="020B0602020104020603" pitchFamily="34" charset="0"/>
              </a:rPr>
              <a:t> – 1 disks from the starting peg to the temporary peg</a:t>
            </a:r>
          </a:p>
          <a:p>
            <a:pPr>
              <a:spcBef>
                <a:spcPts val="0"/>
              </a:spcBef>
              <a:spcAft>
                <a:spcPts val="0"/>
              </a:spcAft>
            </a:pPr>
            <a:r>
              <a:rPr lang="en-US" dirty="0">
                <a:solidFill>
                  <a:schemeClr val="tx1"/>
                </a:solidFill>
                <a:latin typeface="Tw Cen MT" panose="020B0602020104020603" pitchFamily="34" charset="0"/>
              </a:rPr>
              <a:t>          (neither starting nor destination peg)</a:t>
            </a:r>
          </a:p>
          <a:p>
            <a:pPr>
              <a:spcBef>
                <a:spcPts val="0"/>
              </a:spcBef>
              <a:spcAft>
                <a:spcPts val="0"/>
              </a:spcAft>
            </a:pPr>
            <a:r>
              <a:rPr lang="en-US" dirty="0">
                <a:solidFill>
                  <a:schemeClr val="tx1"/>
                </a:solidFill>
                <a:latin typeface="Tw Cen MT" panose="020B0602020104020603" pitchFamily="34" charset="0"/>
              </a:rPr>
              <a:t>     </a:t>
            </a:r>
            <a:r>
              <a:rPr lang="en-US" b="1" dirty="0">
                <a:solidFill>
                  <a:schemeClr val="accent6"/>
                </a:solidFill>
                <a:latin typeface="Tw Cen MT" panose="020B0602020104020603" pitchFamily="34" charset="0"/>
              </a:rPr>
              <a:t>O</a:t>
            </a:r>
            <a:r>
              <a:rPr lang="en-US" b="1" dirty="0">
                <a:solidFill>
                  <a:schemeClr val="tx1"/>
                </a:solidFill>
                <a:latin typeface="Tw Cen MT" panose="020B0602020104020603" pitchFamily="34" charset="0"/>
              </a:rPr>
              <a:t>  </a:t>
            </a:r>
            <a:r>
              <a:rPr lang="en-US" dirty="0">
                <a:solidFill>
                  <a:schemeClr val="tx1"/>
                </a:solidFill>
                <a:latin typeface="Tw Cen MT" panose="020B0602020104020603" pitchFamily="34" charset="0"/>
              </a:rPr>
              <a:t>move disk </a:t>
            </a:r>
            <a:r>
              <a:rPr lang="en-US" i="1" dirty="0">
                <a:solidFill>
                  <a:schemeClr val="tx1"/>
                </a:solidFill>
                <a:latin typeface="Tw Cen MT" panose="020B0602020104020603" pitchFamily="34" charset="0"/>
              </a:rPr>
              <a:t>n</a:t>
            </a:r>
            <a:r>
              <a:rPr lang="en-US" dirty="0">
                <a:solidFill>
                  <a:schemeClr val="tx1"/>
                </a:solidFill>
                <a:latin typeface="Tw Cen MT" panose="020B0602020104020603" pitchFamily="34" charset="0"/>
              </a:rPr>
              <a:t> (the disk at the bottom) from the starting peg to the</a:t>
            </a:r>
          </a:p>
          <a:p>
            <a:pPr>
              <a:spcBef>
                <a:spcPts val="0"/>
              </a:spcBef>
              <a:spcAft>
                <a:spcPts val="0"/>
              </a:spcAft>
            </a:pPr>
            <a:r>
              <a:rPr lang="en-US" dirty="0">
                <a:solidFill>
                  <a:schemeClr val="tx1"/>
                </a:solidFill>
                <a:latin typeface="Tw Cen MT" panose="020B0602020104020603" pitchFamily="34" charset="0"/>
              </a:rPr>
              <a:t>          destination peg</a:t>
            </a:r>
          </a:p>
          <a:p>
            <a:pPr>
              <a:spcBef>
                <a:spcPts val="0"/>
              </a:spcBef>
              <a:spcAft>
                <a:spcPts val="0"/>
              </a:spcAft>
            </a:pPr>
            <a:r>
              <a:rPr lang="en-US" dirty="0">
                <a:solidFill>
                  <a:schemeClr val="tx1"/>
                </a:solidFill>
                <a:latin typeface="Tw Cen MT" panose="020B0602020104020603" pitchFamily="34" charset="0"/>
              </a:rPr>
              <a:t>     </a:t>
            </a:r>
            <a:r>
              <a:rPr lang="en-US" b="1" dirty="0">
                <a:solidFill>
                  <a:schemeClr val="accent6"/>
                </a:solidFill>
                <a:latin typeface="Tw Cen MT" panose="020B0602020104020603" pitchFamily="34" charset="0"/>
              </a:rPr>
              <a:t>O</a:t>
            </a:r>
            <a:r>
              <a:rPr lang="en-US" b="1" dirty="0">
                <a:solidFill>
                  <a:schemeClr val="accent6">
                    <a:lumMod val="60000"/>
                    <a:lumOff val="40000"/>
                  </a:schemeClr>
                </a:solidFill>
                <a:latin typeface="Tw Cen MT" panose="020B0602020104020603" pitchFamily="34" charset="0"/>
              </a:rPr>
              <a:t> </a:t>
            </a:r>
            <a:r>
              <a:rPr lang="en-US" b="1" dirty="0">
                <a:solidFill>
                  <a:schemeClr val="tx1"/>
                </a:solidFill>
                <a:latin typeface="Tw Cen MT" panose="020B0602020104020603" pitchFamily="34" charset="0"/>
              </a:rPr>
              <a:t> </a:t>
            </a:r>
            <a:r>
              <a:rPr lang="en-US" dirty="0">
                <a:solidFill>
                  <a:schemeClr val="tx1"/>
                </a:solidFill>
                <a:latin typeface="Tw Cen MT" panose="020B0602020104020603" pitchFamily="34" charset="0"/>
              </a:rPr>
              <a:t>move the top </a:t>
            </a:r>
            <a:r>
              <a:rPr lang="en-US" i="1" dirty="0">
                <a:solidFill>
                  <a:schemeClr val="tx1"/>
                </a:solidFill>
                <a:latin typeface="Tw Cen MT" panose="020B0602020104020603" pitchFamily="34" charset="0"/>
              </a:rPr>
              <a:t>n</a:t>
            </a:r>
            <a:r>
              <a:rPr lang="en-US" dirty="0">
                <a:solidFill>
                  <a:schemeClr val="tx1"/>
                </a:solidFill>
                <a:latin typeface="Tw Cen MT" panose="020B0602020104020603" pitchFamily="34" charset="0"/>
              </a:rPr>
              <a:t> – 1 disks from the temporary peg to the destination peg</a:t>
            </a:r>
          </a:p>
        </p:txBody>
      </p:sp>
    </p:spTree>
    <p:extLst>
      <p:ext uri="{BB962C8B-B14F-4D97-AF65-F5344CB8AC3E}">
        <p14:creationId xmlns:p14="http://schemas.microsoft.com/office/powerpoint/2010/main" val="2164680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p>
        </p:txBody>
      </p:sp>
      <p:sp>
        <p:nvSpPr>
          <p:cNvPr id="3" name="Text Placeholder 2"/>
          <p:cNvSpPr>
            <a:spLocks noGrp="1"/>
          </p:cNvSpPr>
          <p:nvPr>
            <p:ph type="body" sz="quarter" idx="14"/>
          </p:nvPr>
        </p:nvSpPr>
        <p:spPr/>
        <p:txBody>
          <a:bodyPr/>
          <a:lstStyle/>
          <a:p>
            <a:r>
              <a:rPr lang="en-US" sz="3200" dirty="0">
                <a:latin typeface="Tw Cen MT" panose="020B0602020104020603" pitchFamily="34" charset="0"/>
              </a:rPr>
              <a:t>Factorial of </a:t>
            </a:r>
            <a:r>
              <a:rPr lang="en-US" sz="3200" i="1" dirty="0">
                <a:latin typeface="Tw Cen MT" panose="020B0602020104020603" pitchFamily="34" charset="0"/>
              </a:rPr>
              <a:t>n</a:t>
            </a:r>
            <a:r>
              <a:rPr lang="en-US" sz="3200" dirty="0">
                <a:latin typeface="Tw Cen MT" panose="020B0602020104020603" pitchFamily="34" charset="0"/>
              </a:rPr>
              <a:t>: </a:t>
            </a:r>
            <a:r>
              <a:rPr lang="en-US" sz="3200" i="1" dirty="0">
                <a:latin typeface="Tw Cen MT" panose="020B0602020104020603" pitchFamily="34" charset="0"/>
              </a:rPr>
              <a:t>n</a:t>
            </a:r>
            <a:r>
              <a:rPr lang="en-US" sz="3200" dirty="0">
                <a:latin typeface="Tw Cen MT" panose="020B0602020104020603" pitchFamily="34" charset="0"/>
              </a:rPr>
              <a:t>!</a:t>
            </a:r>
          </a:p>
        </p:txBody>
      </p:sp>
      <p:sp>
        <p:nvSpPr>
          <p:cNvPr id="4" name="Content Placeholder 3"/>
          <p:cNvSpPr>
            <a:spLocks noGrp="1"/>
          </p:cNvSpPr>
          <p:nvPr>
            <p:ph sz="quarter" idx="15"/>
          </p:nvPr>
        </p:nvSpPr>
        <p:spPr>
          <a:xfrm>
            <a:off x="121334" y="1033362"/>
            <a:ext cx="5943600" cy="2743200"/>
          </a:xfrm>
          <a:solidFill>
            <a:srgbClr val="A4C355"/>
          </a:solidFill>
        </p:spPr>
        <p:txBody>
          <a:bodyPr/>
          <a:lstStyle/>
          <a:p>
            <a:pPr>
              <a:spcBef>
                <a:spcPts val="0"/>
              </a:spcBef>
              <a:spcAft>
                <a:spcPts val="0"/>
              </a:spcAft>
            </a:pPr>
            <a:r>
              <a:rPr lang="en-US" dirty="0">
                <a:solidFill>
                  <a:schemeClr val="tx1"/>
                </a:solidFill>
                <a:latin typeface="Tw Cen MT" panose="020B0602020104020603" pitchFamily="34" charset="0"/>
              </a:rPr>
              <a:t>The factorial of n, or n! is defined as follows:</a:t>
            </a:r>
          </a:p>
          <a:p>
            <a:pPr>
              <a:spcBef>
                <a:spcPts val="0"/>
              </a:spcBef>
              <a:spcAft>
                <a:spcPts val="0"/>
              </a:spcAft>
            </a:pPr>
            <a:endParaRPr lang="en-US" dirty="0">
              <a:solidFill>
                <a:schemeClr val="tx1"/>
              </a:solidFill>
              <a:latin typeface="Tw Cen MT" panose="020B0602020104020603" pitchFamily="34" charset="0"/>
            </a:endParaRPr>
          </a:p>
          <a:p>
            <a:pPr>
              <a:spcBef>
                <a:spcPts val="0"/>
              </a:spcBef>
              <a:spcAft>
                <a:spcPts val="0"/>
              </a:spcAft>
            </a:pPr>
            <a:r>
              <a:rPr lang="pt-BR" dirty="0">
                <a:solidFill>
                  <a:schemeClr val="accent6">
                    <a:lumMod val="60000"/>
                    <a:lumOff val="40000"/>
                  </a:schemeClr>
                </a:solidFill>
                <a:latin typeface="Tw Cen MT" panose="020B0602020104020603" pitchFamily="34" charset="0"/>
              </a:rPr>
              <a:t>	</a:t>
            </a:r>
            <a:r>
              <a:rPr lang="pt-BR" dirty="0">
                <a:solidFill>
                  <a:schemeClr val="accent6"/>
                </a:solidFill>
                <a:latin typeface="Tw Cen MT" panose="020B0602020104020603" pitchFamily="34" charset="0"/>
              </a:rPr>
              <a:t>0! = 1</a:t>
            </a:r>
          </a:p>
          <a:p>
            <a:pPr>
              <a:spcBef>
                <a:spcPts val="0"/>
              </a:spcBef>
              <a:spcAft>
                <a:spcPts val="0"/>
              </a:spcAft>
            </a:pPr>
            <a:r>
              <a:rPr lang="pt-BR" dirty="0">
                <a:solidFill>
                  <a:schemeClr val="accent6"/>
                </a:solidFill>
                <a:latin typeface="Tw Cen MT" panose="020B0602020104020603" pitchFamily="34" charset="0"/>
              </a:rPr>
              <a:t>	n! = n x (n -1)! (n &gt; 0)</a:t>
            </a:r>
          </a:p>
          <a:p>
            <a:pPr>
              <a:spcBef>
                <a:spcPts val="0"/>
              </a:spcBef>
              <a:spcAft>
                <a:spcPts val="0"/>
              </a:spcAft>
            </a:pPr>
            <a:endParaRPr lang="pt-BR" dirty="0">
              <a:solidFill>
                <a:schemeClr val="tx1"/>
              </a:solidFill>
              <a:latin typeface="Tw Cen MT" panose="020B0602020104020603" pitchFamily="34" charset="0"/>
            </a:endParaRPr>
          </a:p>
          <a:p>
            <a:pPr>
              <a:spcBef>
                <a:spcPts val="0"/>
              </a:spcBef>
              <a:spcAft>
                <a:spcPts val="0"/>
              </a:spcAft>
            </a:pPr>
            <a:r>
              <a:rPr lang="en-US" dirty="0">
                <a:solidFill>
                  <a:schemeClr val="tx1"/>
                </a:solidFill>
                <a:latin typeface="Tw Cen MT" panose="020B0602020104020603" pitchFamily="34" charset="0"/>
              </a:rPr>
              <a:t>The base case: n is equal to 0</a:t>
            </a:r>
          </a:p>
          <a:p>
            <a:pPr>
              <a:spcBef>
                <a:spcPts val="0"/>
              </a:spcBef>
              <a:spcAft>
                <a:spcPts val="0"/>
              </a:spcAft>
            </a:pPr>
            <a:endParaRPr lang="en-US" dirty="0">
              <a:solidFill>
                <a:schemeClr val="tx1"/>
              </a:solidFill>
              <a:latin typeface="Tw Cen MT" panose="020B0602020104020603" pitchFamily="34" charset="0"/>
            </a:endParaRPr>
          </a:p>
          <a:p>
            <a:pPr>
              <a:spcBef>
                <a:spcPts val="0"/>
              </a:spcBef>
              <a:spcAft>
                <a:spcPts val="0"/>
              </a:spcAft>
            </a:pPr>
            <a:r>
              <a:rPr lang="en-US" dirty="0">
                <a:solidFill>
                  <a:schemeClr val="tx1"/>
                </a:solidFill>
                <a:latin typeface="Tw Cen MT" panose="020B0602020104020603" pitchFamily="34" charset="0"/>
              </a:rPr>
              <a:t>The second formula is a recursive definition</a:t>
            </a:r>
          </a:p>
          <a:p>
            <a:pPr>
              <a:spcBef>
                <a:spcPts val="0"/>
              </a:spcBef>
              <a:spcAft>
                <a:spcPts val="0"/>
              </a:spcAft>
            </a:pPr>
            <a:endParaRPr lang="en-US" dirty="0">
              <a:latin typeface="Tw Cen MT" panose="020B0602020104020603" pitchFamily="34" charset="0"/>
            </a:endParaRPr>
          </a:p>
        </p:txBody>
      </p:sp>
    </p:spTree>
    <p:extLst>
      <p:ext uri="{BB962C8B-B14F-4D97-AF65-F5344CB8AC3E}">
        <p14:creationId xmlns:p14="http://schemas.microsoft.com/office/powerpoint/2010/main" val="3898807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15</a:t>
            </a:r>
          </a:p>
        </p:txBody>
      </p:sp>
      <p:sp>
        <p:nvSpPr>
          <p:cNvPr id="3" name="Text Placeholder 2"/>
          <p:cNvSpPr>
            <a:spLocks noGrp="1"/>
          </p:cNvSpPr>
          <p:nvPr>
            <p:ph type="body" sz="quarter" idx="14"/>
          </p:nvPr>
        </p:nvSpPr>
        <p:spPr/>
        <p:txBody>
          <a:bodyPr/>
          <a:lstStyle/>
          <a:p>
            <a:r>
              <a:rPr lang="pt-BR" sz="3200" dirty="0">
                <a:latin typeface="Tw Cen MT" panose="020B0602020104020603" pitchFamily="34" charset="0"/>
              </a:rPr>
              <a:t>Recursive Algorithm for Towers of Hanoi</a:t>
            </a:r>
            <a:endParaRPr lang="en-US" sz="3200" dirty="0">
              <a:latin typeface="Tw Cen MT" panose="020B0602020104020603" pitchFamily="34" charset="0"/>
            </a:endParaRPr>
          </a:p>
        </p:txBody>
      </p:sp>
      <p:sp>
        <p:nvSpPr>
          <p:cNvPr id="4" name="Content Placeholder 3"/>
          <p:cNvSpPr>
            <a:spLocks noGrp="1"/>
          </p:cNvSpPr>
          <p:nvPr>
            <p:ph sz="quarter" idx="15"/>
          </p:nvPr>
        </p:nvSpPr>
        <p:spPr>
          <a:xfrm>
            <a:off x="121334" y="1033362"/>
            <a:ext cx="5763900" cy="2089217"/>
          </a:xfrm>
          <a:solidFill>
            <a:schemeClr val="tx2">
              <a:lumMod val="40000"/>
              <a:lumOff val="60000"/>
            </a:schemeClr>
          </a:solidFill>
        </p:spPr>
        <p:txBody>
          <a:bodyPr/>
          <a:lstStyle/>
          <a:p>
            <a:pPr>
              <a:spcBef>
                <a:spcPts val="0"/>
              </a:spcBef>
              <a:spcAft>
                <a:spcPts val="0"/>
              </a:spcAft>
            </a:pPr>
            <a:r>
              <a:rPr lang="en-US" sz="1400" dirty="0">
                <a:solidFill>
                  <a:schemeClr val="tx1"/>
                </a:solidFill>
                <a:latin typeface="Tw Cen MT" panose="020B0602020104020603" pitchFamily="34" charset="0"/>
              </a:rPr>
              <a:t>if </a:t>
            </a:r>
            <a:r>
              <a:rPr lang="en-US" sz="1400" i="1" dirty="0">
                <a:solidFill>
                  <a:schemeClr val="tx1"/>
                </a:solidFill>
                <a:latin typeface="Tw Cen MT" panose="020B0602020104020603" pitchFamily="34" charset="0"/>
              </a:rPr>
              <a:t>n</a:t>
            </a:r>
            <a:r>
              <a:rPr lang="en-US" sz="1400" dirty="0">
                <a:solidFill>
                  <a:schemeClr val="tx1"/>
                </a:solidFill>
                <a:latin typeface="Tw Cen MT" panose="020B0602020104020603" pitchFamily="34" charset="0"/>
              </a:rPr>
              <a:t> is 1</a:t>
            </a:r>
          </a:p>
          <a:p>
            <a:pPr>
              <a:spcBef>
                <a:spcPts val="0"/>
              </a:spcBef>
              <a:spcAft>
                <a:spcPts val="0"/>
              </a:spcAft>
            </a:pPr>
            <a:r>
              <a:rPr lang="en-US" sz="1400" dirty="0">
                <a:solidFill>
                  <a:schemeClr val="tx1"/>
                </a:solidFill>
                <a:latin typeface="Tw Cen MT" panose="020B0602020104020603" pitchFamily="34" charset="0"/>
              </a:rPr>
              <a:t>     </a:t>
            </a:r>
            <a:r>
              <a:rPr lang="en-US" sz="1400" b="1" dirty="0">
                <a:solidFill>
                  <a:schemeClr val="accent6"/>
                </a:solidFill>
                <a:latin typeface="Tw Cen MT" panose="020B0602020104020603" pitchFamily="34" charset="0"/>
              </a:rPr>
              <a:t>O</a:t>
            </a:r>
            <a:r>
              <a:rPr lang="en-US" sz="1400" b="1" dirty="0">
                <a:solidFill>
                  <a:schemeClr val="tx1"/>
                </a:solidFill>
                <a:latin typeface="Tw Cen MT" panose="020B0602020104020603" pitchFamily="34" charset="0"/>
              </a:rPr>
              <a:t> </a:t>
            </a:r>
            <a:r>
              <a:rPr lang="en-US" sz="1400" dirty="0">
                <a:solidFill>
                  <a:schemeClr val="tx1"/>
                </a:solidFill>
                <a:latin typeface="Tw Cen MT" panose="020B0602020104020603" pitchFamily="34" charset="0"/>
              </a:rPr>
              <a:t> move disk 1 (the smallest disk) from the starting peg to the destination</a:t>
            </a:r>
          </a:p>
          <a:p>
            <a:pPr>
              <a:spcBef>
                <a:spcPts val="0"/>
              </a:spcBef>
              <a:spcAft>
                <a:spcPts val="0"/>
              </a:spcAft>
            </a:pPr>
            <a:r>
              <a:rPr lang="en-US" sz="1400" dirty="0">
                <a:solidFill>
                  <a:schemeClr val="tx1"/>
                </a:solidFill>
                <a:latin typeface="Tw Cen MT" panose="020B0602020104020603" pitchFamily="34" charset="0"/>
              </a:rPr>
              <a:t>          peg</a:t>
            </a:r>
          </a:p>
          <a:p>
            <a:pPr>
              <a:spcBef>
                <a:spcPts val="0"/>
              </a:spcBef>
              <a:spcAft>
                <a:spcPts val="0"/>
              </a:spcAft>
            </a:pPr>
            <a:r>
              <a:rPr lang="en-US" sz="1400" dirty="0">
                <a:solidFill>
                  <a:schemeClr val="tx1"/>
                </a:solidFill>
                <a:latin typeface="Tw Cen MT" panose="020B0602020104020603" pitchFamily="34" charset="0"/>
              </a:rPr>
              <a:t>else</a:t>
            </a:r>
          </a:p>
          <a:p>
            <a:pPr>
              <a:spcBef>
                <a:spcPts val="0"/>
              </a:spcBef>
              <a:spcAft>
                <a:spcPts val="0"/>
              </a:spcAft>
            </a:pPr>
            <a:r>
              <a:rPr lang="en-US" sz="1400" dirty="0">
                <a:solidFill>
                  <a:schemeClr val="tx1"/>
                </a:solidFill>
                <a:latin typeface="Tw Cen MT" panose="020B0602020104020603" pitchFamily="34" charset="0"/>
              </a:rPr>
              <a:t>     </a:t>
            </a:r>
            <a:r>
              <a:rPr lang="en-US" sz="1400" b="1" dirty="0">
                <a:solidFill>
                  <a:schemeClr val="accent6"/>
                </a:solidFill>
                <a:latin typeface="Tw Cen MT" panose="020B0602020104020603" pitchFamily="34" charset="0"/>
              </a:rPr>
              <a:t>O</a:t>
            </a:r>
            <a:r>
              <a:rPr lang="en-US" sz="1400" dirty="0">
                <a:solidFill>
                  <a:schemeClr val="tx1"/>
                </a:solidFill>
                <a:latin typeface="Tw Cen MT" panose="020B0602020104020603" pitchFamily="34" charset="0"/>
              </a:rPr>
              <a:t>  move the top </a:t>
            </a:r>
            <a:r>
              <a:rPr lang="en-US" sz="1400" i="1" dirty="0">
                <a:solidFill>
                  <a:schemeClr val="tx1"/>
                </a:solidFill>
                <a:latin typeface="Tw Cen MT" panose="020B0602020104020603" pitchFamily="34" charset="0"/>
              </a:rPr>
              <a:t>n</a:t>
            </a:r>
            <a:r>
              <a:rPr lang="en-US" sz="1400" dirty="0">
                <a:solidFill>
                  <a:schemeClr val="tx1"/>
                </a:solidFill>
                <a:latin typeface="Tw Cen MT" panose="020B0602020104020603" pitchFamily="34" charset="0"/>
              </a:rPr>
              <a:t> – 1 disks from the starting peg to the temporary peg</a:t>
            </a:r>
          </a:p>
          <a:p>
            <a:pPr>
              <a:spcBef>
                <a:spcPts val="0"/>
              </a:spcBef>
              <a:spcAft>
                <a:spcPts val="0"/>
              </a:spcAft>
            </a:pPr>
            <a:r>
              <a:rPr lang="en-US" sz="1400" dirty="0">
                <a:solidFill>
                  <a:schemeClr val="tx1"/>
                </a:solidFill>
                <a:latin typeface="Tw Cen MT" panose="020B0602020104020603" pitchFamily="34" charset="0"/>
              </a:rPr>
              <a:t>          (neither starting nor destination peg)</a:t>
            </a:r>
          </a:p>
          <a:p>
            <a:pPr>
              <a:spcBef>
                <a:spcPts val="0"/>
              </a:spcBef>
              <a:spcAft>
                <a:spcPts val="0"/>
              </a:spcAft>
            </a:pPr>
            <a:r>
              <a:rPr lang="en-US" sz="1400" dirty="0">
                <a:solidFill>
                  <a:schemeClr val="tx1"/>
                </a:solidFill>
                <a:latin typeface="Tw Cen MT" panose="020B0602020104020603" pitchFamily="34" charset="0"/>
              </a:rPr>
              <a:t>     </a:t>
            </a:r>
            <a:r>
              <a:rPr lang="en-US" sz="1400" b="1" dirty="0">
                <a:solidFill>
                  <a:schemeClr val="accent6"/>
                </a:solidFill>
                <a:latin typeface="Tw Cen MT" panose="020B0602020104020603" pitchFamily="34" charset="0"/>
              </a:rPr>
              <a:t>O</a:t>
            </a:r>
            <a:r>
              <a:rPr lang="en-US" sz="1400" b="1" dirty="0">
                <a:solidFill>
                  <a:schemeClr val="tx1"/>
                </a:solidFill>
                <a:latin typeface="Tw Cen MT" panose="020B0602020104020603" pitchFamily="34" charset="0"/>
              </a:rPr>
              <a:t>  </a:t>
            </a:r>
            <a:r>
              <a:rPr lang="en-US" sz="1400" dirty="0">
                <a:solidFill>
                  <a:schemeClr val="tx1"/>
                </a:solidFill>
                <a:latin typeface="Tw Cen MT" panose="020B0602020104020603" pitchFamily="34" charset="0"/>
              </a:rPr>
              <a:t>move disk </a:t>
            </a:r>
            <a:r>
              <a:rPr lang="en-US" sz="1400" i="1" dirty="0">
                <a:solidFill>
                  <a:schemeClr val="tx1"/>
                </a:solidFill>
                <a:latin typeface="Tw Cen MT" panose="020B0602020104020603" pitchFamily="34" charset="0"/>
              </a:rPr>
              <a:t>n</a:t>
            </a:r>
            <a:r>
              <a:rPr lang="en-US" sz="1400" dirty="0">
                <a:solidFill>
                  <a:schemeClr val="tx1"/>
                </a:solidFill>
                <a:latin typeface="Tw Cen MT" panose="020B0602020104020603" pitchFamily="34" charset="0"/>
              </a:rPr>
              <a:t> (the disk at the bottom) from the starting peg to the</a:t>
            </a:r>
          </a:p>
          <a:p>
            <a:pPr>
              <a:spcBef>
                <a:spcPts val="0"/>
              </a:spcBef>
              <a:spcAft>
                <a:spcPts val="0"/>
              </a:spcAft>
            </a:pPr>
            <a:r>
              <a:rPr lang="en-US" sz="1400" dirty="0">
                <a:solidFill>
                  <a:schemeClr val="tx1"/>
                </a:solidFill>
                <a:latin typeface="Tw Cen MT" panose="020B0602020104020603" pitchFamily="34" charset="0"/>
              </a:rPr>
              <a:t>          destination peg</a:t>
            </a:r>
          </a:p>
          <a:p>
            <a:pPr>
              <a:spcBef>
                <a:spcPts val="0"/>
              </a:spcBef>
              <a:spcAft>
                <a:spcPts val="0"/>
              </a:spcAft>
            </a:pPr>
            <a:r>
              <a:rPr lang="en-US" sz="1400" dirty="0">
                <a:solidFill>
                  <a:schemeClr val="tx1"/>
                </a:solidFill>
                <a:latin typeface="Tw Cen MT" panose="020B0602020104020603" pitchFamily="34" charset="0"/>
              </a:rPr>
              <a:t>     </a:t>
            </a:r>
            <a:r>
              <a:rPr lang="en-US" sz="1400" b="1" dirty="0">
                <a:solidFill>
                  <a:schemeClr val="accent6"/>
                </a:solidFill>
                <a:latin typeface="Tw Cen MT" panose="020B0602020104020603" pitchFamily="34" charset="0"/>
              </a:rPr>
              <a:t>O</a:t>
            </a:r>
            <a:r>
              <a:rPr lang="en-US" sz="1400" b="1" dirty="0">
                <a:solidFill>
                  <a:schemeClr val="accent6">
                    <a:lumMod val="60000"/>
                    <a:lumOff val="40000"/>
                  </a:schemeClr>
                </a:solidFill>
                <a:latin typeface="Tw Cen MT" panose="020B0602020104020603" pitchFamily="34" charset="0"/>
              </a:rPr>
              <a:t> </a:t>
            </a:r>
            <a:r>
              <a:rPr lang="en-US" sz="1400" b="1" dirty="0">
                <a:solidFill>
                  <a:schemeClr val="tx1"/>
                </a:solidFill>
                <a:latin typeface="Tw Cen MT" panose="020B0602020104020603" pitchFamily="34" charset="0"/>
              </a:rPr>
              <a:t> </a:t>
            </a:r>
            <a:r>
              <a:rPr lang="en-US" sz="1400" dirty="0">
                <a:solidFill>
                  <a:schemeClr val="tx1"/>
                </a:solidFill>
                <a:latin typeface="Tw Cen MT" panose="020B0602020104020603" pitchFamily="34" charset="0"/>
              </a:rPr>
              <a:t>move the top </a:t>
            </a:r>
            <a:r>
              <a:rPr lang="en-US" sz="1400" i="1" dirty="0">
                <a:solidFill>
                  <a:schemeClr val="tx1"/>
                </a:solidFill>
                <a:latin typeface="Tw Cen MT" panose="020B0602020104020603" pitchFamily="34" charset="0"/>
              </a:rPr>
              <a:t>n</a:t>
            </a:r>
            <a:r>
              <a:rPr lang="en-US" sz="1400" dirty="0">
                <a:solidFill>
                  <a:schemeClr val="tx1"/>
                </a:solidFill>
                <a:latin typeface="Tw Cen MT" panose="020B0602020104020603" pitchFamily="34" charset="0"/>
              </a:rPr>
              <a:t> – 1 disks from the temporary peg to the destination peg</a:t>
            </a:r>
          </a:p>
        </p:txBody>
      </p:sp>
    </p:spTree>
    <p:extLst>
      <p:ext uri="{BB962C8B-B14F-4D97-AF65-F5344CB8AC3E}">
        <p14:creationId xmlns:p14="http://schemas.microsoft.com/office/powerpoint/2010/main" val="3916484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E4099-BADE-1C41-B6FF-BAF63110F5F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3CF83C5-A706-054E-B668-8847AFA3B2E2}"/>
              </a:ext>
            </a:extLst>
          </p:cNvPr>
          <p:cNvSpPr>
            <a:spLocks noGrp="1"/>
          </p:cNvSpPr>
          <p:nvPr>
            <p:ph type="body" sz="quarter" idx="14"/>
          </p:nvPr>
        </p:nvSpPr>
        <p:spPr/>
        <p:txBody>
          <a:bodyPr/>
          <a:lstStyle/>
          <a:p>
            <a:r>
              <a:rPr lang="en-US" dirty="0"/>
              <a:t>Fun with Towers of Hanoi</a:t>
            </a:r>
          </a:p>
        </p:txBody>
      </p:sp>
      <p:sp>
        <p:nvSpPr>
          <p:cNvPr id="11" name="TextBox 10">
            <a:extLst>
              <a:ext uri="{FF2B5EF4-FFF2-40B4-BE49-F238E27FC236}">
                <a16:creationId xmlns:a16="http://schemas.microsoft.com/office/drawing/2014/main" id="{9C5E0B39-7861-8740-9DA0-578AF8535513}"/>
              </a:ext>
            </a:extLst>
          </p:cNvPr>
          <p:cNvSpPr txBox="1"/>
          <p:nvPr/>
        </p:nvSpPr>
        <p:spPr>
          <a:xfrm>
            <a:off x="121334" y="989568"/>
            <a:ext cx="7343870" cy="300082"/>
          </a:xfrm>
          <a:prstGeom prst="rect">
            <a:avLst/>
          </a:prstGeom>
          <a:noFill/>
        </p:spPr>
        <p:txBody>
          <a:bodyPr wrap="none" rtlCol="0">
            <a:spAutoFit/>
          </a:bodyPr>
          <a:lstStyle/>
          <a:p>
            <a:r>
              <a:rPr lang="en-US" dirty="0"/>
              <a:t>Let’s assume a method call of Towers(</a:t>
            </a:r>
            <a:r>
              <a:rPr lang="en-US" dirty="0" err="1"/>
              <a:t>int</a:t>
            </a:r>
            <a:r>
              <a:rPr lang="en-US" dirty="0"/>
              <a:t> </a:t>
            </a:r>
            <a:r>
              <a:rPr lang="en-US" dirty="0" err="1"/>
              <a:t>numDisks</a:t>
            </a:r>
            <a:r>
              <a:rPr lang="en-US" dirty="0"/>
              <a:t>, char source, char destination, char spare)</a:t>
            </a:r>
          </a:p>
        </p:txBody>
      </p:sp>
      <p:sp>
        <p:nvSpPr>
          <p:cNvPr id="4" name="TextBox 3">
            <a:extLst>
              <a:ext uri="{FF2B5EF4-FFF2-40B4-BE49-F238E27FC236}">
                <a16:creationId xmlns:a16="http://schemas.microsoft.com/office/drawing/2014/main" id="{1F1A9511-AC8B-ED42-8B7B-824FF43019B5}"/>
              </a:ext>
            </a:extLst>
          </p:cNvPr>
          <p:cNvSpPr txBox="1"/>
          <p:nvPr/>
        </p:nvSpPr>
        <p:spPr>
          <a:xfrm>
            <a:off x="121334" y="1289650"/>
            <a:ext cx="1579407" cy="300082"/>
          </a:xfrm>
          <a:prstGeom prst="rect">
            <a:avLst/>
          </a:prstGeom>
          <a:noFill/>
        </p:spPr>
        <p:txBody>
          <a:bodyPr wrap="none" rtlCol="0">
            <a:spAutoFit/>
          </a:bodyPr>
          <a:lstStyle/>
          <a:p>
            <a:r>
              <a:rPr lang="en-US" dirty="0"/>
              <a:t>Towers(3, A, B, C)</a:t>
            </a:r>
          </a:p>
        </p:txBody>
      </p:sp>
      <p:sp>
        <p:nvSpPr>
          <p:cNvPr id="6" name="TextBox 5">
            <a:extLst>
              <a:ext uri="{FF2B5EF4-FFF2-40B4-BE49-F238E27FC236}">
                <a16:creationId xmlns:a16="http://schemas.microsoft.com/office/drawing/2014/main" id="{3F8FE064-82D0-2C47-8CC4-E83B9B01B564}"/>
              </a:ext>
            </a:extLst>
          </p:cNvPr>
          <p:cNvSpPr txBox="1"/>
          <p:nvPr/>
        </p:nvSpPr>
        <p:spPr>
          <a:xfrm>
            <a:off x="546867" y="1576250"/>
            <a:ext cx="1579407" cy="300082"/>
          </a:xfrm>
          <a:prstGeom prst="rect">
            <a:avLst/>
          </a:prstGeom>
          <a:noFill/>
        </p:spPr>
        <p:txBody>
          <a:bodyPr wrap="none" rtlCol="0">
            <a:spAutoFit/>
          </a:bodyPr>
          <a:lstStyle/>
          <a:p>
            <a:r>
              <a:rPr lang="en-US" dirty="0">
                <a:solidFill>
                  <a:srgbClr val="FF0000"/>
                </a:solidFill>
              </a:rPr>
              <a:t>Towers(2, A, C, B)</a:t>
            </a:r>
          </a:p>
        </p:txBody>
      </p:sp>
      <p:sp>
        <p:nvSpPr>
          <p:cNvPr id="7" name="TextBox 6">
            <a:extLst>
              <a:ext uri="{FF2B5EF4-FFF2-40B4-BE49-F238E27FC236}">
                <a16:creationId xmlns:a16="http://schemas.microsoft.com/office/drawing/2014/main" id="{72EC74F1-57C2-DE47-AA9E-F43D2F76CFD5}"/>
              </a:ext>
            </a:extLst>
          </p:cNvPr>
          <p:cNvSpPr txBox="1"/>
          <p:nvPr/>
        </p:nvSpPr>
        <p:spPr>
          <a:xfrm>
            <a:off x="1079277" y="1980796"/>
            <a:ext cx="1569789" cy="300082"/>
          </a:xfrm>
          <a:prstGeom prst="rect">
            <a:avLst/>
          </a:prstGeom>
          <a:noFill/>
        </p:spPr>
        <p:txBody>
          <a:bodyPr wrap="none" rtlCol="0">
            <a:spAutoFit/>
          </a:bodyPr>
          <a:lstStyle/>
          <a:p>
            <a:r>
              <a:rPr lang="en-US" dirty="0">
                <a:solidFill>
                  <a:schemeClr val="tx1">
                    <a:lumMod val="50000"/>
                    <a:lumOff val="50000"/>
                  </a:schemeClr>
                </a:solidFill>
              </a:rPr>
              <a:t>Towers(1, A, B, C)</a:t>
            </a:r>
          </a:p>
        </p:txBody>
      </p:sp>
      <p:sp>
        <p:nvSpPr>
          <p:cNvPr id="8" name="TextBox 7">
            <a:extLst>
              <a:ext uri="{FF2B5EF4-FFF2-40B4-BE49-F238E27FC236}">
                <a16:creationId xmlns:a16="http://schemas.microsoft.com/office/drawing/2014/main" id="{22D7C377-851A-1D4E-90A6-CA4F425BD9E8}"/>
              </a:ext>
            </a:extLst>
          </p:cNvPr>
          <p:cNvSpPr txBox="1"/>
          <p:nvPr/>
        </p:nvSpPr>
        <p:spPr>
          <a:xfrm>
            <a:off x="1079277" y="2272548"/>
            <a:ext cx="1569853" cy="300082"/>
          </a:xfrm>
          <a:prstGeom prst="rect">
            <a:avLst/>
          </a:prstGeom>
          <a:noFill/>
        </p:spPr>
        <p:txBody>
          <a:bodyPr wrap="none" rtlCol="0">
            <a:spAutoFit/>
          </a:bodyPr>
          <a:lstStyle/>
          <a:p>
            <a:r>
              <a:rPr lang="en-US" dirty="0">
                <a:solidFill>
                  <a:schemeClr val="tx1">
                    <a:lumMod val="50000"/>
                    <a:lumOff val="50000"/>
                  </a:schemeClr>
                </a:solidFill>
              </a:rPr>
              <a:t>Towers(1, A  C, B)</a:t>
            </a:r>
          </a:p>
        </p:txBody>
      </p:sp>
      <p:sp>
        <p:nvSpPr>
          <p:cNvPr id="9" name="TextBox 8">
            <a:extLst>
              <a:ext uri="{FF2B5EF4-FFF2-40B4-BE49-F238E27FC236}">
                <a16:creationId xmlns:a16="http://schemas.microsoft.com/office/drawing/2014/main" id="{754A5AF9-0823-2C43-8E06-8D7F93AF8BC1}"/>
              </a:ext>
            </a:extLst>
          </p:cNvPr>
          <p:cNvSpPr txBox="1"/>
          <p:nvPr/>
        </p:nvSpPr>
        <p:spPr>
          <a:xfrm>
            <a:off x="1079213" y="2578523"/>
            <a:ext cx="1627497" cy="300082"/>
          </a:xfrm>
          <a:prstGeom prst="rect">
            <a:avLst/>
          </a:prstGeom>
          <a:noFill/>
        </p:spPr>
        <p:txBody>
          <a:bodyPr wrap="none" rtlCol="0">
            <a:spAutoFit/>
          </a:bodyPr>
          <a:lstStyle/>
          <a:p>
            <a:r>
              <a:rPr lang="en-US" dirty="0">
                <a:solidFill>
                  <a:schemeClr val="tx1">
                    <a:lumMod val="50000"/>
                    <a:lumOff val="50000"/>
                  </a:schemeClr>
                </a:solidFill>
              </a:rPr>
              <a:t>Towers(1, B, C, A)</a:t>
            </a:r>
          </a:p>
        </p:txBody>
      </p:sp>
      <p:sp>
        <p:nvSpPr>
          <p:cNvPr id="10" name="TextBox 9">
            <a:extLst>
              <a:ext uri="{FF2B5EF4-FFF2-40B4-BE49-F238E27FC236}">
                <a16:creationId xmlns:a16="http://schemas.microsoft.com/office/drawing/2014/main" id="{79DF5A28-92B7-B24D-B595-90BFA137B642}"/>
              </a:ext>
            </a:extLst>
          </p:cNvPr>
          <p:cNvSpPr txBox="1"/>
          <p:nvPr/>
        </p:nvSpPr>
        <p:spPr>
          <a:xfrm>
            <a:off x="503195" y="3000941"/>
            <a:ext cx="1579407" cy="300082"/>
          </a:xfrm>
          <a:prstGeom prst="rect">
            <a:avLst/>
          </a:prstGeom>
          <a:noFill/>
        </p:spPr>
        <p:txBody>
          <a:bodyPr wrap="none" rtlCol="0">
            <a:spAutoFit/>
          </a:bodyPr>
          <a:lstStyle/>
          <a:p>
            <a:r>
              <a:rPr lang="en-US" dirty="0">
                <a:solidFill>
                  <a:srgbClr val="FF0000"/>
                </a:solidFill>
              </a:rPr>
              <a:t>Towers(1, A, B, C)</a:t>
            </a:r>
          </a:p>
        </p:txBody>
      </p:sp>
      <p:sp>
        <p:nvSpPr>
          <p:cNvPr id="12" name="TextBox 11">
            <a:extLst>
              <a:ext uri="{FF2B5EF4-FFF2-40B4-BE49-F238E27FC236}">
                <a16:creationId xmlns:a16="http://schemas.microsoft.com/office/drawing/2014/main" id="{F4A2BDAF-5E63-0345-BE34-A413A1EF0332}"/>
              </a:ext>
            </a:extLst>
          </p:cNvPr>
          <p:cNvSpPr txBox="1"/>
          <p:nvPr/>
        </p:nvSpPr>
        <p:spPr>
          <a:xfrm>
            <a:off x="503194" y="3392005"/>
            <a:ext cx="1579407" cy="300082"/>
          </a:xfrm>
          <a:prstGeom prst="rect">
            <a:avLst/>
          </a:prstGeom>
          <a:noFill/>
        </p:spPr>
        <p:txBody>
          <a:bodyPr wrap="none" rtlCol="0">
            <a:spAutoFit/>
          </a:bodyPr>
          <a:lstStyle/>
          <a:p>
            <a:r>
              <a:rPr lang="en-US" dirty="0">
                <a:solidFill>
                  <a:srgbClr val="FF0000"/>
                </a:solidFill>
              </a:rPr>
              <a:t>Towers(2, C, B, A)</a:t>
            </a:r>
          </a:p>
        </p:txBody>
      </p:sp>
      <p:sp>
        <p:nvSpPr>
          <p:cNvPr id="13" name="TextBox 12">
            <a:extLst>
              <a:ext uri="{FF2B5EF4-FFF2-40B4-BE49-F238E27FC236}">
                <a16:creationId xmlns:a16="http://schemas.microsoft.com/office/drawing/2014/main" id="{BEB43F89-B5EB-3544-AE26-C43DAF918077}"/>
              </a:ext>
            </a:extLst>
          </p:cNvPr>
          <p:cNvSpPr txBox="1"/>
          <p:nvPr/>
        </p:nvSpPr>
        <p:spPr>
          <a:xfrm>
            <a:off x="915846" y="3711462"/>
            <a:ext cx="1579407" cy="300082"/>
          </a:xfrm>
          <a:prstGeom prst="rect">
            <a:avLst/>
          </a:prstGeom>
          <a:noFill/>
        </p:spPr>
        <p:txBody>
          <a:bodyPr wrap="none" rtlCol="0">
            <a:spAutoFit/>
          </a:bodyPr>
          <a:lstStyle/>
          <a:p>
            <a:r>
              <a:rPr lang="en-US" dirty="0">
                <a:solidFill>
                  <a:srgbClr val="00B050"/>
                </a:solidFill>
              </a:rPr>
              <a:t>Towers(1, C, A, B)</a:t>
            </a:r>
          </a:p>
        </p:txBody>
      </p:sp>
      <p:sp>
        <p:nvSpPr>
          <p:cNvPr id="14" name="TextBox 13">
            <a:extLst>
              <a:ext uri="{FF2B5EF4-FFF2-40B4-BE49-F238E27FC236}">
                <a16:creationId xmlns:a16="http://schemas.microsoft.com/office/drawing/2014/main" id="{AF5C8D82-7371-6041-B844-AA9C5BA95B3B}"/>
              </a:ext>
            </a:extLst>
          </p:cNvPr>
          <p:cNvSpPr txBox="1"/>
          <p:nvPr/>
        </p:nvSpPr>
        <p:spPr>
          <a:xfrm>
            <a:off x="915846" y="4003214"/>
            <a:ext cx="1579407" cy="300082"/>
          </a:xfrm>
          <a:prstGeom prst="rect">
            <a:avLst/>
          </a:prstGeom>
          <a:noFill/>
        </p:spPr>
        <p:txBody>
          <a:bodyPr wrap="none" rtlCol="0">
            <a:spAutoFit/>
          </a:bodyPr>
          <a:lstStyle/>
          <a:p>
            <a:r>
              <a:rPr lang="en-US" dirty="0">
                <a:solidFill>
                  <a:srgbClr val="00B050"/>
                </a:solidFill>
              </a:rPr>
              <a:t>Towers(1, C, B, A)</a:t>
            </a:r>
          </a:p>
        </p:txBody>
      </p:sp>
      <p:sp>
        <p:nvSpPr>
          <p:cNvPr id="15" name="TextBox 14">
            <a:extLst>
              <a:ext uri="{FF2B5EF4-FFF2-40B4-BE49-F238E27FC236}">
                <a16:creationId xmlns:a16="http://schemas.microsoft.com/office/drawing/2014/main" id="{F9481456-AD17-FE4E-B24A-B4D85A5640A8}"/>
              </a:ext>
            </a:extLst>
          </p:cNvPr>
          <p:cNvSpPr txBox="1"/>
          <p:nvPr/>
        </p:nvSpPr>
        <p:spPr>
          <a:xfrm>
            <a:off x="915782" y="4309189"/>
            <a:ext cx="1579407" cy="300082"/>
          </a:xfrm>
          <a:prstGeom prst="rect">
            <a:avLst/>
          </a:prstGeom>
          <a:noFill/>
        </p:spPr>
        <p:txBody>
          <a:bodyPr wrap="none" rtlCol="0">
            <a:spAutoFit/>
          </a:bodyPr>
          <a:lstStyle/>
          <a:p>
            <a:r>
              <a:rPr lang="en-US" dirty="0">
                <a:solidFill>
                  <a:srgbClr val="00B050"/>
                </a:solidFill>
              </a:rPr>
              <a:t>Towers(1</a:t>
            </a:r>
            <a:r>
              <a:rPr lang="en-US">
                <a:solidFill>
                  <a:srgbClr val="00B050"/>
                </a:solidFill>
              </a:rPr>
              <a:t>, A, </a:t>
            </a:r>
            <a:r>
              <a:rPr lang="en-US" dirty="0">
                <a:solidFill>
                  <a:srgbClr val="00B050"/>
                </a:solidFill>
              </a:rPr>
              <a:t>B</a:t>
            </a:r>
            <a:r>
              <a:rPr lang="en-US">
                <a:solidFill>
                  <a:srgbClr val="00B050"/>
                </a:solidFill>
              </a:rPr>
              <a:t>, </a:t>
            </a:r>
            <a:r>
              <a:rPr lang="en-US" dirty="0">
                <a:solidFill>
                  <a:srgbClr val="00B050"/>
                </a:solidFill>
              </a:rPr>
              <a:t>C</a:t>
            </a:r>
            <a:r>
              <a:rPr lang="en-US">
                <a:solidFill>
                  <a:srgbClr val="00B050"/>
                </a:solidFill>
              </a:rPr>
              <a:t>)</a:t>
            </a:r>
            <a:endParaRPr lang="en-US" dirty="0">
              <a:solidFill>
                <a:srgbClr val="00B050"/>
              </a:solidFill>
            </a:endParaRPr>
          </a:p>
        </p:txBody>
      </p:sp>
    </p:spTree>
    <p:extLst>
      <p:ext uri="{BB962C8B-B14F-4D97-AF65-F5344CB8AC3E}">
        <p14:creationId xmlns:p14="http://schemas.microsoft.com/office/powerpoint/2010/main" val="1946754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P spid="12" grpId="0"/>
      <p:bldP spid="13" grpId="0"/>
      <p:bldP spid="14"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7E2137-A5A7-084A-93D0-6F179891879F}"/>
              </a:ext>
            </a:extLst>
          </p:cNvPr>
          <p:cNvSpPr>
            <a:spLocks noGrp="1"/>
          </p:cNvSpPr>
          <p:nvPr>
            <p:ph sz="quarter" idx="10"/>
          </p:nvPr>
        </p:nvSpPr>
        <p:spPr/>
        <p:txBody>
          <a:bodyPr/>
          <a:lstStyle/>
          <a:p>
            <a:r>
              <a:rPr lang="en-US" sz="1800" dirty="0"/>
              <a:t>Towers of Hanoi</a:t>
            </a:r>
          </a:p>
          <a:p>
            <a:r>
              <a:rPr lang="en-US" sz="1800" dirty="0"/>
              <a:t>	n = 2 -&gt; 3 calls</a:t>
            </a:r>
          </a:p>
          <a:p>
            <a:r>
              <a:rPr lang="en-US" sz="1800" dirty="0"/>
              <a:t>	n = 3 -&gt; 3 + 1 + 3 = 7 calls</a:t>
            </a:r>
          </a:p>
          <a:p>
            <a:r>
              <a:rPr lang="en-US" sz="1800" dirty="0"/>
              <a:t>	n = 4 -&gt; 7 + 1 + 7 = 15 calls</a:t>
            </a:r>
          </a:p>
          <a:p>
            <a:r>
              <a:rPr lang="en-US" sz="1800" dirty="0"/>
              <a:t>f(n+1) = f(n)*2 + 1, a function that doubles when n increases by 1?</a:t>
            </a:r>
          </a:p>
          <a:p>
            <a:r>
              <a:rPr lang="en-US" sz="1800" dirty="0"/>
              <a:t>        2</a:t>
            </a:r>
            <a:r>
              <a:rPr lang="en-US" sz="1800" baseline="30000" dirty="0"/>
              <a:t>n</a:t>
            </a:r>
            <a:endParaRPr lang="en-US" sz="1800" dirty="0"/>
          </a:p>
        </p:txBody>
      </p:sp>
      <p:sp>
        <p:nvSpPr>
          <p:cNvPr id="3" name="Title 2">
            <a:extLst>
              <a:ext uri="{FF2B5EF4-FFF2-40B4-BE49-F238E27FC236}">
                <a16:creationId xmlns:a16="http://schemas.microsoft.com/office/drawing/2014/main" id="{DA39910D-47A3-F443-80A8-BEC654AC5EEE}"/>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1861465E-0424-8741-B1A8-17F17AC47629}"/>
              </a:ext>
            </a:extLst>
          </p:cNvPr>
          <p:cNvSpPr>
            <a:spLocks noGrp="1"/>
          </p:cNvSpPr>
          <p:nvPr>
            <p:ph type="body" sz="quarter" idx="14"/>
          </p:nvPr>
        </p:nvSpPr>
        <p:spPr/>
        <p:txBody>
          <a:bodyPr/>
          <a:lstStyle/>
          <a:p>
            <a:r>
              <a:rPr lang="en-US" dirty="0"/>
              <a:t>Computational Complexity Questions</a:t>
            </a:r>
          </a:p>
        </p:txBody>
      </p:sp>
    </p:spTree>
    <p:extLst>
      <p:ext uri="{BB962C8B-B14F-4D97-AF65-F5344CB8AC3E}">
        <p14:creationId xmlns:p14="http://schemas.microsoft.com/office/powerpoint/2010/main" val="1663455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1800" dirty="0"/>
              <a:t>Find a recursive algorithm for multiplying m by n using only addition.</a:t>
            </a:r>
          </a:p>
          <a:p>
            <a:r>
              <a:rPr lang="en-US" sz="1800" dirty="0" err="1"/>
              <a:t>int</a:t>
            </a:r>
            <a:r>
              <a:rPr lang="en-US" sz="1800" dirty="0"/>
              <a:t> </a:t>
            </a:r>
            <a:r>
              <a:rPr lang="en-US" sz="1800" dirty="0" err="1"/>
              <a:t>recMult</a:t>
            </a:r>
            <a:r>
              <a:rPr lang="en-US" sz="1800" dirty="0"/>
              <a:t>(</a:t>
            </a:r>
            <a:r>
              <a:rPr lang="en-US" sz="1800" dirty="0" err="1"/>
              <a:t>int</a:t>
            </a:r>
            <a:r>
              <a:rPr lang="en-US" sz="1800" dirty="0"/>
              <a:t> n, </a:t>
            </a:r>
            <a:r>
              <a:rPr lang="en-US" sz="1800" dirty="0" err="1"/>
              <a:t>int</a:t>
            </a:r>
            <a:r>
              <a:rPr lang="en-US" sz="1800" dirty="0"/>
              <a:t> m)</a:t>
            </a:r>
          </a:p>
          <a:p>
            <a:r>
              <a:rPr lang="en-US" sz="1800" dirty="0"/>
              <a:t>{</a:t>
            </a:r>
          </a:p>
          <a:p>
            <a:r>
              <a:rPr lang="en-US" sz="1800" dirty="0"/>
              <a:t>//base case?</a:t>
            </a:r>
          </a:p>
          <a:p>
            <a:r>
              <a:rPr lang="en-US" sz="1800" dirty="0"/>
              <a:t>//any special cases?</a:t>
            </a:r>
          </a:p>
          <a:p>
            <a:r>
              <a:rPr lang="en-US" sz="1800" dirty="0"/>
              <a:t>//recursive case</a:t>
            </a:r>
          </a:p>
          <a:p>
            <a:r>
              <a:rPr lang="en-US" sz="1800" dirty="0"/>
              <a:t>}</a:t>
            </a:r>
          </a:p>
        </p:txBody>
      </p:sp>
      <p:sp>
        <p:nvSpPr>
          <p:cNvPr id="3" name="Title 2"/>
          <p:cNvSpPr>
            <a:spLocks noGrp="1"/>
          </p:cNvSpPr>
          <p:nvPr>
            <p:ph type="title"/>
          </p:nvPr>
        </p:nvSpPr>
        <p:spPr/>
        <p:txBody>
          <a:bodyPr/>
          <a:lstStyle/>
          <a:p>
            <a:endParaRPr lang="en-US"/>
          </a:p>
        </p:txBody>
      </p:sp>
      <p:sp>
        <p:nvSpPr>
          <p:cNvPr id="4" name="Text Placeholder 3"/>
          <p:cNvSpPr>
            <a:spLocks noGrp="1"/>
          </p:cNvSpPr>
          <p:nvPr>
            <p:ph type="body" sz="quarter" idx="14"/>
          </p:nvPr>
        </p:nvSpPr>
        <p:spPr/>
        <p:txBody>
          <a:bodyPr/>
          <a:lstStyle/>
          <a:p>
            <a:r>
              <a:rPr lang="en-US" dirty="0"/>
              <a:t>Example Problem</a:t>
            </a:r>
          </a:p>
        </p:txBody>
      </p:sp>
    </p:spTree>
    <p:extLst>
      <p:ext uri="{BB962C8B-B14F-4D97-AF65-F5344CB8AC3E}">
        <p14:creationId xmlns:p14="http://schemas.microsoft.com/office/powerpoint/2010/main" val="927785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78303" y="1161983"/>
            <a:ext cx="8173329" cy="3422845"/>
          </a:xfrm>
        </p:spPr>
        <p:txBody>
          <a:bodyPr/>
          <a:lstStyle/>
          <a:p>
            <a:r>
              <a:rPr lang="en-US" sz="1800" dirty="0"/>
              <a:t>Find a recursive algorithm for multiplying m by n using only addition.</a:t>
            </a:r>
          </a:p>
          <a:p>
            <a:r>
              <a:rPr lang="en-US" sz="1800" dirty="0" err="1"/>
              <a:t>int</a:t>
            </a:r>
            <a:r>
              <a:rPr lang="en-US" sz="1800" dirty="0"/>
              <a:t> </a:t>
            </a:r>
            <a:r>
              <a:rPr lang="en-US" sz="1800" dirty="0" err="1"/>
              <a:t>recMult</a:t>
            </a:r>
            <a:r>
              <a:rPr lang="en-US" sz="1800" dirty="0"/>
              <a:t>(</a:t>
            </a:r>
            <a:r>
              <a:rPr lang="en-US" sz="1800" dirty="0" err="1"/>
              <a:t>int</a:t>
            </a:r>
            <a:r>
              <a:rPr lang="en-US" sz="1800" dirty="0"/>
              <a:t> n, </a:t>
            </a:r>
            <a:r>
              <a:rPr lang="en-US" sz="1800" dirty="0" err="1"/>
              <a:t>int</a:t>
            </a:r>
            <a:r>
              <a:rPr lang="en-US" sz="1800" dirty="0"/>
              <a:t> m)</a:t>
            </a:r>
          </a:p>
          <a:p>
            <a:r>
              <a:rPr lang="en-US" sz="1800" dirty="0"/>
              <a:t>{</a:t>
            </a:r>
          </a:p>
          <a:p>
            <a:endParaRPr lang="en-US" sz="1800" dirty="0"/>
          </a:p>
          <a:p>
            <a:endParaRPr lang="en-US" sz="1800" dirty="0"/>
          </a:p>
          <a:p>
            <a:endParaRPr lang="en-US" sz="1800" dirty="0"/>
          </a:p>
          <a:p>
            <a:endParaRPr lang="en-US" sz="1800" dirty="0"/>
          </a:p>
          <a:p>
            <a:r>
              <a:rPr lang="en-US" sz="1800" dirty="0"/>
              <a:t>}</a:t>
            </a:r>
          </a:p>
        </p:txBody>
      </p:sp>
      <p:sp>
        <p:nvSpPr>
          <p:cNvPr id="3" name="Title 2"/>
          <p:cNvSpPr>
            <a:spLocks noGrp="1"/>
          </p:cNvSpPr>
          <p:nvPr>
            <p:ph type="title"/>
          </p:nvPr>
        </p:nvSpPr>
        <p:spPr/>
        <p:txBody>
          <a:bodyPr/>
          <a:lstStyle/>
          <a:p>
            <a:endParaRPr lang="en-US"/>
          </a:p>
        </p:txBody>
      </p:sp>
      <p:sp>
        <p:nvSpPr>
          <p:cNvPr id="4" name="Text Placeholder 3"/>
          <p:cNvSpPr>
            <a:spLocks noGrp="1"/>
          </p:cNvSpPr>
          <p:nvPr>
            <p:ph type="body" sz="quarter" idx="14"/>
          </p:nvPr>
        </p:nvSpPr>
        <p:spPr/>
        <p:txBody>
          <a:bodyPr/>
          <a:lstStyle/>
          <a:p>
            <a:r>
              <a:rPr lang="en-US" dirty="0"/>
              <a:t>Example Problem</a:t>
            </a:r>
          </a:p>
        </p:txBody>
      </p:sp>
      <p:sp>
        <p:nvSpPr>
          <p:cNvPr id="5" name="TextBox 4"/>
          <p:cNvSpPr txBox="1"/>
          <p:nvPr/>
        </p:nvSpPr>
        <p:spPr>
          <a:xfrm>
            <a:off x="875527" y="2384756"/>
            <a:ext cx="3604381" cy="923330"/>
          </a:xfrm>
          <a:prstGeom prst="rect">
            <a:avLst/>
          </a:prstGeom>
          <a:noFill/>
        </p:spPr>
        <p:txBody>
          <a:bodyPr wrap="square" rtlCol="0">
            <a:spAutoFit/>
          </a:bodyPr>
          <a:lstStyle/>
          <a:p>
            <a:r>
              <a:rPr lang="en-US" dirty="0"/>
              <a:t>if (n==1)</a:t>
            </a:r>
          </a:p>
          <a:p>
            <a:r>
              <a:rPr lang="en-US" dirty="0"/>
              <a:t>    return m;</a:t>
            </a:r>
          </a:p>
          <a:p>
            <a:r>
              <a:rPr lang="en-US" dirty="0"/>
              <a:t>if (m==1)</a:t>
            </a:r>
          </a:p>
          <a:p>
            <a:r>
              <a:rPr lang="en-US" dirty="0"/>
              <a:t>   return n;</a:t>
            </a:r>
          </a:p>
        </p:txBody>
      </p:sp>
      <p:sp>
        <p:nvSpPr>
          <p:cNvPr id="6" name="TextBox 5"/>
          <p:cNvSpPr txBox="1"/>
          <p:nvPr/>
        </p:nvSpPr>
        <p:spPr>
          <a:xfrm>
            <a:off x="858433" y="3234338"/>
            <a:ext cx="3604381" cy="507831"/>
          </a:xfrm>
          <a:prstGeom prst="rect">
            <a:avLst/>
          </a:prstGeom>
          <a:noFill/>
        </p:spPr>
        <p:txBody>
          <a:bodyPr wrap="square" rtlCol="0">
            <a:spAutoFit/>
          </a:bodyPr>
          <a:lstStyle/>
          <a:p>
            <a:r>
              <a:rPr lang="en-US" dirty="0"/>
              <a:t>if ((n&lt;0) </a:t>
            </a:r>
          </a:p>
          <a:p>
            <a:r>
              <a:rPr lang="en-US" dirty="0"/>
              <a:t>	return </a:t>
            </a:r>
            <a:r>
              <a:rPr lang="en-US" dirty="0" err="1"/>
              <a:t>recMult</a:t>
            </a:r>
            <a:r>
              <a:rPr lang="en-US" dirty="0"/>
              <a:t>((0-n), (0-m));</a:t>
            </a:r>
          </a:p>
        </p:txBody>
      </p:sp>
      <p:sp>
        <p:nvSpPr>
          <p:cNvPr id="7" name="TextBox 6"/>
          <p:cNvSpPr txBox="1"/>
          <p:nvPr/>
        </p:nvSpPr>
        <p:spPr>
          <a:xfrm>
            <a:off x="910591" y="3861933"/>
            <a:ext cx="3604381" cy="507831"/>
          </a:xfrm>
          <a:prstGeom prst="rect">
            <a:avLst/>
          </a:prstGeom>
          <a:noFill/>
        </p:spPr>
        <p:txBody>
          <a:bodyPr wrap="square" rtlCol="0">
            <a:spAutoFit/>
          </a:bodyPr>
          <a:lstStyle/>
          <a:p>
            <a:endParaRPr lang="en-US" dirty="0"/>
          </a:p>
          <a:p>
            <a:r>
              <a:rPr lang="en-US" dirty="0"/>
              <a:t>return </a:t>
            </a:r>
            <a:r>
              <a:rPr lang="en-US" dirty="0" err="1"/>
              <a:t>m+recMult</a:t>
            </a:r>
            <a:r>
              <a:rPr lang="en-US" dirty="0"/>
              <a:t>(n-1, m);</a:t>
            </a:r>
          </a:p>
        </p:txBody>
      </p:sp>
    </p:spTree>
    <p:extLst>
      <p:ext uri="{BB962C8B-B14F-4D97-AF65-F5344CB8AC3E}">
        <p14:creationId xmlns:p14="http://schemas.microsoft.com/office/powerpoint/2010/main" val="288461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89140" y="1326835"/>
            <a:ext cx="8173329" cy="1712660"/>
          </a:xfrm>
        </p:spPr>
        <p:txBody>
          <a:bodyPr/>
          <a:lstStyle/>
          <a:p>
            <a:r>
              <a:rPr lang="en-US" dirty="0"/>
              <a:t>Write a recursive algorithm to convert an integer to binary</a:t>
            </a:r>
          </a:p>
          <a:p>
            <a:r>
              <a:rPr lang="en-US" dirty="0"/>
              <a:t>Base case?</a:t>
            </a:r>
          </a:p>
          <a:p>
            <a:endParaRPr lang="en-US" dirty="0"/>
          </a:p>
          <a:p>
            <a:r>
              <a:rPr lang="en-US" dirty="0"/>
              <a:t>Recursive solution? </a:t>
            </a:r>
          </a:p>
        </p:txBody>
      </p:sp>
      <p:sp>
        <p:nvSpPr>
          <p:cNvPr id="3" name="Title 2"/>
          <p:cNvSpPr>
            <a:spLocks noGrp="1"/>
          </p:cNvSpPr>
          <p:nvPr>
            <p:ph type="title"/>
          </p:nvPr>
        </p:nvSpPr>
        <p:spPr/>
        <p:txBody>
          <a:bodyPr/>
          <a:lstStyle/>
          <a:p>
            <a:endParaRPr lang="en-US"/>
          </a:p>
        </p:txBody>
      </p:sp>
      <p:sp>
        <p:nvSpPr>
          <p:cNvPr id="4" name="Text Placeholder 3"/>
          <p:cNvSpPr>
            <a:spLocks noGrp="1"/>
          </p:cNvSpPr>
          <p:nvPr>
            <p:ph type="body" sz="quarter" idx="14"/>
          </p:nvPr>
        </p:nvSpPr>
        <p:spPr/>
        <p:txBody>
          <a:bodyPr/>
          <a:lstStyle/>
          <a:p>
            <a:r>
              <a:rPr lang="en-US" dirty="0"/>
              <a:t>Another Example Problem</a:t>
            </a:r>
          </a:p>
        </p:txBody>
      </p:sp>
      <p:sp>
        <p:nvSpPr>
          <p:cNvPr id="5" name="TextBox 4"/>
          <p:cNvSpPr txBox="1"/>
          <p:nvPr/>
        </p:nvSpPr>
        <p:spPr>
          <a:xfrm>
            <a:off x="597667" y="3079867"/>
            <a:ext cx="7266871" cy="507831"/>
          </a:xfrm>
          <a:prstGeom prst="rect">
            <a:avLst/>
          </a:prstGeom>
          <a:noFill/>
        </p:spPr>
        <p:txBody>
          <a:bodyPr wrap="none" rtlCol="0">
            <a:spAutoFit/>
          </a:bodyPr>
          <a:lstStyle/>
          <a:p>
            <a:r>
              <a:rPr lang="en-US" dirty="0"/>
              <a:t>Take the number mod 2: that is the least significant digit</a:t>
            </a:r>
          </a:p>
          <a:p>
            <a:r>
              <a:rPr lang="en-US" dirty="0"/>
              <a:t>Divide the number by two and recursively call, adding least significant digit to return from call</a:t>
            </a:r>
          </a:p>
        </p:txBody>
      </p:sp>
      <p:sp>
        <p:nvSpPr>
          <p:cNvPr id="6" name="TextBox 5"/>
          <p:cNvSpPr txBox="1"/>
          <p:nvPr/>
        </p:nvSpPr>
        <p:spPr>
          <a:xfrm>
            <a:off x="909051" y="1989605"/>
            <a:ext cx="3057247" cy="300082"/>
          </a:xfrm>
          <a:prstGeom prst="rect">
            <a:avLst/>
          </a:prstGeom>
          <a:noFill/>
        </p:spPr>
        <p:txBody>
          <a:bodyPr wrap="none" rtlCol="0">
            <a:spAutoFit/>
          </a:bodyPr>
          <a:lstStyle/>
          <a:p>
            <a:r>
              <a:rPr lang="en-US" dirty="0"/>
              <a:t>If number is 1 or 0, return the number</a:t>
            </a:r>
          </a:p>
        </p:txBody>
      </p:sp>
    </p:spTree>
    <p:extLst>
      <p:ext uri="{BB962C8B-B14F-4D97-AF65-F5344CB8AC3E}">
        <p14:creationId xmlns:p14="http://schemas.microsoft.com/office/powerpoint/2010/main" val="312396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89140" y="1326835"/>
            <a:ext cx="8173329" cy="1712660"/>
          </a:xfrm>
        </p:spPr>
        <p:txBody>
          <a:bodyPr/>
          <a:lstStyle/>
          <a:p>
            <a:r>
              <a:rPr lang="en-US" dirty="0"/>
              <a:t>Write a recursive algorithm to convert an integer to binary</a:t>
            </a:r>
          </a:p>
          <a:p>
            <a:r>
              <a:rPr lang="en-US" dirty="0"/>
              <a:t>Base case?</a:t>
            </a:r>
          </a:p>
          <a:p>
            <a:endParaRPr lang="en-US" dirty="0"/>
          </a:p>
          <a:p>
            <a:r>
              <a:rPr lang="en-US" dirty="0"/>
              <a:t>Recursive solution? </a:t>
            </a:r>
          </a:p>
        </p:txBody>
      </p:sp>
      <p:sp>
        <p:nvSpPr>
          <p:cNvPr id="3" name="Title 2"/>
          <p:cNvSpPr>
            <a:spLocks noGrp="1"/>
          </p:cNvSpPr>
          <p:nvPr>
            <p:ph type="title"/>
          </p:nvPr>
        </p:nvSpPr>
        <p:spPr/>
        <p:txBody>
          <a:bodyPr/>
          <a:lstStyle/>
          <a:p>
            <a:endParaRPr lang="en-US"/>
          </a:p>
        </p:txBody>
      </p:sp>
      <p:sp>
        <p:nvSpPr>
          <p:cNvPr id="4" name="Text Placeholder 3"/>
          <p:cNvSpPr>
            <a:spLocks noGrp="1"/>
          </p:cNvSpPr>
          <p:nvPr>
            <p:ph type="body" sz="quarter" idx="14"/>
          </p:nvPr>
        </p:nvSpPr>
        <p:spPr/>
        <p:txBody>
          <a:bodyPr/>
          <a:lstStyle/>
          <a:p>
            <a:r>
              <a:rPr lang="en-US" dirty="0"/>
              <a:t>Another Example Problem</a:t>
            </a:r>
          </a:p>
        </p:txBody>
      </p:sp>
      <p:sp>
        <p:nvSpPr>
          <p:cNvPr id="5" name="TextBox 4"/>
          <p:cNvSpPr txBox="1"/>
          <p:nvPr/>
        </p:nvSpPr>
        <p:spPr>
          <a:xfrm>
            <a:off x="597667" y="3079867"/>
            <a:ext cx="5190069" cy="715581"/>
          </a:xfrm>
          <a:prstGeom prst="rect">
            <a:avLst/>
          </a:prstGeom>
          <a:noFill/>
        </p:spPr>
        <p:txBody>
          <a:bodyPr wrap="square" rtlCol="0">
            <a:spAutoFit/>
          </a:bodyPr>
          <a:lstStyle/>
          <a:p>
            <a:r>
              <a:rPr lang="en-US" dirty="0"/>
              <a:t>Take the number mod 2: that is the least significant digit</a:t>
            </a:r>
          </a:p>
          <a:p>
            <a:r>
              <a:rPr lang="en-US" dirty="0"/>
              <a:t>Divide the number by two and recursively call, adding least significant digit to return from call</a:t>
            </a:r>
          </a:p>
        </p:txBody>
      </p:sp>
      <p:sp>
        <p:nvSpPr>
          <p:cNvPr id="6" name="TextBox 5"/>
          <p:cNvSpPr txBox="1"/>
          <p:nvPr/>
        </p:nvSpPr>
        <p:spPr>
          <a:xfrm>
            <a:off x="909051" y="1989605"/>
            <a:ext cx="3057247" cy="300082"/>
          </a:xfrm>
          <a:prstGeom prst="rect">
            <a:avLst/>
          </a:prstGeom>
          <a:noFill/>
        </p:spPr>
        <p:txBody>
          <a:bodyPr wrap="none" rtlCol="0">
            <a:spAutoFit/>
          </a:bodyPr>
          <a:lstStyle/>
          <a:p>
            <a:r>
              <a:rPr lang="en-US" dirty="0"/>
              <a:t>If number is 1 or 0, return the number</a:t>
            </a:r>
          </a:p>
        </p:txBody>
      </p:sp>
      <p:sp>
        <p:nvSpPr>
          <p:cNvPr id="7" name="TextBox 6"/>
          <p:cNvSpPr txBox="1"/>
          <p:nvPr/>
        </p:nvSpPr>
        <p:spPr>
          <a:xfrm>
            <a:off x="3966298" y="1072553"/>
            <a:ext cx="5251342" cy="3416320"/>
          </a:xfrm>
          <a:prstGeom prst="rect">
            <a:avLst/>
          </a:prstGeom>
          <a:noFill/>
        </p:spPr>
        <p:txBody>
          <a:bodyPr wrap="none" rtlCol="0">
            <a:spAutoFit/>
          </a:bodyPr>
          <a:lstStyle/>
          <a:p>
            <a:r>
              <a:rPr lang="en-US" dirty="0" err="1">
                <a:solidFill>
                  <a:srgbClr val="FF0000"/>
                </a:solidFill>
              </a:rPr>
              <a:t>Stringresult</a:t>
            </a:r>
            <a:r>
              <a:rPr lang="en-US" dirty="0">
                <a:solidFill>
                  <a:srgbClr val="FF0000"/>
                </a:solidFill>
              </a:rPr>
              <a:t> = convert(27)</a:t>
            </a:r>
          </a:p>
          <a:p>
            <a:r>
              <a:rPr lang="en-US" dirty="0">
                <a:solidFill>
                  <a:srgbClr val="FF0000"/>
                </a:solidFill>
              </a:rPr>
              <a:t>	27%2 = 1</a:t>
            </a:r>
          </a:p>
          <a:p>
            <a:r>
              <a:rPr lang="en-US" dirty="0">
                <a:solidFill>
                  <a:srgbClr val="FF0000"/>
                </a:solidFill>
              </a:rPr>
              <a:t>	27/2 =  13</a:t>
            </a:r>
          </a:p>
          <a:p>
            <a:r>
              <a:rPr lang="en-US" dirty="0">
                <a:solidFill>
                  <a:srgbClr val="FF0000"/>
                </a:solidFill>
              </a:rPr>
              <a:t>	</a:t>
            </a:r>
            <a:r>
              <a:rPr lang="en-US" dirty="0" err="1">
                <a:solidFill>
                  <a:srgbClr val="FF0000"/>
                </a:solidFill>
              </a:rPr>
              <a:t>stringresult</a:t>
            </a:r>
            <a:r>
              <a:rPr lang="en-US" dirty="0">
                <a:solidFill>
                  <a:srgbClr val="FF0000"/>
                </a:solidFill>
              </a:rPr>
              <a:t> = convert(13)+’1’</a:t>
            </a:r>
          </a:p>
          <a:p>
            <a:r>
              <a:rPr lang="en-US" dirty="0">
                <a:solidFill>
                  <a:srgbClr val="FF0000"/>
                </a:solidFill>
              </a:rPr>
              <a:t>		13%2=1</a:t>
            </a:r>
          </a:p>
          <a:p>
            <a:r>
              <a:rPr lang="en-US" dirty="0">
                <a:solidFill>
                  <a:srgbClr val="FF0000"/>
                </a:solidFill>
              </a:rPr>
              <a:t>		13/2 = 6</a:t>
            </a:r>
          </a:p>
          <a:p>
            <a:r>
              <a:rPr lang="en-US" dirty="0">
                <a:solidFill>
                  <a:srgbClr val="FF0000"/>
                </a:solidFill>
              </a:rPr>
              <a:t>		</a:t>
            </a:r>
            <a:r>
              <a:rPr lang="en-US" dirty="0" err="1">
                <a:solidFill>
                  <a:srgbClr val="FF0000"/>
                </a:solidFill>
              </a:rPr>
              <a:t>stringresult</a:t>
            </a:r>
            <a:r>
              <a:rPr lang="en-US" dirty="0">
                <a:solidFill>
                  <a:srgbClr val="FF0000"/>
                </a:solidFill>
              </a:rPr>
              <a:t> = convert(6)+’11’</a:t>
            </a:r>
          </a:p>
          <a:p>
            <a:r>
              <a:rPr lang="en-US" dirty="0">
                <a:solidFill>
                  <a:srgbClr val="FF0000"/>
                </a:solidFill>
              </a:rPr>
              <a:t>			6%2=0</a:t>
            </a:r>
          </a:p>
          <a:p>
            <a:r>
              <a:rPr lang="en-US" dirty="0">
                <a:solidFill>
                  <a:srgbClr val="FF0000"/>
                </a:solidFill>
              </a:rPr>
              <a:t>			6/2=3</a:t>
            </a:r>
          </a:p>
          <a:p>
            <a:r>
              <a:rPr lang="en-US" dirty="0">
                <a:solidFill>
                  <a:srgbClr val="FF0000"/>
                </a:solidFill>
              </a:rPr>
              <a:t>`			</a:t>
            </a:r>
            <a:r>
              <a:rPr lang="en-US" dirty="0" err="1">
                <a:solidFill>
                  <a:srgbClr val="FF0000"/>
                </a:solidFill>
              </a:rPr>
              <a:t>stringresult</a:t>
            </a:r>
            <a:r>
              <a:rPr lang="en-US" dirty="0">
                <a:solidFill>
                  <a:srgbClr val="FF0000"/>
                </a:solidFill>
              </a:rPr>
              <a:t> = convert(3)+’011’</a:t>
            </a:r>
          </a:p>
          <a:p>
            <a:r>
              <a:rPr lang="en-US" dirty="0">
                <a:solidFill>
                  <a:srgbClr val="FF0000"/>
                </a:solidFill>
              </a:rPr>
              <a:t>				3%2 = 1</a:t>
            </a:r>
          </a:p>
          <a:p>
            <a:r>
              <a:rPr lang="en-US" dirty="0">
                <a:solidFill>
                  <a:srgbClr val="FF0000"/>
                </a:solidFill>
              </a:rPr>
              <a:t>				3/2 = 1</a:t>
            </a:r>
          </a:p>
          <a:p>
            <a:r>
              <a:rPr lang="en-US" dirty="0">
                <a:solidFill>
                  <a:srgbClr val="FF0000"/>
                </a:solidFill>
              </a:rPr>
              <a:t>				</a:t>
            </a:r>
            <a:r>
              <a:rPr lang="en-US" dirty="0" err="1">
                <a:solidFill>
                  <a:srgbClr val="FF0000"/>
                </a:solidFill>
              </a:rPr>
              <a:t>stringresult</a:t>
            </a:r>
            <a:r>
              <a:rPr lang="en-US" dirty="0">
                <a:solidFill>
                  <a:srgbClr val="FF0000"/>
                </a:solidFill>
              </a:rPr>
              <a:t> = convert(1)+1011</a:t>
            </a:r>
          </a:p>
          <a:p>
            <a:r>
              <a:rPr lang="en-US" dirty="0">
                <a:solidFill>
                  <a:srgbClr val="FF0000"/>
                </a:solidFill>
              </a:rPr>
              <a:t>					</a:t>
            </a:r>
            <a:r>
              <a:rPr lang="en-US" dirty="0" err="1">
                <a:solidFill>
                  <a:srgbClr val="FF0000"/>
                </a:solidFill>
              </a:rPr>
              <a:t>stringresult</a:t>
            </a:r>
            <a:r>
              <a:rPr lang="en-US" dirty="0">
                <a:solidFill>
                  <a:srgbClr val="FF0000"/>
                </a:solidFill>
              </a:rPr>
              <a:t> = 11011</a:t>
            </a:r>
          </a:p>
          <a:p>
            <a:endParaRPr lang="en-US" dirty="0">
              <a:solidFill>
                <a:srgbClr val="FF0000"/>
              </a:solidFill>
            </a:endParaRPr>
          </a:p>
          <a:p>
            <a:r>
              <a:rPr lang="en-US" dirty="0">
                <a:solidFill>
                  <a:srgbClr val="FF0000"/>
                </a:solidFill>
              </a:rPr>
              <a:t>	</a:t>
            </a:r>
          </a:p>
        </p:txBody>
      </p:sp>
    </p:spTree>
    <p:extLst>
      <p:ext uri="{BB962C8B-B14F-4D97-AF65-F5344CB8AC3E}">
        <p14:creationId xmlns:p14="http://schemas.microsoft.com/office/powerpoint/2010/main" val="220848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7"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89140" y="1170021"/>
            <a:ext cx="8173329" cy="1712660"/>
          </a:xfrm>
        </p:spPr>
        <p:txBody>
          <a:bodyPr/>
          <a:lstStyle/>
          <a:p>
            <a:r>
              <a:rPr lang="en-US" dirty="0"/>
              <a:t>Write a recursive algorithm to convert an integer to binary</a:t>
            </a:r>
          </a:p>
          <a:p>
            <a:r>
              <a:rPr lang="en-US" dirty="0"/>
              <a:t>string convert(</a:t>
            </a:r>
            <a:r>
              <a:rPr lang="en-US" dirty="0" err="1"/>
              <a:t>int</a:t>
            </a:r>
            <a:r>
              <a:rPr lang="en-US" dirty="0"/>
              <a:t> n, string result)</a:t>
            </a:r>
          </a:p>
          <a:p>
            <a:r>
              <a:rPr lang="en-US" dirty="0"/>
              <a:t>{	//Base case</a:t>
            </a:r>
          </a:p>
          <a:p>
            <a:endParaRPr lang="en-US" dirty="0"/>
          </a:p>
          <a:p>
            <a:endParaRPr lang="en-US" dirty="0"/>
          </a:p>
          <a:p>
            <a:r>
              <a:rPr lang="en-US" dirty="0"/>
              <a:t>	//Recursive case</a:t>
            </a:r>
          </a:p>
          <a:p>
            <a:endParaRPr lang="en-US" dirty="0"/>
          </a:p>
          <a:p>
            <a:endParaRPr lang="en-US" dirty="0"/>
          </a:p>
          <a:p>
            <a:endParaRPr lang="en-US" dirty="0"/>
          </a:p>
          <a:p>
            <a:r>
              <a:rPr lang="en-US" dirty="0"/>
              <a:t>}</a:t>
            </a:r>
          </a:p>
        </p:txBody>
      </p:sp>
      <p:sp>
        <p:nvSpPr>
          <p:cNvPr id="3" name="Title 2"/>
          <p:cNvSpPr>
            <a:spLocks noGrp="1"/>
          </p:cNvSpPr>
          <p:nvPr>
            <p:ph type="title"/>
          </p:nvPr>
        </p:nvSpPr>
        <p:spPr/>
        <p:txBody>
          <a:bodyPr/>
          <a:lstStyle/>
          <a:p>
            <a:endParaRPr lang="en-US"/>
          </a:p>
        </p:txBody>
      </p:sp>
      <p:sp>
        <p:nvSpPr>
          <p:cNvPr id="4" name="Text Placeholder 3"/>
          <p:cNvSpPr>
            <a:spLocks noGrp="1"/>
          </p:cNvSpPr>
          <p:nvPr>
            <p:ph type="body" sz="quarter" idx="14"/>
          </p:nvPr>
        </p:nvSpPr>
        <p:spPr/>
        <p:txBody>
          <a:bodyPr/>
          <a:lstStyle/>
          <a:p>
            <a:r>
              <a:rPr lang="en-US" dirty="0"/>
              <a:t>Another Example Problem</a:t>
            </a:r>
          </a:p>
        </p:txBody>
      </p:sp>
      <p:sp>
        <p:nvSpPr>
          <p:cNvPr id="5" name="TextBox 4"/>
          <p:cNvSpPr txBox="1"/>
          <p:nvPr/>
        </p:nvSpPr>
        <p:spPr>
          <a:xfrm>
            <a:off x="771954" y="3587600"/>
            <a:ext cx="3296095" cy="1338828"/>
          </a:xfrm>
          <a:prstGeom prst="rect">
            <a:avLst/>
          </a:prstGeom>
          <a:noFill/>
        </p:spPr>
        <p:txBody>
          <a:bodyPr wrap="none" rtlCol="0">
            <a:spAutoFit/>
          </a:bodyPr>
          <a:lstStyle/>
          <a:p>
            <a:r>
              <a:rPr lang="en-US" dirty="0" err="1"/>
              <a:t>int</a:t>
            </a:r>
            <a:r>
              <a:rPr lang="en-US" dirty="0"/>
              <a:t> remainder = n % 2;</a:t>
            </a:r>
          </a:p>
          <a:p>
            <a:r>
              <a:rPr lang="en-US" dirty="0"/>
              <a:t>if (remainder ==1)</a:t>
            </a:r>
          </a:p>
          <a:p>
            <a:r>
              <a:rPr lang="en-US" dirty="0"/>
              <a:t>	return convert(n/2), result+”1”);</a:t>
            </a:r>
          </a:p>
          <a:p>
            <a:r>
              <a:rPr lang="en-US" dirty="0"/>
              <a:t>else</a:t>
            </a:r>
          </a:p>
          <a:p>
            <a:r>
              <a:rPr lang="en-US" dirty="0"/>
              <a:t>	return convert((n/2), result+”0”);</a:t>
            </a:r>
          </a:p>
          <a:p>
            <a:r>
              <a:rPr lang="en-US" dirty="0"/>
              <a:t>	</a:t>
            </a:r>
          </a:p>
        </p:txBody>
      </p:sp>
      <p:sp>
        <p:nvSpPr>
          <p:cNvPr id="6" name="TextBox 5"/>
          <p:cNvSpPr txBox="1"/>
          <p:nvPr/>
        </p:nvSpPr>
        <p:spPr>
          <a:xfrm>
            <a:off x="1004385" y="2306882"/>
            <a:ext cx="1709122" cy="923330"/>
          </a:xfrm>
          <a:prstGeom prst="rect">
            <a:avLst/>
          </a:prstGeom>
          <a:noFill/>
        </p:spPr>
        <p:txBody>
          <a:bodyPr wrap="none" rtlCol="0">
            <a:spAutoFit/>
          </a:bodyPr>
          <a:lstStyle/>
          <a:p>
            <a:r>
              <a:rPr lang="en-US" dirty="0"/>
              <a:t>if (n==1)</a:t>
            </a:r>
          </a:p>
          <a:p>
            <a:r>
              <a:rPr lang="en-US" dirty="0"/>
              <a:t>    return result+“1”;</a:t>
            </a:r>
          </a:p>
          <a:p>
            <a:r>
              <a:rPr lang="en-US" dirty="0"/>
              <a:t>if (n==0)</a:t>
            </a:r>
          </a:p>
          <a:p>
            <a:r>
              <a:rPr lang="en-US" dirty="0"/>
              <a:t>    </a:t>
            </a:r>
            <a:r>
              <a:rPr lang="en-US"/>
              <a:t>return result+“</a:t>
            </a:r>
            <a:r>
              <a:rPr lang="en-US" dirty="0"/>
              <a:t>0”; </a:t>
            </a:r>
          </a:p>
        </p:txBody>
      </p:sp>
    </p:spTree>
    <p:extLst>
      <p:ext uri="{BB962C8B-B14F-4D97-AF65-F5344CB8AC3E}">
        <p14:creationId xmlns:p14="http://schemas.microsoft.com/office/powerpoint/2010/main" val="1185963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a:t>
            </a:r>
          </a:p>
        </p:txBody>
      </p:sp>
    </p:spTree>
    <p:extLst>
      <p:ext uri="{BB962C8B-B14F-4D97-AF65-F5344CB8AC3E}">
        <p14:creationId xmlns:p14="http://schemas.microsoft.com/office/powerpoint/2010/main" val="2189183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p>
        </p:txBody>
      </p:sp>
      <p:sp>
        <p:nvSpPr>
          <p:cNvPr id="3" name="Text Placeholder 2"/>
          <p:cNvSpPr>
            <a:spLocks noGrp="1"/>
          </p:cNvSpPr>
          <p:nvPr>
            <p:ph type="body" sz="quarter" idx="14"/>
          </p:nvPr>
        </p:nvSpPr>
        <p:spPr/>
        <p:txBody>
          <a:bodyPr/>
          <a:lstStyle/>
          <a:p>
            <a:r>
              <a:rPr lang="en-US" sz="3200" dirty="0">
                <a:latin typeface="Tw Cen MT" panose="020B0602020104020603" pitchFamily="34" charset="0"/>
              </a:rPr>
              <a:t>Factorial of </a:t>
            </a:r>
            <a:r>
              <a:rPr lang="en-US" sz="3200" i="1" dirty="0">
                <a:latin typeface="Tw Cen MT" panose="020B0602020104020603" pitchFamily="34" charset="0"/>
              </a:rPr>
              <a:t>n</a:t>
            </a:r>
            <a:r>
              <a:rPr lang="en-US" sz="3200" dirty="0">
                <a:latin typeface="Tw Cen MT" panose="020B0602020104020603" pitchFamily="34" charset="0"/>
              </a:rPr>
              <a:t>: </a:t>
            </a:r>
            <a:r>
              <a:rPr lang="en-US" sz="3200" i="1" dirty="0">
                <a:latin typeface="Tw Cen MT" panose="020B0602020104020603" pitchFamily="34" charset="0"/>
              </a:rPr>
              <a:t>n</a:t>
            </a:r>
            <a:r>
              <a:rPr lang="en-US" sz="3200" dirty="0">
                <a:latin typeface="Tw Cen MT" panose="020B0602020104020603" pitchFamily="34" charset="0"/>
              </a:rPr>
              <a:t>!</a:t>
            </a:r>
          </a:p>
        </p:txBody>
      </p:sp>
      <p:sp>
        <p:nvSpPr>
          <p:cNvPr id="11" name="Content Placeholder 5"/>
          <p:cNvSpPr>
            <a:spLocks noGrp="1"/>
          </p:cNvSpPr>
          <p:nvPr>
            <p:ph sz="quarter" idx="17"/>
          </p:nvPr>
        </p:nvSpPr>
        <p:spPr>
          <a:xfrm>
            <a:off x="121335" y="1033361"/>
            <a:ext cx="3614420" cy="3401863"/>
          </a:xfrm>
          <a:solidFill>
            <a:schemeClr val="bg1">
              <a:lumMod val="85000"/>
            </a:schemeClr>
          </a:solidFill>
        </p:spPr>
        <p:txBody>
          <a:bodyPr/>
          <a:lstStyle/>
          <a:p>
            <a:pPr>
              <a:spcBef>
                <a:spcPts val="0"/>
              </a:spcBef>
              <a:spcAft>
                <a:spcPts val="0"/>
              </a:spcAft>
            </a:pPr>
            <a:r>
              <a:rPr lang="en-US" sz="1600" b="1" dirty="0" err="1">
                <a:solidFill>
                  <a:schemeClr val="tx1"/>
                </a:solidFill>
                <a:latin typeface="Courier New" panose="02070309020205020404" pitchFamily="49" charset="0"/>
                <a:cs typeface="Courier New" panose="02070309020205020404" pitchFamily="49" charset="0"/>
              </a:rPr>
              <a:t>int</a:t>
            </a:r>
            <a:r>
              <a:rPr lang="en-US" sz="1600" b="1" dirty="0">
                <a:solidFill>
                  <a:schemeClr val="tx1"/>
                </a:solidFill>
                <a:latin typeface="Courier New" panose="02070309020205020404" pitchFamily="49" charset="0"/>
                <a:cs typeface="Courier New" panose="02070309020205020404" pitchFamily="49" charset="0"/>
              </a:rPr>
              <a:t> factorial(</a:t>
            </a:r>
            <a:r>
              <a:rPr lang="en-US" sz="1600" b="1" dirty="0" err="1">
                <a:solidFill>
                  <a:schemeClr val="tx1"/>
                </a:solidFill>
                <a:latin typeface="Courier New" panose="02070309020205020404" pitchFamily="49" charset="0"/>
                <a:cs typeface="Courier New" panose="02070309020205020404" pitchFamily="49" charset="0"/>
              </a:rPr>
              <a:t>int</a:t>
            </a:r>
            <a:r>
              <a:rPr lang="en-US" sz="1600" b="1" dirty="0">
                <a:solidFill>
                  <a:schemeClr val="tx1"/>
                </a:solidFill>
                <a:latin typeface="Courier New" panose="02070309020205020404" pitchFamily="49" charset="0"/>
                <a:cs typeface="Courier New" panose="02070309020205020404" pitchFamily="49" charset="0"/>
              </a:rPr>
              <a:t> n) {</a:t>
            </a:r>
          </a:p>
          <a:p>
            <a:pPr>
              <a:spcBef>
                <a:spcPts val="0"/>
              </a:spcBef>
              <a:spcAft>
                <a:spcPts val="0"/>
              </a:spcAft>
            </a:pPr>
            <a:r>
              <a:rPr lang="en-US" sz="1600" b="1" dirty="0">
                <a:solidFill>
                  <a:schemeClr val="tx1"/>
                </a:solidFill>
                <a:latin typeface="Courier New" panose="02070309020205020404" pitchFamily="49" charset="0"/>
                <a:cs typeface="Courier New" panose="02070309020205020404" pitchFamily="49" charset="0"/>
              </a:rPr>
              <a:t>if (n == 0) </a:t>
            </a:r>
          </a:p>
          <a:p>
            <a:pPr>
              <a:spcBef>
                <a:spcPts val="0"/>
              </a:spcBef>
              <a:spcAft>
                <a:spcPts val="0"/>
              </a:spcAft>
            </a:pPr>
            <a:r>
              <a:rPr lang="en-US" sz="1600" b="1" dirty="0">
                <a:solidFill>
                  <a:schemeClr val="tx1"/>
                </a:solidFill>
                <a:latin typeface="Courier New" panose="02070309020205020404" pitchFamily="49" charset="0"/>
                <a:cs typeface="Courier New" panose="02070309020205020404" pitchFamily="49" charset="0"/>
              </a:rPr>
              <a:t>return 1;</a:t>
            </a:r>
          </a:p>
          <a:p>
            <a:pPr>
              <a:spcBef>
                <a:spcPts val="0"/>
              </a:spcBef>
              <a:spcAft>
                <a:spcPts val="0"/>
              </a:spcAft>
            </a:pPr>
            <a:r>
              <a:rPr lang="en-US" sz="1600" b="1" dirty="0">
                <a:solidFill>
                  <a:schemeClr val="tx1"/>
                </a:solidFill>
                <a:latin typeface="Courier New" panose="02070309020205020404" pitchFamily="49" charset="0"/>
                <a:cs typeface="Courier New" panose="02070309020205020404" pitchFamily="49" charset="0"/>
              </a:rPr>
              <a:t>else</a:t>
            </a:r>
          </a:p>
          <a:p>
            <a:pPr>
              <a:spcBef>
                <a:spcPts val="0"/>
              </a:spcBef>
              <a:spcAft>
                <a:spcPts val="0"/>
              </a:spcAft>
            </a:pPr>
            <a:r>
              <a:rPr lang="en-US" sz="1600" b="1" dirty="0">
                <a:solidFill>
                  <a:schemeClr val="tx1"/>
                </a:solidFill>
                <a:latin typeface="Courier New" panose="02070309020205020404" pitchFamily="49" charset="0"/>
                <a:cs typeface="Courier New" panose="02070309020205020404" pitchFamily="49" charset="0"/>
              </a:rPr>
              <a:t>return n * factorial(n – 1);</a:t>
            </a:r>
          </a:p>
          <a:p>
            <a:pPr>
              <a:spcBef>
                <a:spcPts val="0"/>
              </a:spcBef>
              <a:spcAft>
                <a:spcPts val="0"/>
              </a:spcAft>
            </a:pPr>
            <a:r>
              <a:rPr lang="en-US" sz="1600" b="1" dirty="0">
                <a:solidFill>
                  <a:schemeClr val="tx1"/>
                </a:solidFill>
                <a:latin typeface="Courier New" panose="02070309020205020404" pitchFamily="49" charset="0"/>
                <a:cs typeface="Courier New" panose="02070309020205020404" pitchFamily="49" charset="0"/>
              </a:rPr>
              <a:t>}</a:t>
            </a:r>
          </a:p>
        </p:txBody>
      </p:sp>
      <p:pic>
        <p:nvPicPr>
          <p:cNvPr id="13" name="Picture 12" title="chart of factorials"/>
          <p:cNvPicPr>
            <a:picLocks noChangeAspect="1"/>
          </p:cNvPicPr>
          <p:nvPr/>
        </p:nvPicPr>
        <p:blipFill>
          <a:blip r:embed="rId3"/>
          <a:stretch>
            <a:fillRect/>
          </a:stretch>
        </p:blipFill>
        <p:spPr>
          <a:xfrm>
            <a:off x="3904426" y="1033362"/>
            <a:ext cx="4804064" cy="3401863"/>
          </a:xfrm>
          <a:prstGeom prst="rect">
            <a:avLst/>
          </a:prstGeom>
        </p:spPr>
      </p:pic>
    </p:spTree>
    <p:extLst>
      <p:ext uri="{BB962C8B-B14F-4D97-AF65-F5344CB8AC3E}">
        <p14:creationId xmlns:p14="http://schemas.microsoft.com/office/powerpoint/2010/main" val="3962710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p>
        </p:txBody>
      </p:sp>
      <p:sp>
        <p:nvSpPr>
          <p:cNvPr id="3" name="Text Placeholder 2"/>
          <p:cNvSpPr>
            <a:spLocks noGrp="1"/>
          </p:cNvSpPr>
          <p:nvPr>
            <p:ph type="body" sz="quarter" idx="14"/>
          </p:nvPr>
        </p:nvSpPr>
        <p:spPr/>
        <p:txBody>
          <a:bodyPr/>
          <a:lstStyle/>
          <a:p>
            <a:r>
              <a:rPr lang="en-US" sz="3200" dirty="0">
                <a:latin typeface="Tw Cen MT" panose="020B0602020104020603" pitchFamily="34" charset="0"/>
              </a:rPr>
              <a:t>Recursive </a:t>
            </a:r>
            <a:r>
              <a:rPr lang="en-US" altLang="en-US" sz="3200" dirty="0">
                <a:latin typeface="Tw Cen MT" panose="020B0602020104020603" pitchFamily="34" charset="0"/>
              </a:rPr>
              <a:t>Algorithm for Calculating </a:t>
            </a:r>
            <a:r>
              <a:rPr lang="en-US" altLang="en-US" sz="3200" i="1" dirty="0" err="1">
                <a:latin typeface="Tw Cen MT" panose="020B0602020104020603" pitchFamily="34" charset="0"/>
              </a:rPr>
              <a:t>x</a:t>
            </a:r>
            <a:r>
              <a:rPr lang="en-US" altLang="en-US" sz="3200" i="1" baseline="30000" dirty="0" err="1">
                <a:latin typeface="Tw Cen MT" panose="020B0602020104020603" pitchFamily="34" charset="0"/>
              </a:rPr>
              <a:t>n</a:t>
            </a:r>
            <a:endParaRPr lang="en-US" sz="3200" dirty="0">
              <a:latin typeface="Tw Cen MT" panose="020B0602020104020603" pitchFamily="34" charset="0"/>
            </a:endParaRPr>
          </a:p>
        </p:txBody>
      </p:sp>
      <p:sp>
        <p:nvSpPr>
          <p:cNvPr id="4" name="Content Placeholder 3"/>
          <p:cNvSpPr>
            <a:spLocks noGrp="1"/>
          </p:cNvSpPr>
          <p:nvPr>
            <p:ph sz="quarter" idx="15"/>
          </p:nvPr>
        </p:nvSpPr>
        <p:spPr>
          <a:xfrm>
            <a:off x="121334" y="1033362"/>
            <a:ext cx="5943600" cy="2743200"/>
          </a:xfrm>
          <a:solidFill>
            <a:schemeClr val="accent4">
              <a:lumMod val="40000"/>
              <a:lumOff val="60000"/>
            </a:schemeClr>
          </a:solidFill>
        </p:spPr>
        <p:txBody>
          <a:bodyPr/>
          <a:lstStyle/>
          <a:p>
            <a:pPr>
              <a:spcBef>
                <a:spcPts val="0"/>
              </a:spcBef>
              <a:spcAft>
                <a:spcPts val="0"/>
              </a:spcAft>
            </a:pPr>
            <a:r>
              <a:rPr lang="pt-BR" altLang="en-US" dirty="0">
                <a:solidFill>
                  <a:schemeClr val="tx1"/>
                </a:solidFill>
                <a:latin typeface="Tw Cen MT" panose="020B0602020104020603" pitchFamily="34" charset="0"/>
              </a:rPr>
              <a:t>Recursive Algorithm for Calculating x</a:t>
            </a:r>
            <a:r>
              <a:rPr lang="pt-BR" altLang="en-US" i="1" baseline="30000" dirty="0">
                <a:solidFill>
                  <a:schemeClr val="tx1"/>
                </a:solidFill>
                <a:latin typeface="Tw Cen MT" panose="020B0602020104020603" pitchFamily="34" charset="0"/>
              </a:rPr>
              <a:t>n</a:t>
            </a:r>
            <a:r>
              <a:rPr lang="pt-BR" altLang="en-US" dirty="0">
                <a:solidFill>
                  <a:schemeClr val="tx1"/>
                </a:solidFill>
                <a:latin typeface="Tw Cen MT" panose="020B0602020104020603" pitchFamily="34" charset="0"/>
              </a:rPr>
              <a:t> (n ≥ 0)</a:t>
            </a:r>
          </a:p>
          <a:p>
            <a:pPr>
              <a:spcBef>
                <a:spcPts val="0"/>
              </a:spcBef>
              <a:spcAft>
                <a:spcPts val="0"/>
              </a:spcAft>
            </a:pPr>
            <a:endParaRPr lang="pt-BR" altLang="en-US" dirty="0">
              <a:solidFill>
                <a:schemeClr val="tx1"/>
              </a:solidFill>
              <a:latin typeface="Tw Cen MT" panose="020B0602020104020603" pitchFamily="34" charset="0"/>
            </a:endParaRPr>
          </a:p>
          <a:p>
            <a:pPr>
              <a:spcBef>
                <a:spcPts val="0"/>
              </a:spcBef>
              <a:spcAft>
                <a:spcPts val="0"/>
              </a:spcAft>
            </a:pPr>
            <a:r>
              <a:rPr lang="en-US" altLang="en-US" dirty="0">
                <a:solidFill>
                  <a:schemeClr val="tx1">
                    <a:lumMod val="75000"/>
                    <a:lumOff val="25000"/>
                  </a:schemeClr>
                </a:solidFill>
                <a:latin typeface="Tw Cen MT" panose="020B0602020104020603" pitchFamily="34" charset="0"/>
              </a:rPr>
              <a:t>	</a:t>
            </a:r>
            <a:r>
              <a:rPr lang="en-US" altLang="en-US" dirty="0">
                <a:solidFill>
                  <a:schemeClr val="accent6"/>
                </a:solidFill>
                <a:latin typeface="Tw Cen MT" panose="020B0602020104020603" pitchFamily="34" charset="0"/>
              </a:rPr>
              <a:t>if </a:t>
            </a:r>
            <a:r>
              <a:rPr lang="en-US" altLang="en-US" i="1" dirty="0">
                <a:solidFill>
                  <a:schemeClr val="accent6"/>
                </a:solidFill>
                <a:latin typeface="Tw Cen MT" panose="020B0602020104020603" pitchFamily="34" charset="0"/>
              </a:rPr>
              <a:t>n is 0</a:t>
            </a:r>
          </a:p>
          <a:p>
            <a:pPr>
              <a:spcBef>
                <a:spcPts val="0"/>
              </a:spcBef>
              <a:spcAft>
                <a:spcPts val="0"/>
              </a:spcAft>
            </a:pPr>
            <a:r>
              <a:rPr lang="en-US" altLang="en-US" dirty="0">
                <a:solidFill>
                  <a:schemeClr val="accent6"/>
                </a:solidFill>
                <a:latin typeface="Tw Cen MT" panose="020B0602020104020603" pitchFamily="34" charset="0"/>
              </a:rPr>
              <a:t>		The result is 1</a:t>
            </a:r>
          </a:p>
          <a:p>
            <a:pPr>
              <a:spcBef>
                <a:spcPts val="0"/>
              </a:spcBef>
              <a:spcAft>
                <a:spcPts val="0"/>
              </a:spcAft>
            </a:pPr>
            <a:r>
              <a:rPr lang="en-US" altLang="en-US" dirty="0">
                <a:solidFill>
                  <a:schemeClr val="accent6"/>
                </a:solidFill>
                <a:latin typeface="Tw Cen MT" panose="020B0602020104020603" pitchFamily="34" charset="0"/>
              </a:rPr>
              <a:t>	else</a:t>
            </a:r>
          </a:p>
          <a:p>
            <a:pPr>
              <a:spcBef>
                <a:spcPts val="0"/>
              </a:spcBef>
              <a:spcAft>
                <a:spcPts val="0"/>
              </a:spcAft>
            </a:pPr>
            <a:r>
              <a:rPr lang="en-US" altLang="en-US" dirty="0">
                <a:solidFill>
                  <a:schemeClr val="accent6"/>
                </a:solidFill>
                <a:latin typeface="Tw Cen MT" panose="020B0602020104020603" pitchFamily="34" charset="0"/>
              </a:rPr>
              <a:t>		The result is </a:t>
            </a:r>
            <a:r>
              <a:rPr lang="en-US" altLang="en-US" i="1" dirty="0">
                <a:solidFill>
                  <a:schemeClr val="accent6"/>
                </a:solidFill>
                <a:latin typeface="Tw Cen MT" panose="020B0602020104020603" pitchFamily="34" charset="0"/>
              </a:rPr>
              <a:t>x × </a:t>
            </a:r>
            <a:r>
              <a:rPr lang="en-US" altLang="en-US" i="1" dirty="0" err="1">
                <a:solidFill>
                  <a:schemeClr val="accent6"/>
                </a:solidFill>
                <a:latin typeface="Tw Cen MT" panose="020B0602020104020603" pitchFamily="34" charset="0"/>
              </a:rPr>
              <a:t>x</a:t>
            </a:r>
            <a:r>
              <a:rPr lang="en-US" altLang="en-US" i="1" baseline="30000" dirty="0" err="1">
                <a:solidFill>
                  <a:schemeClr val="accent6"/>
                </a:solidFill>
                <a:latin typeface="Tw Cen MT" panose="020B0602020104020603" pitchFamily="34" charset="0"/>
              </a:rPr>
              <a:t>n</a:t>
            </a:r>
            <a:r>
              <a:rPr lang="en-US" altLang="en-US" i="1" baseline="30000" dirty="0">
                <a:solidFill>
                  <a:schemeClr val="accent6"/>
                </a:solidFill>
                <a:latin typeface="Tw Cen MT" panose="020B0602020104020603" pitchFamily="34" charset="0"/>
              </a:rPr>
              <a:t>–1</a:t>
            </a:r>
            <a:endParaRPr lang="en-US" altLang="en-US" dirty="0">
              <a:solidFill>
                <a:schemeClr val="accent6"/>
              </a:solidFill>
              <a:latin typeface="Tw Cen MT" panose="020B0602020104020603" pitchFamily="34" charset="0"/>
            </a:endParaRPr>
          </a:p>
          <a:p>
            <a:pPr>
              <a:spcBef>
                <a:spcPts val="0"/>
              </a:spcBef>
              <a:spcAft>
                <a:spcPts val="0"/>
              </a:spcAft>
            </a:pPr>
            <a:endParaRPr lang="en-US" dirty="0">
              <a:solidFill>
                <a:schemeClr val="tx1"/>
              </a:solidFill>
              <a:latin typeface="Tw Cen MT" panose="020B0602020104020603" pitchFamily="34" charset="0"/>
            </a:endParaRPr>
          </a:p>
        </p:txBody>
      </p:sp>
    </p:spTree>
    <p:extLst>
      <p:ext uri="{BB962C8B-B14F-4D97-AF65-F5344CB8AC3E}">
        <p14:creationId xmlns:p14="http://schemas.microsoft.com/office/powerpoint/2010/main" val="2757436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p>
        </p:txBody>
      </p:sp>
      <p:sp>
        <p:nvSpPr>
          <p:cNvPr id="3" name="Text Placeholder 2"/>
          <p:cNvSpPr>
            <a:spLocks noGrp="1"/>
          </p:cNvSpPr>
          <p:nvPr>
            <p:ph type="body" sz="quarter" idx="14"/>
          </p:nvPr>
        </p:nvSpPr>
        <p:spPr/>
        <p:txBody>
          <a:bodyPr/>
          <a:lstStyle/>
          <a:p>
            <a:r>
              <a:rPr lang="en-US" sz="3200" dirty="0">
                <a:latin typeface="Tw Cen MT" panose="020B0602020104020603" pitchFamily="34" charset="0"/>
              </a:rPr>
              <a:t>Recursive </a:t>
            </a:r>
            <a:r>
              <a:rPr lang="en-US" altLang="en-US" sz="3200" dirty="0">
                <a:latin typeface="Tw Cen MT" panose="020B0602020104020603" pitchFamily="34" charset="0"/>
              </a:rPr>
              <a:t>Algorithm for Calculating </a:t>
            </a:r>
            <a:r>
              <a:rPr lang="en-US" altLang="en-US" sz="3200" i="1" dirty="0" err="1">
                <a:latin typeface="Tw Cen MT" panose="020B0602020104020603" pitchFamily="34" charset="0"/>
              </a:rPr>
              <a:t>x</a:t>
            </a:r>
            <a:r>
              <a:rPr lang="en-US" altLang="en-US" sz="3200" i="1" baseline="30000" dirty="0" err="1">
                <a:latin typeface="Tw Cen MT" panose="020B0602020104020603" pitchFamily="34" charset="0"/>
              </a:rPr>
              <a:t>n</a:t>
            </a:r>
            <a:endParaRPr lang="en-US" sz="3200" dirty="0">
              <a:latin typeface="Tw Cen MT" panose="020B0602020104020603" pitchFamily="34" charset="0"/>
            </a:endParaRPr>
          </a:p>
        </p:txBody>
      </p:sp>
      <p:sp>
        <p:nvSpPr>
          <p:cNvPr id="6" name="Content Placeholder 5"/>
          <p:cNvSpPr>
            <a:spLocks noGrp="1"/>
          </p:cNvSpPr>
          <p:nvPr>
            <p:ph sz="quarter" idx="17"/>
          </p:nvPr>
        </p:nvSpPr>
        <p:spPr>
          <a:xfrm>
            <a:off x="121335" y="1033361"/>
            <a:ext cx="6785304" cy="3367817"/>
          </a:xfrm>
          <a:solidFill>
            <a:schemeClr val="bg1">
              <a:lumMod val="85000"/>
            </a:schemeClr>
          </a:solidFill>
        </p:spPr>
        <p:txBody>
          <a:bodyPr/>
          <a:lstStyle/>
          <a:p>
            <a:pPr>
              <a:spcBef>
                <a:spcPts val="0"/>
              </a:spcBef>
              <a:spcAft>
                <a:spcPts val="0"/>
              </a:spcAft>
            </a:pPr>
            <a:r>
              <a:rPr lang="en-US" sz="1600" b="1" dirty="0">
                <a:solidFill>
                  <a:schemeClr val="tx1"/>
                </a:solidFill>
                <a:latin typeface="Courier New" panose="02070309020205020404" pitchFamily="49" charset="0"/>
                <a:cs typeface="Courier New" panose="02070309020205020404" pitchFamily="49" charset="0"/>
              </a:rPr>
              <a:t>double power(double x, </a:t>
            </a:r>
            <a:r>
              <a:rPr lang="en-US" sz="1600" b="1" dirty="0" err="1">
                <a:solidFill>
                  <a:schemeClr val="tx1"/>
                </a:solidFill>
                <a:latin typeface="Courier New" panose="02070309020205020404" pitchFamily="49" charset="0"/>
                <a:cs typeface="Courier New" panose="02070309020205020404" pitchFamily="49" charset="0"/>
              </a:rPr>
              <a:t>int</a:t>
            </a:r>
            <a:r>
              <a:rPr lang="en-US" sz="1600" b="1" dirty="0">
                <a:solidFill>
                  <a:schemeClr val="tx1"/>
                </a:solidFill>
                <a:latin typeface="Courier New" panose="02070309020205020404" pitchFamily="49" charset="0"/>
                <a:cs typeface="Courier New" panose="02070309020205020404" pitchFamily="49" charset="0"/>
              </a:rPr>
              <a:t> n) {</a:t>
            </a:r>
          </a:p>
          <a:p>
            <a:pPr>
              <a:spcBef>
                <a:spcPts val="0"/>
              </a:spcBef>
              <a:spcAft>
                <a:spcPts val="0"/>
              </a:spcAft>
            </a:pPr>
            <a:r>
              <a:rPr lang="en-US" sz="1600" b="1" dirty="0">
                <a:solidFill>
                  <a:schemeClr val="tx1"/>
                </a:solidFill>
                <a:latin typeface="Courier New" panose="02070309020205020404" pitchFamily="49" charset="0"/>
                <a:cs typeface="Courier New" panose="02070309020205020404" pitchFamily="49" charset="0"/>
              </a:rPr>
              <a:t>    if (n == 0)</a:t>
            </a:r>
          </a:p>
          <a:p>
            <a:pPr>
              <a:spcBef>
                <a:spcPts val="0"/>
              </a:spcBef>
              <a:spcAft>
                <a:spcPts val="0"/>
              </a:spcAft>
            </a:pPr>
            <a:r>
              <a:rPr lang="en-US" sz="1600" b="1" dirty="0">
                <a:solidFill>
                  <a:schemeClr val="tx1"/>
                </a:solidFill>
                <a:latin typeface="Courier New" panose="02070309020205020404" pitchFamily="49" charset="0"/>
                <a:cs typeface="Courier New" panose="02070309020205020404" pitchFamily="49" charset="0"/>
              </a:rPr>
              <a:t>	 return 1;</a:t>
            </a:r>
          </a:p>
          <a:p>
            <a:pPr>
              <a:spcBef>
                <a:spcPts val="0"/>
              </a:spcBef>
              <a:spcAft>
                <a:spcPts val="0"/>
              </a:spcAft>
            </a:pPr>
            <a:r>
              <a:rPr lang="en-US" sz="1600" b="1" dirty="0">
                <a:solidFill>
                  <a:schemeClr val="tx1"/>
                </a:solidFill>
                <a:latin typeface="Courier New" panose="02070309020205020404" pitchFamily="49" charset="0"/>
                <a:cs typeface="Courier New" panose="02070309020205020404" pitchFamily="49" charset="0"/>
              </a:rPr>
              <a:t>    else</a:t>
            </a:r>
          </a:p>
          <a:p>
            <a:pPr>
              <a:spcBef>
                <a:spcPts val="0"/>
              </a:spcBef>
              <a:spcAft>
                <a:spcPts val="0"/>
              </a:spcAft>
            </a:pPr>
            <a:r>
              <a:rPr lang="en-US" sz="1600" b="1" dirty="0">
                <a:solidFill>
                  <a:schemeClr val="tx1"/>
                </a:solidFill>
                <a:latin typeface="Courier New" panose="02070309020205020404" pitchFamily="49" charset="0"/>
                <a:cs typeface="Courier New" panose="02070309020205020404" pitchFamily="49" charset="0"/>
              </a:rPr>
              <a:t>	 </a:t>
            </a:r>
            <a:r>
              <a:rPr lang="en-US" sz="1600" b="1" dirty="0">
                <a:solidFill>
                  <a:schemeClr val="tx1">
                    <a:lumMod val="50000"/>
                    <a:lumOff val="50000"/>
                  </a:schemeClr>
                </a:solidFill>
                <a:latin typeface="Courier New" panose="02070309020205020404" pitchFamily="49" charset="0"/>
                <a:cs typeface="Courier New" panose="02070309020205020404" pitchFamily="49" charset="0"/>
              </a:rPr>
              <a:t>return x * power(x, n – 1);</a:t>
            </a:r>
          </a:p>
          <a:p>
            <a:pPr>
              <a:spcBef>
                <a:spcPts val="0"/>
              </a:spcBef>
              <a:spcAft>
                <a:spcPts val="0"/>
              </a:spcAft>
            </a:pPr>
            <a:r>
              <a:rPr lang="en-US" sz="1600" b="1"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80277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F924FE-E483-8F46-80B7-AED4233D243B}"/>
              </a:ext>
            </a:extLst>
          </p:cNvPr>
          <p:cNvSpPr>
            <a:spLocks noGrp="1"/>
          </p:cNvSpPr>
          <p:nvPr>
            <p:ph sz="quarter" idx="10"/>
          </p:nvPr>
        </p:nvSpPr>
        <p:spPr/>
        <p:txBody>
          <a:bodyPr/>
          <a:lstStyle/>
          <a:p>
            <a:r>
              <a:rPr lang="en-US" sz="1600" dirty="0"/>
              <a:t>We can write this in a more efficient way…</a:t>
            </a:r>
          </a:p>
          <a:p>
            <a:r>
              <a:rPr lang="en-US" sz="1600" dirty="0"/>
              <a:t>x</a:t>
            </a:r>
            <a:r>
              <a:rPr lang="en-US" sz="1600" baseline="30000" dirty="0"/>
              <a:t>8</a:t>
            </a:r>
            <a:r>
              <a:rPr lang="en-US" sz="1600" dirty="0"/>
              <a:t> = x</a:t>
            </a:r>
            <a:r>
              <a:rPr lang="en-US" sz="1600" baseline="30000" dirty="0"/>
              <a:t>4</a:t>
            </a:r>
            <a:r>
              <a:rPr lang="en-US" sz="1600" dirty="0"/>
              <a:t>x</a:t>
            </a:r>
            <a:r>
              <a:rPr lang="en-US" sz="1600" baseline="30000" dirty="0"/>
              <a:t>4</a:t>
            </a:r>
          </a:p>
          <a:p>
            <a:r>
              <a:rPr lang="en-US" sz="1600" dirty="0"/>
              <a:t>x</a:t>
            </a:r>
            <a:r>
              <a:rPr lang="en-US" sz="1600" baseline="30000" dirty="0"/>
              <a:t>4</a:t>
            </a:r>
            <a:r>
              <a:rPr lang="en-US" sz="1600" dirty="0"/>
              <a:t> = x</a:t>
            </a:r>
            <a:r>
              <a:rPr lang="en-US" sz="1600" baseline="30000" dirty="0"/>
              <a:t>2</a:t>
            </a:r>
            <a:r>
              <a:rPr lang="en-US" sz="1600" dirty="0"/>
              <a:t>x</a:t>
            </a:r>
            <a:r>
              <a:rPr lang="en-US" sz="1600" baseline="30000" dirty="0"/>
              <a:t>2</a:t>
            </a:r>
          </a:p>
          <a:p>
            <a:r>
              <a:rPr lang="en-US" sz="1600" dirty="0"/>
              <a:t>x</a:t>
            </a:r>
            <a:r>
              <a:rPr lang="en-US" sz="1600" baseline="30000" dirty="0"/>
              <a:t>2 = </a:t>
            </a:r>
            <a:r>
              <a:rPr lang="en-US" sz="1600" dirty="0"/>
              <a:t>x*x</a:t>
            </a:r>
          </a:p>
          <a:p>
            <a:r>
              <a:rPr lang="en-US" sz="1600" dirty="0"/>
              <a:t>x</a:t>
            </a:r>
            <a:r>
              <a:rPr lang="en-US" sz="1600" baseline="30000" dirty="0"/>
              <a:t>8 </a:t>
            </a:r>
            <a:r>
              <a:rPr lang="en-US" sz="1600" dirty="0"/>
              <a:t> could be calculated in 3 recursive calls</a:t>
            </a:r>
          </a:p>
          <a:p>
            <a:r>
              <a:rPr lang="en-US" sz="1600" dirty="0"/>
              <a:t>That’s O(log n)</a:t>
            </a:r>
          </a:p>
          <a:p>
            <a:r>
              <a:rPr lang="en-US" sz="1600" dirty="0"/>
              <a:t>Let’s write a log n algorithm to raise a number to a power</a:t>
            </a:r>
          </a:p>
        </p:txBody>
      </p:sp>
      <p:sp>
        <p:nvSpPr>
          <p:cNvPr id="3" name="Title 2">
            <a:extLst>
              <a:ext uri="{FF2B5EF4-FFF2-40B4-BE49-F238E27FC236}">
                <a16:creationId xmlns:a16="http://schemas.microsoft.com/office/drawing/2014/main" id="{BC2D4334-201A-A54B-A933-48B2560782DC}"/>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97165CEF-E510-084E-8F61-109D1614D3FD}"/>
              </a:ext>
            </a:extLst>
          </p:cNvPr>
          <p:cNvSpPr>
            <a:spLocks noGrp="1"/>
          </p:cNvSpPr>
          <p:nvPr>
            <p:ph type="body" sz="quarter" idx="14"/>
          </p:nvPr>
        </p:nvSpPr>
        <p:spPr/>
        <p:txBody>
          <a:bodyPr/>
          <a:lstStyle/>
          <a:p>
            <a:r>
              <a:rPr lang="en-US" dirty="0"/>
              <a:t>Better Recursive Power Algorithm</a:t>
            </a:r>
          </a:p>
        </p:txBody>
      </p:sp>
    </p:spTree>
    <p:extLst>
      <p:ext uri="{BB962C8B-B14F-4D97-AF65-F5344CB8AC3E}">
        <p14:creationId xmlns:p14="http://schemas.microsoft.com/office/powerpoint/2010/main" val="1469635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0C0E9B-3DC1-E347-AA15-9414EC1321A8}"/>
              </a:ext>
            </a:extLst>
          </p:cNvPr>
          <p:cNvSpPr>
            <a:spLocks noGrp="1"/>
          </p:cNvSpPr>
          <p:nvPr>
            <p:ph sz="quarter" idx="10"/>
          </p:nvPr>
        </p:nvSpPr>
        <p:spPr>
          <a:xfrm>
            <a:off x="257585" y="895658"/>
            <a:ext cx="5577783" cy="3770933"/>
          </a:xfrm>
        </p:spPr>
        <p:txBody>
          <a:bodyPr/>
          <a:lstStyle/>
          <a:p>
            <a:r>
              <a:rPr lang="en-US" sz="1100" dirty="0"/>
              <a:t>float recPower2(float x, </a:t>
            </a:r>
            <a:r>
              <a:rPr lang="en-US" sz="1100" dirty="0" err="1"/>
              <a:t>int</a:t>
            </a:r>
            <a:r>
              <a:rPr lang="en-US" sz="1100" dirty="0"/>
              <a:t> n)</a:t>
            </a:r>
          </a:p>
          <a:p>
            <a:pPr>
              <a:spcBef>
                <a:spcPts val="0"/>
              </a:spcBef>
              <a:spcAft>
                <a:spcPts val="0"/>
              </a:spcAft>
            </a:pPr>
            <a:r>
              <a:rPr lang="en-US" sz="1100" dirty="0"/>
              <a:t>{	float </a:t>
            </a:r>
            <a:r>
              <a:rPr lang="en-US" sz="1100" dirty="0" err="1"/>
              <a:t>tempResult</a:t>
            </a:r>
            <a:r>
              <a:rPr lang="en-US" sz="1100" dirty="0"/>
              <a:t>;</a:t>
            </a:r>
          </a:p>
          <a:p>
            <a:pPr>
              <a:spcBef>
                <a:spcPts val="0"/>
              </a:spcBef>
              <a:spcAft>
                <a:spcPts val="0"/>
              </a:spcAft>
            </a:pPr>
            <a:r>
              <a:rPr lang="en-US" sz="1100" dirty="0"/>
              <a:t>	if (n&lt;0)   //return inverse of x and </a:t>
            </a:r>
            <a:r>
              <a:rPr lang="mr-IN" sz="1100" dirty="0"/>
              <a:t>–</a:t>
            </a:r>
            <a:r>
              <a:rPr lang="en-US" sz="1100" dirty="0"/>
              <a:t>n</a:t>
            </a:r>
          </a:p>
          <a:p>
            <a:pPr>
              <a:spcBef>
                <a:spcPts val="0"/>
              </a:spcBef>
              <a:spcAft>
                <a:spcPts val="0"/>
              </a:spcAft>
            </a:pPr>
            <a:endParaRPr lang="en-US" sz="1100" dirty="0"/>
          </a:p>
          <a:p>
            <a:pPr>
              <a:spcBef>
                <a:spcPts val="0"/>
              </a:spcBef>
              <a:spcAft>
                <a:spcPts val="0"/>
              </a:spcAft>
            </a:pPr>
            <a:endParaRPr lang="en-US" sz="1100" dirty="0"/>
          </a:p>
          <a:p>
            <a:pPr>
              <a:spcBef>
                <a:spcPts val="0"/>
              </a:spcBef>
              <a:spcAft>
                <a:spcPts val="0"/>
              </a:spcAft>
            </a:pPr>
            <a:r>
              <a:rPr lang="en-US" sz="1100" dirty="0"/>
              <a:t>	if (n==0)  //base case 1</a:t>
            </a:r>
          </a:p>
          <a:p>
            <a:pPr>
              <a:spcBef>
                <a:spcPts val="0"/>
              </a:spcBef>
              <a:spcAft>
                <a:spcPts val="0"/>
              </a:spcAft>
            </a:pPr>
            <a:endParaRPr lang="en-US" sz="1100" dirty="0"/>
          </a:p>
          <a:p>
            <a:pPr>
              <a:spcBef>
                <a:spcPts val="0"/>
              </a:spcBef>
              <a:spcAft>
                <a:spcPts val="0"/>
              </a:spcAft>
            </a:pPr>
            <a:endParaRPr lang="en-US" sz="1100" dirty="0"/>
          </a:p>
          <a:p>
            <a:pPr>
              <a:spcBef>
                <a:spcPts val="0"/>
              </a:spcBef>
              <a:spcAft>
                <a:spcPts val="0"/>
              </a:spcAft>
            </a:pPr>
            <a:r>
              <a:rPr lang="en-US" sz="1100" dirty="0"/>
              <a:t>	if (n==1)  //base case 2</a:t>
            </a:r>
          </a:p>
          <a:p>
            <a:pPr>
              <a:spcBef>
                <a:spcPts val="0"/>
              </a:spcBef>
              <a:spcAft>
                <a:spcPts val="0"/>
              </a:spcAft>
            </a:pPr>
            <a:endParaRPr lang="en-US" sz="1100" dirty="0"/>
          </a:p>
          <a:p>
            <a:pPr>
              <a:spcBef>
                <a:spcPts val="0"/>
              </a:spcBef>
              <a:spcAft>
                <a:spcPts val="0"/>
              </a:spcAft>
            </a:pPr>
            <a:endParaRPr lang="en-US" sz="1100" dirty="0"/>
          </a:p>
          <a:p>
            <a:pPr>
              <a:spcBef>
                <a:spcPts val="0"/>
              </a:spcBef>
              <a:spcAft>
                <a:spcPts val="0"/>
              </a:spcAft>
            </a:pPr>
            <a:r>
              <a:rPr lang="en-US" sz="1100" dirty="0"/>
              <a:t>	if  ((n%2)==0)    //even</a:t>
            </a:r>
          </a:p>
          <a:p>
            <a:pPr>
              <a:spcBef>
                <a:spcPts val="0"/>
              </a:spcBef>
              <a:spcAft>
                <a:spcPts val="0"/>
              </a:spcAft>
            </a:pPr>
            <a:endParaRPr lang="en-US" sz="1100" dirty="0"/>
          </a:p>
          <a:p>
            <a:pPr>
              <a:spcBef>
                <a:spcPts val="0"/>
              </a:spcBef>
              <a:spcAft>
                <a:spcPts val="0"/>
              </a:spcAft>
            </a:pPr>
            <a:r>
              <a:rPr lang="en-US" sz="1100" dirty="0"/>
              <a:t>	</a:t>
            </a:r>
          </a:p>
          <a:p>
            <a:pPr>
              <a:spcBef>
                <a:spcPts val="0"/>
              </a:spcBef>
              <a:spcAft>
                <a:spcPts val="0"/>
              </a:spcAft>
            </a:pPr>
            <a:endParaRPr lang="en-US" sz="1100" dirty="0"/>
          </a:p>
          <a:p>
            <a:pPr>
              <a:spcBef>
                <a:spcPts val="0"/>
              </a:spcBef>
              <a:spcAft>
                <a:spcPts val="0"/>
              </a:spcAft>
            </a:pPr>
            <a:r>
              <a:rPr lang="en-US" sz="1100" dirty="0"/>
              <a:t>	if ((n%2)==1)     //odd</a:t>
            </a:r>
          </a:p>
          <a:p>
            <a:pPr>
              <a:spcBef>
                <a:spcPts val="0"/>
              </a:spcBef>
              <a:spcAft>
                <a:spcPts val="0"/>
              </a:spcAft>
            </a:pPr>
            <a:endParaRPr lang="en-US" sz="1100" dirty="0"/>
          </a:p>
          <a:p>
            <a:pPr>
              <a:spcBef>
                <a:spcPts val="0"/>
              </a:spcBef>
              <a:spcAft>
                <a:spcPts val="0"/>
              </a:spcAft>
            </a:pPr>
            <a:endParaRPr lang="en-US" sz="1100" dirty="0"/>
          </a:p>
          <a:p>
            <a:pPr>
              <a:spcBef>
                <a:spcPts val="0"/>
              </a:spcBef>
              <a:spcAft>
                <a:spcPts val="0"/>
              </a:spcAft>
            </a:pPr>
            <a:endParaRPr lang="en-US" sz="1100" dirty="0"/>
          </a:p>
          <a:p>
            <a:pPr>
              <a:spcBef>
                <a:spcPts val="0"/>
              </a:spcBef>
              <a:spcAft>
                <a:spcPts val="0"/>
              </a:spcAft>
            </a:pPr>
            <a:endParaRPr lang="en-US" sz="1100" dirty="0"/>
          </a:p>
          <a:p>
            <a:pPr>
              <a:spcBef>
                <a:spcPts val="0"/>
              </a:spcBef>
              <a:spcAft>
                <a:spcPts val="0"/>
              </a:spcAft>
            </a:pPr>
            <a:r>
              <a:rPr lang="en-US" sz="1100" dirty="0"/>
              <a:t>}</a:t>
            </a:r>
          </a:p>
        </p:txBody>
      </p:sp>
      <p:sp>
        <p:nvSpPr>
          <p:cNvPr id="3" name="Title 2">
            <a:extLst>
              <a:ext uri="{FF2B5EF4-FFF2-40B4-BE49-F238E27FC236}">
                <a16:creationId xmlns:a16="http://schemas.microsoft.com/office/drawing/2014/main" id="{1A2E9536-1018-E543-AE17-0F963587AD1E}"/>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4C437A73-93DB-AA4E-9F6C-A3C1CB03D8C1}"/>
              </a:ext>
            </a:extLst>
          </p:cNvPr>
          <p:cNvSpPr>
            <a:spLocks noGrp="1"/>
          </p:cNvSpPr>
          <p:nvPr>
            <p:ph type="body" sz="quarter" idx="14"/>
          </p:nvPr>
        </p:nvSpPr>
        <p:spPr/>
        <p:txBody>
          <a:bodyPr/>
          <a:lstStyle/>
          <a:p>
            <a:r>
              <a:rPr lang="en-US" dirty="0"/>
              <a:t>Better Recursive Power Algorithm</a:t>
            </a:r>
          </a:p>
        </p:txBody>
      </p:sp>
      <p:sp>
        <p:nvSpPr>
          <p:cNvPr id="6" name="TextBox 5"/>
          <p:cNvSpPr txBox="1"/>
          <p:nvPr/>
        </p:nvSpPr>
        <p:spPr>
          <a:xfrm>
            <a:off x="1364384" y="1595535"/>
            <a:ext cx="1879041" cy="261610"/>
          </a:xfrm>
          <a:prstGeom prst="rect">
            <a:avLst/>
          </a:prstGeom>
          <a:noFill/>
        </p:spPr>
        <p:txBody>
          <a:bodyPr wrap="none" rtlCol="0">
            <a:spAutoFit/>
          </a:bodyPr>
          <a:lstStyle/>
          <a:p>
            <a:r>
              <a:rPr lang="en-US" sz="1100" dirty="0"/>
              <a:t>return 1/</a:t>
            </a:r>
            <a:r>
              <a:rPr lang="en-US" sz="1100" dirty="0" err="1"/>
              <a:t>recPower</a:t>
            </a:r>
            <a:r>
              <a:rPr lang="en-US" sz="1100" dirty="0"/>
              <a:t>(x, (0-n));</a:t>
            </a:r>
          </a:p>
        </p:txBody>
      </p:sp>
      <p:sp>
        <p:nvSpPr>
          <p:cNvPr id="7" name="TextBox 6"/>
          <p:cNvSpPr txBox="1"/>
          <p:nvPr/>
        </p:nvSpPr>
        <p:spPr>
          <a:xfrm>
            <a:off x="1443317" y="2094335"/>
            <a:ext cx="710006" cy="261610"/>
          </a:xfrm>
          <a:prstGeom prst="rect">
            <a:avLst/>
          </a:prstGeom>
          <a:noFill/>
        </p:spPr>
        <p:txBody>
          <a:bodyPr wrap="none" rtlCol="0">
            <a:spAutoFit/>
          </a:bodyPr>
          <a:lstStyle/>
          <a:p>
            <a:r>
              <a:rPr lang="en-US" sz="1100" dirty="0"/>
              <a:t>return 1;</a:t>
            </a:r>
          </a:p>
        </p:txBody>
      </p:sp>
      <p:sp>
        <p:nvSpPr>
          <p:cNvPr id="8" name="TextBox 7"/>
          <p:cNvSpPr txBox="1"/>
          <p:nvPr/>
        </p:nvSpPr>
        <p:spPr>
          <a:xfrm>
            <a:off x="1375316" y="2624625"/>
            <a:ext cx="1039041" cy="261610"/>
          </a:xfrm>
          <a:prstGeom prst="rect">
            <a:avLst/>
          </a:prstGeom>
          <a:noFill/>
        </p:spPr>
        <p:txBody>
          <a:bodyPr wrap="none" rtlCol="0">
            <a:spAutoFit/>
          </a:bodyPr>
          <a:lstStyle/>
          <a:p>
            <a:r>
              <a:rPr lang="en-US" sz="1100" dirty="0"/>
              <a:t>QUESTION 1</a:t>
            </a:r>
          </a:p>
        </p:txBody>
      </p:sp>
    </p:spTree>
    <p:extLst>
      <p:ext uri="{BB962C8B-B14F-4D97-AF65-F5344CB8AC3E}">
        <p14:creationId xmlns:p14="http://schemas.microsoft.com/office/powerpoint/2010/main" val="386215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0C0E9B-3DC1-E347-AA15-9414EC1321A8}"/>
              </a:ext>
            </a:extLst>
          </p:cNvPr>
          <p:cNvSpPr>
            <a:spLocks noGrp="1"/>
          </p:cNvSpPr>
          <p:nvPr>
            <p:ph sz="quarter" idx="10"/>
          </p:nvPr>
        </p:nvSpPr>
        <p:spPr>
          <a:xfrm>
            <a:off x="257585" y="895658"/>
            <a:ext cx="5577783" cy="3770933"/>
          </a:xfrm>
        </p:spPr>
        <p:txBody>
          <a:bodyPr/>
          <a:lstStyle/>
          <a:p>
            <a:r>
              <a:rPr lang="en-US" sz="1100" dirty="0"/>
              <a:t>float recPower2(float x, </a:t>
            </a:r>
            <a:r>
              <a:rPr lang="en-US" sz="1100" dirty="0" err="1"/>
              <a:t>int</a:t>
            </a:r>
            <a:r>
              <a:rPr lang="en-US" sz="1100" dirty="0"/>
              <a:t> n)</a:t>
            </a:r>
          </a:p>
          <a:p>
            <a:pPr>
              <a:spcBef>
                <a:spcPts val="0"/>
              </a:spcBef>
              <a:spcAft>
                <a:spcPts val="0"/>
              </a:spcAft>
            </a:pPr>
            <a:r>
              <a:rPr lang="en-US" sz="1100" dirty="0"/>
              <a:t>{	float </a:t>
            </a:r>
            <a:r>
              <a:rPr lang="en-US" sz="1100" dirty="0" err="1"/>
              <a:t>tempResult</a:t>
            </a:r>
            <a:r>
              <a:rPr lang="en-US" sz="1100" dirty="0"/>
              <a:t>;</a:t>
            </a:r>
          </a:p>
          <a:p>
            <a:pPr>
              <a:spcBef>
                <a:spcPts val="0"/>
              </a:spcBef>
              <a:spcAft>
                <a:spcPts val="0"/>
              </a:spcAft>
            </a:pPr>
            <a:r>
              <a:rPr lang="en-US" sz="1100" dirty="0"/>
              <a:t>	if (n&lt;0)   //return inverse of x and </a:t>
            </a:r>
            <a:r>
              <a:rPr lang="mr-IN" sz="1100" dirty="0"/>
              <a:t>–</a:t>
            </a:r>
            <a:r>
              <a:rPr lang="en-US" sz="1100" dirty="0"/>
              <a:t>n</a:t>
            </a:r>
          </a:p>
          <a:p>
            <a:pPr>
              <a:spcBef>
                <a:spcPts val="0"/>
              </a:spcBef>
              <a:spcAft>
                <a:spcPts val="0"/>
              </a:spcAft>
            </a:pPr>
            <a:endParaRPr lang="en-US" sz="1100" dirty="0"/>
          </a:p>
          <a:p>
            <a:pPr>
              <a:spcBef>
                <a:spcPts val="0"/>
              </a:spcBef>
              <a:spcAft>
                <a:spcPts val="0"/>
              </a:spcAft>
            </a:pPr>
            <a:endParaRPr lang="en-US" sz="1100" dirty="0"/>
          </a:p>
          <a:p>
            <a:pPr>
              <a:spcBef>
                <a:spcPts val="0"/>
              </a:spcBef>
              <a:spcAft>
                <a:spcPts val="0"/>
              </a:spcAft>
            </a:pPr>
            <a:r>
              <a:rPr lang="en-US" sz="1100" dirty="0"/>
              <a:t>	if (n==0)  //base case 1</a:t>
            </a:r>
          </a:p>
          <a:p>
            <a:pPr>
              <a:spcBef>
                <a:spcPts val="0"/>
              </a:spcBef>
              <a:spcAft>
                <a:spcPts val="0"/>
              </a:spcAft>
            </a:pPr>
            <a:endParaRPr lang="en-US" sz="1100" dirty="0"/>
          </a:p>
          <a:p>
            <a:pPr>
              <a:spcBef>
                <a:spcPts val="0"/>
              </a:spcBef>
              <a:spcAft>
                <a:spcPts val="0"/>
              </a:spcAft>
            </a:pPr>
            <a:endParaRPr lang="en-US" sz="1100" dirty="0"/>
          </a:p>
          <a:p>
            <a:pPr>
              <a:spcBef>
                <a:spcPts val="0"/>
              </a:spcBef>
              <a:spcAft>
                <a:spcPts val="0"/>
              </a:spcAft>
            </a:pPr>
            <a:r>
              <a:rPr lang="en-US" sz="1100" dirty="0"/>
              <a:t>	if (n==1)  //base case 2</a:t>
            </a:r>
          </a:p>
          <a:p>
            <a:pPr>
              <a:spcBef>
                <a:spcPts val="0"/>
              </a:spcBef>
              <a:spcAft>
                <a:spcPts val="0"/>
              </a:spcAft>
            </a:pPr>
            <a:endParaRPr lang="en-US" sz="1100" dirty="0"/>
          </a:p>
          <a:p>
            <a:pPr>
              <a:spcBef>
                <a:spcPts val="0"/>
              </a:spcBef>
              <a:spcAft>
                <a:spcPts val="0"/>
              </a:spcAft>
            </a:pPr>
            <a:endParaRPr lang="en-US" sz="1100" dirty="0"/>
          </a:p>
          <a:p>
            <a:pPr>
              <a:spcBef>
                <a:spcPts val="0"/>
              </a:spcBef>
              <a:spcAft>
                <a:spcPts val="0"/>
              </a:spcAft>
            </a:pPr>
            <a:r>
              <a:rPr lang="en-US" sz="1100" dirty="0"/>
              <a:t>	if  ((n%2)==0)    //even</a:t>
            </a:r>
          </a:p>
          <a:p>
            <a:pPr>
              <a:spcBef>
                <a:spcPts val="0"/>
              </a:spcBef>
              <a:spcAft>
                <a:spcPts val="0"/>
              </a:spcAft>
            </a:pPr>
            <a:endParaRPr lang="en-US" sz="1100" dirty="0"/>
          </a:p>
          <a:p>
            <a:pPr>
              <a:spcBef>
                <a:spcPts val="0"/>
              </a:spcBef>
              <a:spcAft>
                <a:spcPts val="0"/>
              </a:spcAft>
            </a:pPr>
            <a:r>
              <a:rPr lang="en-US" sz="1100" dirty="0"/>
              <a:t>	</a:t>
            </a:r>
          </a:p>
          <a:p>
            <a:pPr>
              <a:spcBef>
                <a:spcPts val="0"/>
              </a:spcBef>
              <a:spcAft>
                <a:spcPts val="0"/>
              </a:spcAft>
            </a:pPr>
            <a:endParaRPr lang="en-US" sz="1100" dirty="0"/>
          </a:p>
          <a:p>
            <a:pPr>
              <a:spcBef>
                <a:spcPts val="0"/>
              </a:spcBef>
              <a:spcAft>
                <a:spcPts val="0"/>
              </a:spcAft>
            </a:pPr>
            <a:r>
              <a:rPr lang="en-US" sz="1100" dirty="0"/>
              <a:t>	</a:t>
            </a:r>
          </a:p>
          <a:p>
            <a:pPr>
              <a:spcBef>
                <a:spcPts val="0"/>
              </a:spcBef>
              <a:spcAft>
                <a:spcPts val="0"/>
              </a:spcAft>
            </a:pPr>
            <a:r>
              <a:rPr lang="en-US" sz="1100" dirty="0"/>
              <a:t>                if ((n%2)==1)     //odd</a:t>
            </a:r>
          </a:p>
          <a:p>
            <a:pPr>
              <a:spcBef>
                <a:spcPts val="0"/>
              </a:spcBef>
              <a:spcAft>
                <a:spcPts val="0"/>
              </a:spcAft>
            </a:pPr>
            <a:endParaRPr lang="en-US" sz="1100" dirty="0"/>
          </a:p>
          <a:p>
            <a:pPr>
              <a:spcBef>
                <a:spcPts val="0"/>
              </a:spcBef>
              <a:spcAft>
                <a:spcPts val="0"/>
              </a:spcAft>
            </a:pPr>
            <a:endParaRPr lang="en-US" sz="1100" dirty="0"/>
          </a:p>
          <a:p>
            <a:pPr>
              <a:spcBef>
                <a:spcPts val="0"/>
              </a:spcBef>
              <a:spcAft>
                <a:spcPts val="0"/>
              </a:spcAft>
            </a:pPr>
            <a:endParaRPr lang="en-US" sz="1100" dirty="0"/>
          </a:p>
          <a:p>
            <a:pPr>
              <a:spcBef>
                <a:spcPts val="0"/>
              </a:spcBef>
              <a:spcAft>
                <a:spcPts val="0"/>
              </a:spcAft>
            </a:pPr>
            <a:endParaRPr lang="en-US" sz="1100" dirty="0"/>
          </a:p>
          <a:p>
            <a:pPr>
              <a:spcBef>
                <a:spcPts val="0"/>
              </a:spcBef>
              <a:spcAft>
                <a:spcPts val="0"/>
              </a:spcAft>
            </a:pPr>
            <a:r>
              <a:rPr lang="en-US" sz="1100" dirty="0"/>
              <a:t>}</a:t>
            </a:r>
          </a:p>
        </p:txBody>
      </p:sp>
      <p:sp>
        <p:nvSpPr>
          <p:cNvPr id="3" name="Title 2">
            <a:extLst>
              <a:ext uri="{FF2B5EF4-FFF2-40B4-BE49-F238E27FC236}">
                <a16:creationId xmlns:a16="http://schemas.microsoft.com/office/drawing/2014/main" id="{1A2E9536-1018-E543-AE17-0F963587AD1E}"/>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4C437A73-93DB-AA4E-9F6C-A3C1CB03D8C1}"/>
              </a:ext>
            </a:extLst>
          </p:cNvPr>
          <p:cNvSpPr>
            <a:spLocks noGrp="1"/>
          </p:cNvSpPr>
          <p:nvPr>
            <p:ph type="body" sz="quarter" idx="14"/>
          </p:nvPr>
        </p:nvSpPr>
        <p:spPr/>
        <p:txBody>
          <a:bodyPr/>
          <a:lstStyle/>
          <a:p>
            <a:r>
              <a:rPr lang="en-US" dirty="0"/>
              <a:t>Better Recursive Power Algorithm</a:t>
            </a:r>
          </a:p>
        </p:txBody>
      </p:sp>
      <p:sp>
        <p:nvSpPr>
          <p:cNvPr id="6" name="TextBox 5"/>
          <p:cNvSpPr txBox="1"/>
          <p:nvPr/>
        </p:nvSpPr>
        <p:spPr>
          <a:xfrm>
            <a:off x="1364384" y="1595535"/>
            <a:ext cx="1879041" cy="261610"/>
          </a:xfrm>
          <a:prstGeom prst="rect">
            <a:avLst/>
          </a:prstGeom>
          <a:noFill/>
        </p:spPr>
        <p:txBody>
          <a:bodyPr wrap="none" rtlCol="0">
            <a:spAutoFit/>
          </a:bodyPr>
          <a:lstStyle/>
          <a:p>
            <a:r>
              <a:rPr lang="en-US" sz="1100" dirty="0"/>
              <a:t>return 1/</a:t>
            </a:r>
            <a:r>
              <a:rPr lang="en-US" sz="1100" dirty="0" err="1"/>
              <a:t>recPower</a:t>
            </a:r>
            <a:r>
              <a:rPr lang="en-US" sz="1100" dirty="0"/>
              <a:t>(x, (0-n));</a:t>
            </a:r>
          </a:p>
        </p:txBody>
      </p:sp>
      <p:sp>
        <p:nvSpPr>
          <p:cNvPr id="7" name="TextBox 6"/>
          <p:cNvSpPr txBox="1"/>
          <p:nvPr/>
        </p:nvSpPr>
        <p:spPr>
          <a:xfrm>
            <a:off x="1443317" y="2094335"/>
            <a:ext cx="710006" cy="261610"/>
          </a:xfrm>
          <a:prstGeom prst="rect">
            <a:avLst/>
          </a:prstGeom>
          <a:noFill/>
        </p:spPr>
        <p:txBody>
          <a:bodyPr wrap="none" rtlCol="0">
            <a:spAutoFit/>
          </a:bodyPr>
          <a:lstStyle/>
          <a:p>
            <a:r>
              <a:rPr lang="en-US" sz="1100" dirty="0"/>
              <a:t>return 1;</a:t>
            </a:r>
          </a:p>
        </p:txBody>
      </p:sp>
      <p:sp>
        <p:nvSpPr>
          <p:cNvPr id="8" name="TextBox 7"/>
          <p:cNvSpPr txBox="1"/>
          <p:nvPr/>
        </p:nvSpPr>
        <p:spPr>
          <a:xfrm>
            <a:off x="1375316" y="2624625"/>
            <a:ext cx="699230" cy="261610"/>
          </a:xfrm>
          <a:prstGeom prst="rect">
            <a:avLst/>
          </a:prstGeom>
          <a:noFill/>
        </p:spPr>
        <p:txBody>
          <a:bodyPr wrap="none" rtlCol="0">
            <a:spAutoFit/>
          </a:bodyPr>
          <a:lstStyle/>
          <a:p>
            <a:r>
              <a:rPr lang="en-US" sz="1100" dirty="0"/>
              <a:t>return x;</a:t>
            </a:r>
          </a:p>
        </p:txBody>
      </p:sp>
      <p:sp>
        <p:nvSpPr>
          <p:cNvPr id="9" name="TextBox 8"/>
          <p:cNvSpPr txBox="1"/>
          <p:nvPr/>
        </p:nvSpPr>
        <p:spPr>
          <a:xfrm>
            <a:off x="976065" y="3044112"/>
            <a:ext cx="4145629" cy="769441"/>
          </a:xfrm>
          <a:prstGeom prst="rect">
            <a:avLst/>
          </a:prstGeom>
          <a:noFill/>
        </p:spPr>
        <p:txBody>
          <a:bodyPr wrap="square" rtlCol="0">
            <a:spAutoFit/>
          </a:bodyPr>
          <a:lstStyle/>
          <a:p>
            <a:r>
              <a:rPr lang="en-US" sz="1100" dirty="0"/>
              <a:t>{</a:t>
            </a:r>
          </a:p>
          <a:p>
            <a:r>
              <a:rPr lang="en-US" sz="1100" dirty="0"/>
              <a:t>	</a:t>
            </a:r>
            <a:r>
              <a:rPr lang="en-US" sz="1100" dirty="0" err="1"/>
              <a:t>tempResult</a:t>
            </a:r>
            <a:r>
              <a:rPr lang="en-US" sz="1100" dirty="0"/>
              <a:t> = recPower2(x, n/2);</a:t>
            </a:r>
          </a:p>
          <a:p>
            <a:r>
              <a:rPr lang="en-US" sz="1100" dirty="0"/>
              <a:t>	 return </a:t>
            </a:r>
            <a:r>
              <a:rPr lang="en-US" sz="1100" dirty="0" err="1"/>
              <a:t>tempResult</a:t>
            </a:r>
            <a:r>
              <a:rPr lang="en-US" sz="1100" dirty="0"/>
              <a:t>*</a:t>
            </a:r>
            <a:r>
              <a:rPr lang="en-US" sz="1100" dirty="0" err="1"/>
              <a:t>tempResult</a:t>
            </a:r>
            <a:r>
              <a:rPr lang="en-US" sz="1100" dirty="0"/>
              <a:t>;	</a:t>
            </a:r>
          </a:p>
          <a:p>
            <a:r>
              <a:rPr lang="en-US" sz="1100" dirty="0"/>
              <a:t>}	         </a:t>
            </a:r>
          </a:p>
        </p:txBody>
      </p:sp>
      <p:sp>
        <p:nvSpPr>
          <p:cNvPr id="10" name="TextBox 9"/>
          <p:cNvSpPr txBox="1"/>
          <p:nvPr/>
        </p:nvSpPr>
        <p:spPr>
          <a:xfrm>
            <a:off x="1228382" y="4052209"/>
            <a:ext cx="1039041" cy="261610"/>
          </a:xfrm>
          <a:prstGeom prst="rect">
            <a:avLst/>
          </a:prstGeom>
          <a:noFill/>
        </p:spPr>
        <p:txBody>
          <a:bodyPr wrap="none" rtlCol="0">
            <a:spAutoFit/>
          </a:bodyPr>
          <a:lstStyle/>
          <a:p>
            <a:r>
              <a:rPr lang="en-US" sz="1100" dirty="0"/>
              <a:t>QUESTION 2</a:t>
            </a:r>
          </a:p>
        </p:txBody>
      </p:sp>
    </p:spTree>
    <p:extLst>
      <p:ext uri="{BB962C8B-B14F-4D97-AF65-F5344CB8AC3E}">
        <p14:creationId xmlns:p14="http://schemas.microsoft.com/office/powerpoint/2010/main" val="2912677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0C0E9B-3DC1-E347-AA15-9414EC1321A8}"/>
              </a:ext>
            </a:extLst>
          </p:cNvPr>
          <p:cNvSpPr>
            <a:spLocks noGrp="1"/>
          </p:cNvSpPr>
          <p:nvPr>
            <p:ph sz="quarter" idx="10"/>
          </p:nvPr>
        </p:nvSpPr>
        <p:spPr>
          <a:xfrm>
            <a:off x="257585" y="895658"/>
            <a:ext cx="5577783" cy="3770933"/>
          </a:xfrm>
        </p:spPr>
        <p:txBody>
          <a:bodyPr/>
          <a:lstStyle/>
          <a:p>
            <a:r>
              <a:rPr lang="en-US" sz="1100" dirty="0"/>
              <a:t>float recPower2(float x, </a:t>
            </a:r>
            <a:r>
              <a:rPr lang="en-US" sz="1100" dirty="0" err="1"/>
              <a:t>int</a:t>
            </a:r>
            <a:r>
              <a:rPr lang="en-US" sz="1100" dirty="0"/>
              <a:t> n)</a:t>
            </a:r>
          </a:p>
          <a:p>
            <a:pPr>
              <a:spcBef>
                <a:spcPts val="0"/>
              </a:spcBef>
              <a:spcAft>
                <a:spcPts val="0"/>
              </a:spcAft>
            </a:pPr>
            <a:r>
              <a:rPr lang="en-US" sz="1100" dirty="0"/>
              <a:t>{	float </a:t>
            </a:r>
            <a:r>
              <a:rPr lang="en-US" sz="1100" dirty="0" err="1"/>
              <a:t>tempResult</a:t>
            </a:r>
            <a:r>
              <a:rPr lang="en-US" sz="1100" dirty="0"/>
              <a:t>;</a:t>
            </a:r>
          </a:p>
          <a:p>
            <a:pPr>
              <a:spcBef>
                <a:spcPts val="0"/>
              </a:spcBef>
              <a:spcAft>
                <a:spcPts val="0"/>
              </a:spcAft>
            </a:pPr>
            <a:r>
              <a:rPr lang="en-US" sz="1100" dirty="0"/>
              <a:t>	if (n&lt;0)   //return inverse of x and </a:t>
            </a:r>
            <a:r>
              <a:rPr lang="mr-IN" sz="1100" dirty="0"/>
              <a:t>–</a:t>
            </a:r>
            <a:r>
              <a:rPr lang="en-US" sz="1100" dirty="0"/>
              <a:t>n</a:t>
            </a:r>
          </a:p>
          <a:p>
            <a:pPr>
              <a:spcBef>
                <a:spcPts val="0"/>
              </a:spcBef>
              <a:spcAft>
                <a:spcPts val="0"/>
              </a:spcAft>
            </a:pPr>
            <a:endParaRPr lang="en-US" sz="1100" dirty="0"/>
          </a:p>
          <a:p>
            <a:pPr>
              <a:spcBef>
                <a:spcPts val="0"/>
              </a:spcBef>
              <a:spcAft>
                <a:spcPts val="0"/>
              </a:spcAft>
            </a:pPr>
            <a:endParaRPr lang="en-US" sz="1100" dirty="0"/>
          </a:p>
          <a:p>
            <a:pPr>
              <a:spcBef>
                <a:spcPts val="0"/>
              </a:spcBef>
              <a:spcAft>
                <a:spcPts val="0"/>
              </a:spcAft>
            </a:pPr>
            <a:r>
              <a:rPr lang="en-US" sz="1100" dirty="0"/>
              <a:t>	if (n==0)  //base case 1</a:t>
            </a:r>
          </a:p>
          <a:p>
            <a:pPr>
              <a:spcBef>
                <a:spcPts val="0"/>
              </a:spcBef>
              <a:spcAft>
                <a:spcPts val="0"/>
              </a:spcAft>
            </a:pPr>
            <a:endParaRPr lang="en-US" sz="1100" dirty="0"/>
          </a:p>
          <a:p>
            <a:pPr>
              <a:spcBef>
                <a:spcPts val="0"/>
              </a:spcBef>
              <a:spcAft>
                <a:spcPts val="0"/>
              </a:spcAft>
            </a:pPr>
            <a:endParaRPr lang="en-US" sz="1100" dirty="0"/>
          </a:p>
          <a:p>
            <a:pPr>
              <a:spcBef>
                <a:spcPts val="0"/>
              </a:spcBef>
              <a:spcAft>
                <a:spcPts val="0"/>
              </a:spcAft>
            </a:pPr>
            <a:r>
              <a:rPr lang="en-US" sz="1100" dirty="0"/>
              <a:t>	if (n==1)  //base case 2</a:t>
            </a:r>
          </a:p>
          <a:p>
            <a:pPr>
              <a:spcBef>
                <a:spcPts val="0"/>
              </a:spcBef>
              <a:spcAft>
                <a:spcPts val="0"/>
              </a:spcAft>
            </a:pPr>
            <a:endParaRPr lang="en-US" sz="1100" dirty="0"/>
          </a:p>
          <a:p>
            <a:pPr>
              <a:spcBef>
                <a:spcPts val="0"/>
              </a:spcBef>
              <a:spcAft>
                <a:spcPts val="0"/>
              </a:spcAft>
            </a:pPr>
            <a:endParaRPr lang="en-US" sz="1100" dirty="0"/>
          </a:p>
          <a:p>
            <a:pPr>
              <a:spcBef>
                <a:spcPts val="0"/>
              </a:spcBef>
              <a:spcAft>
                <a:spcPts val="0"/>
              </a:spcAft>
            </a:pPr>
            <a:r>
              <a:rPr lang="en-US" sz="1100" dirty="0"/>
              <a:t>	if  ((n%2)==0)    //even</a:t>
            </a:r>
          </a:p>
          <a:p>
            <a:pPr>
              <a:spcBef>
                <a:spcPts val="0"/>
              </a:spcBef>
              <a:spcAft>
                <a:spcPts val="0"/>
              </a:spcAft>
            </a:pPr>
            <a:endParaRPr lang="en-US" sz="1100" dirty="0"/>
          </a:p>
          <a:p>
            <a:pPr>
              <a:spcBef>
                <a:spcPts val="0"/>
              </a:spcBef>
              <a:spcAft>
                <a:spcPts val="0"/>
              </a:spcAft>
            </a:pPr>
            <a:r>
              <a:rPr lang="en-US" sz="1100" dirty="0"/>
              <a:t>	</a:t>
            </a:r>
          </a:p>
          <a:p>
            <a:pPr>
              <a:spcBef>
                <a:spcPts val="0"/>
              </a:spcBef>
              <a:spcAft>
                <a:spcPts val="0"/>
              </a:spcAft>
            </a:pPr>
            <a:endParaRPr lang="en-US" sz="1100" dirty="0"/>
          </a:p>
          <a:p>
            <a:pPr>
              <a:spcBef>
                <a:spcPts val="0"/>
              </a:spcBef>
              <a:spcAft>
                <a:spcPts val="0"/>
              </a:spcAft>
            </a:pPr>
            <a:r>
              <a:rPr lang="en-US" sz="1100" dirty="0"/>
              <a:t>	</a:t>
            </a:r>
          </a:p>
          <a:p>
            <a:pPr>
              <a:spcBef>
                <a:spcPts val="0"/>
              </a:spcBef>
              <a:spcAft>
                <a:spcPts val="0"/>
              </a:spcAft>
            </a:pPr>
            <a:r>
              <a:rPr lang="en-US" sz="1100" dirty="0"/>
              <a:t>                if ((n%2)==1)     //odd</a:t>
            </a:r>
          </a:p>
          <a:p>
            <a:pPr>
              <a:spcBef>
                <a:spcPts val="0"/>
              </a:spcBef>
              <a:spcAft>
                <a:spcPts val="0"/>
              </a:spcAft>
            </a:pPr>
            <a:endParaRPr lang="en-US" sz="1100" dirty="0"/>
          </a:p>
          <a:p>
            <a:pPr>
              <a:spcBef>
                <a:spcPts val="0"/>
              </a:spcBef>
              <a:spcAft>
                <a:spcPts val="0"/>
              </a:spcAft>
            </a:pPr>
            <a:endParaRPr lang="en-US" sz="1100" dirty="0"/>
          </a:p>
          <a:p>
            <a:pPr>
              <a:spcBef>
                <a:spcPts val="0"/>
              </a:spcBef>
              <a:spcAft>
                <a:spcPts val="0"/>
              </a:spcAft>
            </a:pPr>
            <a:endParaRPr lang="en-US" sz="1100" dirty="0"/>
          </a:p>
          <a:p>
            <a:pPr>
              <a:spcBef>
                <a:spcPts val="0"/>
              </a:spcBef>
              <a:spcAft>
                <a:spcPts val="0"/>
              </a:spcAft>
            </a:pPr>
            <a:endParaRPr lang="en-US" sz="1100" dirty="0"/>
          </a:p>
          <a:p>
            <a:pPr>
              <a:spcBef>
                <a:spcPts val="0"/>
              </a:spcBef>
              <a:spcAft>
                <a:spcPts val="0"/>
              </a:spcAft>
            </a:pPr>
            <a:r>
              <a:rPr lang="en-US" sz="1100" dirty="0"/>
              <a:t>}</a:t>
            </a:r>
          </a:p>
        </p:txBody>
      </p:sp>
      <p:sp>
        <p:nvSpPr>
          <p:cNvPr id="3" name="Title 2">
            <a:extLst>
              <a:ext uri="{FF2B5EF4-FFF2-40B4-BE49-F238E27FC236}">
                <a16:creationId xmlns:a16="http://schemas.microsoft.com/office/drawing/2014/main" id="{1A2E9536-1018-E543-AE17-0F963587AD1E}"/>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4C437A73-93DB-AA4E-9F6C-A3C1CB03D8C1}"/>
              </a:ext>
            </a:extLst>
          </p:cNvPr>
          <p:cNvSpPr>
            <a:spLocks noGrp="1"/>
          </p:cNvSpPr>
          <p:nvPr>
            <p:ph type="body" sz="quarter" idx="14"/>
          </p:nvPr>
        </p:nvSpPr>
        <p:spPr/>
        <p:txBody>
          <a:bodyPr/>
          <a:lstStyle/>
          <a:p>
            <a:r>
              <a:rPr lang="en-US" dirty="0"/>
              <a:t>Better Recursive Power Algorithm</a:t>
            </a:r>
          </a:p>
        </p:txBody>
      </p:sp>
      <p:sp>
        <p:nvSpPr>
          <p:cNvPr id="6" name="TextBox 5"/>
          <p:cNvSpPr txBox="1"/>
          <p:nvPr/>
        </p:nvSpPr>
        <p:spPr>
          <a:xfrm>
            <a:off x="1364384" y="1595535"/>
            <a:ext cx="1879041" cy="261610"/>
          </a:xfrm>
          <a:prstGeom prst="rect">
            <a:avLst/>
          </a:prstGeom>
          <a:noFill/>
        </p:spPr>
        <p:txBody>
          <a:bodyPr wrap="none" rtlCol="0">
            <a:spAutoFit/>
          </a:bodyPr>
          <a:lstStyle/>
          <a:p>
            <a:r>
              <a:rPr lang="en-US" sz="1100" dirty="0"/>
              <a:t>return 1/</a:t>
            </a:r>
            <a:r>
              <a:rPr lang="en-US" sz="1100" dirty="0" err="1"/>
              <a:t>recPower</a:t>
            </a:r>
            <a:r>
              <a:rPr lang="en-US" sz="1100" dirty="0"/>
              <a:t>(x, (0-n));</a:t>
            </a:r>
          </a:p>
        </p:txBody>
      </p:sp>
      <p:sp>
        <p:nvSpPr>
          <p:cNvPr id="7" name="TextBox 6"/>
          <p:cNvSpPr txBox="1"/>
          <p:nvPr/>
        </p:nvSpPr>
        <p:spPr>
          <a:xfrm>
            <a:off x="1443317" y="2094335"/>
            <a:ext cx="710006" cy="261610"/>
          </a:xfrm>
          <a:prstGeom prst="rect">
            <a:avLst/>
          </a:prstGeom>
          <a:noFill/>
        </p:spPr>
        <p:txBody>
          <a:bodyPr wrap="none" rtlCol="0">
            <a:spAutoFit/>
          </a:bodyPr>
          <a:lstStyle/>
          <a:p>
            <a:r>
              <a:rPr lang="en-US" sz="1100" dirty="0"/>
              <a:t>return 1;</a:t>
            </a:r>
          </a:p>
        </p:txBody>
      </p:sp>
      <p:sp>
        <p:nvSpPr>
          <p:cNvPr id="8" name="TextBox 7"/>
          <p:cNvSpPr txBox="1"/>
          <p:nvPr/>
        </p:nvSpPr>
        <p:spPr>
          <a:xfrm>
            <a:off x="1375316" y="2624625"/>
            <a:ext cx="699230" cy="261610"/>
          </a:xfrm>
          <a:prstGeom prst="rect">
            <a:avLst/>
          </a:prstGeom>
          <a:noFill/>
        </p:spPr>
        <p:txBody>
          <a:bodyPr wrap="none" rtlCol="0">
            <a:spAutoFit/>
          </a:bodyPr>
          <a:lstStyle/>
          <a:p>
            <a:r>
              <a:rPr lang="en-US" sz="1100" dirty="0"/>
              <a:t>return x;</a:t>
            </a:r>
          </a:p>
        </p:txBody>
      </p:sp>
      <p:sp>
        <p:nvSpPr>
          <p:cNvPr id="9" name="TextBox 8"/>
          <p:cNvSpPr txBox="1"/>
          <p:nvPr/>
        </p:nvSpPr>
        <p:spPr>
          <a:xfrm>
            <a:off x="976065" y="3044112"/>
            <a:ext cx="4145629" cy="769441"/>
          </a:xfrm>
          <a:prstGeom prst="rect">
            <a:avLst/>
          </a:prstGeom>
          <a:noFill/>
        </p:spPr>
        <p:txBody>
          <a:bodyPr wrap="square" rtlCol="0">
            <a:spAutoFit/>
          </a:bodyPr>
          <a:lstStyle/>
          <a:p>
            <a:r>
              <a:rPr lang="en-US" sz="1100" dirty="0"/>
              <a:t>{</a:t>
            </a:r>
          </a:p>
          <a:p>
            <a:r>
              <a:rPr lang="en-US" sz="1100" dirty="0"/>
              <a:t>	</a:t>
            </a:r>
            <a:r>
              <a:rPr lang="en-US" sz="1100" dirty="0" err="1"/>
              <a:t>tempResult</a:t>
            </a:r>
            <a:r>
              <a:rPr lang="en-US" sz="1100" dirty="0"/>
              <a:t> = recPower2(x, n/2);</a:t>
            </a:r>
          </a:p>
          <a:p>
            <a:r>
              <a:rPr lang="en-US" sz="1100" dirty="0"/>
              <a:t>	 return </a:t>
            </a:r>
            <a:r>
              <a:rPr lang="en-US" sz="1100" dirty="0" err="1"/>
              <a:t>tempResult</a:t>
            </a:r>
            <a:r>
              <a:rPr lang="en-US" sz="1100" dirty="0"/>
              <a:t>*</a:t>
            </a:r>
            <a:r>
              <a:rPr lang="en-US" sz="1100" dirty="0" err="1"/>
              <a:t>tempResult</a:t>
            </a:r>
            <a:r>
              <a:rPr lang="en-US" sz="1100" dirty="0"/>
              <a:t>;	</a:t>
            </a:r>
          </a:p>
          <a:p>
            <a:r>
              <a:rPr lang="en-US" sz="1100" dirty="0"/>
              <a:t>}	         </a:t>
            </a:r>
          </a:p>
        </p:txBody>
      </p:sp>
      <p:sp>
        <p:nvSpPr>
          <p:cNvPr id="11" name="TextBox 10"/>
          <p:cNvSpPr txBox="1"/>
          <p:nvPr/>
        </p:nvSpPr>
        <p:spPr>
          <a:xfrm>
            <a:off x="939550" y="3941795"/>
            <a:ext cx="4145629" cy="769441"/>
          </a:xfrm>
          <a:prstGeom prst="rect">
            <a:avLst/>
          </a:prstGeom>
          <a:noFill/>
        </p:spPr>
        <p:txBody>
          <a:bodyPr wrap="square" rtlCol="0">
            <a:spAutoFit/>
          </a:bodyPr>
          <a:lstStyle/>
          <a:p>
            <a:r>
              <a:rPr lang="en-US" sz="1100" dirty="0"/>
              <a:t>{</a:t>
            </a:r>
          </a:p>
          <a:p>
            <a:r>
              <a:rPr lang="en-US" sz="1100" dirty="0"/>
              <a:t>	</a:t>
            </a:r>
            <a:r>
              <a:rPr lang="en-US" sz="1100" dirty="0" err="1"/>
              <a:t>tempResult</a:t>
            </a:r>
            <a:r>
              <a:rPr lang="en-US" sz="1100" dirty="0"/>
              <a:t> = recPower2(x, n/2);</a:t>
            </a:r>
          </a:p>
          <a:p>
            <a:r>
              <a:rPr lang="en-US" sz="1100" dirty="0"/>
              <a:t>	 return x*</a:t>
            </a:r>
            <a:r>
              <a:rPr lang="en-US" sz="1100" dirty="0" err="1"/>
              <a:t>tempResult</a:t>
            </a:r>
            <a:r>
              <a:rPr lang="en-US" sz="1100" dirty="0"/>
              <a:t>*</a:t>
            </a:r>
            <a:r>
              <a:rPr lang="en-US" sz="1100" dirty="0" err="1"/>
              <a:t>tempResult</a:t>
            </a:r>
            <a:r>
              <a:rPr lang="en-US" sz="1100" dirty="0"/>
              <a:t>;	</a:t>
            </a:r>
          </a:p>
          <a:p>
            <a:r>
              <a:rPr lang="en-US" sz="1100" dirty="0"/>
              <a:t>}	         </a:t>
            </a:r>
          </a:p>
        </p:txBody>
      </p:sp>
    </p:spTree>
    <p:extLst>
      <p:ext uri="{BB962C8B-B14F-4D97-AF65-F5344CB8AC3E}">
        <p14:creationId xmlns:p14="http://schemas.microsoft.com/office/powerpoint/2010/main" val="24715320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egi6936_ppt_template">
  <a:themeElements>
    <a:clrScheme name="Custom 26">
      <a:dk1>
        <a:srgbClr val="000124"/>
      </a:dk1>
      <a:lt1>
        <a:srgbClr val="FFFFFF"/>
      </a:lt1>
      <a:dk2>
        <a:srgbClr val="3C69B3"/>
      </a:dk2>
      <a:lt2>
        <a:srgbClr val="FFFFFF"/>
      </a:lt2>
      <a:accent1>
        <a:srgbClr val="342F88"/>
      </a:accent1>
      <a:accent2>
        <a:srgbClr val="656DB1"/>
      </a:accent2>
      <a:accent3>
        <a:srgbClr val="2F6D80"/>
      </a:accent3>
      <a:accent4>
        <a:srgbClr val="79CDFE"/>
      </a:accent4>
      <a:accent5>
        <a:srgbClr val="8EB52C"/>
      </a:accent5>
      <a:accent6>
        <a:srgbClr val="830326"/>
      </a:accent6>
      <a:hlink>
        <a:srgbClr val="CC1717"/>
      </a:hlink>
      <a:folHlink>
        <a:srgbClr val="002B5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p3530 ppt" id="{6453366F-52C0-6C40-A0C3-B3ABC681DB18}" vid="{B69C2FE1-8895-FE48-8FBB-9F265B55DA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2792</TotalTime>
  <Words>1712</Words>
  <Application>Microsoft Macintosh PowerPoint</Application>
  <PresentationFormat>On-screen Show (16:9)</PresentationFormat>
  <Paragraphs>457</Paragraphs>
  <Slides>28</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Century Gothic</vt:lpstr>
      <vt:lpstr>Courier New</vt:lpstr>
      <vt:lpstr>Open Sans</vt:lpstr>
      <vt:lpstr>Tw Cen MT</vt:lpstr>
      <vt:lpstr>Wingdings</vt:lpstr>
      <vt:lpstr>egi6936_ppt_template</vt:lpstr>
      <vt:lpstr>1</vt:lpstr>
      <vt:lpstr>2</vt:lpstr>
      <vt:lpstr>3</vt:lpstr>
      <vt:lpstr>4</vt:lpstr>
      <vt:lpstr>5</vt:lpstr>
      <vt:lpstr>PowerPoint Presentation</vt:lpstr>
      <vt:lpstr>PowerPoint Presentation</vt:lpstr>
      <vt:lpstr>PowerPoint Presentation</vt:lpstr>
      <vt:lpstr>PowerPoint Presentation</vt:lpstr>
      <vt:lpstr>8</vt:lpstr>
      <vt:lpstr>9</vt:lpstr>
      <vt:lpstr>10</vt:lpstr>
      <vt:lpstr>11</vt:lpstr>
      <vt:lpstr>12</vt:lpstr>
      <vt:lpstr>6</vt:lpstr>
      <vt:lpstr>7</vt:lpstr>
      <vt:lpstr>PowerPoint Presentation</vt:lpstr>
      <vt:lpstr>13</vt:lpstr>
      <vt:lpstr>14</vt:lpstr>
      <vt:lpstr>15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16</vt:lpstr>
    </vt:vector>
  </TitlesOfParts>
  <Company>University of Florida</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Reynolds,Andrew S</dc:creator>
  <cp:lastModifiedBy>Microsoft Office User</cp:lastModifiedBy>
  <cp:revision>482</cp:revision>
  <dcterms:created xsi:type="dcterms:W3CDTF">2017-11-13T20:44:05Z</dcterms:created>
  <dcterms:modified xsi:type="dcterms:W3CDTF">2019-09-04T17:13:36Z</dcterms:modified>
</cp:coreProperties>
</file>