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3" r:id="rId2"/>
    <p:sldId id="257" r:id="rId3"/>
    <p:sldId id="271" r:id="rId4"/>
    <p:sldId id="274" r:id="rId5"/>
    <p:sldId id="287" r:id="rId6"/>
    <p:sldId id="275" r:id="rId7"/>
    <p:sldId id="278" r:id="rId8"/>
    <p:sldId id="279" r:id="rId9"/>
    <p:sldId id="286" r:id="rId10"/>
    <p:sldId id="280" r:id="rId11"/>
    <p:sldId id="285" r:id="rId12"/>
    <p:sldId id="283" r:id="rId13"/>
    <p:sldId id="262" r:id="rId14"/>
  </p:sldIdLst>
  <p:sldSz cx="9144000" cy="5143500" type="screen16x9"/>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w,Rebecca"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080404"/>
    <a:srgbClr val="190D0D"/>
    <a:srgbClr val="2F6D80"/>
    <a:srgbClr val="446B9E"/>
    <a:srgbClr val="656DB1"/>
    <a:srgbClr val="3F7F93"/>
    <a:srgbClr val="829AA4"/>
    <a:srgbClr val="377082"/>
    <a:srgbClr val="2A6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68" autoAdjust="0"/>
    <p:restoredTop sz="77376" autoAdjust="0"/>
  </p:normalViewPr>
  <p:slideViewPr>
    <p:cSldViewPr snapToGrid="0">
      <p:cViewPr varScale="1">
        <p:scale>
          <a:sx n="116" d="100"/>
          <a:sy n="116" d="100"/>
        </p:scale>
        <p:origin x="736"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61" d="100"/>
          <a:sy n="161" d="100"/>
        </p:scale>
        <p:origin x="208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26A57-6CBF-41F1-9253-97CA9D49420B}" type="doc">
      <dgm:prSet loTypeId="urn:microsoft.com/office/officeart/2005/8/layout/hChevron3" loCatId="process" qsTypeId="urn:microsoft.com/office/officeart/2005/8/quickstyle/simple1" qsCatId="simple" csTypeId="urn:microsoft.com/office/officeart/2005/8/colors/accent1_3" csCatId="accent1" phldr="1"/>
      <dgm:spPr/>
    </dgm:pt>
    <dgm:pt modelId="{9D78A0F0-B6E6-480C-8208-BFA841F88B95}">
      <dgm:prSet phldrT="[Text]" custT="1"/>
      <dgm:spPr>
        <a:solidFill>
          <a:schemeClr val="tx2"/>
        </a:solidFill>
      </dgm:spPr>
      <dgm:t>
        <a:bodyPr/>
        <a:lstStyle/>
        <a:p>
          <a:r>
            <a:rPr lang="en-US" sz="1400" dirty="0">
              <a:solidFill>
                <a:schemeClr val="bg1"/>
              </a:solidFill>
              <a:latin typeface="+mj-lt"/>
            </a:rPr>
            <a:t>Item 1</a:t>
          </a:r>
        </a:p>
      </dgm:t>
    </dgm:pt>
    <dgm:pt modelId="{07D480E4-2FEE-466D-AC64-40AD5957DBD1}" type="parTrans" cxnId="{3C9CA7D2-9A98-4C90-8A32-639EEEDA3DA9}">
      <dgm:prSet/>
      <dgm:spPr/>
      <dgm:t>
        <a:bodyPr/>
        <a:lstStyle/>
        <a:p>
          <a:endParaRPr lang="en-US" sz="1400"/>
        </a:p>
      </dgm:t>
    </dgm:pt>
    <dgm:pt modelId="{3061502D-3E10-4B39-8FEA-72F51BF9031A}" type="sibTrans" cxnId="{3C9CA7D2-9A98-4C90-8A32-639EEEDA3DA9}">
      <dgm:prSet/>
      <dgm:spPr/>
      <dgm:t>
        <a:bodyPr/>
        <a:lstStyle/>
        <a:p>
          <a:endParaRPr lang="en-US" sz="1400"/>
        </a:p>
      </dgm:t>
    </dgm:pt>
    <dgm:pt modelId="{1DB084FC-B620-44A5-9449-FC7ADEF84C44}">
      <dgm:prSet phldrT="[Text]" custT="1"/>
      <dgm:spPr>
        <a:solidFill>
          <a:schemeClr val="accent1"/>
        </a:solidFill>
      </dgm:spPr>
      <dgm:t>
        <a:bodyPr/>
        <a:lstStyle/>
        <a:p>
          <a:r>
            <a:rPr lang="en-US" sz="1400" dirty="0">
              <a:solidFill>
                <a:schemeClr val="bg1"/>
              </a:solidFill>
              <a:latin typeface="+mj-lt"/>
            </a:rPr>
            <a:t>Item 2</a:t>
          </a:r>
        </a:p>
      </dgm:t>
    </dgm:pt>
    <dgm:pt modelId="{67CE9F8A-0833-4230-88AF-99812BBF50F7}" type="parTrans" cxnId="{6FF9323B-8D06-4342-932A-A72887D5AE91}">
      <dgm:prSet/>
      <dgm:spPr/>
      <dgm:t>
        <a:bodyPr/>
        <a:lstStyle/>
        <a:p>
          <a:endParaRPr lang="en-US" sz="1400"/>
        </a:p>
      </dgm:t>
    </dgm:pt>
    <dgm:pt modelId="{05F3FF0D-AFC0-4A10-B717-3558E955C32A}" type="sibTrans" cxnId="{6FF9323B-8D06-4342-932A-A72887D5AE91}">
      <dgm:prSet/>
      <dgm:spPr/>
      <dgm:t>
        <a:bodyPr/>
        <a:lstStyle/>
        <a:p>
          <a:endParaRPr lang="en-US" sz="1400"/>
        </a:p>
      </dgm:t>
    </dgm:pt>
    <dgm:pt modelId="{1A553D6E-151B-4344-8707-4577421FF24B}">
      <dgm:prSet phldrT="[Text]" custT="1"/>
      <dgm:spPr>
        <a:solidFill>
          <a:schemeClr val="accent3"/>
        </a:solidFill>
      </dgm:spPr>
      <dgm:t>
        <a:bodyPr/>
        <a:lstStyle/>
        <a:p>
          <a:r>
            <a:rPr lang="en-US" sz="1400" dirty="0">
              <a:solidFill>
                <a:schemeClr val="bg1"/>
              </a:solidFill>
              <a:latin typeface="+mj-lt"/>
            </a:rPr>
            <a:t>Item 3</a:t>
          </a:r>
        </a:p>
      </dgm:t>
    </dgm:pt>
    <dgm:pt modelId="{16AB1387-E8A9-4556-ACF1-55DABE95168F}" type="parTrans" cxnId="{017132C9-CDAD-475C-A2F1-AFFEB26F01FA}">
      <dgm:prSet/>
      <dgm:spPr/>
      <dgm:t>
        <a:bodyPr/>
        <a:lstStyle/>
        <a:p>
          <a:endParaRPr lang="en-US" sz="1400"/>
        </a:p>
      </dgm:t>
    </dgm:pt>
    <dgm:pt modelId="{27988870-26D5-496A-AA0B-E010F14FF276}" type="sibTrans" cxnId="{017132C9-CDAD-475C-A2F1-AFFEB26F01FA}">
      <dgm:prSet/>
      <dgm:spPr/>
      <dgm:t>
        <a:bodyPr/>
        <a:lstStyle/>
        <a:p>
          <a:endParaRPr lang="en-US" sz="1400"/>
        </a:p>
      </dgm:t>
    </dgm:pt>
    <dgm:pt modelId="{6A028EF4-764D-4180-854F-C0C5784A6008}" type="pres">
      <dgm:prSet presAssocID="{81D26A57-6CBF-41F1-9253-97CA9D49420B}" presName="Name0" presStyleCnt="0">
        <dgm:presLayoutVars>
          <dgm:dir/>
          <dgm:resizeHandles val="exact"/>
        </dgm:presLayoutVars>
      </dgm:prSet>
      <dgm:spPr/>
    </dgm:pt>
    <dgm:pt modelId="{E48134AD-F4AC-45A0-BB10-AB287AAC8B5F}" type="pres">
      <dgm:prSet presAssocID="{9D78A0F0-B6E6-480C-8208-BFA841F88B95}" presName="parTxOnly" presStyleLbl="node1" presStyleIdx="0" presStyleCnt="3" custLinFactNeighborX="1347" custLinFactNeighborY="162">
        <dgm:presLayoutVars>
          <dgm:bulletEnabled val="1"/>
        </dgm:presLayoutVars>
      </dgm:prSet>
      <dgm:spPr/>
    </dgm:pt>
    <dgm:pt modelId="{1369AEE9-F399-4434-BB93-10320B227B8A}" type="pres">
      <dgm:prSet presAssocID="{3061502D-3E10-4B39-8FEA-72F51BF9031A}" presName="parSpace" presStyleCnt="0"/>
      <dgm:spPr/>
    </dgm:pt>
    <dgm:pt modelId="{2787B2F7-9514-4C60-AB87-7FB4CB85AD2A}" type="pres">
      <dgm:prSet presAssocID="{1DB084FC-B620-44A5-9449-FC7ADEF84C44}" presName="parTxOnly" presStyleLbl="node1" presStyleIdx="1" presStyleCnt="3" custLinFactNeighborX="1825" custLinFactNeighborY="-29">
        <dgm:presLayoutVars>
          <dgm:bulletEnabled val="1"/>
        </dgm:presLayoutVars>
      </dgm:prSet>
      <dgm:spPr/>
    </dgm:pt>
    <dgm:pt modelId="{4CF6C161-EE17-4595-84CE-38A98E231A24}" type="pres">
      <dgm:prSet presAssocID="{05F3FF0D-AFC0-4A10-B717-3558E955C32A}" presName="parSpace" presStyleCnt="0"/>
      <dgm:spPr/>
    </dgm:pt>
    <dgm:pt modelId="{54C6ED88-B489-49BC-BED4-1EAC56441FDC}" type="pres">
      <dgm:prSet presAssocID="{1A553D6E-151B-4344-8707-4577421FF24B}" presName="parTxOnly" presStyleLbl="node1" presStyleIdx="2" presStyleCnt="3">
        <dgm:presLayoutVars>
          <dgm:bulletEnabled val="1"/>
        </dgm:presLayoutVars>
      </dgm:prSet>
      <dgm:spPr/>
    </dgm:pt>
  </dgm:ptLst>
  <dgm:cxnLst>
    <dgm:cxn modelId="{38EB022D-260C-0F4B-8BDE-2CE28811F4E1}" type="presOf" srcId="{1A553D6E-151B-4344-8707-4577421FF24B}" destId="{54C6ED88-B489-49BC-BED4-1EAC56441FDC}" srcOrd="0" destOrd="0" presId="urn:microsoft.com/office/officeart/2005/8/layout/hChevron3"/>
    <dgm:cxn modelId="{556EF430-704F-B542-B19D-E511D3C9C7B8}" type="presOf" srcId="{9D78A0F0-B6E6-480C-8208-BFA841F88B95}" destId="{E48134AD-F4AC-45A0-BB10-AB287AAC8B5F}" srcOrd="0" destOrd="0" presId="urn:microsoft.com/office/officeart/2005/8/layout/hChevron3"/>
    <dgm:cxn modelId="{6FF9323B-8D06-4342-932A-A72887D5AE91}" srcId="{81D26A57-6CBF-41F1-9253-97CA9D49420B}" destId="{1DB084FC-B620-44A5-9449-FC7ADEF84C44}" srcOrd="1" destOrd="0" parTransId="{67CE9F8A-0833-4230-88AF-99812BBF50F7}" sibTransId="{05F3FF0D-AFC0-4A10-B717-3558E955C32A}"/>
    <dgm:cxn modelId="{91FE3A3D-845B-3749-A9CF-1B50A6D13BDD}" type="presOf" srcId="{81D26A57-6CBF-41F1-9253-97CA9D49420B}" destId="{6A028EF4-764D-4180-854F-C0C5784A6008}" srcOrd="0" destOrd="0" presId="urn:microsoft.com/office/officeart/2005/8/layout/hChevron3"/>
    <dgm:cxn modelId="{8F4404A7-2BB5-F34D-9E80-F8ADA1CE438F}" type="presOf" srcId="{1DB084FC-B620-44A5-9449-FC7ADEF84C44}" destId="{2787B2F7-9514-4C60-AB87-7FB4CB85AD2A}" srcOrd="0" destOrd="0" presId="urn:microsoft.com/office/officeart/2005/8/layout/hChevron3"/>
    <dgm:cxn modelId="{017132C9-CDAD-475C-A2F1-AFFEB26F01FA}" srcId="{81D26A57-6CBF-41F1-9253-97CA9D49420B}" destId="{1A553D6E-151B-4344-8707-4577421FF24B}" srcOrd="2" destOrd="0" parTransId="{16AB1387-E8A9-4556-ACF1-55DABE95168F}" sibTransId="{27988870-26D5-496A-AA0B-E010F14FF276}"/>
    <dgm:cxn modelId="{3C9CA7D2-9A98-4C90-8A32-639EEEDA3DA9}" srcId="{81D26A57-6CBF-41F1-9253-97CA9D49420B}" destId="{9D78A0F0-B6E6-480C-8208-BFA841F88B95}" srcOrd="0" destOrd="0" parTransId="{07D480E4-2FEE-466D-AC64-40AD5957DBD1}" sibTransId="{3061502D-3E10-4B39-8FEA-72F51BF9031A}"/>
    <dgm:cxn modelId="{DA1151EB-1EAF-9649-82B4-DF4B4D9ECF61}" type="presParOf" srcId="{6A028EF4-764D-4180-854F-C0C5784A6008}" destId="{E48134AD-F4AC-45A0-BB10-AB287AAC8B5F}" srcOrd="0" destOrd="0" presId="urn:microsoft.com/office/officeart/2005/8/layout/hChevron3"/>
    <dgm:cxn modelId="{A3DEDE68-71EC-A445-A888-48A9ED4AFE31}" type="presParOf" srcId="{6A028EF4-764D-4180-854F-C0C5784A6008}" destId="{1369AEE9-F399-4434-BB93-10320B227B8A}" srcOrd="1" destOrd="0" presId="urn:microsoft.com/office/officeart/2005/8/layout/hChevron3"/>
    <dgm:cxn modelId="{1B2A5EBC-1CE0-0E43-97CA-F426EBEB0742}" type="presParOf" srcId="{6A028EF4-764D-4180-854F-C0C5784A6008}" destId="{2787B2F7-9514-4C60-AB87-7FB4CB85AD2A}" srcOrd="2" destOrd="0" presId="urn:microsoft.com/office/officeart/2005/8/layout/hChevron3"/>
    <dgm:cxn modelId="{D50546D0-7303-D34A-82F3-C2F6472CC7E3}" type="presParOf" srcId="{6A028EF4-764D-4180-854F-C0C5784A6008}" destId="{4CF6C161-EE17-4595-84CE-38A98E231A24}" srcOrd="3" destOrd="0" presId="urn:microsoft.com/office/officeart/2005/8/layout/hChevron3"/>
    <dgm:cxn modelId="{6D8EAA42-2D5B-B443-8148-E3459663D551}" type="presParOf" srcId="{6A028EF4-764D-4180-854F-C0C5784A6008}" destId="{54C6ED88-B489-49BC-BED4-1EAC56441FDC}"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20870C-3E78-4009-AE6D-65F94A6B381E}"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168F7C8F-5901-4E5B-8D9F-B9B840EEE9CE}">
      <dgm:prSet custT="1"/>
      <dgm:spPr/>
      <dgm:t>
        <a:bodyPr/>
        <a:lstStyle/>
        <a:p>
          <a:pPr rtl="0"/>
          <a:r>
            <a:rPr lang="en-US" sz="2000" dirty="0">
              <a:latin typeface="Tw Cen MT" panose="020B0602020104020603" pitchFamily="34" charset="0"/>
            </a:rPr>
            <a:t>Identify the base case(s) and solve it/them directly</a:t>
          </a:r>
        </a:p>
      </dgm:t>
    </dgm:pt>
    <dgm:pt modelId="{6D584BBF-27BC-4702-958C-9F57B12BF930}" type="parTrans" cxnId="{43C87C56-D7C4-4331-B55E-22396156652D}">
      <dgm:prSet/>
      <dgm:spPr/>
      <dgm:t>
        <a:bodyPr/>
        <a:lstStyle/>
        <a:p>
          <a:endParaRPr lang="en-US"/>
        </a:p>
      </dgm:t>
    </dgm:pt>
    <dgm:pt modelId="{F286B14C-F2EB-4C7A-83C4-39D44C2DD2D0}" type="sibTrans" cxnId="{43C87C56-D7C4-4331-B55E-22396156652D}">
      <dgm:prSet/>
      <dgm:spPr>
        <a:gradFill flip="none" rotWithShape="1">
          <a:gsLst>
            <a:gs pos="50000">
              <a:srgbClr val="556CA8"/>
            </a:gs>
            <a:gs pos="15000">
              <a:srgbClr val="656DB1"/>
            </a:gs>
            <a:gs pos="86000">
              <a:srgbClr val="446B9E"/>
            </a:gs>
          </a:gsLst>
          <a:lin ang="2700000" scaled="1"/>
          <a:tileRect/>
        </a:gradFill>
      </dgm:spPr>
      <dgm:t>
        <a:bodyPr/>
        <a:lstStyle/>
        <a:p>
          <a:endParaRPr lang="en-US"/>
        </a:p>
      </dgm:t>
    </dgm:pt>
    <dgm:pt modelId="{04266DC0-EA7B-48EE-9DB4-67DA97337BA5}">
      <dgm:prSet custT="1"/>
      <dgm:spPr/>
      <dgm:t>
        <a:bodyPr/>
        <a:lstStyle/>
        <a:p>
          <a:pPr rtl="0"/>
          <a:r>
            <a:rPr lang="en-US" sz="2000" dirty="0">
              <a:latin typeface="Tw Cen MT" panose="020B0602020104020603" pitchFamily="34" charset="0"/>
            </a:rPr>
            <a:t>Devise a strategy to reduce the problem to smaller versions of itself while making progress toward the base case</a:t>
          </a:r>
        </a:p>
      </dgm:t>
    </dgm:pt>
    <dgm:pt modelId="{4FB69D61-9C82-42BD-9EF1-971EA267996F}" type="parTrans" cxnId="{74E59877-17B1-40A3-8F1C-3CD882922F6D}">
      <dgm:prSet/>
      <dgm:spPr/>
      <dgm:t>
        <a:bodyPr/>
        <a:lstStyle/>
        <a:p>
          <a:endParaRPr lang="en-US"/>
        </a:p>
      </dgm:t>
    </dgm:pt>
    <dgm:pt modelId="{61BE5DCA-1231-4DE3-8F1C-69ACE51AEE14}" type="sibTrans" cxnId="{74E59877-17B1-40A3-8F1C-3CD882922F6D}">
      <dgm:prSet/>
      <dgm:spPr>
        <a:gradFill rotWithShape="0">
          <a:gsLst>
            <a:gs pos="15000">
              <a:srgbClr val="446B9E"/>
            </a:gs>
            <a:gs pos="50500">
              <a:srgbClr val="3A6C8F"/>
            </a:gs>
            <a:gs pos="86000">
              <a:srgbClr val="2F6D80"/>
            </a:gs>
          </a:gsLst>
          <a:lin ang="2700000" scaled="1"/>
        </a:gradFill>
      </dgm:spPr>
      <dgm:t>
        <a:bodyPr/>
        <a:lstStyle/>
        <a:p>
          <a:endParaRPr lang="en-US"/>
        </a:p>
      </dgm:t>
    </dgm:pt>
    <dgm:pt modelId="{91EF5F0D-1DC3-4D27-9EEC-B53E69F0C410}">
      <dgm:prSet custT="1"/>
      <dgm:spPr/>
      <dgm:t>
        <a:bodyPr/>
        <a:lstStyle/>
        <a:p>
          <a:pPr rtl="0"/>
          <a:r>
            <a:rPr lang="en-US" sz="2000" dirty="0">
              <a:latin typeface="Tw Cen MT" panose="020B0602020104020603" pitchFamily="34" charset="0"/>
            </a:rPr>
            <a:t>Combine the solutions to the smaller problems to solve the larger problem</a:t>
          </a:r>
        </a:p>
      </dgm:t>
    </dgm:pt>
    <dgm:pt modelId="{746FDBDF-C907-4BF8-BD73-27FFC6491629}" type="parTrans" cxnId="{23E36856-BE93-4D90-B40D-B7489421DB94}">
      <dgm:prSet/>
      <dgm:spPr/>
      <dgm:t>
        <a:bodyPr/>
        <a:lstStyle/>
        <a:p>
          <a:endParaRPr lang="en-US"/>
        </a:p>
      </dgm:t>
    </dgm:pt>
    <dgm:pt modelId="{41C4DE85-FBF4-4544-BF14-16C999427163}" type="sibTrans" cxnId="{23E36856-BE93-4D90-B40D-B7489421DB94}">
      <dgm:prSet/>
      <dgm:spPr/>
      <dgm:t>
        <a:bodyPr/>
        <a:lstStyle/>
        <a:p>
          <a:endParaRPr lang="en-US"/>
        </a:p>
      </dgm:t>
    </dgm:pt>
    <dgm:pt modelId="{D00204E0-22F3-4E63-AB94-6C55FB5910E1}" type="pres">
      <dgm:prSet presAssocID="{6420870C-3E78-4009-AE6D-65F94A6B381E}" presName="Name0" presStyleCnt="0">
        <dgm:presLayoutVars>
          <dgm:dir/>
          <dgm:resizeHandles val="exact"/>
        </dgm:presLayoutVars>
      </dgm:prSet>
      <dgm:spPr/>
    </dgm:pt>
    <dgm:pt modelId="{FBEF821E-5F8E-4D84-8637-228C4186E24C}" type="pres">
      <dgm:prSet presAssocID="{168F7C8F-5901-4E5B-8D9F-B9B840EEE9CE}" presName="node" presStyleLbl="node1" presStyleIdx="0" presStyleCnt="3" custScaleX="95151">
        <dgm:presLayoutVars>
          <dgm:bulletEnabled val="1"/>
        </dgm:presLayoutVars>
      </dgm:prSet>
      <dgm:spPr>
        <a:prstGeom prst="roundRect">
          <a:avLst/>
        </a:prstGeom>
      </dgm:spPr>
    </dgm:pt>
    <dgm:pt modelId="{94209FCA-9E8F-4794-8FAE-C4B21ED3CF38}" type="pres">
      <dgm:prSet presAssocID="{F286B14C-F2EB-4C7A-83C4-39D44C2DD2D0}" presName="sibTrans" presStyleLbl="sibTrans2D1" presStyleIdx="0" presStyleCnt="2" custScaleX="129210" custLinFactNeighborX="1292" custLinFactNeighborY="5770"/>
      <dgm:spPr/>
    </dgm:pt>
    <dgm:pt modelId="{DB050592-4226-4AB4-BA3E-C04E1B73D26C}" type="pres">
      <dgm:prSet presAssocID="{F286B14C-F2EB-4C7A-83C4-39D44C2DD2D0}" presName="connectorText" presStyleLbl="sibTrans2D1" presStyleIdx="0" presStyleCnt="2"/>
      <dgm:spPr/>
    </dgm:pt>
    <dgm:pt modelId="{AAE04FFF-3CC8-46D8-8222-023356459525}" type="pres">
      <dgm:prSet presAssocID="{04266DC0-EA7B-48EE-9DB4-67DA97337BA5}" presName="node" presStyleLbl="node1" presStyleIdx="1" presStyleCnt="3" custScaleX="94980" custLinFactNeighborX="-3736">
        <dgm:presLayoutVars>
          <dgm:bulletEnabled val="1"/>
        </dgm:presLayoutVars>
      </dgm:prSet>
      <dgm:spPr/>
    </dgm:pt>
    <dgm:pt modelId="{A597AE36-EBCB-43CF-81C2-74A95589C471}" type="pres">
      <dgm:prSet presAssocID="{61BE5DCA-1231-4DE3-8F1C-69ACE51AEE14}" presName="sibTrans" presStyleLbl="sibTrans2D1" presStyleIdx="1" presStyleCnt="2" custScaleX="121265" custLinFactNeighborX="-684" custLinFactNeighborY="18856"/>
      <dgm:spPr/>
    </dgm:pt>
    <dgm:pt modelId="{D17E714A-3AC8-42E1-966B-233F9A01AA36}" type="pres">
      <dgm:prSet presAssocID="{61BE5DCA-1231-4DE3-8F1C-69ACE51AEE14}" presName="connectorText" presStyleLbl="sibTrans2D1" presStyleIdx="1" presStyleCnt="2"/>
      <dgm:spPr/>
    </dgm:pt>
    <dgm:pt modelId="{7A0EF403-C190-4E0C-8264-F26A9972CA51}" type="pres">
      <dgm:prSet presAssocID="{91EF5F0D-1DC3-4D27-9EEC-B53E69F0C410}" presName="node" presStyleLbl="node1" presStyleIdx="2" presStyleCnt="3" custScaleX="94642">
        <dgm:presLayoutVars>
          <dgm:bulletEnabled val="1"/>
        </dgm:presLayoutVars>
      </dgm:prSet>
      <dgm:spPr/>
    </dgm:pt>
  </dgm:ptLst>
  <dgm:cxnLst>
    <dgm:cxn modelId="{D3D7B605-D8DD-4CCE-8BA2-84ED86E2FCB1}" type="presOf" srcId="{6420870C-3E78-4009-AE6D-65F94A6B381E}" destId="{D00204E0-22F3-4E63-AB94-6C55FB5910E1}" srcOrd="0" destOrd="0" presId="urn:microsoft.com/office/officeart/2005/8/layout/process1"/>
    <dgm:cxn modelId="{4205EC08-598F-4121-A851-135C99A7AF78}" type="presOf" srcId="{F286B14C-F2EB-4C7A-83C4-39D44C2DD2D0}" destId="{DB050592-4226-4AB4-BA3E-C04E1B73D26C}" srcOrd="1" destOrd="0" presId="urn:microsoft.com/office/officeart/2005/8/layout/process1"/>
    <dgm:cxn modelId="{455B6217-FA27-493D-B75A-B8A793B78B4D}" type="presOf" srcId="{61BE5DCA-1231-4DE3-8F1C-69ACE51AEE14}" destId="{D17E714A-3AC8-42E1-966B-233F9A01AA36}" srcOrd="1" destOrd="0" presId="urn:microsoft.com/office/officeart/2005/8/layout/process1"/>
    <dgm:cxn modelId="{D3236527-7574-4463-A54F-7B76E9C73238}" type="presOf" srcId="{91EF5F0D-1DC3-4D27-9EEC-B53E69F0C410}" destId="{7A0EF403-C190-4E0C-8264-F26A9972CA51}" srcOrd="0" destOrd="0" presId="urn:microsoft.com/office/officeart/2005/8/layout/process1"/>
    <dgm:cxn modelId="{2790E94C-C9E1-44E3-BA11-022046959EE5}" type="presOf" srcId="{168F7C8F-5901-4E5B-8D9F-B9B840EEE9CE}" destId="{FBEF821E-5F8E-4D84-8637-228C4186E24C}" srcOrd="0" destOrd="0" presId="urn:microsoft.com/office/officeart/2005/8/layout/process1"/>
    <dgm:cxn modelId="{2E8E4356-63BD-4342-832E-8DB0BEEE7521}" type="presOf" srcId="{04266DC0-EA7B-48EE-9DB4-67DA97337BA5}" destId="{AAE04FFF-3CC8-46D8-8222-023356459525}" srcOrd="0" destOrd="0" presId="urn:microsoft.com/office/officeart/2005/8/layout/process1"/>
    <dgm:cxn modelId="{23E36856-BE93-4D90-B40D-B7489421DB94}" srcId="{6420870C-3E78-4009-AE6D-65F94A6B381E}" destId="{91EF5F0D-1DC3-4D27-9EEC-B53E69F0C410}" srcOrd="2" destOrd="0" parTransId="{746FDBDF-C907-4BF8-BD73-27FFC6491629}" sibTransId="{41C4DE85-FBF4-4544-BF14-16C999427163}"/>
    <dgm:cxn modelId="{43C87C56-D7C4-4331-B55E-22396156652D}" srcId="{6420870C-3E78-4009-AE6D-65F94A6B381E}" destId="{168F7C8F-5901-4E5B-8D9F-B9B840EEE9CE}" srcOrd="0" destOrd="0" parTransId="{6D584BBF-27BC-4702-958C-9F57B12BF930}" sibTransId="{F286B14C-F2EB-4C7A-83C4-39D44C2DD2D0}"/>
    <dgm:cxn modelId="{1B478A5C-DEED-4627-BD17-AACE0998F4EE}" type="presOf" srcId="{61BE5DCA-1231-4DE3-8F1C-69ACE51AEE14}" destId="{A597AE36-EBCB-43CF-81C2-74A95589C471}" srcOrd="0" destOrd="0" presId="urn:microsoft.com/office/officeart/2005/8/layout/process1"/>
    <dgm:cxn modelId="{74E59877-17B1-40A3-8F1C-3CD882922F6D}" srcId="{6420870C-3E78-4009-AE6D-65F94A6B381E}" destId="{04266DC0-EA7B-48EE-9DB4-67DA97337BA5}" srcOrd="1" destOrd="0" parTransId="{4FB69D61-9C82-42BD-9EF1-971EA267996F}" sibTransId="{61BE5DCA-1231-4DE3-8F1C-69ACE51AEE14}"/>
    <dgm:cxn modelId="{2E0221C0-2E51-41F8-A88D-CA1DA875A5A5}" type="presOf" srcId="{F286B14C-F2EB-4C7A-83C4-39D44C2DD2D0}" destId="{94209FCA-9E8F-4794-8FAE-C4B21ED3CF38}" srcOrd="0" destOrd="0" presId="urn:microsoft.com/office/officeart/2005/8/layout/process1"/>
    <dgm:cxn modelId="{8BF4CD51-8D08-48B2-B9D3-D153ED5A57E2}" type="presParOf" srcId="{D00204E0-22F3-4E63-AB94-6C55FB5910E1}" destId="{FBEF821E-5F8E-4D84-8637-228C4186E24C}" srcOrd="0" destOrd="0" presId="urn:microsoft.com/office/officeart/2005/8/layout/process1"/>
    <dgm:cxn modelId="{7AA735CB-9D78-4DDA-B326-EDB6DA03B7CD}" type="presParOf" srcId="{D00204E0-22F3-4E63-AB94-6C55FB5910E1}" destId="{94209FCA-9E8F-4794-8FAE-C4B21ED3CF38}" srcOrd="1" destOrd="0" presId="urn:microsoft.com/office/officeart/2005/8/layout/process1"/>
    <dgm:cxn modelId="{62743E03-9ADF-4FFB-B81D-F0104D24F624}" type="presParOf" srcId="{94209FCA-9E8F-4794-8FAE-C4B21ED3CF38}" destId="{DB050592-4226-4AB4-BA3E-C04E1B73D26C}" srcOrd="0" destOrd="0" presId="urn:microsoft.com/office/officeart/2005/8/layout/process1"/>
    <dgm:cxn modelId="{25CE99A3-FC1D-4DA1-BF42-FBA14CE69470}" type="presParOf" srcId="{D00204E0-22F3-4E63-AB94-6C55FB5910E1}" destId="{AAE04FFF-3CC8-46D8-8222-023356459525}" srcOrd="2" destOrd="0" presId="urn:microsoft.com/office/officeart/2005/8/layout/process1"/>
    <dgm:cxn modelId="{6A219212-B7F8-4CEB-B894-3EF4915FD0F4}" type="presParOf" srcId="{D00204E0-22F3-4E63-AB94-6C55FB5910E1}" destId="{A597AE36-EBCB-43CF-81C2-74A95589C471}" srcOrd="3" destOrd="0" presId="urn:microsoft.com/office/officeart/2005/8/layout/process1"/>
    <dgm:cxn modelId="{730E71F8-D87D-48D0-BF22-A755D876E45E}" type="presParOf" srcId="{A597AE36-EBCB-43CF-81C2-74A95589C471}" destId="{D17E714A-3AC8-42E1-966B-233F9A01AA36}" srcOrd="0" destOrd="0" presId="urn:microsoft.com/office/officeart/2005/8/layout/process1"/>
    <dgm:cxn modelId="{5765AFCA-B8EF-435F-A2BE-019BC43C6DA7}" type="presParOf" srcId="{D00204E0-22F3-4E63-AB94-6C55FB5910E1}" destId="{7A0EF403-C190-4E0C-8264-F26A9972CA5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C4ED3D-BEAB-4E6C-A72A-BDDC73C22512}"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6BC986C-0877-489A-A0D1-3B711C93E767}">
      <dgm:prSet custT="1"/>
      <dgm:spPr>
        <a:ln>
          <a:noFill/>
        </a:ln>
      </dgm:spPr>
      <dgm:t>
        <a:bodyPr/>
        <a:lstStyle/>
        <a:p>
          <a:pPr rtl="0"/>
          <a:r>
            <a:rPr lang="en-US" sz="1800" dirty="0">
              <a:latin typeface="Tw Cen MT" panose="020B0602020104020603" pitchFamily="34" charset="0"/>
            </a:rPr>
            <a:t>Prove the theorem is true for the base case</a:t>
          </a:r>
        </a:p>
      </dgm:t>
    </dgm:pt>
    <dgm:pt modelId="{26E08A3A-1E9D-444F-B7F9-9F3B9618FE0D}" type="parTrans" cxnId="{B05E41D5-A901-472E-9E35-0034E4C95A38}">
      <dgm:prSet/>
      <dgm:spPr/>
      <dgm:t>
        <a:bodyPr/>
        <a:lstStyle/>
        <a:p>
          <a:endParaRPr lang="en-US"/>
        </a:p>
      </dgm:t>
    </dgm:pt>
    <dgm:pt modelId="{218B6236-A479-476A-92E2-C75B3235CF59}" type="sibTrans" cxnId="{B05E41D5-A901-472E-9E35-0034E4C95A38}">
      <dgm:prSet/>
      <dgm:spPr/>
      <dgm:t>
        <a:bodyPr/>
        <a:lstStyle/>
        <a:p>
          <a:endParaRPr lang="en-US"/>
        </a:p>
      </dgm:t>
    </dgm:pt>
    <dgm:pt modelId="{6C31C903-0681-42FE-8624-535F3E5E2F74}">
      <dgm:prSet custT="1"/>
      <dgm:spPr>
        <a:ln>
          <a:noFill/>
        </a:ln>
      </dgm:spPr>
      <dgm:t>
        <a:bodyPr/>
        <a:lstStyle/>
        <a:p>
          <a:pPr rtl="0"/>
          <a:r>
            <a:rPr lang="en-US" sz="1800" dirty="0">
              <a:latin typeface="Tw Cen MT" panose="020B0602020104020603" pitchFamily="34" charset="0"/>
            </a:rPr>
            <a:t>Show that if the theorem is assumed true for n, then it must be true for n+1</a:t>
          </a:r>
        </a:p>
      </dgm:t>
    </dgm:pt>
    <dgm:pt modelId="{D9BAB34C-B414-4B13-90C2-1753EC7ABB25}" type="parTrans" cxnId="{E1500DF7-321E-4000-B450-B6D6AE4545E0}">
      <dgm:prSet/>
      <dgm:spPr/>
      <dgm:t>
        <a:bodyPr/>
        <a:lstStyle/>
        <a:p>
          <a:endParaRPr lang="en-US"/>
        </a:p>
      </dgm:t>
    </dgm:pt>
    <dgm:pt modelId="{3825C814-5E6F-479D-9868-8D9147E6BBBC}" type="sibTrans" cxnId="{E1500DF7-321E-4000-B450-B6D6AE4545E0}">
      <dgm:prSet/>
      <dgm:spPr/>
      <dgm:t>
        <a:bodyPr/>
        <a:lstStyle/>
        <a:p>
          <a:endParaRPr lang="en-US"/>
        </a:p>
      </dgm:t>
    </dgm:pt>
    <dgm:pt modelId="{48E40172-2D32-4A1F-8B39-98CB2E2C4018}" type="pres">
      <dgm:prSet presAssocID="{94C4ED3D-BEAB-4E6C-A72A-BDDC73C22512}" presName="hierChild1" presStyleCnt="0">
        <dgm:presLayoutVars>
          <dgm:orgChart val="1"/>
          <dgm:chPref val="1"/>
          <dgm:dir/>
          <dgm:animOne val="branch"/>
          <dgm:animLvl val="lvl"/>
          <dgm:resizeHandles/>
        </dgm:presLayoutVars>
      </dgm:prSet>
      <dgm:spPr/>
    </dgm:pt>
    <dgm:pt modelId="{C582365F-AC82-4A9A-A216-E87EFA3E2E28}" type="pres">
      <dgm:prSet presAssocID="{96BC986C-0877-489A-A0D1-3B711C93E767}" presName="hierRoot1" presStyleCnt="0">
        <dgm:presLayoutVars>
          <dgm:hierBranch val="init"/>
        </dgm:presLayoutVars>
      </dgm:prSet>
      <dgm:spPr/>
    </dgm:pt>
    <dgm:pt modelId="{844813DF-A0FB-4BB8-89D6-47C8001E9C77}" type="pres">
      <dgm:prSet presAssocID="{96BC986C-0877-489A-A0D1-3B711C93E767}" presName="rootComposite1" presStyleCnt="0"/>
      <dgm:spPr/>
    </dgm:pt>
    <dgm:pt modelId="{576C6231-D440-40F2-AE43-05D6D4B0BDF9}" type="pres">
      <dgm:prSet presAssocID="{96BC986C-0877-489A-A0D1-3B711C93E767}" presName="rootText1" presStyleLbl="node0" presStyleIdx="0" presStyleCnt="2" custLinFactNeighborY="-680">
        <dgm:presLayoutVars>
          <dgm:chPref val="3"/>
        </dgm:presLayoutVars>
      </dgm:prSet>
      <dgm:spPr/>
    </dgm:pt>
    <dgm:pt modelId="{5CB321C2-7300-45FC-9E69-0212FFCC192F}" type="pres">
      <dgm:prSet presAssocID="{96BC986C-0877-489A-A0D1-3B711C93E767}" presName="rootConnector1" presStyleLbl="node1" presStyleIdx="0" presStyleCnt="0"/>
      <dgm:spPr/>
    </dgm:pt>
    <dgm:pt modelId="{43BA2BA9-C1B0-4A37-8A7E-9F3B15FC4AE1}" type="pres">
      <dgm:prSet presAssocID="{96BC986C-0877-489A-A0D1-3B711C93E767}" presName="hierChild2" presStyleCnt="0"/>
      <dgm:spPr/>
    </dgm:pt>
    <dgm:pt modelId="{F1A22CF0-A5DB-40D7-8F56-D97200C56962}" type="pres">
      <dgm:prSet presAssocID="{96BC986C-0877-489A-A0D1-3B711C93E767}" presName="hierChild3" presStyleCnt="0"/>
      <dgm:spPr/>
    </dgm:pt>
    <dgm:pt modelId="{95FB6CC9-CFBE-4B70-86EB-1DB9A5BEA4F0}" type="pres">
      <dgm:prSet presAssocID="{6C31C903-0681-42FE-8624-535F3E5E2F74}" presName="hierRoot1" presStyleCnt="0">
        <dgm:presLayoutVars>
          <dgm:hierBranch val="init"/>
        </dgm:presLayoutVars>
      </dgm:prSet>
      <dgm:spPr/>
    </dgm:pt>
    <dgm:pt modelId="{5675D6ED-5B6A-40D2-88C5-C9408335AAC0}" type="pres">
      <dgm:prSet presAssocID="{6C31C903-0681-42FE-8624-535F3E5E2F74}" presName="rootComposite1" presStyleCnt="0"/>
      <dgm:spPr/>
    </dgm:pt>
    <dgm:pt modelId="{4F787E8C-1192-4DAB-B0FE-49C43D4A1AF6}" type="pres">
      <dgm:prSet presAssocID="{6C31C903-0681-42FE-8624-535F3E5E2F74}" presName="rootText1" presStyleLbl="node0" presStyleIdx="1" presStyleCnt="2" custLinFactNeighborY="-680">
        <dgm:presLayoutVars>
          <dgm:chPref val="3"/>
        </dgm:presLayoutVars>
      </dgm:prSet>
      <dgm:spPr/>
    </dgm:pt>
    <dgm:pt modelId="{0C4EE497-3944-41E9-B9FC-B60B35279E11}" type="pres">
      <dgm:prSet presAssocID="{6C31C903-0681-42FE-8624-535F3E5E2F74}" presName="rootConnector1" presStyleLbl="node1" presStyleIdx="0" presStyleCnt="0"/>
      <dgm:spPr/>
    </dgm:pt>
    <dgm:pt modelId="{E6213AB7-8A3B-4296-9E5A-790AB8DAC7CC}" type="pres">
      <dgm:prSet presAssocID="{6C31C903-0681-42FE-8624-535F3E5E2F74}" presName="hierChild2" presStyleCnt="0"/>
      <dgm:spPr/>
    </dgm:pt>
    <dgm:pt modelId="{3C394896-61B5-4C52-B841-EDA9555651F2}" type="pres">
      <dgm:prSet presAssocID="{6C31C903-0681-42FE-8624-535F3E5E2F74}" presName="hierChild3" presStyleCnt="0"/>
      <dgm:spPr/>
    </dgm:pt>
  </dgm:ptLst>
  <dgm:cxnLst>
    <dgm:cxn modelId="{AEBFF016-DB88-4D23-8B98-C2F149C4CE75}" type="presOf" srcId="{96BC986C-0877-489A-A0D1-3B711C93E767}" destId="{576C6231-D440-40F2-AE43-05D6D4B0BDF9}" srcOrd="0" destOrd="0" presId="urn:microsoft.com/office/officeart/2005/8/layout/orgChart1"/>
    <dgm:cxn modelId="{2347D087-5AC8-4E00-BE16-C3651D5574B2}" type="presOf" srcId="{94C4ED3D-BEAB-4E6C-A72A-BDDC73C22512}" destId="{48E40172-2D32-4A1F-8B39-98CB2E2C4018}" srcOrd="0" destOrd="0" presId="urn:microsoft.com/office/officeart/2005/8/layout/orgChart1"/>
    <dgm:cxn modelId="{047F79A6-43E6-4A3F-8ADD-3F656ECAB645}" type="presOf" srcId="{96BC986C-0877-489A-A0D1-3B711C93E767}" destId="{5CB321C2-7300-45FC-9E69-0212FFCC192F}" srcOrd="1" destOrd="0" presId="urn:microsoft.com/office/officeart/2005/8/layout/orgChart1"/>
    <dgm:cxn modelId="{B05E41D5-A901-472E-9E35-0034E4C95A38}" srcId="{94C4ED3D-BEAB-4E6C-A72A-BDDC73C22512}" destId="{96BC986C-0877-489A-A0D1-3B711C93E767}" srcOrd="0" destOrd="0" parTransId="{26E08A3A-1E9D-444F-B7F9-9F3B9618FE0D}" sibTransId="{218B6236-A479-476A-92E2-C75B3235CF59}"/>
    <dgm:cxn modelId="{FB7C79D7-A7EC-4128-A581-47B0ED169238}" type="presOf" srcId="{6C31C903-0681-42FE-8624-535F3E5E2F74}" destId="{0C4EE497-3944-41E9-B9FC-B60B35279E11}" srcOrd="1" destOrd="0" presId="urn:microsoft.com/office/officeart/2005/8/layout/orgChart1"/>
    <dgm:cxn modelId="{8B9C66EB-ACE1-4DD0-943F-645E1CC3921F}" type="presOf" srcId="{6C31C903-0681-42FE-8624-535F3E5E2F74}" destId="{4F787E8C-1192-4DAB-B0FE-49C43D4A1AF6}" srcOrd="0" destOrd="0" presId="urn:microsoft.com/office/officeart/2005/8/layout/orgChart1"/>
    <dgm:cxn modelId="{E1500DF7-321E-4000-B450-B6D6AE4545E0}" srcId="{94C4ED3D-BEAB-4E6C-A72A-BDDC73C22512}" destId="{6C31C903-0681-42FE-8624-535F3E5E2F74}" srcOrd="1" destOrd="0" parTransId="{D9BAB34C-B414-4B13-90C2-1753EC7ABB25}" sibTransId="{3825C814-5E6F-479D-9868-8D9147E6BBBC}"/>
    <dgm:cxn modelId="{D9813BB2-1453-49FF-9A6A-18F84D6A5F35}" type="presParOf" srcId="{48E40172-2D32-4A1F-8B39-98CB2E2C4018}" destId="{C582365F-AC82-4A9A-A216-E87EFA3E2E28}" srcOrd="0" destOrd="0" presId="urn:microsoft.com/office/officeart/2005/8/layout/orgChart1"/>
    <dgm:cxn modelId="{97E41D12-1FC6-4AB9-AA4C-6B321431DB2A}" type="presParOf" srcId="{C582365F-AC82-4A9A-A216-E87EFA3E2E28}" destId="{844813DF-A0FB-4BB8-89D6-47C8001E9C77}" srcOrd="0" destOrd="0" presId="urn:microsoft.com/office/officeart/2005/8/layout/orgChart1"/>
    <dgm:cxn modelId="{3356A47E-33C8-41A3-A0F9-2D81B186BC8B}" type="presParOf" srcId="{844813DF-A0FB-4BB8-89D6-47C8001E9C77}" destId="{576C6231-D440-40F2-AE43-05D6D4B0BDF9}" srcOrd="0" destOrd="0" presId="urn:microsoft.com/office/officeart/2005/8/layout/orgChart1"/>
    <dgm:cxn modelId="{17A64EAD-CADA-4051-A652-F833B0DC2A84}" type="presParOf" srcId="{844813DF-A0FB-4BB8-89D6-47C8001E9C77}" destId="{5CB321C2-7300-45FC-9E69-0212FFCC192F}" srcOrd="1" destOrd="0" presId="urn:microsoft.com/office/officeart/2005/8/layout/orgChart1"/>
    <dgm:cxn modelId="{7D8D8EA5-735E-4B25-A17D-295C7A29B236}" type="presParOf" srcId="{C582365F-AC82-4A9A-A216-E87EFA3E2E28}" destId="{43BA2BA9-C1B0-4A37-8A7E-9F3B15FC4AE1}" srcOrd="1" destOrd="0" presId="urn:microsoft.com/office/officeart/2005/8/layout/orgChart1"/>
    <dgm:cxn modelId="{1352A0BE-4995-48C0-95F2-BAF602B23C0C}" type="presParOf" srcId="{C582365F-AC82-4A9A-A216-E87EFA3E2E28}" destId="{F1A22CF0-A5DB-40D7-8F56-D97200C56962}" srcOrd="2" destOrd="0" presId="urn:microsoft.com/office/officeart/2005/8/layout/orgChart1"/>
    <dgm:cxn modelId="{A89E328F-3B73-4C97-946B-852A2370C651}" type="presParOf" srcId="{48E40172-2D32-4A1F-8B39-98CB2E2C4018}" destId="{95FB6CC9-CFBE-4B70-86EB-1DB9A5BEA4F0}" srcOrd="1" destOrd="0" presId="urn:microsoft.com/office/officeart/2005/8/layout/orgChart1"/>
    <dgm:cxn modelId="{985CB7CF-2656-4B7B-B985-5EFF705958D1}" type="presParOf" srcId="{95FB6CC9-CFBE-4B70-86EB-1DB9A5BEA4F0}" destId="{5675D6ED-5B6A-40D2-88C5-C9408335AAC0}" srcOrd="0" destOrd="0" presId="urn:microsoft.com/office/officeart/2005/8/layout/orgChart1"/>
    <dgm:cxn modelId="{E4706023-8EA8-428A-9D45-3570DD5F2036}" type="presParOf" srcId="{5675D6ED-5B6A-40D2-88C5-C9408335AAC0}" destId="{4F787E8C-1192-4DAB-B0FE-49C43D4A1AF6}" srcOrd="0" destOrd="0" presId="urn:microsoft.com/office/officeart/2005/8/layout/orgChart1"/>
    <dgm:cxn modelId="{F15BE325-26E3-4B0B-915C-81DED8487975}" type="presParOf" srcId="{5675D6ED-5B6A-40D2-88C5-C9408335AAC0}" destId="{0C4EE497-3944-41E9-B9FC-B60B35279E11}" srcOrd="1" destOrd="0" presId="urn:microsoft.com/office/officeart/2005/8/layout/orgChart1"/>
    <dgm:cxn modelId="{FB4BD651-1E17-4FB6-BB60-7DEAAEB6CE17}" type="presParOf" srcId="{95FB6CC9-CFBE-4B70-86EB-1DB9A5BEA4F0}" destId="{E6213AB7-8A3B-4296-9E5A-790AB8DAC7CC}" srcOrd="1" destOrd="0" presId="urn:microsoft.com/office/officeart/2005/8/layout/orgChart1"/>
    <dgm:cxn modelId="{72C3642C-74F4-4928-AB4C-CA90E9105B94}" type="presParOf" srcId="{95FB6CC9-CFBE-4B70-86EB-1DB9A5BEA4F0}" destId="{3C394896-61B5-4C52-B841-EDA9555651F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42B2D6-0C1D-4506-9D0C-F0DB7EF519AB}"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83E52EBE-4CD5-4C68-98A9-54AE3AF610EF}">
      <dgm:prSet custT="1"/>
      <dgm:spPr/>
      <dgm:t>
        <a:bodyPr/>
        <a:lstStyle/>
        <a:p>
          <a:pPr rtl="0"/>
          <a:r>
            <a:rPr lang="en-US" sz="1800" dirty="0">
              <a:latin typeface="Tw Cen MT" panose="020B0602020104020603" pitchFamily="34" charset="0"/>
            </a:rPr>
            <a:t>Verify the base case is recognized and solved correctly</a:t>
          </a:r>
        </a:p>
      </dgm:t>
    </dgm:pt>
    <dgm:pt modelId="{A54ABA8A-EE92-457C-836B-4132E86AFEBC}" type="parTrans" cxnId="{143922D2-F438-4E7A-A990-C04A15697222}">
      <dgm:prSet/>
      <dgm:spPr/>
      <dgm:t>
        <a:bodyPr/>
        <a:lstStyle/>
        <a:p>
          <a:endParaRPr lang="en-US"/>
        </a:p>
      </dgm:t>
    </dgm:pt>
    <dgm:pt modelId="{5FDBD588-5A90-42B4-9B6C-27AF727BD387}" type="sibTrans" cxnId="{143922D2-F438-4E7A-A990-C04A15697222}">
      <dgm:prSet/>
      <dgm:spPr/>
      <dgm:t>
        <a:bodyPr/>
        <a:lstStyle/>
        <a:p>
          <a:endParaRPr lang="en-US"/>
        </a:p>
      </dgm:t>
    </dgm:pt>
    <dgm:pt modelId="{25B8749D-F0A5-4E1D-A348-87070DBFFE82}">
      <dgm:prSet custT="1"/>
      <dgm:spPr/>
      <dgm:t>
        <a:bodyPr/>
        <a:lstStyle/>
        <a:p>
          <a:pPr rtl="0"/>
          <a:r>
            <a:rPr lang="en-US" sz="1800" dirty="0">
              <a:latin typeface="Tw Cen MT" panose="020B0602020104020603" pitchFamily="34" charset="0"/>
            </a:rPr>
            <a:t>Verify that each recursive case makes progress towards the base case</a:t>
          </a:r>
        </a:p>
      </dgm:t>
    </dgm:pt>
    <dgm:pt modelId="{66D44116-7619-47D7-A667-016C7E25CFFE}" type="parTrans" cxnId="{D26EF93F-3A54-4B71-8E0C-42626EA861B3}">
      <dgm:prSet/>
      <dgm:spPr/>
      <dgm:t>
        <a:bodyPr/>
        <a:lstStyle/>
        <a:p>
          <a:endParaRPr lang="en-US"/>
        </a:p>
      </dgm:t>
    </dgm:pt>
    <dgm:pt modelId="{5E205F5A-A1AA-4AEB-8539-1BC335184B27}" type="sibTrans" cxnId="{D26EF93F-3A54-4B71-8E0C-42626EA861B3}">
      <dgm:prSet/>
      <dgm:spPr/>
      <dgm:t>
        <a:bodyPr/>
        <a:lstStyle/>
        <a:p>
          <a:endParaRPr lang="en-US"/>
        </a:p>
      </dgm:t>
    </dgm:pt>
    <dgm:pt modelId="{A0C23DF9-E55D-471C-BE9B-9FC65EDAA37E}">
      <dgm:prSet custT="1"/>
      <dgm:spPr/>
      <dgm:t>
        <a:bodyPr/>
        <a:lstStyle/>
        <a:p>
          <a:pPr rtl="0"/>
          <a:r>
            <a:rPr lang="en-US" sz="1800" dirty="0">
              <a:latin typeface="Tw Cen MT" panose="020B0602020104020603" pitchFamily="34" charset="0"/>
            </a:rPr>
            <a:t>Verify that if all smaller problems are solved correctly, then the original problem also is solved correctly</a:t>
          </a:r>
        </a:p>
      </dgm:t>
    </dgm:pt>
    <dgm:pt modelId="{98C7BC25-6960-492C-8B66-5E8CB571A4DF}" type="parTrans" cxnId="{CD96F9A7-6B0B-4AD7-A88D-5E430A5C6547}">
      <dgm:prSet/>
      <dgm:spPr/>
      <dgm:t>
        <a:bodyPr/>
        <a:lstStyle/>
        <a:p>
          <a:endParaRPr lang="en-US"/>
        </a:p>
      </dgm:t>
    </dgm:pt>
    <dgm:pt modelId="{732E3800-2964-460C-8B59-9500293E6BAF}" type="sibTrans" cxnId="{CD96F9A7-6B0B-4AD7-A88D-5E430A5C6547}">
      <dgm:prSet/>
      <dgm:spPr/>
      <dgm:t>
        <a:bodyPr/>
        <a:lstStyle/>
        <a:p>
          <a:endParaRPr lang="en-US"/>
        </a:p>
      </dgm:t>
    </dgm:pt>
    <dgm:pt modelId="{5130D2F9-9D08-444B-916F-C6E41D61480E}" type="pres">
      <dgm:prSet presAssocID="{2D42B2D6-0C1D-4506-9D0C-F0DB7EF519AB}" presName="Name0" presStyleCnt="0">
        <dgm:presLayoutVars>
          <dgm:dir/>
          <dgm:resizeHandles val="exact"/>
        </dgm:presLayoutVars>
      </dgm:prSet>
      <dgm:spPr/>
    </dgm:pt>
    <dgm:pt modelId="{D759569C-FFA9-4916-AC5F-D172053B61B0}" type="pres">
      <dgm:prSet presAssocID="{83E52EBE-4CD5-4C68-98A9-54AE3AF610EF}" presName="parTxOnly" presStyleLbl="node1" presStyleIdx="0" presStyleCnt="3">
        <dgm:presLayoutVars>
          <dgm:bulletEnabled val="1"/>
        </dgm:presLayoutVars>
      </dgm:prSet>
      <dgm:spPr/>
    </dgm:pt>
    <dgm:pt modelId="{D88BA7FE-0DFA-4D83-968B-6375B6A126C7}" type="pres">
      <dgm:prSet presAssocID="{5FDBD588-5A90-42B4-9B6C-27AF727BD387}" presName="parSpace" presStyleCnt="0"/>
      <dgm:spPr/>
    </dgm:pt>
    <dgm:pt modelId="{44397408-883D-43AB-9AF9-67820F5DB189}" type="pres">
      <dgm:prSet presAssocID="{25B8749D-F0A5-4E1D-A348-87070DBFFE82}" presName="parTxOnly" presStyleLbl="node1" presStyleIdx="1" presStyleCnt="3">
        <dgm:presLayoutVars>
          <dgm:bulletEnabled val="1"/>
        </dgm:presLayoutVars>
      </dgm:prSet>
      <dgm:spPr/>
    </dgm:pt>
    <dgm:pt modelId="{C6353A00-E8E7-46A7-8D3D-E0735C7B1E8F}" type="pres">
      <dgm:prSet presAssocID="{5E205F5A-A1AA-4AEB-8539-1BC335184B27}" presName="parSpace" presStyleCnt="0"/>
      <dgm:spPr/>
    </dgm:pt>
    <dgm:pt modelId="{D54C67AE-8976-4D3A-B8B5-C0958CFE5BA2}" type="pres">
      <dgm:prSet presAssocID="{A0C23DF9-E55D-471C-BE9B-9FC65EDAA37E}" presName="parTxOnly" presStyleLbl="node1" presStyleIdx="2" presStyleCnt="3">
        <dgm:presLayoutVars>
          <dgm:bulletEnabled val="1"/>
        </dgm:presLayoutVars>
      </dgm:prSet>
      <dgm:spPr/>
    </dgm:pt>
  </dgm:ptLst>
  <dgm:cxnLst>
    <dgm:cxn modelId="{8FC79F1F-EB06-456A-B2CC-ADAB54E00820}" type="presOf" srcId="{25B8749D-F0A5-4E1D-A348-87070DBFFE82}" destId="{44397408-883D-43AB-9AF9-67820F5DB189}" srcOrd="0" destOrd="0" presId="urn:microsoft.com/office/officeart/2005/8/layout/hChevron3"/>
    <dgm:cxn modelId="{D26EF93F-3A54-4B71-8E0C-42626EA861B3}" srcId="{2D42B2D6-0C1D-4506-9D0C-F0DB7EF519AB}" destId="{25B8749D-F0A5-4E1D-A348-87070DBFFE82}" srcOrd="1" destOrd="0" parTransId="{66D44116-7619-47D7-A667-016C7E25CFFE}" sibTransId="{5E205F5A-A1AA-4AEB-8539-1BC335184B27}"/>
    <dgm:cxn modelId="{E47C5242-2FD0-432C-BC1D-A15709CBF0E2}" type="presOf" srcId="{A0C23DF9-E55D-471C-BE9B-9FC65EDAA37E}" destId="{D54C67AE-8976-4D3A-B8B5-C0958CFE5BA2}" srcOrd="0" destOrd="0" presId="urn:microsoft.com/office/officeart/2005/8/layout/hChevron3"/>
    <dgm:cxn modelId="{F33C7E9C-F648-49A8-B084-75E7708098E7}" type="presOf" srcId="{83E52EBE-4CD5-4C68-98A9-54AE3AF610EF}" destId="{D759569C-FFA9-4916-AC5F-D172053B61B0}" srcOrd="0" destOrd="0" presId="urn:microsoft.com/office/officeart/2005/8/layout/hChevron3"/>
    <dgm:cxn modelId="{CD96F9A7-6B0B-4AD7-A88D-5E430A5C6547}" srcId="{2D42B2D6-0C1D-4506-9D0C-F0DB7EF519AB}" destId="{A0C23DF9-E55D-471C-BE9B-9FC65EDAA37E}" srcOrd="2" destOrd="0" parTransId="{98C7BC25-6960-492C-8B66-5E8CB571A4DF}" sibTransId="{732E3800-2964-460C-8B59-9500293E6BAF}"/>
    <dgm:cxn modelId="{143922D2-F438-4E7A-A990-C04A15697222}" srcId="{2D42B2D6-0C1D-4506-9D0C-F0DB7EF519AB}" destId="{83E52EBE-4CD5-4C68-98A9-54AE3AF610EF}" srcOrd="0" destOrd="0" parTransId="{A54ABA8A-EE92-457C-836B-4132E86AFEBC}" sibTransId="{5FDBD588-5A90-42B4-9B6C-27AF727BD387}"/>
    <dgm:cxn modelId="{ABEE7AF4-D350-48DF-8AD9-579FA963CACD}" type="presOf" srcId="{2D42B2D6-0C1D-4506-9D0C-F0DB7EF519AB}" destId="{5130D2F9-9D08-444B-916F-C6E41D61480E}" srcOrd="0" destOrd="0" presId="urn:microsoft.com/office/officeart/2005/8/layout/hChevron3"/>
    <dgm:cxn modelId="{6788C464-478F-4837-A372-FD152E6190ED}" type="presParOf" srcId="{5130D2F9-9D08-444B-916F-C6E41D61480E}" destId="{D759569C-FFA9-4916-AC5F-D172053B61B0}" srcOrd="0" destOrd="0" presId="urn:microsoft.com/office/officeart/2005/8/layout/hChevron3"/>
    <dgm:cxn modelId="{ECBC28EE-7F91-49B8-A537-8858E9086F3E}" type="presParOf" srcId="{5130D2F9-9D08-444B-916F-C6E41D61480E}" destId="{D88BA7FE-0DFA-4D83-968B-6375B6A126C7}" srcOrd="1" destOrd="0" presId="urn:microsoft.com/office/officeart/2005/8/layout/hChevron3"/>
    <dgm:cxn modelId="{90028D82-9AF7-4DB2-B7A2-50D0729B59F9}" type="presParOf" srcId="{5130D2F9-9D08-444B-916F-C6E41D61480E}" destId="{44397408-883D-43AB-9AF9-67820F5DB189}" srcOrd="2" destOrd="0" presId="urn:microsoft.com/office/officeart/2005/8/layout/hChevron3"/>
    <dgm:cxn modelId="{57FACB0C-0640-4C38-9D69-1FE3CF446485}" type="presParOf" srcId="{5130D2F9-9D08-444B-916F-C6E41D61480E}" destId="{C6353A00-E8E7-46A7-8D3D-E0735C7B1E8F}" srcOrd="3" destOrd="0" presId="urn:microsoft.com/office/officeart/2005/8/layout/hChevron3"/>
    <dgm:cxn modelId="{471454D7-FE15-4A45-A9CB-1798112DA76F}" type="presParOf" srcId="{5130D2F9-9D08-444B-916F-C6E41D61480E}" destId="{D54C67AE-8976-4D3A-B8B5-C0958CFE5BA2}"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7EBE74-D73B-4815-8534-0C8B68BE527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585CA7C-91B5-44B4-8730-75E50C559006}">
      <dgm:prSet/>
      <dgm:spPr>
        <a:ln>
          <a:noFill/>
        </a:ln>
      </dgm:spPr>
      <dgm:t>
        <a:bodyPr/>
        <a:lstStyle/>
        <a:p>
          <a:pPr rtl="0"/>
          <a:r>
            <a:rPr lang="en-US" dirty="0">
              <a:latin typeface="Tw Cen MT" panose="020B0602020104020603" pitchFamily="34" charset="0"/>
            </a:rPr>
            <a:t>Recursive proof is similar to induction</a:t>
          </a:r>
        </a:p>
      </dgm:t>
    </dgm:pt>
    <dgm:pt modelId="{E9F7605E-C92D-4169-B404-62D9C882D3CB}" type="parTrans" cxnId="{EEBBF2FA-43CA-4BC8-A924-28FAD6CC5C35}">
      <dgm:prSet/>
      <dgm:spPr/>
      <dgm:t>
        <a:bodyPr/>
        <a:lstStyle/>
        <a:p>
          <a:endParaRPr lang="en-US"/>
        </a:p>
      </dgm:t>
    </dgm:pt>
    <dgm:pt modelId="{303614D3-BBAC-4C47-B27C-BEEA95CF2286}" type="sibTrans" cxnId="{EEBBF2FA-43CA-4BC8-A924-28FAD6CC5C35}">
      <dgm:prSet/>
      <dgm:spPr/>
      <dgm:t>
        <a:bodyPr/>
        <a:lstStyle/>
        <a:p>
          <a:endParaRPr lang="en-US"/>
        </a:p>
      </dgm:t>
    </dgm:pt>
    <dgm:pt modelId="{28F5DBD7-EE9F-4BB4-9999-BD8B4D36C8AA}" type="pres">
      <dgm:prSet presAssocID="{4E7EBE74-D73B-4815-8534-0C8B68BE5275}" presName="linear" presStyleCnt="0">
        <dgm:presLayoutVars>
          <dgm:animLvl val="lvl"/>
          <dgm:resizeHandles val="exact"/>
        </dgm:presLayoutVars>
      </dgm:prSet>
      <dgm:spPr/>
    </dgm:pt>
    <dgm:pt modelId="{1FBC0FE8-3CAB-48C9-AA90-14AFF46EF80C}" type="pres">
      <dgm:prSet presAssocID="{8585CA7C-91B5-44B4-8730-75E50C559006}" presName="parentText" presStyleLbl="node1" presStyleIdx="0" presStyleCnt="1" custLinFactNeighborX="3053" custLinFactNeighborY="9309">
        <dgm:presLayoutVars>
          <dgm:chMax val="0"/>
          <dgm:bulletEnabled val="1"/>
        </dgm:presLayoutVars>
      </dgm:prSet>
      <dgm:spPr>
        <a:prstGeom prst="rect">
          <a:avLst/>
        </a:prstGeom>
      </dgm:spPr>
    </dgm:pt>
  </dgm:ptLst>
  <dgm:cxnLst>
    <dgm:cxn modelId="{A7117678-7349-4AA8-9F22-338237BEB706}" type="presOf" srcId="{8585CA7C-91B5-44B4-8730-75E50C559006}" destId="{1FBC0FE8-3CAB-48C9-AA90-14AFF46EF80C}" srcOrd="0" destOrd="0" presId="urn:microsoft.com/office/officeart/2005/8/layout/vList2"/>
    <dgm:cxn modelId="{30E3457C-2919-40C5-8E18-A743D20B74E4}" type="presOf" srcId="{4E7EBE74-D73B-4815-8534-0C8B68BE5275}" destId="{28F5DBD7-EE9F-4BB4-9999-BD8B4D36C8AA}" srcOrd="0" destOrd="0" presId="urn:microsoft.com/office/officeart/2005/8/layout/vList2"/>
    <dgm:cxn modelId="{EEBBF2FA-43CA-4BC8-A924-28FAD6CC5C35}" srcId="{4E7EBE74-D73B-4815-8534-0C8B68BE5275}" destId="{8585CA7C-91B5-44B4-8730-75E50C559006}" srcOrd="0" destOrd="0" parTransId="{E9F7605E-C92D-4169-B404-62D9C882D3CB}" sibTransId="{303614D3-BBAC-4C47-B27C-BEEA95CF2286}"/>
    <dgm:cxn modelId="{F2EE760F-4F9C-4E43-890F-E528466626E6}" type="presParOf" srcId="{28F5DBD7-EE9F-4BB4-9999-BD8B4D36C8AA}" destId="{1FBC0FE8-3CAB-48C9-AA90-14AFF46EF80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42B2D6-0C1D-4506-9D0C-F0DB7EF519AB}"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83E52EBE-4CD5-4C68-98A9-54AE3AF610EF}">
      <dgm:prSet custT="1"/>
      <dgm:spPr/>
      <dgm:t>
        <a:bodyPr/>
        <a:lstStyle/>
        <a:p>
          <a:pPr rtl="0"/>
          <a:r>
            <a:rPr lang="en-US" sz="1800" dirty="0">
              <a:latin typeface="Tw Cen MT" panose="020B0602020104020603" pitchFamily="34" charset="0"/>
            </a:rPr>
            <a:t>Verify the base case is recognized and solved correctly</a:t>
          </a:r>
        </a:p>
      </dgm:t>
    </dgm:pt>
    <dgm:pt modelId="{A54ABA8A-EE92-457C-836B-4132E86AFEBC}" type="parTrans" cxnId="{143922D2-F438-4E7A-A990-C04A15697222}">
      <dgm:prSet/>
      <dgm:spPr/>
      <dgm:t>
        <a:bodyPr/>
        <a:lstStyle/>
        <a:p>
          <a:endParaRPr lang="en-US"/>
        </a:p>
      </dgm:t>
    </dgm:pt>
    <dgm:pt modelId="{5FDBD588-5A90-42B4-9B6C-27AF727BD387}" type="sibTrans" cxnId="{143922D2-F438-4E7A-A990-C04A15697222}">
      <dgm:prSet/>
      <dgm:spPr/>
      <dgm:t>
        <a:bodyPr/>
        <a:lstStyle/>
        <a:p>
          <a:endParaRPr lang="en-US"/>
        </a:p>
      </dgm:t>
    </dgm:pt>
    <dgm:pt modelId="{25B8749D-F0A5-4E1D-A348-87070DBFFE82}">
      <dgm:prSet custT="1"/>
      <dgm:spPr/>
      <dgm:t>
        <a:bodyPr/>
        <a:lstStyle/>
        <a:p>
          <a:pPr rtl="0"/>
          <a:r>
            <a:rPr lang="en-US" sz="1800" dirty="0">
              <a:latin typeface="Tw Cen MT" panose="020B0602020104020603" pitchFamily="34" charset="0"/>
            </a:rPr>
            <a:t>Verify that each recursive case makes progress towards the base case</a:t>
          </a:r>
        </a:p>
      </dgm:t>
    </dgm:pt>
    <dgm:pt modelId="{66D44116-7619-47D7-A667-016C7E25CFFE}" type="parTrans" cxnId="{D26EF93F-3A54-4B71-8E0C-42626EA861B3}">
      <dgm:prSet/>
      <dgm:spPr/>
      <dgm:t>
        <a:bodyPr/>
        <a:lstStyle/>
        <a:p>
          <a:endParaRPr lang="en-US"/>
        </a:p>
      </dgm:t>
    </dgm:pt>
    <dgm:pt modelId="{5E205F5A-A1AA-4AEB-8539-1BC335184B27}" type="sibTrans" cxnId="{D26EF93F-3A54-4B71-8E0C-42626EA861B3}">
      <dgm:prSet/>
      <dgm:spPr/>
      <dgm:t>
        <a:bodyPr/>
        <a:lstStyle/>
        <a:p>
          <a:endParaRPr lang="en-US"/>
        </a:p>
      </dgm:t>
    </dgm:pt>
    <dgm:pt modelId="{A0C23DF9-E55D-471C-BE9B-9FC65EDAA37E}">
      <dgm:prSet custT="1"/>
      <dgm:spPr/>
      <dgm:t>
        <a:bodyPr/>
        <a:lstStyle/>
        <a:p>
          <a:pPr rtl="0"/>
          <a:r>
            <a:rPr lang="en-US" sz="1800" dirty="0">
              <a:latin typeface="Tw Cen MT" panose="020B0602020104020603" pitchFamily="34" charset="0"/>
            </a:rPr>
            <a:t>Verify that if all smaller problems are solved correctly, then the original problem also is solved correctly</a:t>
          </a:r>
        </a:p>
      </dgm:t>
    </dgm:pt>
    <dgm:pt modelId="{98C7BC25-6960-492C-8B66-5E8CB571A4DF}" type="parTrans" cxnId="{CD96F9A7-6B0B-4AD7-A88D-5E430A5C6547}">
      <dgm:prSet/>
      <dgm:spPr/>
      <dgm:t>
        <a:bodyPr/>
        <a:lstStyle/>
        <a:p>
          <a:endParaRPr lang="en-US"/>
        </a:p>
      </dgm:t>
    </dgm:pt>
    <dgm:pt modelId="{732E3800-2964-460C-8B59-9500293E6BAF}" type="sibTrans" cxnId="{CD96F9A7-6B0B-4AD7-A88D-5E430A5C6547}">
      <dgm:prSet/>
      <dgm:spPr/>
      <dgm:t>
        <a:bodyPr/>
        <a:lstStyle/>
        <a:p>
          <a:endParaRPr lang="en-US"/>
        </a:p>
      </dgm:t>
    </dgm:pt>
    <dgm:pt modelId="{5130D2F9-9D08-444B-916F-C6E41D61480E}" type="pres">
      <dgm:prSet presAssocID="{2D42B2D6-0C1D-4506-9D0C-F0DB7EF519AB}" presName="Name0" presStyleCnt="0">
        <dgm:presLayoutVars>
          <dgm:dir/>
          <dgm:resizeHandles val="exact"/>
        </dgm:presLayoutVars>
      </dgm:prSet>
      <dgm:spPr/>
    </dgm:pt>
    <dgm:pt modelId="{D759569C-FFA9-4916-AC5F-D172053B61B0}" type="pres">
      <dgm:prSet presAssocID="{83E52EBE-4CD5-4C68-98A9-54AE3AF610EF}" presName="parTxOnly" presStyleLbl="node1" presStyleIdx="0" presStyleCnt="3">
        <dgm:presLayoutVars>
          <dgm:bulletEnabled val="1"/>
        </dgm:presLayoutVars>
      </dgm:prSet>
      <dgm:spPr/>
    </dgm:pt>
    <dgm:pt modelId="{D88BA7FE-0DFA-4D83-968B-6375B6A126C7}" type="pres">
      <dgm:prSet presAssocID="{5FDBD588-5A90-42B4-9B6C-27AF727BD387}" presName="parSpace" presStyleCnt="0"/>
      <dgm:spPr/>
    </dgm:pt>
    <dgm:pt modelId="{44397408-883D-43AB-9AF9-67820F5DB189}" type="pres">
      <dgm:prSet presAssocID="{25B8749D-F0A5-4E1D-A348-87070DBFFE82}" presName="parTxOnly" presStyleLbl="node1" presStyleIdx="1" presStyleCnt="3">
        <dgm:presLayoutVars>
          <dgm:bulletEnabled val="1"/>
        </dgm:presLayoutVars>
      </dgm:prSet>
      <dgm:spPr/>
    </dgm:pt>
    <dgm:pt modelId="{C6353A00-E8E7-46A7-8D3D-E0735C7B1E8F}" type="pres">
      <dgm:prSet presAssocID="{5E205F5A-A1AA-4AEB-8539-1BC335184B27}" presName="parSpace" presStyleCnt="0"/>
      <dgm:spPr/>
    </dgm:pt>
    <dgm:pt modelId="{D54C67AE-8976-4D3A-B8B5-C0958CFE5BA2}" type="pres">
      <dgm:prSet presAssocID="{A0C23DF9-E55D-471C-BE9B-9FC65EDAA37E}" presName="parTxOnly" presStyleLbl="node1" presStyleIdx="2" presStyleCnt="3">
        <dgm:presLayoutVars>
          <dgm:bulletEnabled val="1"/>
        </dgm:presLayoutVars>
      </dgm:prSet>
      <dgm:spPr/>
    </dgm:pt>
  </dgm:ptLst>
  <dgm:cxnLst>
    <dgm:cxn modelId="{8FC79F1F-EB06-456A-B2CC-ADAB54E00820}" type="presOf" srcId="{25B8749D-F0A5-4E1D-A348-87070DBFFE82}" destId="{44397408-883D-43AB-9AF9-67820F5DB189}" srcOrd="0" destOrd="0" presId="urn:microsoft.com/office/officeart/2005/8/layout/hChevron3"/>
    <dgm:cxn modelId="{D26EF93F-3A54-4B71-8E0C-42626EA861B3}" srcId="{2D42B2D6-0C1D-4506-9D0C-F0DB7EF519AB}" destId="{25B8749D-F0A5-4E1D-A348-87070DBFFE82}" srcOrd="1" destOrd="0" parTransId="{66D44116-7619-47D7-A667-016C7E25CFFE}" sibTransId="{5E205F5A-A1AA-4AEB-8539-1BC335184B27}"/>
    <dgm:cxn modelId="{E47C5242-2FD0-432C-BC1D-A15709CBF0E2}" type="presOf" srcId="{A0C23DF9-E55D-471C-BE9B-9FC65EDAA37E}" destId="{D54C67AE-8976-4D3A-B8B5-C0958CFE5BA2}" srcOrd="0" destOrd="0" presId="urn:microsoft.com/office/officeart/2005/8/layout/hChevron3"/>
    <dgm:cxn modelId="{F33C7E9C-F648-49A8-B084-75E7708098E7}" type="presOf" srcId="{83E52EBE-4CD5-4C68-98A9-54AE3AF610EF}" destId="{D759569C-FFA9-4916-AC5F-D172053B61B0}" srcOrd="0" destOrd="0" presId="urn:microsoft.com/office/officeart/2005/8/layout/hChevron3"/>
    <dgm:cxn modelId="{CD96F9A7-6B0B-4AD7-A88D-5E430A5C6547}" srcId="{2D42B2D6-0C1D-4506-9D0C-F0DB7EF519AB}" destId="{A0C23DF9-E55D-471C-BE9B-9FC65EDAA37E}" srcOrd="2" destOrd="0" parTransId="{98C7BC25-6960-492C-8B66-5E8CB571A4DF}" sibTransId="{732E3800-2964-460C-8B59-9500293E6BAF}"/>
    <dgm:cxn modelId="{143922D2-F438-4E7A-A990-C04A15697222}" srcId="{2D42B2D6-0C1D-4506-9D0C-F0DB7EF519AB}" destId="{83E52EBE-4CD5-4C68-98A9-54AE3AF610EF}" srcOrd="0" destOrd="0" parTransId="{A54ABA8A-EE92-457C-836B-4132E86AFEBC}" sibTransId="{5FDBD588-5A90-42B4-9B6C-27AF727BD387}"/>
    <dgm:cxn modelId="{ABEE7AF4-D350-48DF-8AD9-579FA963CACD}" type="presOf" srcId="{2D42B2D6-0C1D-4506-9D0C-F0DB7EF519AB}" destId="{5130D2F9-9D08-444B-916F-C6E41D61480E}" srcOrd="0" destOrd="0" presId="urn:microsoft.com/office/officeart/2005/8/layout/hChevron3"/>
    <dgm:cxn modelId="{6788C464-478F-4837-A372-FD152E6190ED}" type="presParOf" srcId="{5130D2F9-9D08-444B-916F-C6E41D61480E}" destId="{D759569C-FFA9-4916-AC5F-D172053B61B0}" srcOrd="0" destOrd="0" presId="urn:microsoft.com/office/officeart/2005/8/layout/hChevron3"/>
    <dgm:cxn modelId="{ECBC28EE-7F91-49B8-A537-8858E9086F3E}" type="presParOf" srcId="{5130D2F9-9D08-444B-916F-C6E41D61480E}" destId="{D88BA7FE-0DFA-4D83-968B-6375B6A126C7}" srcOrd="1" destOrd="0" presId="urn:microsoft.com/office/officeart/2005/8/layout/hChevron3"/>
    <dgm:cxn modelId="{90028D82-9AF7-4DB2-B7A2-50D0729B59F9}" type="presParOf" srcId="{5130D2F9-9D08-444B-916F-C6E41D61480E}" destId="{44397408-883D-43AB-9AF9-67820F5DB189}" srcOrd="2" destOrd="0" presId="urn:microsoft.com/office/officeart/2005/8/layout/hChevron3"/>
    <dgm:cxn modelId="{57FACB0C-0640-4C38-9D69-1FE3CF446485}" type="presParOf" srcId="{5130D2F9-9D08-444B-916F-C6E41D61480E}" destId="{C6353A00-E8E7-46A7-8D3D-E0735C7B1E8F}" srcOrd="3" destOrd="0" presId="urn:microsoft.com/office/officeart/2005/8/layout/hChevron3"/>
    <dgm:cxn modelId="{471454D7-FE15-4A45-A9CB-1798112DA76F}" type="presParOf" srcId="{5130D2F9-9D08-444B-916F-C6E41D61480E}" destId="{D54C67AE-8976-4D3A-B8B5-C0958CFE5BA2}"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134AD-F4AC-45A0-BB10-AB287AAC8B5F}">
      <dsp:nvSpPr>
        <dsp:cNvPr id="0" name=""/>
        <dsp:cNvSpPr/>
      </dsp:nvSpPr>
      <dsp:spPr>
        <a:xfrm>
          <a:off x="4396" y="60061"/>
          <a:ext cx="1145759" cy="458303"/>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1</a:t>
          </a:r>
        </a:p>
      </dsp:txBody>
      <dsp:txXfrm>
        <a:off x="4396" y="60061"/>
        <a:ext cx="1031183" cy="458303"/>
      </dsp:txXfrm>
    </dsp:sp>
    <dsp:sp modelId="{2787B2F7-9514-4C60-AB87-7FB4CB85AD2A}">
      <dsp:nvSpPr>
        <dsp:cNvPr id="0" name=""/>
        <dsp:cNvSpPr/>
      </dsp:nvSpPr>
      <dsp:spPr>
        <a:xfrm>
          <a:off x="922100" y="59186"/>
          <a:ext cx="1145759" cy="458303"/>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2</a:t>
          </a:r>
        </a:p>
      </dsp:txBody>
      <dsp:txXfrm>
        <a:off x="1151252" y="59186"/>
        <a:ext cx="687456" cy="458303"/>
      </dsp:txXfrm>
    </dsp:sp>
    <dsp:sp modelId="{54C6ED88-B489-49BC-BED4-1EAC56441FDC}">
      <dsp:nvSpPr>
        <dsp:cNvPr id="0" name=""/>
        <dsp:cNvSpPr/>
      </dsp:nvSpPr>
      <dsp:spPr>
        <a:xfrm>
          <a:off x="1834525" y="59319"/>
          <a:ext cx="1145759" cy="458303"/>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3</a:t>
          </a:r>
        </a:p>
      </dsp:txBody>
      <dsp:txXfrm>
        <a:off x="2063677" y="59319"/>
        <a:ext cx="687456" cy="458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F821E-5F8E-4D84-8637-228C4186E24C}">
      <dsp:nvSpPr>
        <dsp:cNvPr id="0" name=""/>
        <dsp:cNvSpPr/>
      </dsp:nvSpPr>
      <dsp:spPr>
        <a:xfrm>
          <a:off x="6243" y="0"/>
          <a:ext cx="1838638" cy="278744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B0602020104020603" pitchFamily="34" charset="0"/>
            </a:rPr>
            <a:t>Identify the base case(s) and solve it/them directly</a:t>
          </a:r>
        </a:p>
      </dsp:txBody>
      <dsp:txXfrm>
        <a:off x="95998" y="89755"/>
        <a:ext cx="1659128" cy="2607935"/>
      </dsp:txXfrm>
    </dsp:sp>
    <dsp:sp modelId="{94209FCA-9E8F-4794-8FAE-C4B21ED3CF38}">
      <dsp:nvSpPr>
        <dsp:cNvPr id="0" name=""/>
        <dsp:cNvSpPr/>
      </dsp:nvSpPr>
      <dsp:spPr>
        <a:xfrm>
          <a:off x="1979305" y="1181764"/>
          <a:ext cx="513008" cy="479219"/>
        </a:xfrm>
        <a:prstGeom prst="rightArrow">
          <a:avLst>
            <a:gd name="adj1" fmla="val 60000"/>
            <a:gd name="adj2" fmla="val 50000"/>
          </a:avLst>
        </a:prstGeom>
        <a:gradFill flip="none" rotWithShape="1">
          <a:gsLst>
            <a:gs pos="50000">
              <a:srgbClr val="556CA8"/>
            </a:gs>
            <a:gs pos="15000">
              <a:srgbClr val="656DB1"/>
            </a:gs>
            <a:gs pos="86000">
              <a:srgbClr val="446B9E"/>
            </a:gs>
          </a:gsLst>
          <a:lin ang="27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1979305" y="1277608"/>
        <a:ext cx="369242" cy="287531"/>
      </dsp:txXfrm>
    </dsp:sp>
    <dsp:sp modelId="{AAE04FFF-3CC8-46D8-8222-023356459525}">
      <dsp:nvSpPr>
        <dsp:cNvPr id="0" name=""/>
        <dsp:cNvSpPr/>
      </dsp:nvSpPr>
      <dsp:spPr>
        <a:xfrm>
          <a:off x="2594003" y="0"/>
          <a:ext cx="1835333" cy="2787445"/>
        </a:xfrm>
        <a:prstGeom prst="roundRect">
          <a:avLst>
            <a:gd name="adj" fmla="val 10000"/>
          </a:avLst>
        </a:prstGeom>
        <a:solidFill>
          <a:schemeClr val="accent2">
            <a:hueOff val="-1188315"/>
            <a:satOff val="6762"/>
            <a:lumOff val="-10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B0602020104020603" pitchFamily="34" charset="0"/>
            </a:rPr>
            <a:t>Devise a strategy to reduce the problem to smaller versions of itself while making progress toward the base case</a:t>
          </a:r>
        </a:p>
      </dsp:txBody>
      <dsp:txXfrm>
        <a:off x="2647758" y="53755"/>
        <a:ext cx="1727823" cy="2679935"/>
      </dsp:txXfrm>
    </dsp:sp>
    <dsp:sp modelId="{A597AE36-EBCB-43CF-81C2-74A95589C471}">
      <dsp:nvSpPr>
        <dsp:cNvPr id="0" name=""/>
        <dsp:cNvSpPr/>
      </dsp:nvSpPr>
      <dsp:spPr>
        <a:xfrm>
          <a:off x="4580737" y="1244474"/>
          <a:ext cx="512073" cy="479219"/>
        </a:xfrm>
        <a:prstGeom prst="rightArrow">
          <a:avLst>
            <a:gd name="adj1" fmla="val 60000"/>
            <a:gd name="adj2" fmla="val 50000"/>
          </a:avLst>
        </a:prstGeom>
        <a:gradFill rotWithShape="0">
          <a:gsLst>
            <a:gs pos="15000">
              <a:srgbClr val="446B9E"/>
            </a:gs>
            <a:gs pos="50500">
              <a:srgbClr val="3A6C8F"/>
            </a:gs>
            <a:gs pos="86000">
              <a:srgbClr val="2F6D80"/>
            </a:gs>
          </a:gsLst>
          <a:lin ang="2700000" scaled="1"/>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580737" y="1340318"/>
        <a:ext cx="368307" cy="287531"/>
      </dsp:txXfrm>
    </dsp:sp>
    <dsp:sp modelId="{7A0EF403-C190-4E0C-8264-F26A9972CA51}">
      <dsp:nvSpPr>
        <dsp:cNvPr id="0" name=""/>
        <dsp:cNvSpPr/>
      </dsp:nvSpPr>
      <dsp:spPr>
        <a:xfrm>
          <a:off x="5226085" y="0"/>
          <a:ext cx="1828802" cy="2787445"/>
        </a:xfrm>
        <a:prstGeom prst="roundRect">
          <a:avLst>
            <a:gd name="adj" fmla="val 10000"/>
          </a:avLst>
        </a:prstGeom>
        <a:solidFill>
          <a:schemeClr val="accent2">
            <a:hueOff val="-2376629"/>
            <a:satOff val="13524"/>
            <a:lumOff val="-2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w Cen MT" panose="020B0602020104020603" pitchFamily="34" charset="0"/>
            </a:rPr>
            <a:t>Combine the solutions to the smaller problems to solve the larger problem</a:t>
          </a:r>
        </a:p>
      </dsp:txBody>
      <dsp:txXfrm>
        <a:off x="5279649" y="53564"/>
        <a:ext cx="1721674" cy="2680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C6231-D440-40F2-AE43-05D6D4B0BDF9}">
      <dsp:nvSpPr>
        <dsp:cNvPr id="0" name=""/>
        <dsp:cNvSpPr/>
      </dsp:nvSpPr>
      <dsp:spPr>
        <a:xfrm>
          <a:off x="1102" y="214688"/>
          <a:ext cx="2067780" cy="1033890"/>
        </a:xfrm>
        <a:prstGeom prst="rect">
          <a:avLst/>
        </a:prstGeom>
        <a:solidFill>
          <a:schemeClr val="dk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Prove the theorem is true for the base case</a:t>
          </a:r>
        </a:p>
      </dsp:txBody>
      <dsp:txXfrm>
        <a:off x="1102" y="214688"/>
        <a:ext cx="2067780" cy="1033890"/>
      </dsp:txXfrm>
    </dsp:sp>
    <dsp:sp modelId="{4F787E8C-1192-4DAB-B0FE-49C43D4A1AF6}">
      <dsp:nvSpPr>
        <dsp:cNvPr id="0" name=""/>
        <dsp:cNvSpPr/>
      </dsp:nvSpPr>
      <dsp:spPr>
        <a:xfrm>
          <a:off x="2503116" y="214688"/>
          <a:ext cx="2067780" cy="1033890"/>
        </a:xfrm>
        <a:prstGeom prst="rect">
          <a:avLst/>
        </a:prstGeom>
        <a:solidFill>
          <a:schemeClr val="dk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Show that if the theorem is assumed true for n, then it must be true for n+1</a:t>
          </a:r>
        </a:p>
      </dsp:txBody>
      <dsp:txXfrm>
        <a:off x="2503116" y="214688"/>
        <a:ext cx="2067780" cy="1033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9569C-FFA9-4916-AC5F-D172053B61B0}">
      <dsp:nvSpPr>
        <dsp:cNvPr id="0" name=""/>
        <dsp:cNvSpPr/>
      </dsp:nvSpPr>
      <dsp:spPr>
        <a:xfrm>
          <a:off x="3932" y="50956"/>
          <a:ext cx="3438535" cy="1375414"/>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Verify the base case is recognized and solved correctly</a:t>
          </a:r>
        </a:p>
      </dsp:txBody>
      <dsp:txXfrm>
        <a:off x="3932" y="50956"/>
        <a:ext cx="3094682" cy="1375414"/>
      </dsp:txXfrm>
    </dsp:sp>
    <dsp:sp modelId="{44397408-883D-43AB-9AF9-67820F5DB189}">
      <dsp:nvSpPr>
        <dsp:cNvPr id="0" name=""/>
        <dsp:cNvSpPr/>
      </dsp:nvSpPr>
      <dsp:spPr>
        <a:xfrm>
          <a:off x="2754761" y="50956"/>
          <a:ext cx="3438535" cy="1375414"/>
        </a:xfrm>
        <a:prstGeom prst="chevron">
          <a:avLst/>
        </a:prstGeom>
        <a:solidFill>
          <a:schemeClr val="accent2">
            <a:hueOff val="-1188315"/>
            <a:satOff val="6762"/>
            <a:lumOff val="-10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Verify that each recursive case makes progress towards the base case</a:t>
          </a:r>
        </a:p>
      </dsp:txBody>
      <dsp:txXfrm>
        <a:off x="3442468" y="50956"/>
        <a:ext cx="2063121" cy="1375414"/>
      </dsp:txXfrm>
    </dsp:sp>
    <dsp:sp modelId="{D54C67AE-8976-4D3A-B8B5-C0958CFE5BA2}">
      <dsp:nvSpPr>
        <dsp:cNvPr id="0" name=""/>
        <dsp:cNvSpPr/>
      </dsp:nvSpPr>
      <dsp:spPr>
        <a:xfrm>
          <a:off x="5505589" y="50956"/>
          <a:ext cx="3438535" cy="1375414"/>
        </a:xfrm>
        <a:prstGeom prst="chevron">
          <a:avLst/>
        </a:prstGeom>
        <a:solidFill>
          <a:schemeClr val="accent2">
            <a:hueOff val="-2376629"/>
            <a:satOff val="13524"/>
            <a:lumOff val="-2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Verify that if all smaller problems are solved correctly, then the original problem also is solved correctly</a:t>
          </a:r>
        </a:p>
      </dsp:txBody>
      <dsp:txXfrm>
        <a:off x="6193296" y="50956"/>
        <a:ext cx="2063121" cy="13754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C0FE8-3CAB-48C9-AA90-14AFF46EF80C}">
      <dsp:nvSpPr>
        <dsp:cNvPr id="0" name=""/>
        <dsp:cNvSpPr/>
      </dsp:nvSpPr>
      <dsp:spPr>
        <a:xfrm>
          <a:off x="0" y="47651"/>
          <a:ext cx="4837612" cy="511875"/>
        </a:xfrm>
        <a:prstGeom prst="rect">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Tw Cen MT" panose="020B0602020104020603" pitchFamily="34" charset="0"/>
            </a:rPr>
            <a:t>Recursive proof is similar to induction</a:t>
          </a:r>
        </a:p>
      </dsp:txBody>
      <dsp:txXfrm>
        <a:off x="0" y="47651"/>
        <a:ext cx="4837612" cy="511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9569C-FFA9-4916-AC5F-D172053B61B0}">
      <dsp:nvSpPr>
        <dsp:cNvPr id="0" name=""/>
        <dsp:cNvSpPr/>
      </dsp:nvSpPr>
      <dsp:spPr>
        <a:xfrm>
          <a:off x="3932" y="50956"/>
          <a:ext cx="3438535" cy="1375414"/>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Verify the base case is recognized and solved correctly</a:t>
          </a:r>
        </a:p>
      </dsp:txBody>
      <dsp:txXfrm>
        <a:off x="3932" y="50956"/>
        <a:ext cx="3094682" cy="1375414"/>
      </dsp:txXfrm>
    </dsp:sp>
    <dsp:sp modelId="{44397408-883D-43AB-9AF9-67820F5DB189}">
      <dsp:nvSpPr>
        <dsp:cNvPr id="0" name=""/>
        <dsp:cNvSpPr/>
      </dsp:nvSpPr>
      <dsp:spPr>
        <a:xfrm>
          <a:off x="2754761" y="50956"/>
          <a:ext cx="3438535" cy="1375414"/>
        </a:xfrm>
        <a:prstGeom prst="chevron">
          <a:avLst/>
        </a:prstGeom>
        <a:solidFill>
          <a:schemeClr val="accent2">
            <a:hueOff val="-1188315"/>
            <a:satOff val="6762"/>
            <a:lumOff val="-10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Verify that each recursive case makes progress towards the base case</a:t>
          </a:r>
        </a:p>
      </dsp:txBody>
      <dsp:txXfrm>
        <a:off x="3442468" y="50956"/>
        <a:ext cx="2063121" cy="1375414"/>
      </dsp:txXfrm>
    </dsp:sp>
    <dsp:sp modelId="{D54C67AE-8976-4D3A-B8B5-C0958CFE5BA2}">
      <dsp:nvSpPr>
        <dsp:cNvPr id="0" name=""/>
        <dsp:cNvSpPr/>
      </dsp:nvSpPr>
      <dsp:spPr>
        <a:xfrm>
          <a:off x="5505589" y="50956"/>
          <a:ext cx="3438535" cy="1375414"/>
        </a:xfrm>
        <a:prstGeom prst="chevron">
          <a:avLst/>
        </a:prstGeom>
        <a:solidFill>
          <a:schemeClr val="accent2">
            <a:hueOff val="-2376629"/>
            <a:satOff val="13524"/>
            <a:lumOff val="-2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w Cen MT" panose="020B0602020104020603" pitchFamily="34" charset="0"/>
            </a:rPr>
            <a:t>Verify that if all smaller problems are solved correctly, then the original problem also is solved correctly</a:t>
          </a:r>
        </a:p>
      </dsp:txBody>
      <dsp:txXfrm>
        <a:off x="6193296" y="50956"/>
        <a:ext cx="2063121" cy="13754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7F719B-F475-480E-B538-5B8C43560A82}" type="datetimeFigureOut">
              <a:rPr lang="en-US" smtClean="0"/>
              <a:t>9/4/19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B42A14-DC5F-4CFD-B1CC-C39BFA668166}" type="slidenum">
              <a:rPr lang="en-US" smtClean="0"/>
              <a:t>‹#›</a:t>
            </a:fld>
            <a:endParaRPr lang="en-US"/>
          </a:p>
        </p:txBody>
      </p:sp>
    </p:spTree>
    <p:extLst>
      <p:ext uri="{BB962C8B-B14F-4D97-AF65-F5344CB8AC3E}">
        <p14:creationId xmlns:p14="http://schemas.microsoft.com/office/powerpoint/2010/main" val="356801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105A7-C230-4FBB-8DCE-F34BFD16411D}" type="datetimeFigureOut">
              <a:rPr lang="en-US" smtClean="0"/>
              <a:t>9/4/19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6DC9D-B8F8-4B1B-8451-EEF99A8DF844}" type="slidenum">
              <a:rPr lang="en-US" smtClean="0"/>
              <a:t>‹#›</a:t>
            </a:fld>
            <a:endParaRPr lang="en-US"/>
          </a:p>
        </p:txBody>
      </p:sp>
    </p:spTree>
    <p:extLst>
      <p:ext uri="{BB962C8B-B14F-4D97-AF65-F5344CB8AC3E}">
        <p14:creationId xmlns:p14="http://schemas.microsoft.com/office/powerpoint/2010/main" val="171815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a:t>
            </a:r>
            <a:r>
              <a:rPr lang="en-US" baseline="0" dirty="0"/>
              <a:t> Cheryl off screen and will read the introduction.</a:t>
            </a:r>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a:t>
            </a:fld>
            <a:endParaRPr lang="en-US"/>
          </a:p>
        </p:txBody>
      </p:sp>
    </p:spTree>
    <p:extLst>
      <p:ext uri="{BB962C8B-B14F-4D97-AF65-F5344CB8AC3E}">
        <p14:creationId xmlns:p14="http://schemas.microsoft.com/office/powerpoint/2010/main" val="1697214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We can change order by doing the base case AFTER the recursive case. </a:t>
            </a:r>
          </a:p>
          <a:p>
            <a:endParaRPr lang="en-US" altLang="en-US" dirty="0">
              <a:latin typeface="Arial" panose="020B0604020202020204" pitchFamily="34" charset="0"/>
            </a:endParaRPr>
          </a:p>
          <a:p>
            <a:r>
              <a:rPr lang="en-US" altLang="en-US" dirty="0">
                <a:latin typeface="Arial" panose="020B0604020202020204" pitchFamily="34" charset="0"/>
              </a:rPr>
              <a:t>The first character is printed after the second through last characters. </a:t>
            </a:r>
          </a:p>
          <a:p>
            <a:r>
              <a:rPr lang="en-US" altLang="en-US" dirty="0">
                <a:latin typeface="Arial" panose="020B0604020202020204" pitchFamily="34" charset="0"/>
              </a:rPr>
              <a:t>The second character is printed after the third through last characters.</a:t>
            </a:r>
          </a:p>
          <a:p>
            <a:r>
              <a:rPr lang="en-US" altLang="en-US" dirty="0">
                <a:latin typeface="Arial" panose="020B0604020202020204" pitchFamily="34" charset="0"/>
              </a:rPr>
              <a:t>And so on.</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10</a:t>
            </a:fld>
            <a:endParaRPr lang="en-US"/>
          </a:p>
        </p:txBody>
      </p:sp>
    </p:spTree>
    <p:extLst>
      <p:ext uri="{BB962C8B-B14F-4D97-AF65-F5344CB8AC3E}">
        <p14:creationId xmlns:p14="http://schemas.microsoft.com/office/powerpoint/2010/main" val="315996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Cheryl Notes:</a:t>
            </a:r>
          </a:p>
          <a:p>
            <a:r>
              <a:rPr lang="en-US" altLang="en-US" dirty="0">
                <a:latin typeface="Arial" panose="020B0604020202020204" pitchFamily="34" charset="0"/>
              </a:rPr>
              <a:t>Remind students how proof by induction works</a:t>
            </a:r>
          </a:p>
          <a:p>
            <a:r>
              <a:rPr lang="en-US" altLang="en-US" dirty="0">
                <a:latin typeface="Arial" panose="020B0604020202020204" pitchFamily="34" charset="0"/>
              </a:rPr>
              <a:t>Recursive proof is similar.  These are the questions you want to ask when checking your recursive code:</a:t>
            </a:r>
          </a:p>
          <a:p>
            <a:r>
              <a:rPr lang="en-US" altLang="en-US" dirty="0">
                <a:latin typeface="Arial" panose="020B0604020202020204" pitchFamily="34" charset="0"/>
              </a:rPr>
              <a:t>Is there a base case?  Is it correct?</a:t>
            </a:r>
          </a:p>
          <a:p>
            <a:r>
              <a:rPr lang="en-US" altLang="en-US" dirty="0">
                <a:latin typeface="Arial" panose="020B0604020202020204" pitchFamily="34" charset="0"/>
              </a:rPr>
              <a:t>Is there a smaller version of the original problem?  Is it correct?</a:t>
            </a:r>
          </a:p>
          <a:p>
            <a:r>
              <a:rPr lang="en-US" altLang="en-US" dirty="0">
                <a:latin typeface="Arial" panose="020B0604020202020204" pitchFamily="34" charset="0"/>
              </a:rPr>
              <a:t>Does each recursive case make progress towards the base case?</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11</a:t>
            </a:fld>
            <a:endParaRPr lang="en-US"/>
          </a:p>
        </p:txBody>
      </p:sp>
    </p:spTree>
    <p:extLst>
      <p:ext uri="{BB962C8B-B14F-4D97-AF65-F5344CB8AC3E}">
        <p14:creationId xmlns:p14="http://schemas.microsoft.com/office/powerpoint/2010/main" val="4113639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Cheryl Notes:</a:t>
            </a:r>
          </a:p>
          <a:p>
            <a:r>
              <a:rPr lang="en-US" altLang="en-US" dirty="0">
                <a:latin typeface="Arial" panose="020B0604020202020204" pitchFamily="34" charset="0"/>
              </a:rPr>
              <a:t>Lets look at an example.  </a:t>
            </a:r>
          </a:p>
          <a:p>
            <a:r>
              <a:rPr lang="en-US" altLang="en-US" dirty="0">
                <a:latin typeface="Arial" panose="020B0604020202020204" pitchFamily="34" charset="0"/>
              </a:rPr>
              <a:t>(Go through three points)</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12</a:t>
            </a:fld>
            <a:endParaRPr lang="en-US"/>
          </a:p>
        </p:txBody>
      </p:sp>
    </p:spTree>
    <p:extLst>
      <p:ext uri="{BB962C8B-B14F-4D97-AF65-F5344CB8AC3E}">
        <p14:creationId xmlns:p14="http://schemas.microsoft.com/office/powerpoint/2010/main" val="266583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a:t>
            </a:r>
            <a:r>
              <a:rPr lang="en-US" baseline="0" dirty="0"/>
              <a:t> Notes: Cheryl on screen.</a:t>
            </a:r>
          </a:p>
          <a:p>
            <a:endParaRPr lang="en-US" baseline="0" dirty="0"/>
          </a:p>
          <a:p>
            <a:endParaRPr lang="en-US" baseline="0" dirty="0"/>
          </a:p>
          <a:p>
            <a:r>
              <a:rPr lang="en-US" baseline="0" dirty="0"/>
              <a:t>Cheryl Notes:</a:t>
            </a:r>
          </a:p>
          <a:p>
            <a:pPr eaLnBrk="1" hangingPunct="1"/>
            <a:r>
              <a:rPr lang="en-US" altLang="en-US" dirty="0">
                <a:latin typeface="Tw Cen MT" panose="020B0602020104020603" pitchFamily="34" charset="0"/>
              </a:rPr>
              <a:t>Recursion is a problem-solving approach that can be used to generate simple solutions to certain kinds of problems that are difficult to solve by other means</a:t>
            </a:r>
          </a:p>
          <a:p>
            <a:pPr eaLnBrk="1" hangingPunct="1"/>
            <a:r>
              <a:rPr lang="en-US" altLang="en-US" dirty="0">
                <a:latin typeface="Tw Cen MT" panose="020B0602020104020603" pitchFamily="34" charset="0"/>
              </a:rPr>
              <a:t>Recursion reduces a problem into one or more smaller versions of itself</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2</a:t>
            </a:fld>
            <a:endParaRPr lang="en-US"/>
          </a:p>
        </p:txBody>
      </p:sp>
    </p:spTree>
    <p:extLst>
      <p:ext uri="{BB962C8B-B14F-4D97-AF65-F5344CB8AC3E}">
        <p14:creationId xmlns:p14="http://schemas.microsoft.com/office/powerpoint/2010/main" val="155532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Cheryl off screen and will draw on the</a:t>
            </a:r>
            <a:r>
              <a:rPr lang="en-US" baseline="0" dirty="0"/>
              <a:t> slide. </a:t>
            </a:r>
            <a:endParaRPr lang="en-US" dirty="0"/>
          </a:p>
          <a:p>
            <a:endParaRPr lang="en-US" dirty="0"/>
          </a:p>
          <a:p>
            <a:r>
              <a:rPr lang="en-US" dirty="0"/>
              <a:t>Cheryl Notes:</a:t>
            </a:r>
          </a:p>
          <a:p>
            <a:pPr eaLnBrk="1" hangingPunct="1"/>
            <a:r>
              <a:rPr lang="en-US" altLang="en-US" sz="2800" dirty="0">
                <a:latin typeface="Tw Cen MT" panose="020B0602020104020603" pitchFamily="34" charset="0"/>
              </a:rPr>
              <a:t>Consider searching for a target value in an array</a:t>
            </a:r>
          </a:p>
          <a:p>
            <a:pPr lvl="1" eaLnBrk="1" hangingPunct="1"/>
            <a:r>
              <a:rPr lang="en-US" altLang="en-US" sz="2400" dirty="0">
                <a:latin typeface="Tw Cen MT" panose="020B0602020104020603" pitchFamily="34" charset="0"/>
                <a:ea typeface="Arial" panose="020B0604020202020204" pitchFamily="34" charset="0"/>
                <a:cs typeface="Arial" panose="020B0604020202020204" pitchFamily="34" charset="0"/>
              </a:rPr>
              <a:t>Assume the array elements are sorted in increasing order</a:t>
            </a:r>
          </a:p>
          <a:p>
            <a:pPr lvl="1" eaLnBrk="1" hangingPunct="1"/>
            <a:r>
              <a:rPr lang="en-US" altLang="en-US" sz="2400" dirty="0">
                <a:latin typeface="Tw Cen MT" panose="020B0602020104020603" pitchFamily="34" charset="0"/>
                <a:ea typeface="Arial" panose="020B0604020202020204" pitchFamily="34" charset="0"/>
                <a:cs typeface="Arial" panose="020B0604020202020204" pitchFamily="34" charset="0"/>
              </a:rPr>
              <a:t>We compare the target to the middle element and, if the middle element does not match the target, search either the elements before the middle element or the elements after the middle element</a:t>
            </a:r>
          </a:p>
          <a:p>
            <a:pPr lvl="1" eaLnBrk="1" hangingPunct="1"/>
            <a:r>
              <a:rPr lang="en-US" altLang="en-US" sz="2400" dirty="0">
                <a:latin typeface="Tw Cen MT" panose="020B0602020104020603" pitchFamily="34" charset="0"/>
                <a:ea typeface="Arial" panose="020B0604020202020204" pitchFamily="34" charset="0"/>
                <a:cs typeface="Arial" panose="020B0604020202020204" pitchFamily="34" charset="0"/>
              </a:rPr>
              <a:t>Instead of searching </a:t>
            </a:r>
            <a:r>
              <a:rPr lang="en-US" altLang="en-US" sz="2400" i="1" dirty="0">
                <a:latin typeface="Tw Cen MT" panose="020B0602020104020603" pitchFamily="34" charset="0"/>
                <a:ea typeface="Arial" panose="020B0604020202020204" pitchFamily="34" charset="0"/>
                <a:cs typeface="Arial" panose="020B0604020202020204" pitchFamily="34" charset="0"/>
              </a:rPr>
              <a:t>n</a:t>
            </a:r>
            <a:r>
              <a:rPr lang="en-US" altLang="en-US" sz="2400" dirty="0">
                <a:latin typeface="Tw Cen MT" panose="020B0602020104020603" pitchFamily="34" charset="0"/>
                <a:ea typeface="Arial" panose="020B0604020202020204" pitchFamily="34" charset="0"/>
                <a:cs typeface="Arial" panose="020B0604020202020204" pitchFamily="34" charset="0"/>
              </a:rPr>
              <a:t> elements, we search </a:t>
            </a:r>
            <a:r>
              <a:rPr lang="en-US" altLang="en-US" sz="2400" i="1" dirty="0">
                <a:latin typeface="Tw Cen MT" panose="020B0602020104020603" pitchFamily="34" charset="0"/>
                <a:ea typeface="Arial" panose="020B0604020202020204" pitchFamily="34" charset="0"/>
                <a:cs typeface="Arial" panose="020B0604020202020204" pitchFamily="34" charset="0"/>
              </a:rPr>
              <a:t>n</a:t>
            </a:r>
            <a:r>
              <a:rPr lang="en-US" altLang="en-US" sz="2400" dirty="0">
                <a:latin typeface="Tw Cen MT" panose="020B0602020104020603" pitchFamily="34" charset="0"/>
                <a:ea typeface="Arial" panose="020B0604020202020204" pitchFamily="34" charset="0"/>
                <a:cs typeface="Arial" panose="020B0604020202020204" pitchFamily="34" charset="0"/>
              </a:rPr>
              <a:t>/2 elements</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3</a:t>
            </a:fld>
            <a:endParaRPr lang="en-US"/>
          </a:p>
        </p:txBody>
      </p:sp>
    </p:spTree>
    <p:extLst>
      <p:ext uri="{BB962C8B-B14F-4D97-AF65-F5344CB8AC3E}">
        <p14:creationId xmlns:p14="http://schemas.microsoft.com/office/powerpoint/2010/main" val="3613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There are two things necessary for a recursive algorithm:</a:t>
            </a:r>
          </a:p>
          <a:p>
            <a:r>
              <a:rPr lang="en-US" baseline="0" dirty="0"/>
              <a:t>One or more “base cases” that can be solved directly, </a:t>
            </a:r>
          </a:p>
          <a:p>
            <a:r>
              <a:rPr lang="en-US" baseline="0" dirty="0"/>
              <a:t>And a way to create a smaller version of the problem.</a:t>
            </a:r>
          </a:p>
          <a:p>
            <a:endParaRPr lang="en-US" baseline="0" dirty="0"/>
          </a:p>
          <a:p>
            <a:r>
              <a:rPr lang="en-US" altLang="en-US" dirty="0">
                <a:latin typeface="Arial" panose="020B0604020202020204" pitchFamily="34" charset="0"/>
              </a:rPr>
              <a:t>Write out combining base case and recursive cases below the boxes</a:t>
            </a:r>
          </a:p>
          <a:p>
            <a:endParaRPr lang="en-US" altLang="en-US" dirty="0">
              <a:latin typeface="Arial" panose="020B0604020202020204" pitchFamily="34" charset="0"/>
            </a:endParaRPr>
          </a:p>
          <a:p>
            <a:pPr eaLnBrk="1" hangingPunct="1">
              <a:lnSpc>
                <a:spcPct val="80000"/>
              </a:lnSpc>
              <a:buFont typeface="Wingdings" panose="05000000000000000000" pitchFamily="2" charset="2"/>
              <a:buNone/>
            </a:pPr>
            <a:r>
              <a:rPr lang="en-US" altLang="en-US" b="1" dirty="0">
                <a:latin typeface="Tw Cen MT" panose="020B0602020104020603" pitchFamily="34" charset="0"/>
              </a:rPr>
              <a:t>Recursive Algorithm to Search an Array</a:t>
            </a:r>
          </a:p>
          <a:p>
            <a:pPr eaLnBrk="1" hangingPunct="1">
              <a:lnSpc>
                <a:spcPct val="80000"/>
              </a:lnSpc>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if</a:t>
            </a:r>
            <a:r>
              <a:rPr lang="en-US" altLang="en-US" dirty="0">
                <a:latin typeface="Tw Cen MT" panose="020B0602020104020603" pitchFamily="34" charset="0"/>
              </a:rPr>
              <a:t> the array is empty</a:t>
            </a:r>
          </a:p>
          <a:p>
            <a:pPr eaLnBrk="1" hangingPunct="1">
              <a:lnSpc>
                <a:spcPct val="80000"/>
              </a:lnSpc>
              <a:buFont typeface="Wingdings" panose="05000000000000000000" pitchFamily="2" charset="2"/>
              <a:buNone/>
            </a:pPr>
            <a:r>
              <a:rPr lang="en-US" altLang="en-US" dirty="0">
                <a:latin typeface="Tw Cen MT" panose="020B0602020104020603" pitchFamily="34" charset="0"/>
              </a:rPr>
              <a:t>	return -1 as the search result</a:t>
            </a:r>
          </a:p>
          <a:p>
            <a:pPr eaLnBrk="1" hangingPunct="1">
              <a:lnSpc>
                <a:spcPct val="80000"/>
              </a:lnSpc>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else if </a:t>
            </a:r>
            <a:r>
              <a:rPr lang="en-US" altLang="en-US" dirty="0">
                <a:latin typeface="Tw Cen MT" panose="020B0602020104020603" pitchFamily="34" charset="0"/>
              </a:rPr>
              <a:t>the middle element matches the target</a:t>
            </a:r>
          </a:p>
          <a:p>
            <a:pPr eaLnBrk="1" hangingPunct="1">
              <a:lnSpc>
                <a:spcPct val="80000"/>
              </a:lnSpc>
              <a:buFont typeface="Wingdings" panose="05000000000000000000" pitchFamily="2" charset="2"/>
              <a:buNone/>
            </a:pPr>
            <a:r>
              <a:rPr lang="en-US" altLang="en-US" dirty="0">
                <a:latin typeface="Tw Cen MT" panose="020B0602020104020603" pitchFamily="34" charset="0"/>
              </a:rPr>
              <a:t>	return the subscript of the middle element as the result</a:t>
            </a:r>
          </a:p>
          <a:p>
            <a:pPr eaLnBrk="1" hangingPunct="1">
              <a:lnSpc>
                <a:spcPct val="80000"/>
              </a:lnSpc>
              <a:buFont typeface="Wingdings" panose="05000000000000000000" pitchFamily="2" charset="2"/>
              <a:buNone/>
            </a:pPr>
            <a:r>
              <a:rPr lang="en-US" altLang="en-US" b="1" dirty="0">
                <a:solidFill>
                  <a:srgbClr val="000000"/>
                </a:solidFill>
                <a:latin typeface="Courier New" panose="02070309020205020404" pitchFamily="49" charset="0"/>
                <a:cs typeface="Courier New" panose="02070309020205020404" pitchFamily="49" charset="0"/>
              </a:rPr>
              <a:t>else if </a:t>
            </a:r>
            <a:r>
              <a:rPr lang="en-US" altLang="en-US" dirty="0">
                <a:solidFill>
                  <a:srgbClr val="000000"/>
                </a:solidFill>
                <a:latin typeface="Tw Cen MT" panose="020B0602020104020603" pitchFamily="34" charset="0"/>
              </a:rPr>
              <a:t>the target is less than the middle element </a:t>
            </a:r>
            <a:endParaRPr lang="en-US" altLang="en-US" dirty="0">
              <a:latin typeface="Tw Cen MT" panose="020B0602020104020603" pitchFamily="34" charset="0"/>
            </a:endParaRPr>
          </a:p>
          <a:p>
            <a:pPr eaLnBrk="1" hangingPunct="1">
              <a:lnSpc>
                <a:spcPct val="80000"/>
              </a:lnSpc>
              <a:buFont typeface="Wingdings" panose="05000000000000000000" pitchFamily="2" charset="2"/>
              <a:buNone/>
            </a:pPr>
            <a:r>
              <a:rPr lang="en-US" altLang="en-US" dirty="0">
                <a:latin typeface="Tw Cen MT" panose="020B0602020104020603" pitchFamily="34" charset="0"/>
              </a:rPr>
              <a:t>	recursively search the array elements preceding the middle element and return the result</a:t>
            </a:r>
          </a:p>
          <a:p>
            <a:pPr eaLnBrk="1" hangingPunct="1">
              <a:lnSpc>
                <a:spcPct val="80000"/>
              </a:lnSpc>
              <a:buFont typeface="Wingdings" panose="05000000000000000000" pitchFamily="2" charset="2"/>
              <a:buNone/>
            </a:pPr>
            <a:r>
              <a:rPr lang="en-US" altLang="en-US" b="1" dirty="0">
                <a:solidFill>
                  <a:srgbClr val="000000"/>
                </a:solidFill>
                <a:latin typeface="Courier New" panose="02070309020205020404" pitchFamily="49" charset="0"/>
                <a:cs typeface="Courier New" panose="02070309020205020404" pitchFamily="49" charset="0"/>
              </a:rPr>
              <a:t>else </a:t>
            </a:r>
          </a:p>
          <a:p>
            <a:pPr eaLnBrk="1" hangingPunct="1">
              <a:lnSpc>
                <a:spcPct val="80000"/>
              </a:lnSpc>
              <a:buFont typeface="Wingdings" panose="05000000000000000000" pitchFamily="2" charset="2"/>
              <a:buNone/>
            </a:pPr>
            <a:r>
              <a:rPr lang="en-US" altLang="en-US" dirty="0">
                <a:latin typeface="Tw Cen MT" panose="020B0602020104020603" pitchFamily="34" charset="0"/>
              </a:rPr>
              <a:t>	recursively search the array elements following the middle element and return the result</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4</a:t>
            </a:fld>
            <a:endParaRPr lang="en-US"/>
          </a:p>
        </p:txBody>
      </p:sp>
    </p:spTree>
    <p:extLst>
      <p:ext uri="{BB962C8B-B14F-4D97-AF65-F5344CB8AC3E}">
        <p14:creationId xmlns:p14="http://schemas.microsoft.com/office/powerpoint/2010/main" val="329679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2700" dirty="0">
                <a:latin typeface="Tw Cen MT" panose="020B0602020104020603" pitchFamily="34" charset="0"/>
              </a:rPr>
              <a:t>Here is the code for a binary search.</a:t>
            </a:r>
            <a:r>
              <a:rPr lang="en-US" altLang="en-US" sz="2700" baseline="0" dirty="0">
                <a:latin typeface="Tw Cen MT" panose="020B0602020104020603" pitchFamily="34" charset="0"/>
              </a:rPr>
              <a:t>  Let’s look at the computational complexity.</a:t>
            </a:r>
          </a:p>
          <a:p>
            <a:pPr eaLnBrk="1" hangingPunct="1">
              <a:lnSpc>
                <a:spcPct val="80000"/>
              </a:lnSpc>
            </a:pPr>
            <a:endParaRPr lang="en-US" altLang="en-US" sz="2700" baseline="0" dirty="0">
              <a:latin typeface="Tw Cen MT" panose="020B0602020104020603" pitchFamily="34" charset="0"/>
            </a:endParaRPr>
          </a:p>
          <a:p>
            <a:pPr eaLnBrk="1" hangingPunct="1">
              <a:lnSpc>
                <a:spcPct val="80000"/>
              </a:lnSpc>
            </a:pPr>
            <a:r>
              <a:rPr lang="en-US" altLang="en-US" sz="2700" dirty="0">
                <a:latin typeface="Tw Cen MT" panose="020B0602020104020603" pitchFamily="34" charset="0"/>
              </a:rPr>
              <a:t>At each recursive call we eliminate half the array elements from consideration, making  a binary search O(log </a:t>
            </a:r>
            <a:r>
              <a:rPr lang="en-US" altLang="en-US" sz="2700" i="1" dirty="0">
                <a:latin typeface="Tw Cen MT" panose="020B0602020104020603" pitchFamily="34" charset="0"/>
              </a:rPr>
              <a:t>n</a:t>
            </a:r>
            <a:r>
              <a:rPr lang="en-US" altLang="en-US" sz="2700" dirty="0">
                <a:latin typeface="Tw Cen MT" panose="020B0602020104020603" pitchFamily="34" charset="0"/>
              </a:rPr>
              <a:t>)</a:t>
            </a:r>
          </a:p>
          <a:p>
            <a:pPr eaLnBrk="1" hangingPunct="1">
              <a:lnSpc>
                <a:spcPct val="80000"/>
              </a:lnSpc>
            </a:pPr>
            <a:r>
              <a:rPr lang="en-US" altLang="en-US" sz="2700" dirty="0">
                <a:latin typeface="Tw Cen MT" panose="020B0602020104020603" pitchFamily="34" charset="0"/>
              </a:rPr>
              <a:t>An array of 16 would search arrays of length 16, 8, 4, 2, and 1: 5 probes in the worst case</a:t>
            </a:r>
          </a:p>
          <a:p>
            <a:pPr lvl="1" eaLnBrk="1" hangingPunct="1">
              <a:lnSpc>
                <a:spcPct val="80000"/>
              </a:lnSpc>
            </a:pPr>
            <a:r>
              <a:rPr lang="en-US" altLang="en-US" sz="2400" dirty="0">
                <a:latin typeface="Tw Cen MT" panose="020B0602020104020603" pitchFamily="34" charset="0"/>
                <a:ea typeface="Arial" panose="020B0604020202020204" pitchFamily="34" charset="0"/>
                <a:cs typeface="Arial" panose="020B0604020202020204" pitchFamily="34" charset="0"/>
              </a:rPr>
              <a:t>16 = 2</a:t>
            </a:r>
            <a:r>
              <a:rPr lang="en-US" altLang="en-US" sz="2400" baseline="30000" dirty="0">
                <a:latin typeface="Tw Cen MT" panose="020B0602020104020603" pitchFamily="34" charset="0"/>
                <a:ea typeface="Arial" panose="020B0604020202020204" pitchFamily="34" charset="0"/>
                <a:cs typeface="Arial" panose="020B0604020202020204" pitchFamily="34" charset="0"/>
              </a:rPr>
              <a:t>4</a:t>
            </a:r>
            <a:endParaRPr lang="en-US" altLang="en-US" sz="2400" dirty="0">
              <a:latin typeface="Tw Cen MT" panose="020B0602020104020603" pitchFamily="34" charset="0"/>
              <a:ea typeface="Arial" panose="020B0604020202020204" pitchFamily="34" charset="0"/>
              <a:cs typeface="Arial" panose="020B0604020202020204" pitchFamily="34" charset="0"/>
            </a:endParaRPr>
          </a:p>
          <a:p>
            <a:pPr lvl="1" eaLnBrk="1" hangingPunct="1">
              <a:lnSpc>
                <a:spcPct val="80000"/>
              </a:lnSpc>
            </a:pPr>
            <a:r>
              <a:rPr lang="en-US" altLang="en-US" sz="2400" dirty="0">
                <a:latin typeface="Tw Cen MT" panose="020B0602020104020603" pitchFamily="34" charset="0"/>
                <a:ea typeface="Arial" panose="020B0604020202020204" pitchFamily="34" charset="0"/>
                <a:cs typeface="Arial" panose="020B0604020202020204" pitchFamily="34" charset="0"/>
              </a:rPr>
              <a:t>5 = log</a:t>
            </a:r>
            <a:r>
              <a:rPr lang="en-US" altLang="en-US" sz="2400" baseline="-25000" dirty="0">
                <a:latin typeface="Tw Cen MT" panose="020B0602020104020603" pitchFamily="34" charset="0"/>
                <a:ea typeface="Arial" panose="020B0604020202020204" pitchFamily="34" charset="0"/>
                <a:cs typeface="Arial" panose="020B0604020202020204" pitchFamily="34" charset="0"/>
              </a:rPr>
              <a:t>2</a:t>
            </a:r>
            <a:r>
              <a:rPr lang="en-US" altLang="en-US" sz="2400" dirty="0">
                <a:latin typeface="Tw Cen MT" panose="020B0602020104020603" pitchFamily="34" charset="0"/>
                <a:ea typeface="Arial" panose="020B0604020202020204" pitchFamily="34" charset="0"/>
                <a:cs typeface="Arial" panose="020B0604020202020204" pitchFamily="34" charset="0"/>
              </a:rPr>
              <a:t>16 + 1</a:t>
            </a:r>
          </a:p>
          <a:p>
            <a:pPr eaLnBrk="1" hangingPunct="1">
              <a:lnSpc>
                <a:spcPct val="80000"/>
              </a:lnSpc>
            </a:pPr>
            <a:r>
              <a:rPr lang="en-US" altLang="en-US" sz="2700" dirty="0">
                <a:latin typeface="Tw Cen MT" panose="020B0602020104020603" pitchFamily="34" charset="0"/>
              </a:rPr>
              <a:t>A doubled array size would require only 6 probes in the worst case</a:t>
            </a:r>
          </a:p>
          <a:p>
            <a:pPr lvl="1" eaLnBrk="1" hangingPunct="1">
              <a:lnSpc>
                <a:spcPct val="80000"/>
              </a:lnSpc>
            </a:pPr>
            <a:r>
              <a:rPr lang="en-US" altLang="en-US" sz="2400" dirty="0">
                <a:latin typeface="Tw Cen MT" panose="020B0602020104020603" pitchFamily="34" charset="0"/>
                <a:ea typeface="Arial" panose="020B0604020202020204" pitchFamily="34" charset="0"/>
                <a:cs typeface="Arial" panose="020B0604020202020204" pitchFamily="34" charset="0"/>
              </a:rPr>
              <a:t>32 = 2</a:t>
            </a:r>
            <a:r>
              <a:rPr lang="en-US" altLang="en-US" sz="2400" baseline="30000" dirty="0">
                <a:latin typeface="Tw Cen MT" panose="020B0602020104020603" pitchFamily="34" charset="0"/>
                <a:ea typeface="Arial" panose="020B0604020202020204" pitchFamily="34" charset="0"/>
                <a:cs typeface="Arial" panose="020B0604020202020204" pitchFamily="34" charset="0"/>
              </a:rPr>
              <a:t>5</a:t>
            </a:r>
          </a:p>
          <a:p>
            <a:pPr lvl="1" eaLnBrk="1" hangingPunct="1">
              <a:lnSpc>
                <a:spcPct val="80000"/>
              </a:lnSpc>
            </a:pPr>
            <a:r>
              <a:rPr lang="en-US" altLang="en-US" sz="2400" dirty="0">
                <a:latin typeface="Tw Cen MT" panose="020B0602020104020603" pitchFamily="34" charset="0"/>
                <a:ea typeface="Arial" panose="020B0604020202020204" pitchFamily="34" charset="0"/>
                <a:cs typeface="Arial" panose="020B0604020202020204" pitchFamily="34" charset="0"/>
              </a:rPr>
              <a:t>6 = log</a:t>
            </a:r>
            <a:r>
              <a:rPr lang="en-US" altLang="en-US" sz="2400" baseline="-25000" dirty="0">
                <a:latin typeface="Tw Cen MT" panose="020B0602020104020603" pitchFamily="34" charset="0"/>
                <a:ea typeface="Arial" panose="020B0604020202020204" pitchFamily="34" charset="0"/>
                <a:cs typeface="Arial" panose="020B0604020202020204" pitchFamily="34" charset="0"/>
              </a:rPr>
              <a:t>2</a:t>
            </a:r>
            <a:r>
              <a:rPr lang="en-US" altLang="en-US" sz="2400" dirty="0">
                <a:latin typeface="Tw Cen MT" panose="020B0602020104020603" pitchFamily="34" charset="0"/>
                <a:ea typeface="Arial" panose="020B0604020202020204" pitchFamily="34" charset="0"/>
                <a:cs typeface="Arial" panose="020B0604020202020204" pitchFamily="34" charset="0"/>
              </a:rPr>
              <a:t>32 + 1</a:t>
            </a:r>
          </a:p>
          <a:p>
            <a:pPr lvl="1" eaLnBrk="1" hangingPunct="1">
              <a:lnSpc>
                <a:spcPct val="80000"/>
              </a:lnSpc>
            </a:pPr>
            <a:endParaRPr lang="en-US" altLang="en-US" sz="2400" dirty="0">
              <a:latin typeface="Tw Cen MT" panose="020B0602020104020603" pitchFamily="34" charset="0"/>
              <a:ea typeface="Arial" panose="020B0604020202020204" pitchFamily="34" charset="0"/>
              <a:cs typeface="Arial" panose="020B0604020202020204" pitchFamily="34" charset="0"/>
            </a:endParaRPr>
          </a:p>
          <a:p>
            <a:pPr lvl="1" eaLnBrk="1" hangingPunct="1">
              <a:lnSpc>
                <a:spcPct val="80000"/>
              </a:lnSpc>
            </a:pPr>
            <a:endParaRPr lang="en-US" altLang="en-US" sz="2400" dirty="0">
              <a:latin typeface="Tw Cen MT" panose="020B0602020104020603" pitchFamily="34" charset="0"/>
              <a:ea typeface="Arial" panose="020B0604020202020204" pitchFamily="34" charset="0"/>
              <a:cs typeface="Arial" panose="020B0604020202020204" pitchFamily="34" charset="0"/>
            </a:endParaRPr>
          </a:p>
          <a:p>
            <a:pPr lvl="1" eaLnBrk="1" hangingPunct="1">
              <a:lnSpc>
                <a:spcPct val="80000"/>
              </a:lnSpc>
            </a:pPr>
            <a:r>
              <a:rPr lang="en-US" altLang="en-US" sz="2400" dirty="0">
                <a:latin typeface="Tw Cen MT" panose="020B0602020104020603" pitchFamily="34" charset="0"/>
                <a:ea typeface="Arial" panose="020B0604020202020204" pitchFamily="34" charset="0"/>
                <a:cs typeface="Arial" panose="020B0604020202020204" pitchFamily="34" charset="0"/>
              </a:rPr>
              <a:t>Each time the size doubles the number of times the loop executes is increased by one.  This is why logarithmic solutions are attractive.</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5</a:t>
            </a:fld>
            <a:endParaRPr lang="en-US"/>
          </a:p>
        </p:txBody>
      </p:sp>
    </p:spTree>
    <p:extLst>
      <p:ext uri="{BB962C8B-B14F-4D97-AF65-F5344CB8AC3E}">
        <p14:creationId xmlns:p14="http://schemas.microsoft.com/office/powerpoint/2010/main" val="1812058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is a recursive algorithm for finding the length of the string? </a:t>
            </a:r>
          </a:p>
          <a:p>
            <a:endParaRPr lang="en-US" baseline="0" dirty="0"/>
          </a:p>
          <a:p>
            <a:r>
              <a:rPr lang="en-US" altLang="en-US" dirty="0">
                <a:latin typeface="Arial" panose="020B0604020202020204" pitchFamily="34" charset="0"/>
              </a:rPr>
              <a:t>Recursive case 1+length of string excluding first character</a:t>
            </a:r>
          </a:p>
          <a:p>
            <a:r>
              <a:rPr lang="en-US" altLang="en-US" dirty="0">
                <a:latin typeface="Arial" panose="020B0604020202020204" pitchFamily="34" charset="0"/>
              </a:rPr>
              <a:t>Base case: string length is zero</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6</a:t>
            </a:fld>
            <a:endParaRPr lang="en-US"/>
          </a:p>
        </p:txBody>
      </p:sp>
    </p:spTree>
    <p:extLst>
      <p:ext uri="{BB962C8B-B14F-4D97-AF65-F5344CB8AC3E}">
        <p14:creationId xmlns:p14="http://schemas.microsoft.com/office/powerpoint/2010/main" val="73994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Cheryl Notes:</a:t>
            </a:r>
          </a:p>
          <a:p>
            <a:r>
              <a:rPr lang="en-US" altLang="en-US" dirty="0">
                <a:latin typeface="Arial" panose="020B0604020202020204" pitchFamily="34" charset="0"/>
              </a:rPr>
              <a:t>Here is the code.  Note the base case (point to it)</a:t>
            </a:r>
          </a:p>
          <a:p>
            <a:r>
              <a:rPr lang="en-US" altLang="en-US" dirty="0">
                <a:latin typeface="Arial" panose="020B0604020202020204" pitchFamily="34" charset="0"/>
              </a:rPr>
              <a:t>And recursive case (point to it)</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7</a:t>
            </a:fld>
            <a:endParaRPr lang="en-US"/>
          </a:p>
        </p:txBody>
      </p:sp>
    </p:spTree>
    <p:extLst>
      <p:ext uri="{BB962C8B-B14F-4D97-AF65-F5344CB8AC3E}">
        <p14:creationId xmlns:p14="http://schemas.microsoft.com/office/powerpoint/2010/main" val="310625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Cheryl</a:t>
            </a:r>
            <a:r>
              <a:rPr lang="en-US" baseline="0" dirty="0"/>
              <a:t> Notes:</a:t>
            </a:r>
            <a:br>
              <a:rPr lang="en-US" baseline="0" dirty="0"/>
            </a:br>
            <a:r>
              <a:rPr lang="en-US" altLang="en-US" dirty="0">
                <a:latin typeface="Arial" panose="020B0604020202020204" pitchFamily="34" charset="0"/>
              </a:rPr>
              <a:t>Checking on the correctness of a recursive can be helped by tracing the recursion.  </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8</a:t>
            </a:fld>
            <a:endParaRPr lang="en-US"/>
          </a:p>
        </p:txBody>
      </p:sp>
    </p:spTree>
    <p:extLst>
      <p:ext uri="{BB962C8B-B14F-4D97-AF65-F5344CB8AC3E}">
        <p14:creationId xmlns:p14="http://schemas.microsoft.com/office/powerpoint/2010/main" val="1199829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Here’s a similar method for printing characters</a:t>
            </a: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9</a:t>
            </a:fld>
            <a:endParaRPr lang="en-US"/>
          </a:p>
        </p:txBody>
      </p:sp>
    </p:spTree>
    <p:extLst>
      <p:ext uri="{BB962C8B-B14F-4D97-AF65-F5344CB8AC3E}">
        <p14:creationId xmlns:p14="http://schemas.microsoft.com/office/powerpoint/2010/main" val="11512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921635" y="4800650"/>
            <a:ext cx="7300731" cy="203681"/>
          </a:xfrm>
          <a:prstGeom prst="rect">
            <a:avLst/>
          </a:prstGeom>
        </p:spPr>
        <p:txBody>
          <a:bodyPr anchor="b" anchorCtr="0"/>
          <a:lstStyle>
            <a:lvl1pPr marL="0" indent="0" algn="ctr">
              <a:buNone/>
              <a:defRPr sz="1050" baseline="0">
                <a:solidFill>
                  <a:schemeClr val="bg1"/>
                </a:solidFill>
                <a:latin typeface="Arial" charset="0"/>
                <a:ea typeface="Arial" charset="0"/>
                <a:cs typeface="Arial"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921635" y="4071443"/>
            <a:ext cx="7300731" cy="729207"/>
          </a:xfrm>
          <a:prstGeom prst="rect">
            <a:avLst/>
          </a:prstGeom>
        </p:spPr>
        <p:txBody>
          <a:bodyPr wrap="square" tIns="0" bIns="0" anchor="t"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bg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988996921"/>
      </p:ext>
    </p:extLst>
  </p:cSld>
  <p:clrMapOvr>
    <a:masterClrMapping/>
  </p:clrMapOvr>
  <p:extLst mod="1">
    <p:ext uri="{DCECCB84-F9BA-43D5-87BE-67443E8EF086}">
      <p15:sldGuideLst xmlns:p15="http://schemas.microsoft.com/office/powerpoint/2012/main">
        <p15:guide id="1" orient="horz" pos="2556" userDrawn="1">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287325" y="1777153"/>
            <a:ext cx="4724928" cy="308898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545123" y="1773884"/>
            <a:ext cx="3242603" cy="306627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Click icon to add picture</a:t>
            </a:r>
            <a:endParaRPr lang="en-US" dirty="0"/>
          </a:p>
        </p:txBody>
      </p:sp>
      <p:sp>
        <p:nvSpPr>
          <p:cNvPr id="9" name="Content Placeholder 3"/>
          <p:cNvSpPr>
            <a:spLocks noGrp="1"/>
          </p:cNvSpPr>
          <p:nvPr>
            <p:ph sz="quarter" idx="12" hasCustomPrompt="1"/>
          </p:nvPr>
        </p:nvSpPr>
        <p:spPr>
          <a:xfrm>
            <a:off x="287325" y="1291838"/>
            <a:ext cx="8500401" cy="285750"/>
          </a:xfrm>
          <a:prstGeom prst="rect">
            <a:avLst/>
          </a:prstGeom>
        </p:spPr>
        <p:txBody>
          <a:bodyPr vert="horz" lIns="91440" tIns="45720" rIns="91440" bIns="45720" rtlCol="0">
            <a:noAutofit/>
          </a:bodyPr>
          <a:lstStyle>
            <a:lvl1pPr>
              <a:defRPr lang="en-US" sz="17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57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4123092" y="1334152"/>
            <a:ext cx="4675217" cy="344809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Edit Master text styles</a:t>
            </a:r>
          </a:p>
          <a:p>
            <a:pPr lvl="1"/>
            <a:r>
              <a:rPr lang="en-US"/>
              <a:t>Second level</a:t>
            </a:r>
          </a:p>
        </p:txBody>
      </p:sp>
      <p:sp>
        <p:nvSpPr>
          <p:cNvPr id="10" name="Picture Placeholder 4"/>
          <p:cNvSpPr>
            <a:spLocks noGrp="1"/>
          </p:cNvSpPr>
          <p:nvPr>
            <p:ph type="pic" sz="quarter" idx="11"/>
          </p:nvPr>
        </p:nvSpPr>
        <p:spPr>
          <a:xfrm>
            <a:off x="328273" y="1334153"/>
            <a:ext cx="3438384" cy="3448095"/>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Click icon to add picture</a:t>
            </a:r>
            <a:endParaRPr lang="en-US" dirty="0"/>
          </a:p>
        </p:txBody>
      </p:sp>
      <p:sp>
        <p:nvSpPr>
          <p:cNvPr id="9"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91695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3976578" y="1758462"/>
            <a:ext cx="4773528" cy="3099287"/>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Edit Master text styles</a:t>
            </a:r>
          </a:p>
          <a:p>
            <a:pPr lvl="1"/>
            <a:r>
              <a:rPr lang="en-US"/>
              <a:t>Second level</a:t>
            </a:r>
          </a:p>
        </p:txBody>
      </p:sp>
      <p:sp>
        <p:nvSpPr>
          <p:cNvPr id="10" name="Picture Placeholder 4"/>
          <p:cNvSpPr>
            <a:spLocks noGrp="1"/>
          </p:cNvSpPr>
          <p:nvPr>
            <p:ph type="pic" sz="quarter" idx="11" hasCustomPrompt="1"/>
          </p:nvPr>
        </p:nvSpPr>
        <p:spPr>
          <a:xfrm>
            <a:off x="295564" y="1758462"/>
            <a:ext cx="3341530" cy="306465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dirty="0"/>
              <a:t>Drag picture to placeholder or click icon to add   </a:t>
            </a:r>
          </a:p>
        </p:txBody>
      </p:sp>
      <p:sp>
        <p:nvSpPr>
          <p:cNvPr id="13" name="Content Placeholder 3"/>
          <p:cNvSpPr>
            <a:spLocks noGrp="1"/>
          </p:cNvSpPr>
          <p:nvPr>
            <p:ph sz="quarter" idx="13" hasCustomPrompt="1"/>
          </p:nvPr>
        </p:nvSpPr>
        <p:spPr>
          <a:xfrm>
            <a:off x="295564" y="1317763"/>
            <a:ext cx="8320898" cy="285750"/>
          </a:xfrm>
          <a:prstGeom prst="rect">
            <a:avLst/>
          </a:prstGeom>
        </p:spPr>
        <p:txBody>
          <a:bodyPr vert="horz" lIns="91440" tIns="45720" rIns="91440" bIns="45720" rtlCol="0">
            <a:noAutofit/>
          </a:bodyPr>
          <a:lstStyle>
            <a:lvl1pPr algn="l">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Tree>
    <p:custDataLst>
      <p:tags r:id="rId1"/>
    </p:custDataLst>
    <p:extLst>
      <p:ext uri="{BB962C8B-B14F-4D97-AF65-F5344CB8AC3E}">
        <p14:creationId xmlns:p14="http://schemas.microsoft.com/office/powerpoint/2010/main" val="100098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Image-video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79828" y="4211515"/>
            <a:ext cx="8236855" cy="64623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lvl="0"/>
            <a:r>
              <a:rPr lang="en-US"/>
              <a:t>Edit Master text styles</a:t>
            </a:r>
          </a:p>
        </p:txBody>
      </p:sp>
      <p:sp>
        <p:nvSpPr>
          <p:cNvPr id="3" name="Content Placeholder 2"/>
          <p:cNvSpPr>
            <a:spLocks noGrp="1"/>
          </p:cNvSpPr>
          <p:nvPr>
            <p:ph sz="quarter" idx="10" hasCustomPrompt="1"/>
          </p:nvPr>
        </p:nvSpPr>
        <p:spPr>
          <a:xfrm>
            <a:off x="379828" y="1434905"/>
            <a:ext cx="8236856" cy="2638332"/>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3690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Image-video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04800" y="4211515"/>
            <a:ext cx="8382000" cy="646235"/>
          </a:xfrm>
          <a:prstGeom prst="rect">
            <a:avLst/>
          </a:prstGeom>
        </p:spPr>
        <p:txBody>
          <a:bodyPr anchor="ctr"/>
          <a:lstStyle>
            <a:lvl1pPr>
              <a:defRPr sz="1100">
                <a:latin typeface="+mn-lt"/>
                <a:cs typeface="Calibri" panose="020F0502020204030204" pitchFamily="34" charset="0"/>
              </a:defRPr>
            </a:lvl1pPr>
          </a:lstStyle>
          <a:p>
            <a:pPr lvl="0"/>
            <a:r>
              <a:rPr lang="en-US"/>
              <a:t>Edit Master text styles</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Content Placeholder 3"/>
          <p:cNvSpPr>
            <a:spLocks noGrp="1"/>
          </p:cNvSpPr>
          <p:nvPr>
            <p:ph sz="quarter" idx="13" hasCustomPrompt="1"/>
          </p:nvPr>
        </p:nvSpPr>
        <p:spPr>
          <a:xfrm>
            <a:off x="304800" y="1257058"/>
            <a:ext cx="838200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9" name="Content Placeholder 2"/>
          <p:cNvSpPr>
            <a:spLocks noGrp="1"/>
          </p:cNvSpPr>
          <p:nvPr>
            <p:ph sz="quarter" idx="10" hasCustomPrompt="1"/>
          </p:nvPr>
        </p:nvSpPr>
        <p:spPr>
          <a:xfrm>
            <a:off x="304800" y="1681088"/>
            <a:ext cx="8382000" cy="239214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10"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416804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1"/>
          <p:cNvSpPr>
            <a:spLocks noGrp="1"/>
          </p:cNvSpPr>
          <p:nvPr>
            <p:ph sz="half" idx="1" hasCustomPrompt="1"/>
          </p:nvPr>
        </p:nvSpPr>
        <p:spPr>
          <a:xfrm>
            <a:off x="234462" y="1305733"/>
            <a:ext cx="3841886"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6" name="Content 2"/>
          <p:cNvSpPr>
            <a:spLocks noGrp="1"/>
          </p:cNvSpPr>
          <p:nvPr>
            <p:ph sz="half" idx="12"/>
          </p:nvPr>
        </p:nvSpPr>
        <p:spPr>
          <a:xfrm>
            <a:off x="290732" y="1807695"/>
            <a:ext cx="3785616"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softEdge rad="0"/>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Edit Master text styles</a:t>
            </a:r>
          </a:p>
        </p:txBody>
      </p:sp>
      <p:sp>
        <p:nvSpPr>
          <p:cNvPr id="7" name="Content 1"/>
          <p:cNvSpPr>
            <a:spLocks noGrp="1"/>
          </p:cNvSpPr>
          <p:nvPr>
            <p:ph sz="half" idx="13" hasCustomPrompt="1"/>
          </p:nvPr>
        </p:nvSpPr>
        <p:spPr>
          <a:xfrm>
            <a:off x="4855406" y="1305733"/>
            <a:ext cx="3754022"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10" name="Content 2"/>
          <p:cNvSpPr>
            <a:spLocks noGrp="1"/>
          </p:cNvSpPr>
          <p:nvPr>
            <p:ph sz="half" idx="14"/>
          </p:nvPr>
        </p:nvSpPr>
        <p:spPr>
          <a:xfrm>
            <a:off x="4919141" y="1807696"/>
            <a:ext cx="3781584"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Edit Master text styles</a:t>
            </a:r>
          </a:p>
        </p:txBody>
      </p:sp>
      <p:sp>
        <p:nvSpPr>
          <p:cNvPr id="11"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9" name="heading"/>
          <p:cNvSpPr>
            <a:spLocks noGrp="1"/>
          </p:cNvSpPr>
          <p:nvPr>
            <p:ph type="body" sz="quarter" idx="15"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29009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Content. Lef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824025" y="1359405"/>
            <a:ext cx="4951828"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Left</a:t>
            </a:r>
          </a:p>
        </p:txBody>
      </p:sp>
    </p:spTree>
    <p:extLst>
      <p:ext uri="{BB962C8B-B14F-4D97-AF65-F5344CB8AC3E}">
        <p14:creationId xmlns:p14="http://schemas.microsoft.com/office/powerpoint/2010/main" val="3240712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Content, Righ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51443" y="1359404"/>
            <a:ext cx="5176902"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Right.</a:t>
            </a:r>
          </a:p>
        </p:txBody>
      </p:sp>
    </p:spTree>
    <p:extLst>
      <p:ext uri="{BB962C8B-B14F-4D97-AF65-F5344CB8AC3E}">
        <p14:creationId xmlns:p14="http://schemas.microsoft.com/office/powerpoint/2010/main" val="1034867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sset Example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 Single Corner Rectangle 2"/>
          <p:cNvSpPr/>
          <p:nvPr userDrawn="1"/>
        </p:nvSpPr>
        <p:spPr>
          <a:xfrm>
            <a:off x="1043382" y="4079832"/>
            <a:ext cx="3494315" cy="587829"/>
          </a:xfrm>
          <a:prstGeom prst="round1Rect">
            <a:avLst>
              <a:gd name="adj" fmla="val 0"/>
            </a:avLst>
          </a:pr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05740" rIns="137160" rtlCol="0" anchor="ctr" anchorCtr="0"/>
          <a:lstStyle/>
          <a:p>
            <a:pPr algn="l"/>
            <a:r>
              <a:rPr lang="en-US" sz="1050" dirty="0">
                <a:solidFill>
                  <a:schemeClr val="tx1"/>
                </a:solidFill>
                <a:latin typeface="Calibri" panose="020F0502020204030204" pitchFamily="34" charset="0"/>
                <a:cs typeface="Calibri" panose="020F0502020204030204" pitchFamily="34" charset="0"/>
              </a:rPr>
              <a:t>On screen instructions go here</a:t>
            </a:r>
          </a:p>
        </p:txBody>
      </p:sp>
      <p:sp>
        <p:nvSpPr>
          <p:cNvPr id="6" name="Rectangle 5"/>
          <p:cNvSpPr/>
          <p:nvPr userDrawn="1"/>
        </p:nvSpPr>
        <p:spPr>
          <a:xfrm>
            <a:off x="1395009" y="1967594"/>
            <a:ext cx="2910987" cy="55101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7" name="Rectangle 6"/>
          <p:cNvSpPr/>
          <p:nvPr userDrawn="1"/>
        </p:nvSpPr>
        <p:spPr>
          <a:xfrm>
            <a:off x="1395008" y="3289162"/>
            <a:ext cx="2910987" cy="55168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8" name="Rectangle 7"/>
          <p:cNvSpPr/>
          <p:nvPr userDrawn="1"/>
        </p:nvSpPr>
        <p:spPr>
          <a:xfrm>
            <a:off x="1395009" y="2620978"/>
            <a:ext cx="2917528" cy="555359"/>
          </a:xfrm>
          <a:prstGeom prst="rect">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9" name="Rectangle 8"/>
          <p:cNvSpPr/>
          <p:nvPr userDrawn="1"/>
        </p:nvSpPr>
        <p:spPr>
          <a:xfrm>
            <a:off x="5117974" y="2047558"/>
            <a:ext cx="2331720" cy="1650476"/>
          </a:xfrm>
          <a:prstGeom prst="rect">
            <a:avLst/>
          </a:prstGeom>
          <a:solidFill>
            <a:schemeClr val="tx1"/>
          </a:solidFill>
          <a:ln w="44450">
            <a:noFill/>
            <a:miter lim="800000"/>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lvl="0"/>
            <a:r>
              <a:rPr lang="en-US" sz="1350" dirty="0">
                <a:solidFill>
                  <a:schemeClr val="bg1"/>
                </a:solidFill>
                <a:latin typeface="Calibri" panose="020F0502020204030204" pitchFamily="34" charset="0"/>
                <a:cs typeface="Calibri" panose="020F0502020204030204" pitchFamily="34" charset="0"/>
              </a:rPr>
              <a:t>Use for quotes or small pieces of content that aren’t voiced</a:t>
            </a:r>
          </a:p>
        </p:txBody>
      </p:sp>
      <p:sp>
        <p:nvSpPr>
          <p:cNvPr id="10" name="Rectangle 9"/>
          <p:cNvSpPr/>
          <p:nvPr userDrawn="1"/>
        </p:nvSpPr>
        <p:spPr>
          <a:xfrm>
            <a:off x="5117974" y="1250364"/>
            <a:ext cx="2334451" cy="678482"/>
          </a:xfrm>
          <a:prstGeom prst="rect">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defTabSz="685800">
              <a:defRPr/>
            </a:pPr>
            <a:r>
              <a:rPr lang="en-US" sz="1350" dirty="0">
                <a:solidFill>
                  <a:schemeClr val="bg1"/>
                </a:solidFill>
                <a:latin typeface="Calibri" panose="020F0502020204030204" pitchFamily="34" charset="0"/>
                <a:cs typeface="Calibri" panose="020F0502020204030204" pitchFamily="34" charset="0"/>
              </a:rPr>
              <a:t>This is a heading box</a:t>
            </a:r>
          </a:p>
        </p:txBody>
      </p:sp>
      <p:grpSp>
        <p:nvGrpSpPr>
          <p:cNvPr id="12" name="Group 11"/>
          <p:cNvGrpSpPr/>
          <p:nvPr userDrawn="1"/>
        </p:nvGrpSpPr>
        <p:grpSpPr>
          <a:xfrm>
            <a:off x="5117974" y="3816746"/>
            <a:ext cx="2303215" cy="933239"/>
            <a:chOff x="307826" y="2082548"/>
            <a:chExt cx="3070953" cy="1244319"/>
          </a:xfrm>
        </p:grpSpPr>
        <p:sp>
          <p:nvSpPr>
            <p:cNvPr id="14" name="Rectangle 13"/>
            <p:cNvSpPr/>
            <p:nvPr userDrawn="1"/>
          </p:nvSpPr>
          <p:spPr>
            <a:xfrm>
              <a:off x="307826" y="2082548"/>
              <a:ext cx="3070953" cy="1060703"/>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685800" rtlCol="0" anchor="ctr" anchorCtr="0"/>
            <a:lstStyle/>
            <a:p>
              <a:pPr lvl="0"/>
              <a:r>
                <a:rPr lang="en-US" sz="1050" dirty="0">
                  <a:solidFill>
                    <a:schemeClr val="bg1"/>
                  </a:solidFill>
                  <a:latin typeface="Calibri" panose="020F0502020204030204" pitchFamily="34" charset="0"/>
                  <a:cs typeface="Calibri" panose="020F0502020204030204" pitchFamily="34" charset="0"/>
                </a:rPr>
                <a:t>Use for quotes or small pieces of content that aren’t voiced</a:t>
              </a:r>
            </a:p>
          </p:txBody>
        </p:sp>
        <p:sp>
          <p:nvSpPr>
            <p:cNvPr id="15" name="Isosceles Triangle 14"/>
            <p:cNvSpPr/>
            <p:nvPr userDrawn="1"/>
          </p:nvSpPr>
          <p:spPr>
            <a:xfrm rot="10800000">
              <a:off x="1554417" y="3046624"/>
              <a:ext cx="578163" cy="280243"/>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Rectangle 1"/>
          <p:cNvSpPr/>
          <p:nvPr userDrawn="1"/>
        </p:nvSpPr>
        <p:spPr>
          <a:xfrm>
            <a:off x="1395009" y="1315453"/>
            <a:ext cx="2910987" cy="553452"/>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sz="1050" dirty="0"/>
              <a:t>Definition: Goes Here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11679" y="4021628"/>
            <a:ext cx="385763" cy="38576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sset Example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a:xfrm>
            <a:off x="5977699" y="2291043"/>
            <a:ext cx="1358914" cy="303648"/>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a:r>
              <a:rPr lang="en-US" sz="1050" dirty="0">
                <a:solidFill>
                  <a:schemeClr val="bg1"/>
                </a:solidFill>
                <a:latin typeface="Calibri" panose="020F0502020204030204" pitchFamily="34" charset="0"/>
                <a:cs typeface="Calibri" panose="020F0502020204030204" pitchFamily="34" charset="0"/>
              </a:rPr>
              <a:t>This is a tag </a:t>
            </a:r>
          </a:p>
        </p:txBody>
      </p:sp>
      <p:sp>
        <p:nvSpPr>
          <p:cNvPr id="19" name="Rounded Rectangle 12"/>
          <p:cNvSpPr/>
          <p:nvPr userDrawn="1"/>
        </p:nvSpPr>
        <p:spPr>
          <a:xfrm>
            <a:off x="1518553" y="3185199"/>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0" name="Rounded Rectangle 54"/>
          <p:cNvSpPr/>
          <p:nvPr userDrawn="1"/>
        </p:nvSpPr>
        <p:spPr>
          <a:xfrm>
            <a:off x="1518553" y="3665811"/>
            <a:ext cx="2209800" cy="402772"/>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1" name="Rounded Rectangle 57"/>
          <p:cNvSpPr/>
          <p:nvPr userDrawn="1"/>
        </p:nvSpPr>
        <p:spPr>
          <a:xfrm>
            <a:off x="1518553" y="4148166"/>
            <a:ext cx="2209800" cy="402772"/>
          </a:xfrm>
          <a:prstGeom prst="rect">
            <a:avLst/>
          </a:prstGeom>
          <a:solidFill>
            <a:srgbClr val="00999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2" name="Rectangle 21"/>
          <p:cNvSpPr/>
          <p:nvPr userDrawn="1"/>
        </p:nvSpPr>
        <p:spPr>
          <a:xfrm>
            <a:off x="3962399" y="3185199"/>
            <a:ext cx="2209800" cy="4027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dirty="0">
              <a:latin typeface="Arial" panose="020B0604020202020204" pitchFamily="34" charset="0"/>
              <a:cs typeface="Arial" panose="020B0604020202020204" pitchFamily="34" charset="0"/>
            </a:endParaRPr>
          </a:p>
        </p:txBody>
      </p:sp>
      <p:sp>
        <p:nvSpPr>
          <p:cNvPr id="23" name="Rectangle 22"/>
          <p:cNvSpPr/>
          <p:nvPr userDrawn="1"/>
        </p:nvSpPr>
        <p:spPr>
          <a:xfrm>
            <a:off x="3962399" y="3656220"/>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4" name="Rectangle 23"/>
          <p:cNvSpPr/>
          <p:nvPr userDrawn="1"/>
        </p:nvSpPr>
        <p:spPr>
          <a:xfrm>
            <a:off x="3962399" y="4140063"/>
            <a:ext cx="2209800" cy="402772"/>
          </a:xfrm>
          <a:prstGeom prst="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5" name="Text Placeholder 22"/>
          <p:cNvSpPr txBox="1">
            <a:spLocks/>
          </p:cNvSpPr>
          <p:nvPr userDrawn="1"/>
        </p:nvSpPr>
        <p:spPr>
          <a:xfrm>
            <a:off x="6283778" y="3215978"/>
            <a:ext cx="1543050" cy="1443108"/>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400" b="0" kern="120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285750" indent="-285750" algn="l" defTabSz="914400" rtl="0" eaLnBrk="1" latinLnBrk="0" hangingPunct="1">
              <a:spcBef>
                <a:spcPts val="1200"/>
              </a:spcBef>
              <a:spcAft>
                <a:spcPts val="1200"/>
              </a:spcAft>
              <a:buFont typeface="Wingdings" pitchFamily="2" charset="2"/>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spcBef>
                <a:spcPct val="20000"/>
              </a:spcBef>
              <a:buFont typeface="Arial"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a:solidFill>
                  <a:schemeClr val="tx2"/>
                </a:solidFill>
                <a:latin typeface="Calibri" panose="020F0502020204030204" pitchFamily="34" charset="0"/>
                <a:cs typeface="Calibri" panose="020F0502020204030204" pitchFamily="34" charset="0"/>
              </a:rPr>
              <a:t>Use this type of shapes, colors (w/guidance from color palette) and effect to build diagrams, unless content requires something different. </a:t>
            </a:r>
          </a:p>
        </p:txBody>
      </p:sp>
      <p:grpSp>
        <p:nvGrpSpPr>
          <p:cNvPr id="26" name="Group 25"/>
          <p:cNvGrpSpPr/>
          <p:nvPr userDrawn="1"/>
        </p:nvGrpSpPr>
        <p:grpSpPr>
          <a:xfrm>
            <a:off x="1188695" y="1483820"/>
            <a:ext cx="1395625" cy="365943"/>
            <a:chOff x="-4431846" y="-1221721"/>
            <a:chExt cx="2863333" cy="658906"/>
          </a:xfrm>
        </p:grpSpPr>
        <p:sp>
          <p:nvSpPr>
            <p:cNvPr id="27" name="Rectangle 26"/>
            <p:cNvSpPr/>
            <p:nvPr userDrawn="1"/>
          </p:nvSpPr>
          <p:spPr>
            <a:xfrm>
              <a:off x="-4431846" y="-1221721"/>
              <a:ext cx="2863333" cy="406596"/>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91440" rtlCol="0" anchor="ctr" anchorCtr="0">
              <a:normAutofit fontScale="92500" lnSpcReduction="20000"/>
            </a:bodyPr>
            <a:lstStyle/>
            <a:p>
              <a:pPr lvl="0" algn="ctr"/>
              <a:r>
                <a:rPr lang="en-US" sz="1050" dirty="0">
                  <a:solidFill>
                    <a:schemeClr val="bg1"/>
                  </a:solidFill>
                  <a:latin typeface="Calibri" panose="020F0502020204030204" pitchFamily="34" charset="0"/>
                  <a:cs typeface="Calibri" panose="020F0502020204030204" pitchFamily="34" charset="0"/>
                </a:rPr>
                <a:t>This is a small callout</a:t>
              </a:r>
            </a:p>
          </p:txBody>
        </p:sp>
        <p:sp>
          <p:nvSpPr>
            <p:cNvPr id="28" name="Isosceles Triangle 43"/>
            <p:cNvSpPr/>
            <p:nvPr userDrawn="1"/>
          </p:nvSpPr>
          <p:spPr>
            <a:xfrm rot="10800000">
              <a:off x="-3231561" y="-787123"/>
              <a:ext cx="462762" cy="22430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 name="Rectangle 28"/>
          <p:cNvSpPr/>
          <p:nvPr userDrawn="1"/>
        </p:nvSpPr>
        <p:spPr>
          <a:xfrm>
            <a:off x="4449535" y="2293738"/>
            <a:ext cx="1358914" cy="303648"/>
          </a:xfrm>
          <a:prstGeom prst="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a:r>
              <a:rPr lang="en-US" sz="1050" dirty="0">
                <a:solidFill>
                  <a:schemeClr val="bg1"/>
                </a:solidFill>
                <a:latin typeface="Calibri" panose="020F0502020204030204" pitchFamily="34" charset="0"/>
                <a:cs typeface="Calibri" panose="020F0502020204030204" pitchFamily="34" charset="0"/>
              </a:rPr>
              <a:t>This is a tag</a:t>
            </a:r>
          </a:p>
        </p:txBody>
      </p:sp>
      <p:graphicFrame>
        <p:nvGraphicFramePr>
          <p:cNvPr id="30" name="Diagram 29"/>
          <p:cNvGraphicFramePr/>
          <p:nvPr userDrawn="1">
            <p:extLst>
              <p:ext uri="{D42A27DB-BD31-4B8C-83A1-F6EECF244321}">
                <p14:modId xmlns:p14="http://schemas.microsoft.com/office/powerpoint/2010/main" val="493913933"/>
              </p:ext>
            </p:extLst>
          </p:nvPr>
        </p:nvGraphicFramePr>
        <p:xfrm>
          <a:off x="582932" y="2112140"/>
          <a:ext cx="2981596" cy="576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userDrawn="1"/>
        </p:nvGrpSpPr>
        <p:grpSpPr>
          <a:xfrm>
            <a:off x="3728353" y="1463413"/>
            <a:ext cx="359549" cy="400110"/>
            <a:chOff x="3728353" y="1463413"/>
            <a:chExt cx="359549" cy="400110"/>
          </a:xfrm>
        </p:grpSpPr>
        <p:sp>
          <p:nvSpPr>
            <p:cNvPr id="32" name="Diamond 31"/>
            <p:cNvSpPr/>
            <p:nvPr/>
          </p:nvSpPr>
          <p:spPr>
            <a:xfrm>
              <a:off x="3728353" y="1483694"/>
              <a:ext cx="359549" cy="359549"/>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3752955" y="1463413"/>
              <a:ext cx="310343" cy="400110"/>
            </a:xfrm>
            <a:prstGeom prst="rect">
              <a:avLst/>
            </a:prstGeom>
            <a:noFill/>
            <a:effectLst/>
          </p:spPr>
          <p:txBody>
            <a:bodyPr wrap="square" rtlCol="0">
              <a:spAutoFit/>
            </a:bodyPr>
            <a:lstStyle/>
            <a:p>
              <a:pPr algn="ctr"/>
              <a:r>
                <a:rPr lang="en-US" sz="2000" b="1" dirty="0">
                  <a:solidFill>
                    <a:schemeClr val="bg2"/>
                  </a:solidFill>
                  <a:latin typeface="Calibri" panose="020F0502020204030204" pitchFamily="34" charset="0"/>
                  <a:cs typeface="Calibri" panose="020F0502020204030204" pitchFamily="34" charset="0"/>
                </a:rPr>
                <a:t>!</a:t>
              </a:r>
            </a:p>
          </p:txBody>
        </p:sp>
      </p:grpSp>
      <p:sp>
        <p:nvSpPr>
          <p:cNvPr id="34" name="Oval 33"/>
          <p:cNvSpPr/>
          <p:nvPr userDrawn="1"/>
        </p:nvSpPr>
        <p:spPr>
          <a:xfrm>
            <a:off x="4449535" y="1452474"/>
            <a:ext cx="359228" cy="365299"/>
          </a:xfrm>
          <a:prstGeom prst="ellipse">
            <a:avLst/>
          </a:prstGeom>
          <a:solidFill>
            <a:schemeClr val="accent6">
              <a:lumMod val="75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A</a:t>
            </a:r>
          </a:p>
        </p:txBody>
      </p:sp>
      <p:grpSp>
        <p:nvGrpSpPr>
          <p:cNvPr id="9" name="Group 8"/>
          <p:cNvGrpSpPr/>
          <p:nvPr userDrawn="1"/>
        </p:nvGrpSpPr>
        <p:grpSpPr>
          <a:xfrm>
            <a:off x="5285015" y="1350966"/>
            <a:ext cx="1997525" cy="195146"/>
            <a:chOff x="5285015" y="1232615"/>
            <a:chExt cx="1997525" cy="195146"/>
          </a:xfrm>
        </p:grpSpPr>
        <p:sp>
          <p:nvSpPr>
            <p:cNvPr id="3" name="Triangle 2"/>
            <p:cNvSpPr/>
            <p:nvPr userDrawn="1"/>
          </p:nvSpPr>
          <p:spPr>
            <a:xfrm rot="5400000">
              <a:off x="7100853" y="1246073"/>
              <a:ext cx="195146" cy="168229"/>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flipH="1">
              <a:off x="5285015" y="1330189"/>
              <a:ext cx="1829298" cy="11620"/>
            </a:xfrm>
            <a:prstGeom prst="line">
              <a:avLst/>
            </a:prstGeom>
            <a:ln w="603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userDrawn="1"/>
        </p:nvGrpSpPr>
        <p:grpSpPr>
          <a:xfrm>
            <a:off x="5285015" y="1719253"/>
            <a:ext cx="1997525" cy="195146"/>
            <a:chOff x="5285015" y="1232615"/>
            <a:chExt cx="1997525" cy="195146"/>
          </a:xfrm>
        </p:grpSpPr>
        <p:sp>
          <p:nvSpPr>
            <p:cNvPr id="36" name="Triangle 35"/>
            <p:cNvSpPr/>
            <p:nvPr userDrawn="1"/>
          </p:nvSpPr>
          <p:spPr>
            <a:xfrm rot="5400000">
              <a:off x="7100853" y="1246073"/>
              <a:ext cx="195146" cy="168229"/>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userDrawn="1"/>
          </p:nvCxnSpPr>
          <p:spPr>
            <a:xfrm flipH="1">
              <a:off x="5285015" y="1330189"/>
              <a:ext cx="1829298" cy="11620"/>
            </a:xfrm>
            <a:prstGeom prst="line">
              <a:avLst/>
            </a:prstGeom>
            <a:ln w="60325">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No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title"/>
          <p:cNvSpPr txBox="1">
            <a:spLocks/>
          </p:cNvSpPr>
          <p:nvPr userDrawn="1"/>
        </p:nvSpPr>
        <p:spPr>
          <a:xfrm>
            <a:off x="0" y="-514350"/>
            <a:ext cx="9144000" cy="342900"/>
          </a:xfrm>
          <a:prstGeom prst="rect">
            <a:avLst/>
          </a:prstGeom>
        </p:spPr>
        <p:txBody>
          <a:bodyPr>
            <a:noAutofit/>
          </a:bodyPr>
          <a:lstStyle>
            <a:lvl1pPr algn="l" defTabSz="685800" rtl="0" eaLnBrk="1" latinLnBrk="0" hangingPunct="1">
              <a:lnSpc>
                <a:spcPct val="100000"/>
              </a:lnSpc>
              <a:spcBef>
                <a:spcPct val="0"/>
              </a:spcBef>
              <a:buNone/>
              <a:defRPr sz="2100" b="0" kern="1200" baseline="0">
                <a:solidFill>
                  <a:schemeClr val="tx1"/>
                </a:solidFill>
                <a:effectLst/>
                <a:latin typeface="+mj-lt"/>
                <a:ea typeface="Open Sans" panose="020B0606030504020204" pitchFamily="34" charset="0"/>
                <a:cs typeface="Arial" panose="020B0604020202020204" pitchFamily="34" charset="0"/>
              </a:defRPr>
            </a:lvl1pPr>
          </a:lstStyle>
          <a:p>
            <a:r>
              <a:rPr lang="en-US"/>
              <a:t>Click to Edit Slide Title</a:t>
            </a:r>
            <a:endParaRPr lang="en-US" dirty="0"/>
          </a:p>
        </p:txBody>
      </p:sp>
      <p:sp>
        <p:nvSpPr>
          <p:cNvPr id="6" name="heading"/>
          <p:cNvSpPr>
            <a:spLocks noGrp="1"/>
          </p:cNvSpPr>
          <p:nvPr>
            <p:ph type="body" sz="quarter" idx="12" hasCustomPrompt="1"/>
          </p:nvPr>
        </p:nvSpPr>
        <p:spPr>
          <a:xfrm>
            <a:off x="921634" y="4007684"/>
            <a:ext cx="7300731" cy="1047512"/>
          </a:xfrm>
          <a:prstGeom prst="rect">
            <a:avLst/>
          </a:prstGeom>
        </p:spPr>
        <p:txBody>
          <a:bodyPr wrap="square" tIns="0" bIns="0" anchor="t"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bg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Tree>
    <p:extLst>
      <p:ext uri="{BB962C8B-B14F-4D97-AF65-F5344CB8AC3E}">
        <p14:creationId xmlns:p14="http://schemas.microsoft.com/office/powerpoint/2010/main" val="503141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nding ">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211352223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649594" y="2125057"/>
            <a:ext cx="7716644" cy="739677"/>
          </a:xfrm>
          <a:prstGeom prst="rect">
            <a:avLst/>
          </a:prstGeom>
        </p:spPr>
        <p:txBody>
          <a:bodyPr anchor="ctr" anchorCtr="0"/>
          <a:lstStyle>
            <a:lvl1pPr marL="0" indent="0" algn="ctr">
              <a:buNone/>
              <a:defRPr sz="1050" baseline="0">
                <a:solidFill>
                  <a:schemeClr val="tx1"/>
                </a:solidFill>
                <a:latin typeface="Arial" charset="0"/>
                <a:ea typeface="Arial" charset="0"/>
                <a:cs typeface="Arial"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713678" y="572947"/>
            <a:ext cx="7716644" cy="1326761"/>
          </a:xfrm>
          <a:prstGeom prst="rect">
            <a:avLst/>
          </a:prstGeom>
        </p:spPr>
        <p:txBody>
          <a:bodyPr wrap="square" tIns="0" bIns="0" anchor="ctr"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tx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cSld>
  <p:clrMapOvr>
    <a:masterClrMapping/>
  </p:clrMapOvr>
  <p:extLst mod="1">
    <p:ext uri="{DCECCB84-F9BA-43D5-87BE-67443E8EF086}">
      <p15:sldGuideLst xmlns:p15="http://schemas.microsoft.com/office/powerpoint/2012/main">
        <p15:guide id="1" orient="horz" pos="2556">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446315813"/>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Arial" charset="0"/>
                <a:ea typeface="Arial" charset="0"/>
                <a:cs typeface="Arial"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917988920"/>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rot="16200000">
            <a:off x="-1918471" y="2308637"/>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
        <p:nvSpPr>
          <p:cNvPr id="4" name="Content Placeholder 2"/>
          <p:cNvSpPr>
            <a:spLocks noGrp="1"/>
          </p:cNvSpPr>
          <p:nvPr>
            <p:ph sz="quarter" idx="10" hasCustomPrompt="1"/>
          </p:nvPr>
        </p:nvSpPr>
        <p:spPr>
          <a:xfrm>
            <a:off x="1388909" y="365760"/>
            <a:ext cx="7375264"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Tree>
    <p:custDataLst>
      <p:tags r:id="rId1"/>
    </p:custDataLst>
    <p:extLst>
      <p:ext uri="{BB962C8B-B14F-4D97-AF65-F5344CB8AC3E}">
        <p14:creationId xmlns:p14="http://schemas.microsoft.com/office/powerpoint/2010/main" val="1284419674"/>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2"/>
          <p:cNvSpPr>
            <a:spLocks noGrp="1"/>
          </p:cNvSpPr>
          <p:nvPr>
            <p:ph sz="quarter" idx="10" hasCustomPrompt="1"/>
          </p:nvPr>
        </p:nvSpPr>
        <p:spPr>
          <a:xfrm>
            <a:off x="450166" y="365760"/>
            <a:ext cx="7322239"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
        <p:nvSpPr>
          <p:cNvPr id="5" name="heading"/>
          <p:cNvSpPr>
            <a:spLocks noGrp="1"/>
          </p:cNvSpPr>
          <p:nvPr>
            <p:ph type="body" sz="quarter" idx="12" hasCustomPrompt="1"/>
          </p:nvPr>
        </p:nvSpPr>
        <p:spPr>
          <a:xfrm rot="5400000" flipH="1">
            <a:off x="6261894" y="2283984"/>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302254575"/>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85226" y="1878037"/>
            <a:ext cx="8556770" cy="3043018"/>
          </a:xfrm>
          <a:prstGeom prst="rect">
            <a:avLst/>
          </a:prstGeom>
        </p:spPr>
        <p:txBody>
          <a:bodyPr/>
          <a:lstStyle>
            <a:lvl1pPr algn="l">
              <a:defRPr sz="1200">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3"/>
          <p:cNvSpPr>
            <a:spLocks noGrp="1"/>
          </p:cNvSpPr>
          <p:nvPr>
            <p:ph sz="quarter" idx="12" hasCustomPrompt="1"/>
          </p:nvPr>
        </p:nvSpPr>
        <p:spPr>
          <a:xfrm>
            <a:off x="285226" y="1346754"/>
            <a:ext cx="855677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4142058493"/>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337657" y="1344381"/>
            <a:ext cx="4938823" cy="346303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vl3pPr marL="685800" indent="0">
              <a:buFont typeface="Century Gothic" panose="020B0502020202020204" pitchFamily="34" charset="0"/>
              <a:buNone/>
              <a:defRPr sz="1050"/>
            </a:lvl3pPr>
          </a:lstStyle>
          <a:p>
            <a:pPr lvl="0"/>
            <a:r>
              <a:rPr lang="en-US"/>
              <a:t>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632400" y="1344381"/>
            <a:ext cx="3093118" cy="346303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Click icon to add picture</a:t>
            </a:r>
            <a:endParaRPr lang="en-US" dirty="0"/>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772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NUL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Tree>
    <p:custDataLst>
      <p:tags r:id="rId22"/>
    </p:custDataLst>
    <p:extLst>
      <p:ext uri="{BB962C8B-B14F-4D97-AF65-F5344CB8AC3E}">
        <p14:creationId xmlns:p14="http://schemas.microsoft.com/office/powerpoint/2010/main" val="1224614605"/>
      </p:ext>
    </p:extLst>
  </p:cSld>
  <p:clrMap bg1="lt1" tx1="dk1" bg2="lt2" tx2="dk2" accent1="accent1" accent2="accent2" accent3="accent3" accent4="accent4" accent5="accent5" accent6="accent6" hlink="hlink" folHlink="folHlink"/>
  <p:sldLayoutIdLst>
    <p:sldLayoutId id="2147483687" r:id="rId1"/>
    <p:sldLayoutId id="2147483728" r:id="rId2"/>
    <p:sldLayoutId id="2147483726" r:id="rId3"/>
    <p:sldLayoutId id="2147483708" r:id="rId4"/>
    <p:sldLayoutId id="2147483718" r:id="rId5"/>
    <p:sldLayoutId id="2147483719" r:id="rId6"/>
    <p:sldLayoutId id="2147483720" r:id="rId7"/>
    <p:sldLayoutId id="2147483664" r:id="rId8"/>
    <p:sldLayoutId id="2147483689" r:id="rId9"/>
    <p:sldLayoutId id="2147483709" r:id="rId10"/>
    <p:sldLayoutId id="2147483663" r:id="rId11"/>
    <p:sldLayoutId id="2147483710" r:id="rId12"/>
    <p:sldLayoutId id="2147483699" r:id="rId13"/>
    <p:sldLayoutId id="2147483712" r:id="rId14"/>
    <p:sldLayoutId id="2147483682" r:id="rId15"/>
    <p:sldLayoutId id="2147483722" r:id="rId16"/>
    <p:sldLayoutId id="2147483723" r:id="rId17"/>
    <p:sldLayoutId id="2147483727" r:id="rId18"/>
    <p:sldLayoutId id="2147483725" r:id="rId19"/>
    <p:sldLayoutId id="2147483721" r:id="rId20"/>
  </p:sldLayoutIdLst>
  <p:txStyles>
    <p:titleStyle>
      <a:lvl1pPr algn="ctr" defTabSz="685800" rtl="0" eaLnBrk="1" latinLnBrk="0" hangingPunct="1">
        <a:lnSpc>
          <a:spcPct val="100000"/>
        </a:lnSpc>
        <a:spcBef>
          <a:spcPct val="0"/>
        </a:spcBef>
        <a:buNone/>
        <a:defRPr sz="21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p:titleStyle>
    <p:bodyStyle>
      <a:lvl1pPr marL="0" indent="0" algn="l" defTabSz="685800" rtl="0" eaLnBrk="1" latinLnBrk="0" hangingPunct="1">
        <a:spcBef>
          <a:spcPts val="900"/>
        </a:spcBef>
        <a:spcAft>
          <a:spcPts val="900"/>
        </a:spcAft>
        <a:buFont typeface="Arial" pitchFamily="34" charset="0"/>
        <a:buNone/>
        <a:defRPr sz="1350" kern="1200">
          <a:solidFill>
            <a:schemeClr val="tx1"/>
          </a:solidFill>
          <a:latin typeface="+mj-lt"/>
          <a:ea typeface="Open Sans" panose="020B0606030504020204" pitchFamily="34" charset="0"/>
          <a:cs typeface="Arial" panose="020B0604020202020204" pitchFamily="34" charset="0"/>
        </a:defRPr>
      </a:lvl1pPr>
      <a:lvl2pPr marL="214313" indent="-214313" algn="l" defTabSz="685800" rtl="0" eaLnBrk="1" latinLnBrk="0" hangingPunct="1">
        <a:spcBef>
          <a:spcPts val="900"/>
        </a:spcBef>
        <a:spcAft>
          <a:spcPts val="900"/>
        </a:spcAft>
        <a:buFont typeface="Wingdings" pitchFamily="2" charset="2"/>
        <a:buChar char="§"/>
        <a:defRPr sz="1350" kern="1200">
          <a:solidFill>
            <a:schemeClr val="tx1"/>
          </a:solidFill>
          <a:latin typeface="+mj-lt"/>
          <a:ea typeface="Open Sans" panose="020B0606030504020204" pitchFamily="34" charset="0"/>
          <a:cs typeface="Arial" panose="020B0604020202020204" pitchFamily="34" charset="0"/>
        </a:defRPr>
      </a:lvl2pPr>
      <a:lvl3pPr marL="685800" indent="0" algn="l" defTabSz="685800" rtl="0" eaLnBrk="1" latinLnBrk="0" hangingPunct="1">
        <a:spcBef>
          <a:spcPct val="20000"/>
        </a:spcBef>
        <a:buFont typeface="Arial" pitchFamily="34" charset="0"/>
        <a:buNone/>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60">
          <p15:clr>
            <a:srgbClr val="F26B43"/>
          </p15:clr>
        </p15:guide>
        <p15:guide id="2" pos="2880">
          <p15:clr>
            <a:srgbClr val="F26B43"/>
          </p15:clr>
        </p15:guide>
        <p15:guide id="3" pos="144">
          <p15:clr>
            <a:srgbClr val="F26B43"/>
          </p15:clr>
        </p15:guide>
        <p15:guide id="4" pos="5616">
          <p15:clr>
            <a:srgbClr val="F26B43"/>
          </p15:clr>
        </p15:guide>
        <p15:guide id="5" orient="horz" pos="324">
          <p15:clr>
            <a:srgbClr val="F26B43"/>
          </p15:clr>
        </p15:guide>
        <p15:guide id="6" orient="horz" pos="540">
          <p15:clr>
            <a:srgbClr val="F26B43"/>
          </p15:clr>
        </p15:guide>
        <p15:guide id="7" orient="horz" pos="702">
          <p15:clr>
            <a:srgbClr val="F26B43"/>
          </p15:clr>
        </p15:guide>
        <p15:guide id="8" orient="horz" pos="1620">
          <p15:clr>
            <a:srgbClr val="F26B43"/>
          </p15:clr>
        </p15:guide>
        <p15:guide id="9" orient="horz" pos="216">
          <p15:clr>
            <a:srgbClr val="F26B43"/>
          </p15:clr>
        </p15:guide>
        <p15:guide id="10" orient="horz" pos="396">
          <p15:clr>
            <a:srgbClr val="F26B43"/>
          </p15:clr>
        </p15:guide>
        <p15:guide id="11" orient="horz" pos="4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506855"/>
            <a:ext cx="9144000" cy="342900"/>
          </a:xfrm>
        </p:spPr>
        <p:txBody>
          <a:bodyPr/>
          <a:lstStyle/>
          <a:p>
            <a:r>
              <a:rPr lang="en-US" dirty="0"/>
              <a:t>1</a:t>
            </a:r>
          </a:p>
        </p:txBody>
      </p:sp>
      <p:sp>
        <p:nvSpPr>
          <p:cNvPr id="5" name="Text Placeholder 4"/>
          <p:cNvSpPr>
            <a:spLocks noGrp="1"/>
          </p:cNvSpPr>
          <p:nvPr>
            <p:ph type="body" sz="quarter" idx="11"/>
          </p:nvPr>
        </p:nvSpPr>
        <p:spPr/>
        <p:txBody>
          <a:bodyPr>
            <a:normAutofit/>
          </a:bodyPr>
          <a:lstStyle/>
          <a:p>
            <a:r>
              <a:rPr lang="en-US" sz="4000" dirty="0">
                <a:latin typeface="Tw Cen MT" panose="020B0602020104020603" pitchFamily="34" charset="0"/>
              </a:rPr>
              <a:t>Recursive Thinking</a:t>
            </a:r>
          </a:p>
        </p:txBody>
      </p:sp>
    </p:spTree>
    <p:extLst>
      <p:ext uri="{BB962C8B-B14F-4D97-AF65-F5344CB8AC3E}">
        <p14:creationId xmlns:p14="http://schemas.microsoft.com/office/powerpoint/2010/main" val="17728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11</a:t>
            </a:r>
          </a:p>
        </p:txBody>
      </p:sp>
      <p:sp>
        <p:nvSpPr>
          <p:cNvPr id="4" name="Text Placeholder 3"/>
          <p:cNvSpPr>
            <a:spLocks noGrp="1"/>
          </p:cNvSpPr>
          <p:nvPr>
            <p:ph type="body" sz="quarter" idx="14"/>
          </p:nvPr>
        </p:nvSpPr>
        <p:spPr>
          <a:xfrm>
            <a:off x="0" y="0"/>
            <a:ext cx="9144000" cy="836023"/>
          </a:xfrm>
        </p:spPr>
        <p:txBody>
          <a:bodyPr/>
          <a:lstStyle/>
          <a:p>
            <a:r>
              <a:rPr lang="en-US" sz="3200" dirty="0">
                <a:latin typeface="Tw Cen MT" panose="020B0602020104020603" pitchFamily="34" charset="0"/>
              </a:rPr>
              <a:t>Recursive Algorithm for Printing String Characters in Reverse</a:t>
            </a:r>
          </a:p>
        </p:txBody>
      </p:sp>
      <p:sp>
        <p:nvSpPr>
          <p:cNvPr id="6" name="Content Placeholder 2"/>
          <p:cNvSpPr>
            <a:spLocks noGrp="1"/>
          </p:cNvSpPr>
          <p:nvPr>
            <p:ph sz="quarter" idx="4294967295"/>
          </p:nvPr>
        </p:nvSpPr>
        <p:spPr>
          <a:xfrm>
            <a:off x="121334" y="1076325"/>
            <a:ext cx="6393766" cy="3810000"/>
          </a:xfrm>
          <a:prstGeom prst="rect">
            <a:avLst/>
          </a:prstGeom>
          <a:solidFill>
            <a:srgbClr val="E5E5E5"/>
          </a:solidFill>
        </p:spPr>
        <p:txBody>
          <a:bodyPr>
            <a:normAutofit fontScale="85000" lnSpcReduction="20000"/>
          </a:bodyPr>
          <a:lstStyle/>
          <a:p>
            <a:pPr marL="0" indent="0" eaLnBrk="1" fontAlgn="auto" hangingPunct="1">
              <a:spcAft>
                <a:spcPts val="0"/>
              </a:spcAft>
              <a:buFont typeface="Wingdings"/>
              <a:buNone/>
              <a:defRPr/>
            </a:pPr>
            <a:r>
              <a:rPr lang="en-US" sz="2000" b="1" dirty="0">
                <a:latin typeface="Courier New" pitchFamily="49" charset="0"/>
                <a:ea typeface="+mn-ea"/>
                <a:cs typeface="Courier New" pitchFamily="49" charset="0"/>
              </a:rPr>
              <a:t>/** </a:t>
            </a:r>
            <a:r>
              <a:rPr lang="en-US" sz="2000" b="1" i="1" dirty="0">
                <a:latin typeface="Courier New" pitchFamily="49" charset="0"/>
                <a:ea typeface="+mn-ea"/>
                <a:cs typeface="Courier New" pitchFamily="49" charset="0"/>
              </a:rPr>
              <a:t>Recursive method </a:t>
            </a:r>
            <a:r>
              <a:rPr lang="en-US" sz="2000" b="1" dirty="0">
                <a:latin typeface="Courier New" pitchFamily="49" charset="0"/>
                <a:ea typeface="+mn-ea"/>
                <a:cs typeface="Courier New" pitchFamily="49" charset="0"/>
              </a:rPr>
              <a:t>printCharsReverse</a:t>
            </a:r>
          </a:p>
          <a:p>
            <a:pPr marL="1379538" indent="-914400" eaLnBrk="1" fontAlgn="auto" hangingPunct="1">
              <a:spcAft>
                <a:spcPts val="0"/>
              </a:spcAft>
              <a:buFont typeface="Wingdings"/>
              <a:buNone/>
              <a:defRPr/>
            </a:pPr>
            <a:r>
              <a:rPr lang="en-US" sz="2000" b="1" i="1" dirty="0">
                <a:latin typeface="Courier New" pitchFamily="49" charset="0"/>
                <a:ea typeface="+mn-ea"/>
                <a:cs typeface="Courier New" pitchFamily="49" charset="0"/>
              </a:rPr>
              <a:t>post: The argument string is displayed in reverse, one character per line</a:t>
            </a:r>
          </a:p>
          <a:p>
            <a:pPr marL="465138" indent="0" eaLnBrk="1" fontAlgn="auto" hangingPunct="1">
              <a:spcAft>
                <a:spcPts val="0"/>
              </a:spcAft>
              <a:buFont typeface="Wingdings"/>
              <a:buNone/>
              <a:defRPr/>
            </a:pPr>
            <a:r>
              <a:rPr lang="en-US" sz="2000" b="1" dirty="0">
                <a:latin typeface="Courier New" pitchFamily="49" charset="0"/>
                <a:ea typeface="+mn-ea"/>
                <a:cs typeface="Courier New" pitchFamily="49" charset="0"/>
              </a:rPr>
              <a:t>@param str </a:t>
            </a:r>
            <a:r>
              <a:rPr lang="en-US" sz="2000" b="1" i="1" dirty="0">
                <a:latin typeface="Courier New" pitchFamily="49" charset="0"/>
                <a:ea typeface="+mn-ea"/>
                <a:cs typeface="Courier New" pitchFamily="49" charset="0"/>
              </a:rPr>
              <a:t>The string</a:t>
            </a:r>
          </a:p>
          <a:p>
            <a:pPr marL="0" indent="0" eaLnBrk="1" fontAlgn="auto" hangingPunct="1">
              <a:spcAft>
                <a:spcPts val="0"/>
              </a:spcAft>
              <a:buFont typeface="Wingdings"/>
              <a:buNone/>
              <a:defRPr/>
            </a:pPr>
            <a:r>
              <a:rPr lang="en-US" sz="2000" b="1" dirty="0">
                <a:latin typeface="Courier New" pitchFamily="49" charset="0"/>
                <a:ea typeface="+mn-ea"/>
                <a:cs typeface="Courier New" pitchFamily="49" charset="0"/>
              </a:rPr>
              <a:t>*/</a:t>
            </a:r>
          </a:p>
          <a:p>
            <a:pPr marL="0" indent="0" eaLnBrk="1" fontAlgn="auto" hangingPunct="1">
              <a:spcAft>
                <a:spcPts val="0"/>
              </a:spcAft>
              <a:buFont typeface="Wingdings"/>
              <a:buNone/>
              <a:defRPr/>
            </a:pPr>
            <a:r>
              <a:rPr lang="en-US" sz="2000" b="1" dirty="0">
                <a:latin typeface="Courier New" pitchFamily="49" charset="0"/>
                <a:ea typeface="+mn-ea"/>
                <a:cs typeface="Courier New" pitchFamily="49" charset="0"/>
              </a:rPr>
              <a:t>public void </a:t>
            </a:r>
            <a:r>
              <a:rPr lang="en-US" sz="2000" b="1" dirty="0" err="1">
                <a:latin typeface="Courier New" pitchFamily="49" charset="0"/>
                <a:ea typeface="+mn-ea"/>
                <a:cs typeface="Courier New" pitchFamily="49" charset="0"/>
              </a:rPr>
              <a:t>printCharsReverse</a:t>
            </a:r>
            <a:r>
              <a:rPr lang="en-US" sz="2000" b="1" dirty="0">
                <a:latin typeface="Courier New" pitchFamily="49" charset="0"/>
                <a:ea typeface="+mn-ea"/>
                <a:cs typeface="Courier New" pitchFamily="49" charset="0"/>
              </a:rPr>
              <a:t>(string str) {</a:t>
            </a:r>
          </a:p>
          <a:p>
            <a:pPr marL="465138">
              <a:spcAft>
                <a:spcPts val="0"/>
              </a:spcAft>
              <a:defRPr/>
            </a:pPr>
            <a:r>
              <a:rPr lang="en-US" sz="2000" b="1" dirty="0">
                <a:latin typeface="Courier New" pitchFamily="49" charset="0"/>
                <a:cs typeface="Courier New" pitchFamily="49" charset="0"/>
              </a:rPr>
              <a:t>if (</a:t>
            </a:r>
            <a:r>
              <a:rPr lang="en-US" sz="2000" b="1" dirty="0" err="1">
                <a:latin typeface="Courier New" pitchFamily="49" charset="0"/>
                <a:cs typeface="Courier New" pitchFamily="49" charset="0"/>
              </a:rPr>
              <a:t>str.size</a:t>
            </a:r>
            <a:r>
              <a:rPr lang="en-US" sz="2000" b="1" dirty="0">
                <a:latin typeface="Courier New" pitchFamily="49" charset="0"/>
                <a:cs typeface="Courier New" pitchFamily="49" charset="0"/>
              </a:rPr>
              <a:t>() == 0)</a:t>
            </a:r>
          </a:p>
          <a:p>
            <a:pPr marL="914400">
              <a:spcAft>
                <a:spcPts val="0"/>
              </a:spcAft>
              <a:defRPr/>
            </a:pPr>
            <a:r>
              <a:rPr lang="en-US" sz="2000" b="1" dirty="0">
                <a:latin typeface="Courier New" pitchFamily="49" charset="0"/>
                <a:cs typeface="Courier New" pitchFamily="49" charset="0"/>
              </a:rPr>
              <a:t>return;</a:t>
            </a:r>
          </a:p>
          <a:p>
            <a:pPr marL="465138">
              <a:spcAft>
                <a:spcPts val="0"/>
              </a:spcAft>
              <a:defRPr/>
            </a:pPr>
            <a:r>
              <a:rPr lang="en-US" sz="2000" b="1" dirty="0">
                <a:latin typeface="Courier New" pitchFamily="49" charset="0"/>
                <a:cs typeface="Courier New" pitchFamily="49" charset="0"/>
              </a:rPr>
              <a:t>else {</a:t>
            </a:r>
          </a:p>
          <a:p>
            <a:pPr marL="465138">
              <a:spcAft>
                <a:spcPts val="0"/>
              </a:spcAft>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printChars</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str.substr</a:t>
            </a:r>
            <a:r>
              <a:rPr lang="en-US" sz="2000" b="1" dirty="0">
                <a:latin typeface="Courier New" pitchFamily="49" charset="0"/>
                <a:cs typeface="Courier New" pitchFamily="49" charset="0"/>
              </a:rPr>
              <a:t>(1));</a:t>
            </a:r>
          </a:p>
          <a:p>
            <a:pPr marL="914400">
              <a:spcAft>
                <a:spcPts val="0"/>
              </a:spcAft>
              <a:defRPr/>
            </a:pPr>
            <a:r>
              <a:rPr lang="en-US" sz="2000" b="1" dirty="0" err="1">
                <a:latin typeface="Courier New" pitchFamily="49" charset="0"/>
                <a:cs typeface="Courier New" pitchFamily="49" charset="0"/>
              </a:rPr>
              <a:t>cout</a:t>
            </a:r>
            <a:r>
              <a:rPr lang="en-US" sz="2000" b="1" dirty="0">
                <a:latin typeface="Courier New" pitchFamily="49" charset="0"/>
                <a:cs typeface="Courier New" pitchFamily="49" charset="0"/>
              </a:rPr>
              <a:t> &lt;&lt;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[0];</a:t>
            </a:r>
          </a:p>
          <a:p>
            <a:pPr marL="465138">
              <a:spcAft>
                <a:spcPts val="0"/>
              </a:spcAft>
              <a:defRPr/>
            </a:pPr>
            <a:r>
              <a:rPr lang="en-US" sz="2000" b="1" dirty="0">
                <a:latin typeface="Courier New" pitchFamily="49" charset="0"/>
                <a:cs typeface="Courier New" pitchFamily="49" charset="0"/>
              </a:rPr>
              <a:t>}</a:t>
            </a:r>
          </a:p>
          <a:p>
            <a:pPr marL="0" indent="0" eaLnBrk="1" fontAlgn="auto" hangingPunct="1">
              <a:spcAft>
                <a:spcPts val="0"/>
              </a:spcAft>
              <a:buFont typeface="Wingdings"/>
              <a:buNone/>
              <a:defRPr/>
            </a:pPr>
            <a:endParaRPr lang="en-US" sz="2000" b="1" dirty="0">
              <a:latin typeface="Courier New" pitchFamily="49" charset="0"/>
              <a:ea typeface="+mn-ea"/>
              <a:cs typeface="Courier New" pitchFamily="49" charset="0"/>
            </a:endParaRPr>
          </a:p>
        </p:txBody>
      </p:sp>
    </p:spTree>
    <p:extLst>
      <p:ext uri="{BB962C8B-B14F-4D97-AF65-F5344CB8AC3E}">
        <p14:creationId xmlns:p14="http://schemas.microsoft.com/office/powerpoint/2010/main" val="296503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1894365222"/>
              </p:ext>
            </p:extLst>
          </p:nvPr>
        </p:nvGraphicFramePr>
        <p:xfrm>
          <a:off x="2091649" y="1417408"/>
          <a:ext cx="4572000"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13</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Proving that a Recursive Method is Correct</a:t>
            </a:r>
          </a:p>
        </p:txBody>
      </p:sp>
      <p:graphicFrame>
        <p:nvGraphicFramePr>
          <p:cNvPr id="5" name="Diagram 4"/>
          <p:cNvGraphicFramePr/>
          <p:nvPr>
            <p:extLst>
              <p:ext uri="{D42A27DB-BD31-4B8C-83A1-F6EECF244321}">
                <p14:modId xmlns:p14="http://schemas.microsoft.com/office/powerpoint/2010/main" val="4226714837"/>
              </p:ext>
            </p:extLst>
          </p:nvPr>
        </p:nvGraphicFramePr>
        <p:xfrm>
          <a:off x="121334" y="3533513"/>
          <a:ext cx="8948058" cy="14773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6" name="Group 5"/>
          <p:cNvGrpSpPr/>
          <p:nvPr/>
        </p:nvGrpSpPr>
        <p:grpSpPr>
          <a:xfrm>
            <a:off x="1958843" y="3052634"/>
            <a:ext cx="4837612" cy="511875"/>
            <a:chOff x="0" y="8709"/>
            <a:chExt cx="4837612" cy="511875"/>
          </a:xfrm>
        </p:grpSpPr>
        <p:sp>
          <p:nvSpPr>
            <p:cNvPr id="7" name="Rectangle 6"/>
            <p:cNvSpPr/>
            <p:nvPr/>
          </p:nvSpPr>
          <p:spPr>
            <a:xfrm>
              <a:off x="0" y="8709"/>
              <a:ext cx="4837612" cy="511875"/>
            </a:xfrm>
            <a:prstGeom prst="rect">
              <a:avLst/>
            </a:prstGeom>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 name="TextBox 7"/>
            <p:cNvSpPr txBox="1"/>
            <p:nvPr/>
          </p:nvSpPr>
          <p:spPr>
            <a:xfrm>
              <a:off x="0" y="8709"/>
              <a:ext cx="4837612" cy="511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a:latin typeface="Tw Cen MT" panose="020B0602020104020603" pitchFamily="34" charset="0"/>
                </a:rPr>
                <a:t>Recursive proof is similar to induction</a:t>
              </a:r>
            </a:p>
          </p:txBody>
        </p:sp>
      </p:grpSp>
      <p:grpSp>
        <p:nvGrpSpPr>
          <p:cNvPr id="10" name="Group 9"/>
          <p:cNvGrpSpPr/>
          <p:nvPr/>
        </p:nvGrpSpPr>
        <p:grpSpPr>
          <a:xfrm>
            <a:off x="1958843" y="1081062"/>
            <a:ext cx="4837612" cy="511875"/>
            <a:chOff x="0" y="8709"/>
            <a:chExt cx="4837612" cy="511875"/>
          </a:xfrm>
        </p:grpSpPr>
        <p:sp>
          <p:nvSpPr>
            <p:cNvPr id="11" name="Rectangle 10"/>
            <p:cNvSpPr/>
            <p:nvPr/>
          </p:nvSpPr>
          <p:spPr>
            <a:xfrm>
              <a:off x="0" y="8709"/>
              <a:ext cx="4837612" cy="511875"/>
            </a:xfrm>
            <a:prstGeom prst="rect">
              <a:avLst/>
            </a:prstGeom>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TextBox 11"/>
            <p:cNvSpPr txBox="1"/>
            <p:nvPr/>
          </p:nvSpPr>
          <p:spPr>
            <a:xfrm>
              <a:off x="0" y="8709"/>
              <a:ext cx="4837612" cy="511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a:latin typeface="Tw Cen MT" panose="020B0602020104020603" pitchFamily="34" charset="0"/>
                </a:rPr>
                <a:t>Proof by induction</a:t>
              </a:r>
            </a:p>
          </p:txBody>
        </p:sp>
      </p:grpSp>
    </p:spTree>
    <p:extLst>
      <p:ext uri="{BB962C8B-B14F-4D97-AF65-F5344CB8AC3E}">
        <p14:creationId xmlns:p14="http://schemas.microsoft.com/office/powerpoint/2010/main" val="19531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D759569C-FFA9-4916-AC5F-D172053B61B0}"/>
                                            </p:graphicEl>
                                          </p:spTgt>
                                        </p:tgtEl>
                                        <p:attrNameLst>
                                          <p:attrName>style.visibility</p:attrName>
                                        </p:attrNameLst>
                                      </p:cBhvr>
                                      <p:to>
                                        <p:strVal val="visible"/>
                                      </p:to>
                                    </p:set>
                                    <p:animEffect transition="in" filter="wipe(left)">
                                      <p:cBhvr>
                                        <p:cTn id="22" dur="500"/>
                                        <p:tgtEl>
                                          <p:spTgt spid="5">
                                            <p:graphicEl>
                                              <a:dgm id="{D759569C-FFA9-4916-AC5F-D172053B61B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44397408-883D-43AB-9AF9-67820F5DB189}"/>
                                            </p:graphicEl>
                                          </p:spTgt>
                                        </p:tgtEl>
                                        <p:attrNameLst>
                                          <p:attrName>style.visibility</p:attrName>
                                        </p:attrNameLst>
                                      </p:cBhvr>
                                      <p:to>
                                        <p:strVal val="visible"/>
                                      </p:to>
                                    </p:set>
                                    <p:animEffect transition="in" filter="wipe(left)">
                                      <p:cBhvr>
                                        <p:cTn id="27" dur="500"/>
                                        <p:tgtEl>
                                          <p:spTgt spid="5">
                                            <p:graphicEl>
                                              <a:dgm id="{44397408-883D-43AB-9AF9-67820F5DB18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D54C67AE-8976-4D3A-B8B5-C0958CFE5BA2}"/>
                                            </p:graphicEl>
                                          </p:spTgt>
                                        </p:tgtEl>
                                        <p:attrNameLst>
                                          <p:attrName>style.visibility</p:attrName>
                                        </p:attrNameLst>
                                      </p:cBhvr>
                                      <p:to>
                                        <p:strVal val="visible"/>
                                      </p:to>
                                    </p:set>
                                    <p:animEffect transition="in" filter="wipe(left)">
                                      <p:cBhvr>
                                        <p:cTn id="32" dur="500"/>
                                        <p:tgtEl>
                                          <p:spTgt spid="5">
                                            <p:graphicEl>
                                              <a:dgm id="{D54C67AE-8976-4D3A-B8B5-C0958CFE5B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5"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14</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Proving that a Recursive Method is Correct</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634877006"/>
              </p:ext>
            </p:extLst>
          </p:nvPr>
        </p:nvGraphicFramePr>
        <p:xfrm>
          <a:off x="1974081" y="970393"/>
          <a:ext cx="4837612" cy="559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1962216307"/>
              </p:ext>
            </p:extLst>
          </p:nvPr>
        </p:nvGraphicFramePr>
        <p:xfrm>
          <a:off x="62550" y="1417330"/>
          <a:ext cx="8948058" cy="14773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ontent Placeholder 2">
            <a:extLst>
              <a:ext uri="{FF2B5EF4-FFF2-40B4-BE49-F238E27FC236}">
                <a16:creationId xmlns:a16="http://schemas.microsoft.com/office/drawing/2014/main" id="{8CA90566-AD0F-FC41-A21C-75B388BD94E8}"/>
              </a:ext>
            </a:extLst>
          </p:cNvPr>
          <p:cNvSpPr txBox="1">
            <a:spLocks/>
          </p:cNvSpPr>
          <p:nvPr/>
        </p:nvSpPr>
        <p:spPr>
          <a:xfrm>
            <a:off x="1555703" y="2894659"/>
            <a:ext cx="5961751" cy="2248841"/>
          </a:xfrm>
          <a:prstGeom prst="rect">
            <a:avLst/>
          </a:prstGeom>
          <a:solidFill>
            <a:srgbClr val="E5E5E5"/>
          </a:solidFill>
        </p:spPr>
        <p:txBody>
          <a:bodyPr>
            <a:normAutofit lnSpcReduction="10000"/>
          </a:bodyPr>
          <a:lstStyle>
            <a:lvl1pPr marL="0" indent="0" algn="l" defTabSz="685800" rtl="0" eaLnBrk="1" latinLnBrk="0" hangingPunct="1">
              <a:spcBef>
                <a:spcPts val="900"/>
              </a:spcBef>
              <a:spcAft>
                <a:spcPts val="900"/>
              </a:spcAft>
              <a:buFont typeface="Arial" pitchFamily="34" charset="0"/>
              <a:buNone/>
              <a:defRPr sz="1350" kern="1200">
                <a:solidFill>
                  <a:schemeClr val="tx1"/>
                </a:solidFill>
                <a:latin typeface="+mj-lt"/>
                <a:ea typeface="Open Sans" panose="020B0606030504020204" pitchFamily="34" charset="0"/>
                <a:cs typeface="Arial" panose="020B0604020202020204" pitchFamily="34" charset="0"/>
              </a:defRPr>
            </a:lvl1pPr>
            <a:lvl2pPr marL="214313" indent="-214313" algn="l" defTabSz="685800" rtl="0" eaLnBrk="1" latinLnBrk="0" hangingPunct="1">
              <a:spcBef>
                <a:spcPts val="900"/>
              </a:spcBef>
              <a:spcAft>
                <a:spcPts val="900"/>
              </a:spcAft>
              <a:buFont typeface="Wingdings" pitchFamily="2" charset="2"/>
              <a:buChar char="§"/>
              <a:defRPr sz="1350" kern="1200">
                <a:solidFill>
                  <a:schemeClr val="tx1"/>
                </a:solidFill>
                <a:latin typeface="+mj-lt"/>
                <a:ea typeface="Open Sans" panose="020B0606030504020204" pitchFamily="34" charset="0"/>
                <a:cs typeface="Arial" panose="020B0604020202020204" pitchFamily="34" charset="0"/>
              </a:defRPr>
            </a:lvl2pPr>
            <a:lvl3pPr marL="685800" indent="0" algn="l" defTabSz="685800" rtl="0" eaLnBrk="1" latinLnBrk="0" hangingPunct="1">
              <a:spcBef>
                <a:spcPct val="20000"/>
              </a:spcBef>
              <a:buFont typeface="Arial" pitchFamily="34" charset="0"/>
              <a:buNone/>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buFont typeface="Wingdings"/>
              <a:buNone/>
              <a:defRPr/>
            </a:pPr>
            <a:r>
              <a:rPr lang="en-US" sz="1200" b="1" dirty="0">
                <a:latin typeface="Courier New" pitchFamily="49" charset="0"/>
                <a:ea typeface="+mn-ea"/>
                <a:cs typeface="Courier New" pitchFamily="49" charset="0"/>
              </a:rPr>
              <a:t>void </a:t>
            </a:r>
            <a:r>
              <a:rPr lang="en-US" sz="1200" b="1" dirty="0" err="1">
                <a:latin typeface="Courier New" pitchFamily="49" charset="0"/>
                <a:ea typeface="+mn-ea"/>
                <a:cs typeface="Courier New" pitchFamily="49" charset="0"/>
              </a:rPr>
              <a:t>printChars</a:t>
            </a:r>
            <a:r>
              <a:rPr lang="en-US" sz="1200" b="1" dirty="0">
                <a:latin typeface="Courier New" pitchFamily="49" charset="0"/>
                <a:ea typeface="+mn-ea"/>
                <a:cs typeface="Courier New" pitchFamily="49" charset="0"/>
              </a:rPr>
              <a:t>(string </a:t>
            </a:r>
            <a:r>
              <a:rPr lang="en-US" sz="1200" b="1" dirty="0" err="1">
                <a:latin typeface="Courier New" pitchFamily="49" charset="0"/>
                <a:ea typeface="+mn-ea"/>
                <a:cs typeface="Courier New" pitchFamily="49" charset="0"/>
              </a:rPr>
              <a:t>str</a:t>
            </a:r>
            <a:r>
              <a:rPr lang="en-US" sz="1200" b="1" dirty="0">
                <a:latin typeface="Courier New" pitchFamily="49" charset="0"/>
                <a:ea typeface="+mn-ea"/>
                <a:cs typeface="Courier New" pitchFamily="49" charset="0"/>
              </a:rPr>
              <a:t>) {</a:t>
            </a:r>
          </a:p>
          <a:p>
            <a:pPr marL="465138">
              <a:spcAft>
                <a:spcPts val="0"/>
              </a:spcAft>
              <a:buFont typeface="Wingdings"/>
              <a:buNone/>
              <a:defRPr/>
            </a:pPr>
            <a:r>
              <a:rPr lang="en-US" sz="1200" b="1" dirty="0">
                <a:latin typeface="Courier New" pitchFamily="49" charset="0"/>
                <a:ea typeface="+mn-ea"/>
                <a:cs typeface="Courier New" pitchFamily="49" charset="0"/>
              </a:rPr>
              <a:t>if (</a:t>
            </a:r>
            <a:r>
              <a:rPr lang="en-US" sz="1200" b="1" dirty="0" err="1">
                <a:latin typeface="Courier New" pitchFamily="49" charset="0"/>
                <a:ea typeface="+mn-ea"/>
                <a:cs typeface="Courier New" pitchFamily="49" charset="0"/>
              </a:rPr>
              <a:t>str.size</a:t>
            </a:r>
            <a:r>
              <a:rPr lang="en-US" sz="1200" b="1" dirty="0">
                <a:latin typeface="Courier New" pitchFamily="49" charset="0"/>
                <a:ea typeface="+mn-ea"/>
                <a:cs typeface="Courier New" pitchFamily="49" charset="0"/>
              </a:rPr>
              <a:t>() == 0)</a:t>
            </a:r>
          </a:p>
          <a:p>
            <a:pPr marL="914400">
              <a:spcAft>
                <a:spcPts val="0"/>
              </a:spcAft>
              <a:buFont typeface="Wingdings"/>
              <a:buNone/>
              <a:defRPr/>
            </a:pPr>
            <a:r>
              <a:rPr lang="en-US" sz="1200" b="1" dirty="0">
                <a:latin typeface="Courier New" pitchFamily="49" charset="0"/>
                <a:ea typeface="+mn-ea"/>
                <a:cs typeface="Courier New" pitchFamily="49" charset="0"/>
              </a:rPr>
              <a:t>return;</a:t>
            </a:r>
          </a:p>
          <a:p>
            <a:pPr marL="465138">
              <a:spcAft>
                <a:spcPts val="0"/>
              </a:spcAft>
              <a:buFont typeface="Wingdings"/>
              <a:buNone/>
              <a:defRPr/>
            </a:pPr>
            <a:r>
              <a:rPr lang="en-US" sz="1200" b="1" dirty="0">
                <a:latin typeface="Courier New" pitchFamily="49" charset="0"/>
                <a:ea typeface="+mn-ea"/>
                <a:cs typeface="Courier New" pitchFamily="49" charset="0"/>
              </a:rPr>
              <a:t>else {</a:t>
            </a:r>
          </a:p>
          <a:p>
            <a:pPr marL="914400">
              <a:spcAft>
                <a:spcPts val="0"/>
              </a:spcAft>
              <a:buFont typeface="Wingdings"/>
              <a:buNone/>
              <a:defRPr/>
            </a:pPr>
            <a:r>
              <a:rPr lang="en-US" sz="1200" b="1" dirty="0" err="1">
                <a:latin typeface="Courier New" pitchFamily="49" charset="0"/>
                <a:ea typeface="+mn-ea"/>
                <a:cs typeface="Courier New" pitchFamily="49" charset="0"/>
              </a:rPr>
              <a:t>cout</a:t>
            </a:r>
            <a:r>
              <a:rPr lang="en-US" sz="1200" b="1" dirty="0">
                <a:latin typeface="Courier New" pitchFamily="49" charset="0"/>
                <a:ea typeface="+mn-ea"/>
                <a:cs typeface="Courier New" pitchFamily="49" charset="0"/>
              </a:rPr>
              <a:t> &lt;&lt; </a:t>
            </a:r>
            <a:r>
              <a:rPr lang="en-US" sz="1200" b="1" dirty="0" err="1">
                <a:latin typeface="Courier New" pitchFamily="49" charset="0"/>
                <a:ea typeface="+mn-ea"/>
                <a:cs typeface="Courier New" pitchFamily="49" charset="0"/>
              </a:rPr>
              <a:t>str</a:t>
            </a:r>
            <a:r>
              <a:rPr lang="en-US" sz="1200" b="1" dirty="0">
                <a:latin typeface="Courier New" pitchFamily="49" charset="0"/>
                <a:ea typeface="+mn-ea"/>
                <a:cs typeface="Courier New" pitchFamily="49" charset="0"/>
              </a:rPr>
              <a:t>[0];</a:t>
            </a:r>
          </a:p>
          <a:p>
            <a:pPr marL="914400">
              <a:spcAft>
                <a:spcPts val="0"/>
              </a:spcAft>
              <a:buFont typeface="Wingdings"/>
              <a:buNone/>
              <a:defRPr/>
            </a:pPr>
            <a:r>
              <a:rPr lang="en-US" sz="1200" b="1" dirty="0" err="1">
                <a:latin typeface="Courier New" pitchFamily="49" charset="0"/>
                <a:ea typeface="+mn-ea"/>
                <a:cs typeface="Courier New" pitchFamily="49" charset="0"/>
              </a:rPr>
              <a:t>printChars</a:t>
            </a:r>
            <a:r>
              <a:rPr lang="en-US" sz="1200" b="1" dirty="0">
                <a:latin typeface="Courier New" pitchFamily="49" charset="0"/>
                <a:ea typeface="+mn-ea"/>
                <a:cs typeface="Courier New" pitchFamily="49" charset="0"/>
              </a:rPr>
              <a:t>(</a:t>
            </a:r>
            <a:r>
              <a:rPr lang="en-US" sz="1200" b="1" dirty="0" err="1">
                <a:latin typeface="Courier New" pitchFamily="49" charset="0"/>
                <a:ea typeface="+mn-ea"/>
                <a:cs typeface="Courier New" pitchFamily="49" charset="0"/>
              </a:rPr>
              <a:t>str.substr</a:t>
            </a:r>
            <a:r>
              <a:rPr lang="en-US" sz="1200" b="1" dirty="0">
                <a:latin typeface="Courier New" pitchFamily="49" charset="0"/>
                <a:ea typeface="+mn-ea"/>
                <a:cs typeface="Courier New" pitchFamily="49" charset="0"/>
              </a:rPr>
              <a:t>(1));</a:t>
            </a:r>
          </a:p>
          <a:p>
            <a:pPr marL="465138">
              <a:spcAft>
                <a:spcPts val="0"/>
              </a:spcAft>
              <a:buFont typeface="Wingdings"/>
              <a:buNone/>
              <a:defRPr/>
            </a:pPr>
            <a:r>
              <a:rPr lang="en-US" sz="1200" b="1" dirty="0">
                <a:latin typeface="Courier New" pitchFamily="49" charset="0"/>
                <a:ea typeface="+mn-ea"/>
                <a:cs typeface="Courier New" pitchFamily="49" charset="0"/>
              </a:rPr>
              <a:t>}</a:t>
            </a:r>
          </a:p>
          <a:p>
            <a:pPr>
              <a:spcAft>
                <a:spcPts val="0"/>
              </a:spcAft>
              <a:buFont typeface="Wingdings"/>
              <a:buNone/>
              <a:defRPr/>
            </a:pPr>
            <a:r>
              <a:rPr lang="en-US" sz="1200" b="1" dirty="0">
                <a:latin typeface="Courier New" pitchFamily="49" charset="0"/>
                <a:ea typeface="+mn-ea"/>
                <a:cs typeface="Courier New" pitchFamily="49" charset="0"/>
              </a:rPr>
              <a:t>}</a:t>
            </a:r>
          </a:p>
        </p:txBody>
      </p:sp>
    </p:spTree>
    <p:extLst>
      <p:ext uri="{BB962C8B-B14F-4D97-AF65-F5344CB8AC3E}">
        <p14:creationId xmlns:p14="http://schemas.microsoft.com/office/powerpoint/2010/main" val="81922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0207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Recursive Thinking</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4942" y="1158857"/>
            <a:ext cx="4750410" cy="3800328"/>
          </a:xfrm>
          <a:prstGeom prst="rect">
            <a:avLst/>
          </a:prstGeom>
        </p:spPr>
      </p:pic>
    </p:spTree>
    <p:extLst>
      <p:ext uri="{BB962C8B-B14F-4D97-AF65-F5344CB8AC3E}">
        <p14:creationId xmlns:p14="http://schemas.microsoft.com/office/powerpoint/2010/main" val="138143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Recursive Thinking</a:t>
            </a:r>
          </a:p>
        </p:txBody>
      </p:sp>
      <p:sp>
        <p:nvSpPr>
          <p:cNvPr id="5" name="Rectangle 4"/>
          <p:cNvSpPr>
            <a:spLocks noChangeArrowheads="1"/>
          </p:cNvSpPr>
          <p:nvPr/>
        </p:nvSpPr>
        <p:spPr bwMode="auto">
          <a:xfrm>
            <a:off x="381000" y="2590800"/>
            <a:ext cx="82296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6" name="Rectangle 5"/>
          <p:cNvSpPr>
            <a:spLocks noChangeArrowheads="1"/>
          </p:cNvSpPr>
          <p:nvPr/>
        </p:nvSpPr>
        <p:spPr bwMode="auto">
          <a:xfrm>
            <a:off x="12954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7" name="Rectangle 6"/>
          <p:cNvSpPr>
            <a:spLocks noChangeArrowheads="1"/>
          </p:cNvSpPr>
          <p:nvPr/>
        </p:nvSpPr>
        <p:spPr bwMode="auto">
          <a:xfrm>
            <a:off x="3810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8" name="Rectangle 7"/>
          <p:cNvSpPr>
            <a:spLocks noChangeArrowheads="1"/>
          </p:cNvSpPr>
          <p:nvPr/>
        </p:nvSpPr>
        <p:spPr bwMode="auto">
          <a:xfrm>
            <a:off x="22098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9" name="Rectangle 8"/>
          <p:cNvSpPr>
            <a:spLocks noChangeArrowheads="1"/>
          </p:cNvSpPr>
          <p:nvPr/>
        </p:nvSpPr>
        <p:spPr bwMode="auto">
          <a:xfrm>
            <a:off x="31242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10" name="Rectangle 9"/>
          <p:cNvSpPr>
            <a:spLocks noChangeArrowheads="1"/>
          </p:cNvSpPr>
          <p:nvPr/>
        </p:nvSpPr>
        <p:spPr bwMode="auto">
          <a:xfrm>
            <a:off x="40386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11" name="Rectangle 10"/>
          <p:cNvSpPr>
            <a:spLocks noChangeArrowheads="1"/>
          </p:cNvSpPr>
          <p:nvPr/>
        </p:nvSpPr>
        <p:spPr bwMode="auto">
          <a:xfrm>
            <a:off x="49530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12" name="Rectangle 11"/>
          <p:cNvSpPr>
            <a:spLocks noChangeArrowheads="1"/>
          </p:cNvSpPr>
          <p:nvPr/>
        </p:nvSpPr>
        <p:spPr bwMode="auto">
          <a:xfrm>
            <a:off x="58674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13" name="Rectangle 12"/>
          <p:cNvSpPr>
            <a:spLocks noChangeArrowheads="1"/>
          </p:cNvSpPr>
          <p:nvPr/>
        </p:nvSpPr>
        <p:spPr bwMode="auto">
          <a:xfrm>
            <a:off x="6781800" y="2590800"/>
            <a:ext cx="914400" cy="914400"/>
          </a:xfrm>
          <a:prstGeom prst="rect">
            <a:avLst/>
          </a:prstGeom>
          <a:noFill/>
          <a:ln w="10000">
            <a:solidFill>
              <a:schemeClr val="accent1"/>
            </a:solidFill>
            <a:miter lim="800000"/>
            <a:headEnd/>
            <a:tailEnd/>
          </a:ln>
          <a:effectLst>
            <a:outerShdw blurRad="38100" dist="30000" dir="5400000" rotWithShape="0">
              <a:srgbClr val="808080">
                <a:alpha val="45000"/>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14" name="TextBox 3"/>
          <p:cNvSpPr txBox="1">
            <a:spLocks noChangeArrowheads="1"/>
          </p:cNvSpPr>
          <p:nvPr/>
        </p:nvSpPr>
        <p:spPr bwMode="auto">
          <a:xfrm>
            <a:off x="685800" y="2895600"/>
            <a:ext cx="78009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2            5            7            11           12          16           18          23           24</a:t>
            </a:r>
          </a:p>
        </p:txBody>
      </p:sp>
    </p:spTree>
    <p:extLst>
      <p:ext uri="{BB962C8B-B14F-4D97-AF65-F5344CB8AC3E}">
        <p14:creationId xmlns:p14="http://schemas.microsoft.com/office/powerpoint/2010/main" val="106293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Steps to Design a Recursive Algorithm</a:t>
            </a:r>
          </a:p>
        </p:txBody>
      </p:sp>
      <p:graphicFrame>
        <p:nvGraphicFramePr>
          <p:cNvPr id="31" name="Diagram 30"/>
          <p:cNvGraphicFramePr/>
          <p:nvPr>
            <p:extLst>
              <p:ext uri="{D42A27DB-BD31-4B8C-83A1-F6EECF244321}">
                <p14:modId xmlns:p14="http://schemas.microsoft.com/office/powerpoint/2010/main" val="2123655254"/>
              </p:ext>
            </p:extLst>
          </p:nvPr>
        </p:nvGraphicFramePr>
        <p:xfrm>
          <a:off x="54965" y="966017"/>
          <a:ext cx="7061132" cy="2787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6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6</a:t>
            </a:r>
          </a:p>
        </p:txBody>
      </p:sp>
      <p:sp>
        <p:nvSpPr>
          <p:cNvPr id="4" name="Text Placeholder 3"/>
          <p:cNvSpPr>
            <a:spLocks noGrp="1"/>
          </p:cNvSpPr>
          <p:nvPr>
            <p:ph type="body" sz="quarter" idx="14"/>
          </p:nvPr>
        </p:nvSpPr>
        <p:spPr>
          <a:xfrm>
            <a:off x="114300" y="302330"/>
            <a:ext cx="8915400" cy="580804"/>
          </a:xfrm>
        </p:spPr>
        <p:txBody>
          <a:bodyPr/>
          <a:lstStyle/>
          <a:p>
            <a:r>
              <a:rPr lang="en-US" sz="3200" dirty="0">
                <a:latin typeface="Tw Cen MT" panose="020B0602020104020603" pitchFamily="34" charset="0"/>
              </a:rPr>
              <a:t>Implementation Binary Search</a:t>
            </a:r>
            <a:endParaRPr lang="en-US" dirty="0"/>
          </a:p>
        </p:txBody>
      </p:sp>
      <p:sp>
        <p:nvSpPr>
          <p:cNvPr id="2" name="Rectangle 1">
            <a:extLst>
              <a:ext uri="{FF2B5EF4-FFF2-40B4-BE49-F238E27FC236}">
                <a16:creationId xmlns:a16="http://schemas.microsoft.com/office/drawing/2014/main" id="{67793706-12B0-D24A-A126-9E0FD92C8754}"/>
              </a:ext>
            </a:extLst>
          </p:cNvPr>
          <p:cNvSpPr/>
          <p:nvPr/>
        </p:nvSpPr>
        <p:spPr>
          <a:xfrm>
            <a:off x="0" y="1356914"/>
            <a:ext cx="9227127" cy="3108543"/>
          </a:xfrm>
          <a:prstGeom prst="rect">
            <a:avLst/>
          </a:prstGeom>
        </p:spPr>
        <p:txBody>
          <a:bodyPr wrap="square">
            <a:spAutoFit/>
          </a:bodyPr>
          <a:lstStyle/>
          <a:p>
            <a:endParaRPr lang="en-US" sz="1100" b="1" dirty="0">
              <a:latin typeface="Times New Roman" panose="02020603050405020304" pitchFamily="18" charset="0"/>
            </a:endParaRPr>
          </a:p>
          <a:p>
            <a:r>
              <a:rPr lang="en-US" sz="900" b="1" dirty="0">
                <a:latin typeface="Courier New" panose="02070309020205020404" pitchFamily="49" charset="0"/>
              </a:rPr>
              <a:t>template &lt;</a:t>
            </a:r>
            <a:r>
              <a:rPr lang="en-US" sz="900" b="1" dirty="0" err="1">
                <a:latin typeface="Courier New" panose="02070309020205020404" pitchFamily="49" charset="0"/>
              </a:rPr>
              <a:t>typename</a:t>
            </a:r>
            <a:r>
              <a:rPr lang="en-US" sz="900" b="1" dirty="0">
                <a:latin typeface="Courier New" panose="02070309020205020404" pitchFamily="49" charset="0"/>
              </a:rPr>
              <a:t> Comparable&gt;</a:t>
            </a:r>
            <a:r>
              <a:rPr lang="en-US" sz="900" b="1" dirty="0">
                <a:latin typeface="Times New Roman" panose="02020603050405020304" pitchFamily="18" charset="0"/>
              </a:rPr>
              <a:t> </a:t>
            </a:r>
            <a:r>
              <a:rPr lang="en-US" sz="900" b="1" dirty="0" err="1">
                <a:latin typeface="Courier New" panose="02070309020205020404" pitchFamily="49" charset="0"/>
              </a:rPr>
              <a:t>int</a:t>
            </a:r>
            <a:r>
              <a:rPr lang="en-US" sz="900" b="1" dirty="0">
                <a:latin typeface="Courier New" panose="02070309020205020404" pitchFamily="49" charset="0"/>
              </a:rPr>
              <a:t> </a:t>
            </a:r>
            <a:r>
              <a:rPr lang="en-US" sz="900" b="1" dirty="0" err="1">
                <a:latin typeface="Courier New" panose="02070309020205020404" pitchFamily="49" charset="0"/>
              </a:rPr>
              <a:t>binarySearch</a:t>
            </a:r>
            <a:r>
              <a:rPr lang="en-US" sz="900" b="1" dirty="0">
                <a:latin typeface="Courier New" panose="02070309020205020404" pitchFamily="49" charset="0"/>
              </a:rPr>
              <a:t>( </a:t>
            </a:r>
            <a:r>
              <a:rPr lang="en-US" sz="900" b="1" dirty="0" err="1">
                <a:latin typeface="Courier New" panose="02070309020205020404" pitchFamily="49" charset="0"/>
              </a:rPr>
              <a:t>const</a:t>
            </a:r>
            <a:r>
              <a:rPr lang="en-US" sz="900" b="1" dirty="0">
                <a:latin typeface="Courier New" panose="02070309020205020404" pitchFamily="49" charset="0"/>
              </a:rPr>
              <a:t> vector&lt;Comparable&gt; &amp; a, </a:t>
            </a:r>
            <a:r>
              <a:rPr lang="en-US" sz="900" b="1" dirty="0" err="1">
                <a:latin typeface="Courier New" panose="02070309020205020404" pitchFamily="49" charset="0"/>
              </a:rPr>
              <a:t>const</a:t>
            </a:r>
            <a:r>
              <a:rPr lang="en-US" sz="900" b="1" dirty="0">
                <a:latin typeface="Courier New" panose="02070309020205020404" pitchFamily="49" charset="0"/>
              </a:rPr>
              <a:t> Comparable &amp; x , </a:t>
            </a:r>
            <a:r>
              <a:rPr lang="en-US" sz="900" b="1" dirty="0" err="1">
                <a:latin typeface="Courier New" panose="02070309020205020404" pitchFamily="49" charset="0"/>
              </a:rPr>
              <a:t>int</a:t>
            </a:r>
            <a:r>
              <a:rPr lang="en-US" sz="900" b="1" dirty="0">
                <a:latin typeface="Courier New" panose="02070309020205020404" pitchFamily="49" charset="0"/>
              </a:rPr>
              <a:t> low, </a:t>
            </a:r>
            <a:r>
              <a:rPr lang="en-US" sz="900" b="1" dirty="0" err="1">
                <a:latin typeface="Courier New" panose="02070309020205020404" pitchFamily="49" charset="0"/>
              </a:rPr>
              <a:t>int</a:t>
            </a:r>
            <a:r>
              <a:rPr lang="en-US" sz="900" b="1" dirty="0">
                <a:latin typeface="Courier New" panose="02070309020205020404" pitchFamily="49" charset="0"/>
              </a:rPr>
              <a:t> high)</a:t>
            </a:r>
            <a:endParaRPr lang="en-US" sz="900" b="1" dirty="0">
              <a:latin typeface="Times New Roman" panose="02020603050405020304" pitchFamily="18" charset="0"/>
            </a:endParaRPr>
          </a:p>
          <a:p>
            <a:r>
              <a:rPr lang="en-US" sz="1100" b="1" dirty="0">
                <a:latin typeface="Courier New" panose="02070309020205020404" pitchFamily="49" charset="0"/>
              </a:rPr>
              <a:t>{</a:t>
            </a:r>
            <a:endParaRPr lang="en-US" sz="1100" b="1" dirty="0">
              <a:latin typeface="Times New Roman" panose="02020603050405020304" pitchFamily="18" charset="0"/>
            </a:endParaRPr>
          </a:p>
          <a:p>
            <a:endParaRPr lang="en-US" sz="1100" b="1" dirty="0">
              <a:latin typeface="Times New Roman" panose="02020603050405020304" pitchFamily="18" charset="0"/>
            </a:endParaRPr>
          </a:p>
          <a:p>
            <a:r>
              <a:rPr lang="en-US" sz="1100" b="1" dirty="0">
                <a:latin typeface="Courier New" panose="02070309020205020404" pitchFamily="49" charset="0"/>
              </a:rPr>
              <a:t>      </a:t>
            </a:r>
            <a:r>
              <a:rPr lang="en-US" sz="1100" b="1" dirty="0" err="1">
                <a:latin typeface="Courier New" panose="02070309020205020404" pitchFamily="49" charset="0"/>
              </a:rPr>
              <a:t>int</a:t>
            </a:r>
            <a:r>
              <a:rPr lang="en-US" sz="1100" b="1" dirty="0">
                <a:latin typeface="Courier New" panose="02070309020205020404" pitchFamily="49" charset="0"/>
              </a:rPr>
              <a:t> mid = ( low + high ) / 2;</a:t>
            </a:r>
          </a:p>
          <a:p>
            <a:r>
              <a:rPr lang="en-US" sz="1100" b="1" dirty="0">
                <a:latin typeface="Courier New" panose="02070309020205020404" pitchFamily="49" charset="0"/>
              </a:rPr>
              <a:t>      //base cases</a:t>
            </a:r>
          </a:p>
          <a:p>
            <a:r>
              <a:rPr lang="en-US" sz="1100" b="1" dirty="0">
                <a:latin typeface="Courier New" panose="02070309020205020404" pitchFamily="49" charset="0"/>
              </a:rPr>
              <a:t>       if a[mid] = x</a:t>
            </a:r>
          </a:p>
          <a:p>
            <a:r>
              <a:rPr lang="en-US" sz="1100" b="1" dirty="0">
                <a:latin typeface="Courier New" panose="02070309020205020404" pitchFamily="49" charset="0"/>
              </a:rPr>
              <a:t>            return mid;</a:t>
            </a:r>
          </a:p>
          <a:p>
            <a:r>
              <a:rPr lang="en-US" sz="1100" b="1" dirty="0">
                <a:latin typeface="Courier New" panose="02070309020205020404" pitchFamily="49" charset="0"/>
              </a:rPr>
              <a:t>       if (low&gt;high)</a:t>
            </a:r>
          </a:p>
          <a:p>
            <a:r>
              <a:rPr lang="en-US" sz="1100" b="1" dirty="0">
                <a:latin typeface="Courier New" panose="02070309020205020404" pitchFamily="49" charset="0"/>
              </a:rPr>
              <a:t>            return -1; </a:t>
            </a:r>
          </a:p>
          <a:p>
            <a:endParaRPr lang="en-US" sz="1100" b="1" dirty="0">
              <a:latin typeface="Courier New" panose="02070309020205020404" pitchFamily="49" charset="0"/>
            </a:endParaRPr>
          </a:p>
          <a:p>
            <a:r>
              <a:rPr lang="en-US" sz="1100" b="1" dirty="0">
                <a:latin typeface="Courier New" panose="02070309020205020404" pitchFamily="49" charset="0"/>
              </a:rPr>
              <a:t>      //recursive cases    </a:t>
            </a:r>
            <a:endParaRPr lang="en-US" sz="1100" b="1" dirty="0">
              <a:latin typeface="Times New Roman" panose="02020603050405020304" pitchFamily="18" charset="0"/>
            </a:endParaRPr>
          </a:p>
          <a:p>
            <a:r>
              <a:rPr lang="en-US" sz="1100" b="1" dirty="0">
                <a:latin typeface="Courier New" panose="02070309020205020404" pitchFamily="49" charset="0"/>
              </a:rPr>
              <a:t>         if(a[mid]&lt;x)</a:t>
            </a:r>
            <a:endParaRPr lang="en-US" sz="1100" b="1" dirty="0">
              <a:latin typeface="Times New Roman" panose="02020603050405020304" pitchFamily="18" charset="0"/>
            </a:endParaRPr>
          </a:p>
          <a:p>
            <a:r>
              <a:rPr lang="en-US" sz="1100" b="1" dirty="0">
                <a:latin typeface="Courier New" panose="02070309020205020404" pitchFamily="49" charset="0"/>
              </a:rPr>
              <a:t>              low = mid + 1;</a:t>
            </a:r>
            <a:endParaRPr lang="en-US" sz="1100" b="1" dirty="0">
              <a:latin typeface="Times New Roman" panose="02020603050405020304" pitchFamily="18" charset="0"/>
            </a:endParaRPr>
          </a:p>
          <a:p>
            <a:r>
              <a:rPr lang="en-US" sz="1100" b="1" dirty="0">
                <a:latin typeface="Courier New" panose="02070309020205020404" pitchFamily="49" charset="0"/>
              </a:rPr>
              <a:t>         else if( a[ mid]&gt;x)</a:t>
            </a:r>
            <a:endParaRPr lang="en-US" sz="1100" b="1" dirty="0">
              <a:latin typeface="Times New Roman" panose="02020603050405020304" pitchFamily="18" charset="0"/>
            </a:endParaRPr>
          </a:p>
          <a:p>
            <a:r>
              <a:rPr lang="en-US" sz="1100" b="1" dirty="0">
                <a:latin typeface="Courier New" panose="02070309020205020404" pitchFamily="49" charset="0"/>
              </a:rPr>
              <a:t>              high = mid - 1;</a:t>
            </a:r>
            <a:endParaRPr lang="en-US" sz="1100" b="1" dirty="0">
              <a:latin typeface="Times New Roman" panose="02020603050405020304" pitchFamily="18" charset="0"/>
            </a:endParaRPr>
          </a:p>
          <a:p>
            <a:r>
              <a:rPr lang="en-US" sz="1100" b="1" dirty="0">
                <a:latin typeface="Courier New" panose="02070309020205020404" pitchFamily="49" charset="0"/>
              </a:rPr>
              <a:t>         return </a:t>
            </a:r>
            <a:r>
              <a:rPr lang="en-US" sz="1100" b="1" dirty="0" err="1">
                <a:latin typeface="Courier New" panose="02070309020205020404" pitchFamily="49" charset="0"/>
              </a:rPr>
              <a:t>binarySearch</a:t>
            </a:r>
            <a:r>
              <a:rPr lang="en-US" sz="1100" b="1" dirty="0">
                <a:latin typeface="Courier New" panose="02070309020205020404" pitchFamily="49" charset="0"/>
              </a:rPr>
              <a:t>(a, x, low, high);</a:t>
            </a:r>
          </a:p>
          <a:p>
            <a:r>
              <a:rPr lang="en-US" sz="1100" b="1" dirty="0">
                <a:effectLst/>
                <a:latin typeface="Courier New" panose="02070309020205020404" pitchFamily="49" charset="0"/>
              </a:rPr>
              <a:t>}</a:t>
            </a:r>
          </a:p>
        </p:txBody>
      </p:sp>
      <p:sp>
        <p:nvSpPr>
          <p:cNvPr id="5" name="TextBox 4">
            <a:extLst>
              <a:ext uri="{FF2B5EF4-FFF2-40B4-BE49-F238E27FC236}">
                <a16:creationId xmlns:a16="http://schemas.microsoft.com/office/drawing/2014/main" id="{D03C920C-8AE9-3B4D-ABD7-A21154641A35}"/>
              </a:ext>
            </a:extLst>
          </p:cNvPr>
          <p:cNvSpPr txBox="1"/>
          <p:nvPr/>
        </p:nvSpPr>
        <p:spPr>
          <a:xfrm>
            <a:off x="4267200" y="1986456"/>
            <a:ext cx="4214649" cy="1200329"/>
          </a:xfrm>
          <a:prstGeom prst="rect">
            <a:avLst/>
          </a:prstGeom>
          <a:solidFill>
            <a:schemeClr val="accent1">
              <a:lumMod val="40000"/>
              <a:lumOff val="60000"/>
            </a:schemeClr>
          </a:solidFill>
        </p:spPr>
        <p:txBody>
          <a:bodyPr wrap="square" rtlCol="0">
            <a:spAutoFit/>
          </a:bodyPr>
          <a:lstStyle/>
          <a:p>
            <a:r>
              <a:rPr lang="en-US" dirty="0"/>
              <a:t>Computational complexity: </a:t>
            </a:r>
          </a:p>
          <a:p>
            <a:r>
              <a:rPr lang="en-US" dirty="0"/>
              <a:t>Evaluate computational complexity of the method, then multiply by the number of recursive calls</a:t>
            </a:r>
          </a:p>
        </p:txBody>
      </p:sp>
      <p:sp>
        <p:nvSpPr>
          <p:cNvPr id="6" name="TextBox 5">
            <a:extLst>
              <a:ext uri="{FF2B5EF4-FFF2-40B4-BE49-F238E27FC236}">
                <a16:creationId xmlns:a16="http://schemas.microsoft.com/office/drawing/2014/main" id="{21B04F98-B817-504F-8276-7788717C7082}"/>
              </a:ext>
            </a:extLst>
          </p:cNvPr>
          <p:cNvSpPr txBox="1"/>
          <p:nvPr/>
        </p:nvSpPr>
        <p:spPr>
          <a:xfrm>
            <a:off x="4267199" y="3431628"/>
            <a:ext cx="4214649" cy="1477328"/>
          </a:xfrm>
          <a:prstGeom prst="rect">
            <a:avLst/>
          </a:prstGeom>
          <a:solidFill>
            <a:schemeClr val="accent1">
              <a:lumMod val="40000"/>
              <a:lumOff val="60000"/>
            </a:schemeClr>
          </a:solidFill>
        </p:spPr>
        <p:txBody>
          <a:bodyPr wrap="square" rtlCol="0">
            <a:spAutoFit/>
          </a:bodyPr>
          <a:lstStyle/>
          <a:p>
            <a:r>
              <a:rPr lang="en-US" dirty="0"/>
              <a:t>Method is O(1)</a:t>
            </a:r>
          </a:p>
          <a:p>
            <a:r>
              <a:rPr lang="en-US" dirty="0"/>
              <a:t>Number of recursive calls is number of times the vector can be split in half = log n</a:t>
            </a:r>
          </a:p>
          <a:p>
            <a:r>
              <a:rPr lang="en-US" dirty="0"/>
              <a:t>O(log n)</a:t>
            </a:r>
          </a:p>
        </p:txBody>
      </p:sp>
    </p:spTree>
    <p:extLst>
      <p:ext uri="{BB962C8B-B14F-4D97-AF65-F5344CB8AC3E}">
        <p14:creationId xmlns:p14="http://schemas.microsoft.com/office/powerpoint/2010/main" val="251669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Recursive Algorithm for Finding the Length of a String</a:t>
            </a:r>
          </a:p>
        </p:txBody>
      </p:sp>
      <p:grpSp>
        <p:nvGrpSpPr>
          <p:cNvPr id="9" name="Group 8"/>
          <p:cNvGrpSpPr/>
          <p:nvPr/>
        </p:nvGrpSpPr>
        <p:grpSpPr>
          <a:xfrm>
            <a:off x="514350" y="1457325"/>
            <a:ext cx="3228975" cy="3057525"/>
            <a:chOff x="3924300" y="1476375"/>
            <a:chExt cx="3228975" cy="3057525"/>
          </a:xfrm>
          <a:solidFill>
            <a:schemeClr val="bg1"/>
          </a:solidFill>
        </p:grpSpPr>
        <p:sp>
          <p:nvSpPr>
            <p:cNvPr id="8" name="Rectangle 7"/>
            <p:cNvSpPr/>
            <p:nvPr/>
          </p:nvSpPr>
          <p:spPr>
            <a:xfrm>
              <a:off x="3924300" y="1476375"/>
              <a:ext cx="3228975" cy="3057525"/>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a:spLocks noChangeArrowheads="1"/>
            </p:cNvSpPr>
            <p:nvPr/>
          </p:nvSpPr>
          <p:spPr bwMode="auto">
            <a:xfrm>
              <a:off x="4200525" y="1790700"/>
              <a:ext cx="2299669" cy="3693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latin typeface="Tw Cen MT" panose="020B0602020104020603" pitchFamily="34" charset="0"/>
                </a:rPr>
                <a:t>Length of “</a:t>
              </a:r>
              <a:r>
                <a:rPr lang="en-US" altLang="ja-JP" sz="1800" dirty="0" err="1">
                  <a:latin typeface="Tw Cen MT" panose="020B0602020104020603" pitchFamily="34" charset="0"/>
                </a:rPr>
                <a:t>myString</a:t>
              </a:r>
              <a:r>
                <a:rPr lang="en-US" altLang="en-US" sz="1800" dirty="0">
                  <a:latin typeface="Tw Cen MT" panose="020B0602020104020603" pitchFamily="34" charset="0"/>
                </a:rPr>
                <a:t>”</a:t>
              </a:r>
              <a:r>
                <a:rPr lang="en-US" altLang="ja-JP" sz="1800" dirty="0">
                  <a:latin typeface="Tw Cen MT" panose="020B0602020104020603" pitchFamily="34" charset="0"/>
                </a:rPr>
                <a:t> =</a:t>
              </a:r>
              <a:endParaRPr lang="en-US" altLang="en-US" sz="1800" dirty="0">
                <a:latin typeface="Tw Cen MT" panose="020B0602020104020603" pitchFamily="34" charset="0"/>
              </a:endParaRPr>
            </a:p>
          </p:txBody>
        </p:sp>
        <p:sp>
          <p:nvSpPr>
            <p:cNvPr id="6" name="TextBox 5"/>
            <p:cNvSpPr txBox="1">
              <a:spLocks noChangeArrowheads="1"/>
            </p:cNvSpPr>
            <p:nvPr/>
          </p:nvSpPr>
          <p:spPr bwMode="auto">
            <a:xfrm>
              <a:off x="4276725" y="2552700"/>
              <a:ext cx="2559162" cy="36933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latin typeface="Tw Cen MT" panose="020B0602020104020603" pitchFamily="34" charset="0"/>
                </a:rPr>
                <a:t>1 + Length of “</a:t>
              </a:r>
              <a:r>
                <a:rPr lang="en-US" altLang="ja-JP" sz="1800" dirty="0" err="1">
                  <a:latin typeface="Tw Cen MT" panose="020B0602020104020603" pitchFamily="34" charset="0"/>
                </a:rPr>
                <a:t>yString</a:t>
              </a:r>
              <a:r>
                <a:rPr lang="en-US" altLang="en-US" sz="1800" dirty="0">
                  <a:latin typeface="Tw Cen MT" panose="020B0602020104020603" pitchFamily="34" charset="0"/>
                </a:rPr>
                <a:t>”</a:t>
              </a:r>
              <a:r>
                <a:rPr lang="en-US" altLang="ja-JP" sz="1800" dirty="0">
                  <a:latin typeface="Tw Cen MT" panose="020B0602020104020603" pitchFamily="34" charset="0"/>
                </a:rPr>
                <a:t> =</a:t>
              </a:r>
              <a:endParaRPr lang="en-US" altLang="en-US" sz="1800" dirty="0">
                <a:latin typeface="Tw Cen MT" panose="020B0602020104020603" pitchFamily="34" charset="0"/>
              </a:endParaRPr>
            </a:p>
          </p:txBody>
        </p:sp>
        <p:sp>
          <p:nvSpPr>
            <p:cNvPr id="7" name="TextBox 6"/>
            <p:cNvSpPr txBox="1">
              <a:spLocks noChangeArrowheads="1"/>
            </p:cNvSpPr>
            <p:nvPr/>
          </p:nvSpPr>
          <p:spPr bwMode="auto">
            <a:xfrm>
              <a:off x="4352925" y="3467100"/>
              <a:ext cx="2100703" cy="64633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latin typeface="Tw Cen MT" panose="020B0602020104020603" pitchFamily="34" charset="0"/>
                </a:rPr>
                <a:t>. . . . . </a:t>
              </a:r>
              <a:br>
                <a:rPr lang="en-US" altLang="en-US" sz="1800" dirty="0">
                  <a:latin typeface="Tw Cen MT" panose="020B0602020104020603" pitchFamily="34" charset="0"/>
                </a:rPr>
              </a:br>
              <a:r>
                <a:rPr lang="en-US" altLang="en-US" sz="1800" dirty="0">
                  <a:latin typeface="Tw Cen MT" panose="020B0602020104020603" pitchFamily="34" charset="0"/>
                </a:rPr>
                <a:t>8 + Length of “” = 8</a:t>
              </a:r>
            </a:p>
          </p:txBody>
        </p:sp>
      </p:grpSp>
    </p:spTree>
    <p:extLst>
      <p:ext uri="{BB962C8B-B14F-4D97-AF65-F5344CB8AC3E}">
        <p14:creationId xmlns:p14="http://schemas.microsoft.com/office/powerpoint/2010/main" val="195201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Recursive Algorithm for Finding the Length of a String</a:t>
            </a:r>
          </a:p>
        </p:txBody>
      </p:sp>
      <p:sp>
        <p:nvSpPr>
          <p:cNvPr id="5" name="Content Placeholder 2"/>
          <p:cNvSpPr>
            <a:spLocks noGrp="1"/>
          </p:cNvSpPr>
          <p:nvPr>
            <p:ph sz="quarter" idx="4294967295"/>
          </p:nvPr>
        </p:nvSpPr>
        <p:spPr>
          <a:xfrm>
            <a:off x="121334" y="1261992"/>
            <a:ext cx="5569782" cy="3596612"/>
          </a:xfrm>
          <a:prstGeom prst="rect">
            <a:avLst/>
          </a:prstGeom>
          <a:solidFill>
            <a:srgbClr val="E5E5E5"/>
          </a:solidFill>
        </p:spPr>
        <p:txBody>
          <a:bodyPr>
            <a:normAutofit/>
          </a:bodyPr>
          <a:lstStyle/>
          <a:p>
            <a:pPr marL="0" indent="0" eaLnBrk="1" fontAlgn="auto" hangingPunct="1">
              <a:spcAft>
                <a:spcPts val="0"/>
              </a:spcAft>
              <a:buFont typeface="Wingdings"/>
              <a:buNone/>
              <a:defRPr/>
            </a:pPr>
            <a:r>
              <a:rPr lang="en-US" sz="1600" b="1" dirty="0">
                <a:latin typeface="Courier New" pitchFamily="49" charset="0"/>
                <a:ea typeface="+mn-ea"/>
                <a:cs typeface="Courier New" pitchFamily="49" charset="0"/>
              </a:rPr>
              <a:t>/** </a:t>
            </a:r>
            <a:r>
              <a:rPr lang="en-US" sz="1600" b="1" i="1" dirty="0">
                <a:latin typeface="Courier New" pitchFamily="49" charset="0"/>
                <a:ea typeface="+mn-ea"/>
                <a:cs typeface="Courier New" pitchFamily="49" charset="0"/>
              </a:rPr>
              <a:t>Recursive method </a:t>
            </a:r>
            <a:r>
              <a:rPr lang="en-US" sz="1600" b="1" dirty="0">
                <a:latin typeface="Courier New" pitchFamily="49" charset="0"/>
                <a:ea typeface="+mn-ea"/>
                <a:cs typeface="Courier New" pitchFamily="49" charset="0"/>
              </a:rPr>
              <a:t>length</a:t>
            </a:r>
          </a:p>
          <a:p>
            <a:pPr marL="0" indent="0" eaLnBrk="1" fontAlgn="auto" hangingPunct="1">
              <a:spcAft>
                <a:spcPts val="0"/>
              </a:spcAft>
              <a:buFont typeface="Wingdings"/>
              <a:buNone/>
              <a:defRPr/>
            </a:pPr>
            <a:r>
              <a:rPr lang="en-US" sz="1600" b="1" dirty="0">
                <a:latin typeface="Courier New" pitchFamily="49" charset="0"/>
                <a:ea typeface="+mn-ea"/>
                <a:cs typeface="Courier New" pitchFamily="49" charset="0"/>
              </a:rPr>
              <a:t>    @param str </a:t>
            </a:r>
            <a:r>
              <a:rPr lang="en-US" sz="1600" b="1" i="1" dirty="0">
                <a:latin typeface="Courier New" pitchFamily="49" charset="0"/>
                <a:ea typeface="+mn-ea"/>
                <a:cs typeface="Courier New" pitchFamily="49" charset="0"/>
              </a:rPr>
              <a:t>The string</a:t>
            </a:r>
          </a:p>
          <a:p>
            <a:pPr marL="0" indent="0" eaLnBrk="1" fontAlgn="auto" hangingPunct="1">
              <a:spcAft>
                <a:spcPts val="0"/>
              </a:spcAft>
              <a:buFont typeface="Wingdings"/>
              <a:buNone/>
              <a:defRPr/>
            </a:pPr>
            <a:r>
              <a:rPr lang="en-US" sz="1600" b="1" dirty="0">
                <a:latin typeface="Courier New" pitchFamily="49" charset="0"/>
                <a:ea typeface="+mn-ea"/>
                <a:cs typeface="Courier New" pitchFamily="49" charset="0"/>
              </a:rPr>
              <a:t>    @return </a:t>
            </a:r>
            <a:r>
              <a:rPr lang="en-US" sz="1600" b="1" i="1" dirty="0">
                <a:latin typeface="Courier New" pitchFamily="49" charset="0"/>
                <a:ea typeface="+mn-ea"/>
                <a:cs typeface="Courier New" pitchFamily="49" charset="0"/>
              </a:rPr>
              <a:t>The length of the string</a:t>
            </a:r>
          </a:p>
          <a:p>
            <a:pPr marL="0" indent="0" eaLnBrk="1" fontAlgn="auto" hangingPunct="1">
              <a:spcAft>
                <a:spcPts val="0"/>
              </a:spcAft>
              <a:buFont typeface="Wingdings"/>
              <a:buNone/>
              <a:defRPr/>
            </a:pPr>
            <a:r>
              <a:rPr lang="en-US" sz="1600" b="1" dirty="0">
                <a:latin typeface="Courier New" pitchFamily="49" charset="0"/>
                <a:ea typeface="+mn-ea"/>
                <a:cs typeface="Courier New" pitchFamily="49" charset="0"/>
              </a:rPr>
              <a:t>*/</a:t>
            </a:r>
          </a:p>
          <a:p>
            <a:pPr marL="0" indent="0" eaLnBrk="1" fontAlgn="auto" hangingPunct="1">
              <a:spcAft>
                <a:spcPts val="0"/>
              </a:spcAft>
              <a:buFont typeface="Wingdings"/>
              <a:buNone/>
              <a:defRPr/>
            </a:pPr>
            <a:r>
              <a:rPr lang="en-US" sz="1600" b="1" dirty="0" err="1">
                <a:latin typeface="Courier New" pitchFamily="49" charset="0"/>
                <a:ea typeface="+mn-ea"/>
                <a:cs typeface="Courier New" pitchFamily="49" charset="0"/>
              </a:rPr>
              <a:t>int</a:t>
            </a:r>
            <a:r>
              <a:rPr lang="en-US" sz="1600" b="1" dirty="0">
                <a:latin typeface="Courier New" pitchFamily="49" charset="0"/>
                <a:ea typeface="+mn-ea"/>
                <a:cs typeface="Courier New" pitchFamily="49" charset="0"/>
              </a:rPr>
              <a:t> length(string str) {</a:t>
            </a:r>
          </a:p>
          <a:p>
            <a:pPr marL="465138" indent="0" eaLnBrk="1" fontAlgn="auto" hangingPunct="1">
              <a:spcAft>
                <a:spcPts val="0"/>
              </a:spcAft>
              <a:buFont typeface="Wingdings"/>
              <a:buNone/>
              <a:defRPr/>
            </a:pPr>
            <a:r>
              <a:rPr lang="en-US" sz="1600" b="1" dirty="0">
                <a:latin typeface="Courier New" pitchFamily="49" charset="0"/>
                <a:ea typeface="+mn-ea"/>
                <a:cs typeface="Courier New" pitchFamily="49" charset="0"/>
              </a:rPr>
              <a:t>if (</a:t>
            </a:r>
            <a:r>
              <a:rPr lang="en-US" sz="1600" b="1" dirty="0" err="1">
                <a:latin typeface="Courier New" pitchFamily="49" charset="0"/>
                <a:ea typeface="+mn-ea"/>
                <a:cs typeface="Courier New" pitchFamily="49" charset="0"/>
              </a:rPr>
              <a:t>str.size</a:t>
            </a:r>
            <a:r>
              <a:rPr lang="en-US" sz="1600" b="1" dirty="0">
                <a:latin typeface="Courier New" pitchFamily="49" charset="0"/>
                <a:ea typeface="+mn-ea"/>
                <a:cs typeface="Courier New" pitchFamily="49" charset="0"/>
              </a:rPr>
              <a:t>() == 0)</a:t>
            </a:r>
          </a:p>
          <a:p>
            <a:pPr marL="914400" indent="0" eaLnBrk="1" fontAlgn="auto" hangingPunct="1">
              <a:spcAft>
                <a:spcPts val="0"/>
              </a:spcAft>
              <a:buFont typeface="Wingdings"/>
              <a:buNone/>
              <a:defRPr/>
            </a:pPr>
            <a:r>
              <a:rPr lang="en-US" sz="1600" b="1" dirty="0">
                <a:latin typeface="Courier New" pitchFamily="49" charset="0"/>
                <a:ea typeface="+mn-ea"/>
                <a:cs typeface="Courier New" pitchFamily="49" charset="0"/>
              </a:rPr>
              <a:t>return 0;</a:t>
            </a:r>
          </a:p>
          <a:p>
            <a:pPr marL="465138" indent="0" eaLnBrk="1" fontAlgn="auto" hangingPunct="1">
              <a:spcAft>
                <a:spcPts val="0"/>
              </a:spcAft>
              <a:buFont typeface="Wingdings"/>
              <a:buNone/>
              <a:defRPr/>
            </a:pPr>
            <a:r>
              <a:rPr lang="en-US" sz="1600" b="1" dirty="0">
                <a:latin typeface="Courier New" pitchFamily="49" charset="0"/>
                <a:ea typeface="+mn-ea"/>
                <a:cs typeface="Courier New" pitchFamily="49" charset="0"/>
              </a:rPr>
              <a:t>else</a:t>
            </a:r>
          </a:p>
          <a:p>
            <a:pPr marL="914400" indent="0" eaLnBrk="1" fontAlgn="auto" hangingPunct="1">
              <a:spcAft>
                <a:spcPts val="0"/>
              </a:spcAft>
              <a:buFont typeface="Wingdings"/>
              <a:buNone/>
              <a:defRPr/>
            </a:pPr>
            <a:r>
              <a:rPr lang="en-US" sz="1600" b="1" dirty="0">
                <a:latin typeface="Courier New" pitchFamily="49" charset="0"/>
                <a:ea typeface="+mn-ea"/>
                <a:cs typeface="Courier New" pitchFamily="49" charset="0"/>
              </a:rPr>
              <a:t>return 1 + length(</a:t>
            </a:r>
            <a:r>
              <a:rPr lang="en-US" sz="1600" b="1" dirty="0" err="1">
                <a:latin typeface="Courier New" pitchFamily="49" charset="0"/>
                <a:ea typeface="+mn-ea"/>
                <a:cs typeface="Courier New" pitchFamily="49" charset="0"/>
              </a:rPr>
              <a:t>str.substr</a:t>
            </a:r>
            <a:r>
              <a:rPr lang="en-US" sz="1600" b="1" dirty="0">
                <a:latin typeface="Courier New" pitchFamily="49" charset="0"/>
                <a:ea typeface="+mn-ea"/>
                <a:cs typeface="Courier New" pitchFamily="49" charset="0"/>
              </a:rPr>
              <a:t>(1));</a:t>
            </a:r>
          </a:p>
          <a:p>
            <a:pPr marL="0" indent="0" eaLnBrk="1" fontAlgn="auto" hangingPunct="1">
              <a:spcAft>
                <a:spcPts val="0"/>
              </a:spcAft>
              <a:buFont typeface="Wingdings"/>
              <a:buNone/>
              <a:defRPr/>
            </a:pPr>
            <a:r>
              <a:rPr lang="en-US" sz="1600" b="1" dirty="0">
                <a:latin typeface="Courier New" pitchFamily="49" charset="0"/>
                <a:ea typeface="+mn-ea"/>
                <a:cs typeface="Courier New" pitchFamily="49" charset="0"/>
              </a:rPr>
              <a:t>}</a:t>
            </a:r>
          </a:p>
        </p:txBody>
      </p:sp>
      <p:sp>
        <p:nvSpPr>
          <p:cNvPr id="6" name="TextBox 5">
            <a:extLst>
              <a:ext uri="{FF2B5EF4-FFF2-40B4-BE49-F238E27FC236}">
                <a16:creationId xmlns:a16="http://schemas.microsoft.com/office/drawing/2014/main" id="{96C06C2B-2BB0-6942-8B2C-015E24BD9AD6}"/>
              </a:ext>
            </a:extLst>
          </p:cNvPr>
          <p:cNvSpPr txBox="1"/>
          <p:nvPr/>
        </p:nvSpPr>
        <p:spPr>
          <a:xfrm>
            <a:off x="4579034" y="2321634"/>
            <a:ext cx="4214649" cy="1169551"/>
          </a:xfrm>
          <a:prstGeom prst="rect">
            <a:avLst/>
          </a:prstGeom>
          <a:solidFill>
            <a:schemeClr val="accent1">
              <a:lumMod val="40000"/>
              <a:lumOff val="60000"/>
            </a:schemeClr>
          </a:solidFill>
        </p:spPr>
        <p:txBody>
          <a:bodyPr wrap="square" rtlCol="0">
            <a:spAutoFit/>
          </a:bodyPr>
          <a:lstStyle/>
          <a:p>
            <a:r>
              <a:rPr lang="en-US" sz="1400" dirty="0"/>
              <a:t>Computational complexity: </a:t>
            </a:r>
          </a:p>
          <a:p>
            <a:r>
              <a:rPr lang="en-US" sz="1400" dirty="0"/>
              <a:t>Method is O(1)</a:t>
            </a:r>
          </a:p>
          <a:p>
            <a:r>
              <a:rPr lang="en-US" sz="1400" dirty="0"/>
              <a:t>Number of recursive calls is number of characters in the string = n</a:t>
            </a:r>
          </a:p>
          <a:p>
            <a:r>
              <a:rPr lang="en-US" sz="1400"/>
              <a:t>O(n)</a:t>
            </a:r>
          </a:p>
        </p:txBody>
      </p:sp>
    </p:spTree>
    <p:extLst>
      <p:ext uri="{BB962C8B-B14F-4D97-AF65-F5344CB8AC3E}">
        <p14:creationId xmlns:p14="http://schemas.microsoft.com/office/powerpoint/2010/main" val="3940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10</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Tracing a Recursive Method</a:t>
            </a:r>
          </a:p>
        </p:txBody>
      </p:sp>
      <p:pic>
        <p:nvPicPr>
          <p:cNvPr id="5" name="Picture 2" descr="C:\Documents and Settings\Administrator\My Documents\Koffman\PPTs\JPEGS\JWCL233_Koffman JPG files\ch05\w0097-n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28" y="1535799"/>
            <a:ext cx="4278372" cy="306705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0962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9</a:t>
            </a:r>
          </a:p>
        </p:txBody>
      </p:sp>
      <p:sp>
        <p:nvSpPr>
          <p:cNvPr id="4" name="Text Placeholder 3"/>
          <p:cNvSpPr>
            <a:spLocks noGrp="1"/>
          </p:cNvSpPr>
          <p:nvPr>
            <p:ph type="body" sz="quarter" idx="14"/>
          </p:nvPr>
        </p:nvSpPr>
        <p:spPr/>
        <p:txBody>
          <a:bodyPr/>
          <a:lstStyle/>
          <a:p>
            <a:r>
              <a:rPr lang="en-US" sz="3200" dirty="0">
                <a:latin typeface="Tw Cen MT" panose="020B0602020104020603" pitchFamily="34" charset="0"/>
              </a:rPr>
              <a:t>Recursive Algorithm for Printing String Characters</a:t>
            </a:r>
          </a:p>
        </p:txBody>
      </p:sp>
      <p:sp>
        <p:nvSpPr>
          <p:cNvPr id="5" name="Content Placeholder 2"/>
          <p:cNvSpPr>
            <a:spLocks noGrp="1"/>
          </p:cNvSpPr>
          <p:nvPr>
            <p:ph sz="quarter" idx="4294967295"/>
          </p:nvPr>
        </p:nvSpPr>
        <p:spPr>
          <a:xfrm>
            <a:off x="121334" y="1019175"/>
            <a:ext cx="5961751" cy="3990975"/>
          </a:xfrm>
          <a:prstGeom prst="rect">
            <a:avLst/>
          </a:prstGeom>
          <a:solidFill>
            <a:srgbClr val="E5E5E5"/>
          </a:solidFill>
        </p:spPr>
        <p:txBody>
          <a:bodyPr>
            <a:normAutofit fontScale="77500" lnSpcReduction="20000"/>
          </a:bodyPr>
          <a:lstStyle/>
          <a:p>
            <a:pPr marL="0" indent="0" eaLnBrk="1" fontAlgn="auto" hangingPunct="1">
              <a:spcAft>
                <a:spcPts val="0"/>
              </a:spcAft>
              <a:buFont typeface="Wingdings"/>
              <a:buNone/>
              <a:defRPr/>
            </a:pPr>
            <a:r>
              <a:rPr lang="en-US" sz="2000" b="1" dirty="0">
                <a:latin typeface="Courier New" pitchFamily="49" charset="0"/>
                <a:ea typeface="+mn-ea"/>
                <a:cs typeface="Courier New" pitchFamily="49" charset="0"/>
              </a:rPr>
              <a:t>/** </a:t>
            </a:r>
            <a:r>
              <a:rPr lang="en-US" sz="2000" b="1" i="1" dirty="0">
                <a:latin typeface="Courier New" pitchFamily="49" charset="0"/>
                <a:ea typeface="+mn-ea"/>
                <a:cs typeface="Courier New" pitchFamily="49" charset="0"/>
              </a:rPr>
              <a:t>Recursive method </a:t>
            </a:r>
            <a:r>
              <a:rPr lang="en-US" sz="2000" b="1" dirty="0">
                <a:latin typeface="Courier New" pitchFamily="49" charset="0"/>
                <a:ea typeface="+mn-ea"/>
                <a:cs typeface="Courier New" pitchFamily="49" charset="0"/>
              </a:rPr>
              <a:t>printChars</a:t>
            </a:r>
          </a:p>
          <a:p>
            <a:pPr marL="465138" indent="0" eaLnBrk="1" fontAlgn="auto" hangingPunct="1">
              <a:spcAft>
                <a:spcPts val="0"/>
              </a:spcAft>
              <a:buFont typeface="Wingdings"/>
              <a:buNone/>
              <a:defRPr/>
            </a:pPr>
            <a:r>
              <a:rPr lang="en-US" sz="2000" b="1" i="1" dirty="0">
                <a:latin typeface="Courier New" pitchFamily="49" charset="0"/>
                <a:ea typeface="+mn-ea"/>
                <a:cs typeface="Courier New" pitchFamily="49" charset="0"/>
              </a:rPr>
              <a:t>post: The argument string is displayed, one character per line</a:t>
            </a:r>
          </a:p>
          <a:p>
            <a:pPr marL="465138" indent="0" eaLnBrk="1" fontAlgn="auto" hangingPunct="1">
              <a:spcAft>
                <a:spcPts val="0"/>
              </a:spcAft>
              <a:buFont typeface="Wingdings"/>
              <a:buNone/>
              <a:defRPr/>
            </a:pPr>
            <a:r>
              <a:rPr lang="en-US" sz="2000" b="1" dirty="0">
                <a:latin typeface="Courier New" pitchFamily="49" charset="0"/>
                <a:ea typeface="+mn-ea"/>
                <a:cs typeface="Courier New" pitchFamily="49" charset="0"/>
              </a:rPr>
              <a:t>@param str </a:t>
            </a:r>
            <a:r>
              <a:rPr lang="en-US" sz="2000" b="1" i="1" dirty="0">
                <a:latin typeface="Courier New" pitchFamily="49" charset="0"/>
                <a:ea typeface="+mn-ea"/>
                <a:cs typeface="Courier New" pitchFamily="49" charset="0"/>
              </a:rPr>
              <a:t>The string</a:t>
            </a:r>
          </a:p>
          <a:p>
            <a:pPr marL="0" indent="0" eaLnBrk="1" fontAlgn="auto" hangingPunct="1">
              <a:spcAft>
                <a:spcPts val="0"/>
              </a:spcAft>
              <a:buFont typeface="Wingdings"/>
              <a:buNone/>
              <a:defRPr/>
            </a:pPr>
            <a:r>
              <a:rPr lang="en-US" sz="2000" b="1" dirty="0">
                <a:latin typeface="Courier New" pitchFamily="49" charset="0"/>
                <a:ea typeface="+mn-ea"/>
                <a:cs typeface="Courier New" pitchFamily="49" charset="0"/>
              </a:rPr>
              <a:t>*/</a:t>
            </a:r>
          </a:p>
          <a:p>
            <a:pPr marL="0" indent="0" eaLnBrk="1" fontAlgn="auto" hangingPunct="1">
              <a:spcAft>
                <a:spcPts val="0"/>
              </a:spcAft>
              <a:buFont typeface="Wingdings"/>
              <a:buNone/>
              <a:defRPr/>
            </a:pPr>
            <a:r>
              <a:rPr lang="en-US" sz="2000" b="1" dirty="0">
                <a:latin typeface="Courier New" pitchFamily="49" charset="0"/>
                <a:ea typeface="+mn-ea"/>
                <a:cs typeface="Courier New" pitchFamily="49" charset="0"/>
              </a:rPr>
              <a:t>void </a:t>
            </a:r>
            <a:r>
              <a:rPr lang="en-US" sz="2000" b="1" dirty="0" err="1">
                <a:latin typeface="Courier New" pitchFamily="49" charset="0"/>
                <a:ea typeface="+mn-ea"/>
                <a:cs typeface="Courier New" pitchFamily="49" charset="0"/>
              </a:rPr>
              <a:t>printChars</a:t>
            </a:r>
            <a:r>
              <a:rPr lang="en-US" sz="2000" b="1" dirty="0">
                <a:latin typeface="Courier New" pitchFamily="49" charset="0"/>
                <a:ea typeface="+mn-ea"/>
                <a:cs typeface="Courier New" pitchFamily="49" charset="0"/>
              </a:rPr>
              <a:t>(string str) {</a:t>
            </a:r>
          </a:p>
          <a:p>
            <a:pPr marL="465138" indent="0" eaLnBrk="1" fontAlgn="auto" hangingPunct="1">
              <a:spcAft>
                <a:spcPts val="0"/>
              </a:spcAft>
              <a:buFont typeface="Wingdings"/>
              <a:buNone/>
              <a:defRPr/>
            </a:pPr>
            <a:r>
              <a:rPr lang="en-US" sz="2000" b="1" dirty="0">
                <a:latin typeface="Courier New" pitchFamily="49" charset="0"/>
                <a:ea typeface="+mn-ea"/>
                <a:cs typeface="Courier New" pitchFamily="49" charset="0"/>
              </a:rPr>
              <a:t>if (</a:t>
            </a:r>
            <a:r>
              <a:rPr lang="en-US" sz="2000" b="1" dirty="0" err="1">
                <a:latin typeface="Courier New" pitchFamily="49" charset="0"/>
                <a:ea typeface="+mn-ea"/>
                <a:cs typeface="Courier New" pitchFamily="49" charset="0"/>
              </a:rPr>
              <a:t>str.size</a:t>
            </a:r>
            <a:r>
              <a:rPr lang="en-US" sz="2000" b="1" dirty="0">
                <a:latin typeface="Courier New" pitchFamily="49" charset="0"/>
                <a:ea typeface="+mn-ea"/>
                <a:cs typeface="Courier New" pitchFamily="49" charset="0"/>
              </a:rPr>
              <a:t>() == 0)</a:t>
            </a:r>
          </a:p>
          <a:p>
            <a:pPr marL="914400" indent="0" eaLnBrk="1" fontAlgn="auto" hangingPunct="1">
              <a:spcAft>
                <a:spcPts val="0"/>
              </a:spcAft>
              <a:buFont typeface="Wingdings"/>
              <a:buNone/>
              <a:defRPr/>
            </a:pPr>
            <a:r>
              <a:rPr lang="en-US" sz="2000" b="1" dirty="0">
                <a:latin typeface="Courier New" pitchFamily="49" charset="0"/>
                <a:ea typeface="+mn-ea"/>
                <a:cs typeface="Courier New" pitchFamily="49" charset="0"/>
              </a:rPr>
              <a:t>return;</a:t>
            </a:r>
          </a:p>
          <a:p>
            <a:pPr marL="465138" indent="0" eaLnBrk="1" fontAlgn="auto" hangingPunct="1">
              <a:spcAft>
                <a:spcPts val="0"/>
              </a:spcAft>
              <a:buFont typeface="Wingdings"/>
              <a:buNone/>
              <a:defRPr/>
            </a:pPr>
            <a:r>
              <a:rPr lang="en-US" sz="2000" b="1" dirty="0">
                <a:latin typeface="Courier New" pitchFamily="49" charset="0"/>
                <a:ea typeface="+mn-ea"/>
                <a:cs typeface="Courier New" pitchFamily="49" charset="0"/>
              </a:rPr>
              <a:t>else {</a:t>
            </a:r>
          </a:p>
          <a:p>
            <a:pPr marL="914400" indent="0" eaLnBrk="1" fontAlgn="auto" hangingPunct="1">
              <a:spcAft>
                <a:spcPts val="0"/>
              </a:spcAft>
              <a:buFont typeface="Wingdings"/>
              <a:buNone/>
              <a:defRPr/>
            </a:pPr>
            <a:r>
              <a:rPr lang="en-US" sz="2000" b="1" dirty="0" err="1">
                <a:latin typeface="Courier New" pitchFamily="49" charset="0"/>
                <a:ea typeface="+mn-ea"/>
                <a:cs typeface="Courier New" pitchFamily="49" charset="0"/>
              </a:rPr>
              <a:t>cout</a:t>
            </a:r>
            <a:r>
              <a:rPr lang="en-US" sz="2000" b="1" dirty="0">
                <a:latin typeface="Courier New" pitchFamily="49" charset="0"/>
                <a:ea typeface="+mn-ea"/>
                <a:cs typeface="Courier New" pitchFamily="49" charset="0"/>
              </a:rPr>
              <a:t> &lt;&lt; </a:t>
            </a:r>
            <a:r>
              <a:rPr lang="en-US" sz="2000" b="1" dirty="0" err="1">
                <a:latin typeface="Courier New" pitchFamily="49" charset="0"/>
                <a:ea typeface="+mn-ea"/>
                <a:cs typeface="Courier New" pitchFamily="49" charset="0"/>
              </a:rPr>
              <a:t>str</a:t>
            </a:r>
            <a:r>
              <a:rPr lang="en-US" sz="2000" b="1" dirty="0">
                <a:latin typeface="Courier New" pitchFamily="49" charset="0"/>
                <a:ea typeface="+mn-ea"/>
                <a:cs typeface="Courier New" pitchFamily="49" charset="0"/>
              </a:rPr>
              <a:t>[0];</a:t>
            </a:r>
          </a:p>
          <a:p>
            <a:pPr marL="914400" indent="0" eaLnBrk="1" fontAlgn="auto" hangingPunct="1">
              <a:spcAft>
                <a:spcPts val="0"/>
              </a:spcAft>
              <a:buFont typeface="Wingdings"/>
              <a:buNone/>
              <a:defRPr/>
            </a:pPr>
            <a:r>
              <a:rPr lang="en-US" sz="2000" b="1" dirty="0">
                <a:latin typeface="Courier New" pitchFamily="49" charset="0"/>
                <a:ea typeface="+mn-ea"/>
                <a:cs typeface="Courier New" pitchFamily="49" charset="0"/>
              </a:rPr>
              <a:t>printChars(</a:t>
            </a:r>
            <a:r>
              <a:rPr lang="en-US" sz="2000" b="1" dirty="0" err="1">
                <a:latin typeface="Courier New" pitchFamily="49" charset="0"/>
                <a:ea typeface="+mn-ea"/>
                <a:cs typeface="Courier New" pitchFamily="49" charset="0"/>
              </a:rPr>
              <a:t>str.substr</a:t>
            </a:r>
            <a:r>
              <a:rPr lang="en-US" sz="2000" b="1" dirty="0">
                <a:latin typeface="Courier New" pitchFamily="49" charset="0"/>
                <a:ea typeface="+mn-ea"/>
                <a:cs typeface="Courier New" pitchFamily="49" charset="0"/>
              </a:rPr>
              <a:t>(1));</a:t>
            </a:r>
          </a:p>
          <a:p>
            <a:pPr marL="465138" indent="0" eaLnBrk="1" fontAlgn="auto" hangingPunct="1">
              <a:spcAft>
                <a:spcPts val="0"/>
              </a:spcAft>
              <a:buFont typeface="Wingdings"/>
              <a:buNone/>
              <a:defRPr/>
            </a:pPr>
            <a:r>
              <a:rPr lang="en-US" sz="2000" b="1" dirty="0">
                <a:latin typeface="Courier New" pitchFamily="49" charset="0"/>
                <a:ea typeface="+mn-ea"/>
                <a:cs typeface="Courier New" pitchFamily="49" charset="0"/>
              </a:rPr>
              <a:t>}</a:t>
            </a:r>
          </a:p>
          <a:p>
            <a:pPr marL="0" indent="0" eaLnBrk="1" fontAlgn="auto" hangingPunct="1">
              <a:spcAft>
                <a:spcPts val="0"/>
              </a:spcAft>
              <a:buFont typeface="Wingdings"/>
              <a:buNone/>
              <a:defRPr/>
            </a:pPr>
            <a:r>
              <a:rPr lang="en-US" sz="2000" b="1" dirty="0">
                <a:latin typeface="Courier New" pitchFamily="49" charset="0"/>
                <a:ea typeface="+mn-ea"/>
                <a:cs typeface="Courier New" pitchFamily="49" charset="0"/>
              </a:rPr>
              <a:t>}</a:t>
            </a:r>
          </a:p>
        </p:txBody>
      </p:sp>
    </p:spTree>
    <p:extLst>
      <p:ext uri="{BB962C8B-B14F-4D97-AF65-F5344CB8AC3E}">
        <p14:creationId xmlns:p14="http://schemas.microsoft.com/office/powerpoint/2010/main" val="318989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AYERLOGOHEIGHT" val="140"/>
  <p:tag name="PLAYERLOGOWIDTH" val="233"/>
  <p:tag name="LMS_PUBLISH" val="No"/>
  <p:tag name="ARTICULATE_TEMPLATE" val="eLearning"/>
  <p:tag name="ARTICULATE_TEMPLATE_GUID" val="a1fdf926-7bdf-43cc-8381-83bd9cb77f11"/>
  <p:tag name="ARTICULATE_LOGO" val="(None selected)"/>
  <p:tag name="ARTICULATE_PRESENTER" val="(None selected)"/>
  <p:tag name="ARTICULATE_PRESENTER_GUID" val="9869030842"/>
  <p:tag name="PRESENTER_PREVIEW_MODE_REFRESH" val="0"/>
  <p:tag name="PRESENTER_PREVIEW_MODE" val="0"/>
  <p:tag name="ARTICULATE_PROJECT_CHECK" val="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59592-\\vmware-host\shared folders\mediainnovationteam on my mac\_courses\ined\inedpilot\usf_branded_templates\usf-biology\presentation_layouts\biology_template.potx"/>
  <p:tag name="ARTICULATE_PRESENTER_VERSION" val="7"/>
  <p:tag name="ARTICULATE_USED_PAGE_ORIENTATION" val="1"/>
  <p:tag name="ARTICULATE_USED_PAGE_SIZE" val="1"/>
  <p:tag name="ARTICULATE_SLIDE_COUNT" val="6"/>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gi6936_ppt_template">
  <a:themeElements>
    <a:clrScheme name="Custom 26">
      <a:dk1>
        <a:srgbClr val="000124"/>
      </a:dk1>
      <a:lt1>
        <a:srgbClr val="FFFFFF"/>
      </a:lt1>
      <a:dk2>
        <a:srgbClr val="3C69B3"/>
      </a:dk2>
      <a:lt2>
        <a:srgbClr val="FFFFFF"/>
      </a:lt2>
      <a:accent1>
        <a:srgbClr val="342F88"/>
      </a:accent1>
      <a:accent2>
        <a:srgbClr val="656DB1"/>
      </a:accent2>
      <a:accent3>
        <a:srgbClr val="2F6D80"/>
      </a:accent3>
      <a:accent4>
        <a:srgbClr val="79CDFE"/>
      </a:accent4>
      <a:accent5>
        <a:srgbClr val="8EB52C"/>
      </a:accent5>
      <a:accent6>
        <a:srgbClr val="830326"/>
      </a:accent6>
      <a:hlink>
        <a:srgbClr val="CC1717"/>
      </a:hlink>
      <a:folHlink>
        <a:srgbClr val="002B5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3530 ppt template" id="{52149951-6272-F948-90A3-CA476304EA02}" vid="{D6805E25-E609-284A-B06D-BC5B0AA6D9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cop3530 ppt template</Template>
  <TotalTime>2550</TotalTime>
  <Words>1180</Words>
  <Application>Microsoft Macintosh PowerPoint</Application>
  <PresentationFormat>On-screen Show (16:9)</PresentationFormat>
  <Paragraphs>189</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MS PGothic</vt:lpstr>
      <vt:lpstr>Arial</vt:lpstr>
      <vt:lpstr>Calibri</vt:lpstr>
      <vt:lpstr>Century Gothic</vt:lpstr>
      <vt:lpstr>Courier New</vt:lpstr>
      <vt:lpstr>Open Sans</vt:lpstr>
      <vt:lpstr>Times New Roman</vt:lpstr>
      <vt:lpstr>Tw Cen MT</vt:lpstr>
      <vt:lpstr>Wingdings</vt:lpstr>
      <vt:lpstr>egi6936_ppt_template</vt:lpstr>
      <vt:lpstr>1</vt:lpstr>
      <vt:lpstr>2</vt:lpstr>
      <vt:lpstr>3</vt:lpstr>
      <vt:lpstr>5</vt:lpstr>
      <vt:lpstr>6</vt:lpstr>
      <vt:lpstr>7</vt:lpstr>
      <vt:lpstr>8</vt:lpstr>
      <vt:lpstr>10</vt:lpstr>
      <vt:lpstr>9</vt:lpstr>
      <vt:lpstr>11</vt:lpstr>
      <vt:lpstr>13</vt:lpstr>
      <vt:lpstr>14</vt:lpstr>
      <vt:lpstr>PowerPoint Presentation</vt:lpstr>
    </vt:vector>
  </TitlesOfParts>
  <Company>University of Florida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Dow,Rebecca</dc:creator>
  <cp:lastModifiedBy>Microsoft Office User</cp:lastModifiedBy>
  <cp:revision>56</cp:revision>
  <dcterms:created xsi:type="dcterms:W3CDTF">2017-11-28T18:18:41Z</dcterms:created>
  <dcterms:modified xsi:type="dcterms:W3CDTF">2019-09-04T17:09:32Z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e-learning_blank_template</vt:lpwstr>
  </property>
  <property fmtid="{D5CDD505-2E9C-101B-9397-08002B2CF9AE}" pid="4" name="ArticulateProjectVersion">
    <vt:lpwstr>7</vt:lpwstr>
  </property>
  <property fmtid="{D5CDD505-2E9C-101B-9397-08002B2CF9AE}" pid="5" name="ArticulateGUID">
    <vt:lpwstr>B7D8FA9A-88B8-4F5A-9A5D-7E4C1614F0B8</vt:lpwstr>
  </property>
  <property fmtid="{D5CDD505-2E9C-101B-9397-08002B2CF9AE}" pid="6" name="ArticulateProjectFull">
    <vt:lpwstr>\\vmware-host\Shared Folders\mediainnovationteam On My Mac\_courses\InEd\InEdPilot\usf_branded_templates\USF-Biology\presentation_layouts\biology_template.ppta</vt:lpwstr>
  </property>
</Properties>
</file>