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314" r:id="rId3"/>
    <p:sldId id="315" r:id="rId4"/>
    <p:sldId id="312" r:id="rId5"/>
    <p:sldId id="316" r:id="rId6"/>
    <p:sldId id="313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w,Rebecca" initials="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3CA"/>
    <a:srgbClr val="F9F118"/>
    <a:srgbClr val="FFFF99"/>
    <a:srgbClr val="F0EA06"/>
    <a:srgbClr val="B4D943"/>
    <a:srgbClr val="A240A5"/>
    <a:srgbClr val="EC617A"/>
    <a:srgbClr val="080404"/>
    <a:srgbClr val="009999"/>
    <a:srgbClr val="182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5" autoAdjust="0"/>
    <p:restoredTop sz="81146" autoAdjust="0"/>
  </p:normalViewPr>
  <p:slideViewPr>
    <p:cSldViewPr snapToGrid="0">
      <p:cViewPr varScale="1">
        <p:scale>
          <a:sx n="122" d="100"/>
          <a:sy n="122" d="100"/>
        </p:scale>
        <p:origin x="1808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1" d="100"/>
          <a:sy n="161" d="100"/>
        </p:scale>
        <p:origin x="20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26A57-6CBF-41F1-9253-97CA9D49420B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9D78A0F0-B6E6-480C-8208-BFA841F88B9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1</a:t>
          </a:r>
        </a:p>
      </dgm:t>
    </dgm:pt>
    <dgm:pt modelId="{07D480E4-2FEE-466D-AC64-40AD5957DBD1}" type="parTrans" cxnId="{3C9CA7D2-9A98-4C90-8A32-639EEEDA3DA9}">
      <dgm:prSet/>
      <dgm:spPr/>
      <dgm:t>
        <a:bodyPr/>
        <a:lstStyle/>
        <a:p>
          <a:endParaRPr lang="en-US" sz="1400"/>
        </a:p>
      </dgm:t>
    </dgm:pt>
    <dgm:pt modelId="{3061502D-3E10-4B39-8FEA-72F51BF9031A}" type="sibTrans" cxnId="{3C9CA7D2-9A98-4C90-8A32-639EEEDA3DA9}">
      <dgm:prSet/>
      <dgm:spPr/>
      <dgm:t>
        <a:bodyPr/>
        <a:lstStyle/>
        <a:p>
          <a:endParaRPr lang="en-US" sz="1400"/>
        </a:p>
      </dgm:t>
    </dgm:pt>
    <dgm:pt modelId="{1DB084FC-B620-44A5-9449-FC7ADEF84C4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2</a:t>
          </a:r>
        </a:p>
      </dgm:t>
    </dgm:pt>
    <dgm:pt modelId="{67CE9F8A-0833-4230-88AF-99812BBF50F7}" type="parTrans" cxnId="{6FF9323B-8D06-4342-932A-A72887D5AE91}">
      <dgm:prSet/>
      <dgm:spPr/>
      <dgm:t>
        <a:bodyPr/>
        <a:lstStyle/>
        <a:p>
          <a:endParaRPr lang="en-US" sz="1400"/>
        </a:p>
      </dgm:t>
    </dgm:pt>
    <dgm:pt modelId="{05F3FF0D-AFC0-4A10-B717-3558E955C32A}" type="sibTrans" cxnId="{6FF9323B-8D06-4342-932A-A72887D5AE91}">
      <dgm:prSet/>
      <dgm:spPr/>
      <dgm:t>
        <a:bodyPr/>
        <a:lstStyle/>
        <a:p>
          <a:endParaRPr lang="en-US" sz="1400"/>
        </a:p>
      </dgm:t>
    </dgm:pt>
    <dgm:pt modelId="{1A553D6E-151B-4344-8707-4577421FF24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3</a:t>
          </a:r>
        </a:p>
      </dgm:t>
    </dgm:pt>
    <dgm:pt modelId="{16AB1387-E8A9-4556-ACF1-55DABE95168F}" type="parTrans" cxnId="{017132C9-CDAD-475C-A2F1-AFFEB26F01FA}">
      <dgm:prSet/>
      <dgm:spPr/>
      <dgm:t>
        <a:bodyPr/>
        <a:lstStyle/>
        <a:p>
          <a:endParaRPr lang="en-US" sz="1400"/>
        </a:p>
      </dgm:t>
    </dgm:pt>
    <dgm:pt modelId="{27988870-26D5-496A-AA0B-E010F14FF276}" type="sibTrans" cxnId="{017132C9-CDAD-475C-A2F1-AFFEB26F01FA}">
      <dgm:prSet/>
      <dgm:spPr/>
      <dgm:t>
        <a:bodyPr/>
        <a:lstStyle/>
        <a:p>
          <a:endParaRPr lang="en-US" sz="1400"/>
        </a:p>
      </dgm:t>
    </dgm:pt>
    <dgm:pt modelId="{6A028EF4-764D-4180-854F-C0C5784A6008}" type="pres">
      <dgm:prSet presAssocID="{81D26A57-6CBF-41F1-9253-97CA9D49420B}" presName="Name0" presStyleCnt="0">
        <dgm:presLayoutVars>
          <dgm:dir/>
          <dgm:resizeHandles val="exact"/>
        </dgm:presLayoutVars>
      </dgm:prSet>
      <dgm:spPr/>
    </dgm:pt>
    <dgm:pt modelId="{E48134AD-F4AC-45A0-BB10-AB287AAC8B5F}" type="pres">
      <dgm:prSet presAssocID="{9D78A0F0-B6E6-480C-8208-BFA841F88B95}" presName="parTxOnly" presStyleLbl="node1" presStyleIdx="0" presStyleCnt="3" custLinFactNeighborX="1347" custLinFactNeighborY="162">
        <dgm:presLayoutVars>
          <dgm:bulletEnabled val="1"/>
        </dgm:presLayoutVars>
      </dgm:prSet>
      <dgm:spPr/>
    </dgm:pt>
    <dgm:pt modelId="{1369AEE9-F399-4434-BB93-10320B227B8A}" type="pres">
      <dgm:prSet presAssocID="{3061502D-3E10-4B39-8FEA-72F51BF9031A}" presName="parSpace" presStyleCnt="0"/>
      <dgm:spPr/>
    </dgm:pt>
    <dgm:pt modelId="{2787B2F7-9514-4C60-AB87-7FB4CB85AD2A}" type="pres">
      <dgm:prSet presAssocID="{1DB084FC-B620-44A5-9449-FC7ADEF84C44}" presName="parTxOnly" presStyleLbl="node1" presStyleIdx="1" presStyleCnt="3" custLinFactNeighborX="1825" custLinFactNeighborY="-29">
        <dgm:presLayoutVars>
          <dgm:bulletEnabled val="1"/>
        </dgm:presLayoutVars>
      </dgm:prSet>
      <dgm:spPr/>
    </dgm:pt>
    <dgm:pt modelId="{4CF6C161-EE17-4595-84CE-38A98E231A24}" type="pres">
      <dgm:prSet presAssocID="{05F3FF0D-AFC0-4A10-B717-3558E955C32A}" presName="parSpace" presStyleCnt="0"/>
      <dgm:spPr/>
    </dgm:pt>
    <dgm:pt modelId="{54C6ED88-B489-49BC-BED4-1EAC56441FDC}" type="pres">
      <dgm:prSet presAssocID="{1A553D6E-151B-4344-8707-4577421FF24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EB022D-260C-0F4B-8BDE-2CE28811F4E1}" type="presOf" srcId="{1A553D6E-151B-4344-8707-4577421FF24B}" destId="{54C6ED88-B489-49BC-BED4-1EAC56441FDC}" srcOrd="0" destOrd="0" presId="urn:microsoft.com/office/officeart/2005/8/layout/hChevron3"/>
    <dgm:cxn modelId="{556EF430-704F-B542-B19D-E511D3C9C7B8}" type="presOf" srcId="{9D78A0F0-B6E6-480C-8208-BFA841F88B95}" destId="{E48134AD-F4AC-45A0-BB10-AB287AAC8B5F}" srcOrd="0" destOrd="0" presId="urn:microsoft.com/office/officeart/2005/8/layout/hChevron3"/>
    <dgm:cxn modelId="{6FF9323B-8D06-4342-932A-A72887D5AE91}" srcId="{81D26A57-6CBF-41F1-9253-97CA9D49420B}" destId="{1DB084FC-B620-44A5-9449-FC7ADEF84C44}" srcOrd="1" destOrd="0" parTransId="{67CE9F8A-0833-4230-88AF-99812BBF50F7}" sibTransId="{05F3FF0D-AFC0-4A10-B717-3558E955C32A}"/>
    <dgm:cxn modelId="{91FE3A3D-845B-3749-A9CF-1B50A6D13BDD}" type="presOf" srcId="{81D26A57-6CBF-41F1-9253-97CA9D49420B}" destId="{6A028EF4-764D-4180-854F-C0C5784A6008}" srcOrd="0" destOrd="0" presId="urn:microsoft.com/office/officeart/2005/8/layout/hChevron3"/>
    <dgm:cxn modelId="{8F4404A7-2BB5-F34D-9E80-F8ADA1CE438F}" type="presOf" srcId="{1DB084FC-B620-44A5-9449-FC7ADEF84C44}" destId="{2787B2F7-9514-4C60-AB87-7FB4CB85AD2A}" srcOrd="0" destOrd="0" presId="urn:microsoft.com/office/officeart/2005/8/layout/hChevron3"/>
    <dgm:cxn modelId="{017132C9-CDAD-475C-A2F1-AFFEB26F01FA}" srcId="{81D26A57-6CBF-41F1-9253-97CA9D49420B}" destId="{1A553D6E-151B-4344-8707-4577421FF24B}" srcOrd="2" destOrd="0" parTransId="{16AB1387-E8A9-4556-ACF1-55DABE95168F}" sibTransId="{27988870-26D5-496A-AA0B-E010F14FF276}"/>
    <dgm:cxn modelId="{3C9CA7D2-9A98-4C90-8A32-639EEEDA3DA9}" srcId="{81D26A57-6CBF-41F1-9253-97CA9D49420B}" destId="{9D78A0F0-B6E6-480C-8208-BFA841F88B95}" srcOrd="0" destOrd="0" parTransId="{07D480E4-2FEE-466D-AC64-40AD5957DBD1}" sibTransId="{3061502D-3E10-4B39-8FEA-72F51BF9031A}"/>
    <dgm:cxn modelId="{DA1151EB-1EAF-9649-82B4-DF4B4D9ECF61}" type="presParOf" srcId="{6A028EF4-764D-4180-854F-C0C5784A6008}" destId="{E48134AD-F4AC-45A0-BB10-AB287AAC8B5F}" srcOrd="0" destOrd="0" presId="urn:microsoft.com/office/officeart/2005/8/layout/hChevron3"/>
    <dgm:cxn modelId="{A3DEDE68-71EC-A445-A888-48A9ED4AFE31}" type="presParOf" srcId="{6A028EF4-764D-4180-854F-C0C5784A6008}" destId="{1369AEE9-F399-4434-BB93-10320B227B8A}" srcOrd="1" destOrd="0" presId="urn:microsoft.com/office/officeart/2005/8/layout/hChevron3"/>
    <dgm:cxn modelId="{1B2A5EBC-1CE0-0E43-97CA-F426EBEB0742}" type="presParOf" srcId="{6A028EF4-764D-4180-854F-C0C5784A6008}" destId="{2787B2F7-9514-4C60-AB87-7FB4CB85AD2A}" srcOrd="2" destOrd="0" presId="urn:microsoft.com/office/officeart/2005/8/layout/hChevron3"/>
    <dgm:cxn modelId="{D50546D0-7303-D34A-82F3-C2F6472CC7E3}" type="presParOf" srcId="{6A028EF4-764D-4180-854F-C0C5784A6008}" destId="{4CF6C161-EE17-4595-84CE-38A98E231A24}" srcOrd="3" destOrd="0" presId="urn:microsoft.com/office/officeart/2005/8/layout/hChevron3"/>
    <dgm:cxn modelId="{6D8EAA42-2D5B-B443-8148-E3459663D551}" type="presParOf" srcId="{6A028EF4-764D-4180-854F-C0C5784A6008}" destId="{54C6ED88-B489-49BC-BED4-1EAC56441F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34AD-F4AC-45A0-BB10-AB287AAC8B5F}">
      <dsp:nvSpPr>
        <dsp:cNvPr id="0" name=""/>
        <dsp:cNvSpPr/>
      </dsp:nvSpPr>
      <dsp:spPr>
        <a:xfrm>
          <a:off x="4396" y="60061"/>
          <a:ext cx="1145759" cy="458303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1</a:t>
          </a:r>
        </a:p>
      </dsp:txBody>
      <dsp:txXfrm>
        <a:off x="4396" y="60061"/>
        <a:ext cx="1031183" cy="458303"/>
      </dsp:txXfrm>
    </dsp:sp>
    <dsp:sp modelId="{2787B2F7-9514-4C60-AB87-7FB4CB85AD2A}">
      <dsp:nvSpPr>
        <dsp:cNvPr id="0" name=""/>
        <dsp:cNvSpPr/>
      </dsp:nvSpPr>
      <dsp:spPr>
        <a:xfrm>
          <a:off x="922100" y="59186"/>
          <a:ext cx="1145759" cy="45830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2</a:t>
          </a:r>
        </a:p>
      </dsp:txBody>
      <dsp:txXfrm>
        <a:off x="1151252" y="59186"/>
        <a:ext cx="687456" cy="458303"/>
      </dsp:txXfrm>
    </dsp:sp>
    <dsp:sp modelId="{54C6ED88-B489-49BC-BED4-1EAC56441FDC}">
      <dsp:nvSpPr>
        <dsp:cNvPr id="0" name=""/>
        <dsp:cNvSpPr/>
      </dsp:nvSpPr>
      <dsp:spPr>
        <a:xfrm>
          <a:off x="1834525" y="59319"/>
          <a:ext cx="1145759" cy="458303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3</a:t>
          </a:r>
        </a:p>
      </dsp:txBody>
      <dsp:txXfrm>
        <a:off x="2063677" y="59319"/>
        <a:ext cx="687456" cy="458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921635" y="4800650"/>
            <a:ext cx="7300731" cy="20368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921635" y="4071443"/>
            <a:ext cx="7300731" cy="729207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996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87325" y="1777153"/>
            <a:ext cx="4724928" cy="308898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545123" y="1773884"/>
            <a:ext cx="3242603" cy="306627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7325" y="1291838"/>
            <a:ext cx="8500401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7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4123092" y="1334152"/>
            <a:ext cx="4675217" cy="344809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8273" y="1334153"/>
            <a:ext cx="3438384" cy="3448095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95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3976578" y="1758462"/>
            <a:ext cx="4773528" cy="3099287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95564" y="1758462"/>
            <a:ext cx="3341530" cy="306465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Drag picture to placeholder or click icon to add   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295564" y="1317763"/>
            <a:ext cx="832089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9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79828" y="4211515"/>
            <a:ext cx="8236855" cy="64623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79828" y="1434905"/>
            <a:ext cx="8236856" cy="2638332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04800" y="4211515"/>
            <a:ext cx="8382000" cy="64623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04800" y="1257058"/>
            <a:ext cx="83820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681088"/>
            <a:ext cx="8382000" cy="239214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10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04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1"/>
          <p:cNvSpPr>
            <a:spLocks noGrp="1"/>
          </p:cNvSpPr>
          <p:nvPr>
            <p:ph sz="half" idx="1" hasCustomPrompt="1"/>
          </p:nvPr>
        </p:nvSpPr>
        <p:spPr>
          <a:xfrm>
            <a:off x="234462" y="1305733"/>
            <a:ext cx="3841886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6" name="Content 2"/>
          <p:cNvSpPr>
            <a:spLocks noGrp="1"/>
          </p:cNvSpPr>
          <p:nvPr>
            <p:ph sz="half" idx="12"/>
          </p:nvPr>
        </p:nvSpPr>
        <p:spPr>
          <a:xfrm>
            <a:off x="290732" y="1807695"/>
            <a:ext cx="3785616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half" idx="13" hasCustomPrompt="1"/>
          </p:nvPr>
        </p:nvSpPr>
        <p:spPr>
          <a:xfrm>
            <a:off x="4855406" y="1305733"/>
            <a:ext cx="3754022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10" name="Content 2"/>
          <p:cNvSpPr>
            <a:spLocks noGrp="1"/>
          </p:cNvSpPr>
          <p:nvPr>
            <p:ph sz="half" idx="14"/>
          </p:nvPr>
        </p:nvSpPr>
        <p:spPr>
          <a:xfrm>
            <a:off x="4919141" y="1807696"/>
            <a:ext cx="3781584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heading"/>
          <p:cNvSpPr>
            <a:spLocks noGrp="1"/>
          </p:cNvSpPr>
          <p:nvPr>
            <p:ph type="body" sz="quarter" idx="15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09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. Left Vide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824025" y="1359405"/>
            <a:ext cx="4951828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Left</a:t>
            </a:r>
          </a:p>
        </p:txBody>
      </p:sp>
    </p:spTree>
    <p:extLst>
      <p:ext uri="{BB962C8B-B14F-4D97-AF65-F5344CB8AC3E}">
        <p14:creationId xmlns:p14="http://schemas.microsoft.com/office/powerpoint/2010/main" val="324071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, Right Video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51443" y="1359404"/>
            <a:ext cx="5176902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Right.</a:t>
            </a:r>
          </a:p>
        </p:txBody>
      </p:sp>
    </p:spTree>
    <p:extLst>
      <p:ext uri="{BB962C8B-B14F-4D97-AF65-F5344CB8AC3E}">
        <p14:creationId xmlns:p14="http://schemas.microsoft.com/office/powerpoint/2010/main" val="1034867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1043382" y="4079832"/>
            <a:ext cx="3494315" cy="587829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Ins="137160" rtlCol="0" anchor="ctr" anchorCtr="0"/>
          <a:lstStyle/>
          <a:p>
            <a:pPr algn="l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95009" y="1967594"/>
            <a:ext cx="2910987" cy="5510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95008" y="3289162"/>
            <a:ext cx="2910987" cy="5516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95009" y="2620978"/>
            <a:ext cx="2917528" cy="555359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117974" y="2047558"/>
            <a:ext cx="2331720" cy="1650476"/>
          </a:xfrm>
          <a:prstGeom prst="rect">
            <a:avLst/>
          </a:prstGeom>
          <a:solidFill>
            <a:schemeClr val="tx1"/>
          </a:solidFill>
          <a:ln w="44450">
            <a:noFill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117974" y="1250364"/>
            <a:ext cx="2334451" cy="6784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heading box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117974" y="3816746"/>
            <a:ext cx="2303215" cy="933239"/>
            <a:chOff x="307826" y="2082548"/>
            <a:chExt cx="3070953" cy="124431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07826" y="2082548"/>
              <a:ext cx="3070953" cy="10607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685800" rtlCol="0" anchor="ctr" anchorCtr="0"/>
            <a:lstStyle/>
            <a:p>
              <a:pPr lvl="0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for quotes or small pieces of content that aren’t voiced</a:t>
              </a: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1554417" y="3046624"/>
              <a:ext cx="578163" cy="28024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95009" y="1315453"/>
            <a:ext cx="2910987" cy="553452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50" dirty="0"/>
              <a:t>Definition: Goes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79" y="4021628"/>
            <a:ext cx="385763" cy="385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977699" y="2291043"/>
            <a:ext cx="1358914" cy="303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19" name="Rounded Rectangle 12"/>
          <p:cNvSpPr/>
          <p:nvPr userDrawn="1"/>
        </p:nvSpPr>
        <p:spPr>
          <a:xfrm>
            <a:off x="1518553" y="3185199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54"/>
          <p:cNvSpPr/>
          <p:nvPr userDrawn="1"/>
        </p:nvSpPr>
        <p:spPr>
          <a:xfrm>
            <a:off x="1518553" y="3665811"/>
            <a:ext cx="2209800" cy="40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57"/>
          <p:cNvSpPr/>
          <p:nvPr userDrawn="1"/>
        </p:nvSpPr>
        <p:spPr>
          <a:xfrm>
            <a:off x="1518553" y="4148166"/>
            <a:ext cx="2209800" cy="4027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962399" y="3185199"/>
            <a:ext cx="2209800" cy="40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62399" y="3656220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62399" y="4140063"/>
            <a:ext cx="2209800" cy="40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2"/>
          <p:cNvSpPr txBox="1">
            <a:spLocks/>
          </p:cNvSpPr>
          <p:nvPr userDrawn="1"/>
        </p:nvSpPr>
        <p:spPr>
          <a:xfrm>
            <a:off x="6283778" y="3215978"/>
            <a:ext cx="1543050" cy="14431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188695" y="1483820"/>
            <a:ext cx="1395625" cy="365943"/>
            <a:chOff x="-4431846" y="-1221721"/>
            <a:chExt cx="2863333" cy="65890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-4431846" y="-1221721"/>
              <a:ext cx="2863333" cy="4065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92500" lnSpcReduction="20000"/>
            </a:bodyPr>
            <a:lstStyle/>
            <a:p>
              <a:pPr lvl="0" algn="ctr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28" name="Isosceles Triangle 43"/>
            <p:cNvSpPr/>
            <p:nvPr userDrawn="1"/>
          </p:nvSpPr>
          <p:spPr>
            <a:xfrm rot="10800000">
              <a:off x="-3231561" y="-787123"/>
              <a:ext cx="462762" cy="22430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 userDrawn="1"/>
        </p:nvSpPr>
        <p:spPr>
          <a:xfrm>
            <a:off x="4449535" y="2293738"/>
            <a:ext cx="1358914" cy="303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</a:t>
            </a:r>
          </a:p>
        </p:txBody>
      </p:sp>
      <p:graphicFrame>
        <p:nvGraphicFramePr>
          <p:cNvPr id="30" name="Diagram 29"/>
          <p:cNvGraphicFramePr/>
          <p:nvPr userDrawn="1">
            <p:extLst>
              <p:ext uri="{D42A27DB-BD31-4B8C-83A1-F6EECF244321}">
                <p14:modId xmlns:p14="http://schemas.microsoft.com/office/powerpoint/2010/main" val="493913933"/>
              </p:ext>
            </p:extLst>
          </p:nvPr>
        </p:nvGraphicFramePr>
        <p:xfrm>
          <a:off x="582932" y="2112140"/>
          <a:ext cx="2981596" cy="57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/>
          <p:cNvGrpSpPr/>
          <p:nvPr userDrawn="1"/>
        </p:nvGrpSpPr>
        <p:grpSpPr>
          <a:xfrm>
            <a:off x="3728353" y="1463413"/>
            <a:ext cx="359549" cy="400110"/>
            <a:chOff x="3728353" y="1463413"/>
            <a:chExt cx="359549" cy="400110"/>
          </a:xfrm>
        </p:grpSpPr>
        <p:sp>
          <p:nvSpPr>
            <p:cNvPr id="32" name="Diamond 31"/>
            <p:cNvSpPr/>
            <p:nvPr/>
          </p:nvSpPr>
          <p:spPr>
            <a:xfrm>
              <a:off x="3728353" y="1483694"/>
              <a:ext cx="359549" cy="359549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955" y="1463413"/>
              <a:ext cx="31034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4449535" y="1452474"/>
            <a:ext cx="359228" cy="3652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5015" y="1350966"/>
            <a:ext cx="1997525" cy="195146"/>
            <a:chOff x="5285015" y="1232615"/>
            <a:chExt cx="1997525" cy="195146"/>
          </a:xfrm>
        </p:grpSpPr>
        <p:sp>
          <p:nvSpPr>
            <p:cNvPr id="3" name="Triangle 2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 userDrawn="1"/>
        </p:nvGrpSpPr>
        <p:grpSpPr>
          <a:xfrm>
            <a:off x="5285015" y="1719253"/>
            <a:ext cx="1997525" cy="195146"/>
            <a:chOff x="5285015" y="1232615"/>
            <a:chExt cx="1997525" cy="195146"/>
          </a:xfrm>
        </p:grpSpPr>
        <p:sp>
          <p:nvSpPr>
            <p:cNvPr id="36" name="Triangle 35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: No Sub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 txBox="1">
            <a:spLocks/>
          </p:cNvSpPr>
          <p:nvPr userDrawn="1"/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baseline="0"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US" dirty="0"/>
          </a:p>
        </p:txBody>
      </p:sp>
      <p:sp>
        <p:nvSpPr>
          <p:cNvPr id="6" name="heading"/>
          <p:cNvSpPr>
            <a:spLocks noGrp="1"/>
          </p:cNvSpPr>
          <p:nvPr>
            <p:ph type="body" sz="quarter" idx="12" hasCustomPrompt="1"/>
          </p:nvPr>
        </p:nvSpPr>
        <p:spPr>
          <a:xfrm>
            <a:off x="921634" y="4007684"/>
            <a:ext cx="7300731" cy="1047512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522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545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649594" y="2125057"/>
            <a:ext cx="7716644" cy="739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713678" y="572947"/>
            <a:ext cx="7716644" cy="1326761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3" y="1434904"/>
            <a:ext cx="1466408" cy="5162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630703" y="1587304"/>
            <a:ext cx="1466408" cy="5162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783103" y="1739704"/>
            <a:ext cx="1466408" cy="5162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935503" y="1892104"/>
            <a:ext cx="1466408" cy="5162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087903" y="2044504"/>
            <a:ext cx="1466408" cy="5162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1240303" y="2196904"/>
            <a:ext cx="1466408" cy="5162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315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988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1918471" y="2308637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388909" y="365760"/>
            <a:ext cx="7375264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419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0166" y="365760"/>
            <a:ext cx="7322239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2" hasCustomPrompt="1"/>
          </p:nvPr>
        </p:nvSpPr>
        <p:spPr>
          <a:xfrm rot="5400000" flipH="1">
            <a:off x="6261894" y="2283984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254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85226" y="1878037"/>
            <a:ext cx="8556770" cy="3043018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5226" y="1346754"/>
            <a:ext cx="855677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37657" y="1344381"/>
            <a:ext cx="4938823" cy="346303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  <a:lvl3pPr marL="685800" indent="0">
              <a:buFont typeface="Century Gothic" panose="020B0502020202020204" pitchFamily="34" charset="0"/>
              <a:buNone/>
              <a:defRPr sz="105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32400" y="1344381"/>
            <a:ext cx="3093118" cy="346303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4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NUL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3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28" r:id="rId2"/>
    <p:sldLayoutId id="2147483726" r:id="rId3"/>
    <p:sldLayoutId id="2147483708" r:id="rId4"/>
    <p:sldLayoutId id="2147483718" r:id="rId5"/>
    <p:sldLayoutId id="2147483719" r:id="rId6"/>
    <p:sldLayoutId id="2147483720" r:id="rId7"/>
    <p:sldLayoutId id="2147483664" r:id="rId8"/>
    <p:sldLayoutId id="2147483689" r:id="rId9"/>
    <p:sldLayoutId id="2147483709" r:id="rId10"/>
    <p:sldLayoutId id="2147483663" r:id="rId11"/>
    <p:sldLayoutId id="2147483710" r:id="rId12"/>
    <p:sldLayoutId id="2147483699" r:id="rId13"/>
    <p:sldLayoutId id="2147483712" r:id="rId14"/>
    <p:sldLayoutId id="2147483682" r:id="rId15"/>
    <p:sldLayoutId id="2147483722" r:id="rId16"/>
    <p:sldLayoutId id="2147483723" r:id="rId17"/>
    <p:sldLayoutId id="2147483727" r:id="rId18"/>
    <p:sldLayoutId id="2147483725" r:id="rId19"/>
    <p:sldLayoutId id="2147483721" r:id="rId20"/>
    <p:sldLayoutId id="2147483747" r:id="rId21"/>
  </p:sldLayoutIdLst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900"/>
        </a:spcAft>
        <a:buFont typeface="Arial" pitchFamily="34" charset="0"/>
        <a:buNone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1pPr>
      <a:lvl2pPr marL="214313" indent="-214313" algn="l" defTabSz="685800" rtl="0" eaLnBrk="1" latinLnBrk="0" hangingPunct="1">
        <a:spcBef>
          <a:spcPts val="900"/>
        </a:spcBef>
        <a:spcAft>
          <a:spcPts val="900"/>
        </a:spcAft>
        <a:buFont typeface="Wingdings" pitchFamily="2" charset="2"/>
        <a:buChar char="§"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2pPr>
      <a:lvl3pPr marL="685800" indent="0" algn="l" defTabSz="6858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60">
          <p15:clr>
            <a:srgbClr val="F26B43"/>
          </p15:clr>
        </p15:guide>
        <p15:guide id="2" pos="2880">
          <p15:clr>
            <a:srgbClr val="F26B43"/>
          </p15:clr>
        </p15:guide>
        <p15:guide id="3" pos="144">
          <p15:clr>
            <a:srgbClr val="F26B43"/>
          </p15:clr>
        </p15:guide>
        <p15:guide id="4" pos="5616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540">
          <p15:clr>
            <a:srgbClr val="F26B43"/>
          </p15:clr>
        </p15:guide>
        <p15:guide id="7" orient="horz" pos="702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orient="horz" pos="216">
          <p15:clr>
            <a:srgbClr val="F26B43"/>
          </p15:clr>
        </p15:guide>
        <p15:guide id="10" orient="horz" pos="396">
          <p15:clr>
            <a:srgbClr val="F26B43"/>
          </p15:clr>
        </p15:guide>
        <p15:guide id="11" orient="horz" pos="4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035159"/>
            <a:ext cx="9143999" cy="9851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w Cen MT" panose="020B0602020104020603" pitchFamily="34" charset="0"/>
              </a:rPr>
              <a:t>Linked Lists Sample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506855"/>
            <a:ext cx="9144000" cy="3429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285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7C8903-9A4D-4041-8F29-690B1F9A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2780A-83A8-6D40-B9CA-7CD90E021F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Write a Method to Remove All Items of a Specified Value from a Linked List</a:t>
            </a:r>
          </a:p>
        </p:txBody>
      </p:sp>
    </p:spTree>
    <p:extLst>
      <p:ext uri="{BB962C8B-B14F-4D97-AF65-F5344CB8AC3E}">
        <p14:creationId xmlns:p14="http://schemas.microsoft.com/office/powerpoint/2010/main" val="343098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7C8903-9A4D-4041-8F29-690B1F9A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2780A-83A8-6D40-B9CA-7CD90E021F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Write a Method to Remove All Items of a Specified Value from a Linked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C7D2E-BD37-5345-8C2A-DEB21533FFAB}"/>
              </a:ext>
            </a:extLst>
          </p:cNvPr>
          <p:cNvSpPr txBox="1"/>
          <p:nvPr/>
        </p:nvSpPr>
        <p:spPr>
          <a:xfrm>
            <a:off x="620111" y="969233"/>
            <a:ext cx="447109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List </a:t>
            </a:r>
            <a:r>
              <a:rPr lang="en-US" sz="1400" dirty="0" err="1"/>
              <a:t>myList</a:t>
            </a:r>
            <a:endParaRPr lang="en-US" sz="1400" dirty="0"/>
          </a:p>
          <a:p>
            <a:r>
              <a:rPr lang="en-US" sz="1400" dirty="0"/>
              <a:t>integer </a:t>
            </a:r>
            <a:r>
              <a:rPr lang="en-US" sz="1400" dirty="0" err="1"/>
              <a:t>itemToRemove</a:t>
            </a:r>
            <a:endParaRPr lang="en-US" sz="1400" dirty="0"/>
          </a:p>
          <a:p>
            <a:r>
              <a:rPr lang="en-US" sz="1400" dirty="0"/>
              <a:t>Node current = </a:t>
            </a:r>
            <a:r>
              <a:rPr lang="en-US" sz="1400" dirty="0" err="1"/>
              <a:t>myList</a:t>
            </a:r>
            <a:r>
              <a:rPr lang="en-US" sz="1400" dirty="0"/>
              <a:t>-&gt;head</a:t>
            </a:r>
          </a:p>
          <a:p>
            <a:r>
              <a:rPr lang="en-US" sz="1400" dirty="0"/>
              <a:t>Node previous</a:t>
            </a:r>
          </a:p>
          <a:p>
            <a:r>
              <a:rPr lang="en-US" sz="1400" dirty="0"/>
              <a:t>Node </a:t>
            </a:r>
            <a:r>
              <a:rPr lang="en-US" sz="1400" dirty="0" err="1"/>
              <a:t>toDelete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while current-&gt;value == </a:t>
            </a:r>
            <a:r>
              <a:rPr lang="en-US" sz="1400" dirty="0" err="1"/>
              <a:t>itemToRemove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toDelete</a:t>
            </a:r>
            <a:r>
              <a:rPr lang="en-US" sz="1400" dirty="0"/>
              <a:t> = head</a:t>
            </a:r>
          </a:p>
          <a:p>
            <a:r>
              <a:rPr lang="en-US" sz="1400" dirty="0"/>
              <a:t>	head = head-&gt;next</a:t>
            </a:r>
          </a:p>
          <a:p>
            <a:r>
              <a:rPr lang="en-US" sz="1400" dirty="0"/>
              <a:t>	delete </a:t>
            </a:r>
            <a:r>
              <a:rPr lang="en-US" sz="1400" dirty="0" err="1"/>
              <a:t>toDelete</a:t>
            </a:r>
            <a:endParaRPr lang="en-US" sz="1400" dirty="0"/>
          </a:p>
          <a:p>
            <a:r>
              <a:rPr lang="en-US" sz="1400" dirty="0"/>
              <a:t>	current = head</a:t>
            </a:r>
          </a:p>
          <a:p>
            <a:endParaRPr lang="en-US" sz="1400" dirty="0"/>
          </a:p>
          <a:p>
            <a:r>
              <a:rPr lang="en-US" sz="1400" dirty="0"/>
              <a:t>while (current not at end of list)</a:t>
            </a:r>
          </a:p>
          <a:p>
            <a:r>
              <a:rPr lang="en-US" sz="1400" dirty="0"/>
              <a:t>	previous = current</a:t>
            </a:r>
          </a:p>
          <a:p>
            <a:r>
              <a:rPr lang="en-US" sz="1400" dirty="0"/>
              <a:t>	current = current-&gt;next</a:t>
            </a:r>
          </a:p>
          <a:p>
            <a:r>
              <a:rPr lang="en-US" sz="1400" dirty="0"/>
              <a:t>	if (current-&gt;value == </a:t>
            </a:r>
            <a:r>
              <a:rPr lang="en-US" sz="1400" dirty="0" err="1"/>
              <a:t>itemToRemove</a:t>
            </a:r>
            <a:r>
              <a:rPr lang="en-US" sz="1400" dirty="0"/>
              <a:t>)</a:t>
            </a:r>
          </a:p>
          <a:p>
            <a:r>
              <a:rPr lang="en-US" sz="1400" dirty="0"/>
              <a:t>		previous-&gt;next = current-&gt;next</a:t>
            </a:r>
          </a:p>
          <a:p>
            <a:r>
              <a:rPr lang="en-US" sz="1400" dirty="0"/>
              <a:t>		delete current</a:t>
            </a:r>
          </a:p>
          <a:p>
            <a:r>
              <a:rPr lang="en-US" sz="1400" dirty="0"/>
              <a:t>		current = previous	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252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20E847-0D8C-D641-A0EA-9B8C026C7C6D}"/>
              </a:ext>
            </a:extLst>
          </p:cNvPr>
          <p:cNvSpPr txBox="1"/>
          <p:nvPr/>
        </p:nvSpPr>
        <p:spPr>
          <a:xfrm>
            <a:off x="193243" y="199696"/>
            <a:ext cx="8932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Method to Merge Two Sorted Linked Lists of Integers</a:t>
            </a:r>
          </a:p>
        </p:txBody>
      </p:sp>
    </p:spTree>
    <p:extLst>
      <p:ext uri="{BB962C8B-B14F-4D97-AF65-F5344CB8AC3E}">
        <p14:creationId xmlns:p14="http://schemas.microsoft.com/office/powerpoint/2010/main" val="303113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20E847-0D8C-D641-A0EA-9B8C026C7C6D}"/>
              </a:ext>
            </a:extLst>
          </p:cNvPr>
          <p:cNvSpPr txBox="1"/>
          <p:nvPr/>
        </p:nvSpPr>
        <p:spPr>
          <a:xfrm>
            <a:off x="193243" y="199696"/>
            <a:ext cx="8932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Method to Merge Two Sorted Linked Lists of Integers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3DE96-6141-D245-8892-7772FBA132B0}"/>
              </a:ext>
            </a:extLst>
          </p:cNvPr>
          <p:cNvSpPr txBox="1"/>
          <p:nvPr/>
        </p:nvSpPr>
        <p:spPr>
          <a:xfrm>
            <a:off x="634678" y="874966"/>
            <a:ext cx="672256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pseudocode:</a:t>
            </a:r>
          </a:p>
          <a:p>
            <a:endParaRPr lang="en-US" sz="1050" dirty="0"/>
          </a:p>
          <a:p>
            <a:r>
              <a:rPr lang="en-US" sz="1050" dirty="0"/>
              <a:t>given </a:t>
            </a:r>
            <a:r>
              <a:rPr lang="en-US" sz="1050" dirty="0" err="1"/>
              <a:t>ListA</a:t>
            </a:r>
            <a:r>
              <a:rPr lang="en-US" sz="1050" dirty="0"/>
              <a:t>, </a:t>
            </a:r>
            <a:r>
              <a:rPr lang="en-US" sz="1050" dirty="0" err="1"/>
              <a:t>ListB</a:t>
            </a:r>
            <a:r>
              <a:rPr lang="en-US" sz="1050" dirty="0"/>
              <a:t> both sorted</a:t>
            </a:r>
          </a:p>
          <a:p>
            <a:r>
              <a:rPr lang="en-US" sz="1050" dirty="0"/>
              <a:t>create </a:t>
            </a:r>
            <a:r>
              <a:rPr lang="en-US" sz="1050" dirty="0" err="1"/>
              <a:t>mergedList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place </a:t>
            </a:r>
            <a:r>
              <a:rPr lang="en-US" sz="1050" dirty="0" err="1"/>
              <a:t>iterA</a:t>
            </a:r>
            <a:r>
              <a:rPr lang="en-US" sz="1050" dirty="0"/>
              <a:t> at the head of list A, </a:t>
            </a:r>
            <a:r>
              <a:rPr lang="en-US" sz="1050" dirty="0" err="1"/>
              <a:t>iterB</a:t>
            </a:r>
            <a:r>
              <a:rPr lang="en-US" sz="1050" dirty="0"/>
              <a:t> at the head of list B</a:t>
            </a:r>
          </a:p>
          <a:p>
            <a:r>
              <a:rPr lang="en-US" sz="1050" dirty="0" err="1"/>
              <a:t>itemA</a:t>
            </a:r>
            <a:r>
              <a:rPr lang="en-US" sz="1050" dirty="0"/>
              <a:t> is item </a:t>
            </a:r>
            <a:r>
              <a:rPr lang="en-US" sz="1050" dirty="0" err="1"/>
              <a:t>iterA</a:t>
            </a:r>
            <a:r>
              <a:rPr lang="en-US" sz="1050" dirty="0"/>
              <a:t> is pointing to and </a:t>
            </a:r>
            <a:r>
              <a:rPr lang="en-US" sz="1050" dirty="0" err="1"/>
              <a:t>itemB</a:t>
            </a:r>
            <a:r>
              <a:rPr lang="en-US" sz="1050" dirty="0"/>
              <a:t> is item </a:t>
            </a:r>
            <a:r>
              <a:rPr lang="en-US" sz="1050" dirty="0" err="1"/>
              <a:t>iterB</a:t>
            </a:r>
            <a:r>
              <a:rPr lang="en-US" sz="1050" dirty="0"/>
              <a:t> is pointing to</a:t>
            </a:r>
          </a:p>
          <a:p>
            <a:endParaRPr lang="en-US" sz="1050" dirty="0"/>
          </a:p>
          <a:p>
            <a:r>
              <a:rPr lang="en-US" sz="1050" dirty="0"/>
              <a:t>while </a:t>
            </a:r>
            <a:r>
              <a:rPr lang="en-US" sz="1050" dirty="0" err="1"/>
              <a:t>iterA</a:t>
            </a:r>
            <a:r>
              <a:rPr lang="en-US" sz="1050" dirty="0"/>
              <a:t> is not at end of </a:t>
            </a:r>
            <a:r>
              <a:rPr lang="en-US" sz="1050" dirty="0" err="1"/>
              <a:t>ListA</a:t>
            </a:r>
            <a:r>
              <a:rPr lang="en-US" sz="1050" dirty="0"/>
              <a:t> and </a:t>
            </a:r>
            <a:r>
              <a:rPr lang="en-US" sz="1050" dirty="0" err="1"/>
              <a:t>iterB</a:t>
            </a:r>
            <a:r>
              <a:rPr lang="en-US" sz="1050" dirty="0"/>
              <a:t> is not at end of </a:t>
            </a:r>
            <a:r>
              <a:rPr lang="en-US" sz="1050" dirty="0" err="1"/>
              <a:t>ListB</a:t>
            </a:r>
            <a:endParaRPr lang="en-US" sz="1050" dirty="0"/>
          </a:p>
          <a:p>
            <a:r>
              <a:rPr lang="en-US" sz="1050" dirty="0"/>
              <a:t>	if </a:t>
            </a:r>
            <a:r>
              <a:rPr lang="en-US" sz="1050" dirty="0" err="1"/>
              <a:t>itemA</a:t>
            </a:r>
            <a:r>
              <a:rPr lang="en-US" sz="1050" dirty="0"/>
              <a:t>==</a:t>
            </a:r>
            <a:r>
              <a:rPr lang="en-US" sz="1050" dirty="0" err="1"/>
              <a:t>itemB</a:t>
            </a:r>
            <a:endParaRPr lang="en-US" sz="1050" dirty="0"/>
          </a:p>
          <a:p>
            <a:r>
              <a:rPr lang="en-US" sz="1050" dirty="0"/>
              <a:t>		make a copy of </a:t>
            </a:r>
            <a:r>
              <a:rPr lang="en-US" sz="1050" dirty="0" err="1"/>
              <a:t>itemA</a:t>
            </a:r>
            <a:r>
              <a:rPr lang="en-US" sz="1050" dirty="0"/>
              <a:t> and add it to </a:t>
            </a:r>
            <a:r>
              <a:rPr lang="en-US" sz="1050" dirty="0" err="1"/>
              <a:t>mergedList</a:t>
            </a:r>
            <a:endParaRPr lang="en-US" sz="1050" dirty="0"/>
          </a:p>
          <a:p>
            <a:r>
              <a:rPr lang="en-US" sz="1050" dirty="0"/>
              <a:t>		move </a:t>
            </a:r>
            <a:r>
              <a:rPr lang="en-US" sz="1050" dirty="0" err="1"/>
              <a:t>iterA</a:t>
            </a:r>
            <a:r>
              <a:rPr lang="en-US" sz="1050" dirty="0"/>
              <a:t> and </a:t>
            </a:r>
            <a:r>
              <a:rPr lang="en-US" sz="1050" dirty="0" err="1"/>
              <a:t>iterB</a:t>
            </a:r>
            <a:r>
              <a:rPr lang="en-US" sz="1050" dirty="0"/>
              <a:t> forward</a:t>
            </a:r>
          </a:p>
          <a:p>
            <a:r>
              <a:rPr lang="en-US" sz="1050" dirty="0"/>
              <a:t>	else if </a:t>
            </a:r>
            <a:r>
              <a:rPr lang="en-US" sz="1050" dirty="0" err="1"/>
              <a:t>itemA</a:t>
            </a:r>
            <a:r>
              <a:rPr lang="en-US" sz="1050" dirty="0"/>
              <a:t>&lt;</a:t>
            </a:r>
            <a:r>
              <a:rPr lang="en-US" sz="1050" dirty="0" err="1"/>
              <a:t>itemB</a:t>
            </a:r>
            <a:endParaRPr lang="en-US" sz="1050" dirty="0"/>
          </a:p>
          <a:p>
            <a:r>
              <a:rPr lang="en-US" sz="1050" dirty="0"/>
              <a:t>		make a copy of </a:t>
            </a:r>
            <a:r>
              <a:rPr lang="en-US" sz="1050" dirty="0" err="1"/>
              <a:t>itemA</a:t>
            </a:r>
            <a:r>
              <a:rPr lang="en-US" sz="1050" dirty="0"/>
              <a:t> and add it to </a:t>
            </a:r>
            <a:r>
              <a:rPr lang="en-US" sz="1050" dirty="0" err="1"/>
              <a:t>mergedList</a:t>
            </a:r>
            <a:endParaRPr lang="en-US" sz="1050" dirty="0"/>
          </a:p>
          <a:p>
            <a:r>
              <a:rPr lang="en-US" sz="1050" dirty="0"/>
              <a:t>		 move </a:t>
            </a:r>
            <a:r>
              <a:rPr lang="en-US" sz="1050" dirty="0" err="1"/>
              <a:t>iterA</a:t>
            </a:r>
            <a:r>
              <a:rPr lang="en-US" sz="1050" dirty="0"/>
              <a:t> forward</a:t>
            </a:r>
          </a:p>
          <a:p>
            <a:r>
              <a:rPr lang="en-US" sz="1050" dirty="0"/>
              <a:t>	else</a:t>
            </a:r>
          </a:p>
          <a:p>
            <a:r>
              <a:rPr lang="en-US" sz="1050" dirty="0"/>
              <a:t>		make a copy of </a:t>
            </a:r>
            <a:r>
              <a:rPr lang="en-US" sz="1050" dirty="0" err="1"/>
              <a:t>itemB</a:t>
            </a:r>
            <a:r>
              <a:rPr lang="en-US" sz="1050" dirty="0"/>
              <a:t> and add it to </a:t>
            </a:r>
            <a:r>
              <a:rPr lang="en-US" sz="1050" dirty="0" err="1"/>
              <a:t>mergedList</a:t>
            </a:r>
            <a:endParaRPr lang="en-US" sz="1050" dirty="0"/>
          </a:p>
          <a:p>
            <a:r>
              <a:rPr lang="en-US" sz="1050" dirty="0"/>
              <a:t>		move </a:t>
            </a:r>
            <a:r>
              <a:rPr lang="en-US" sz="1050" dirty="0" err="1"/>
              <a:t>iterB</a:t>
            </a:r>
            <a:r>
              <a:rPr lang="en-US" sz="1050" dirty="0"/>
              <a:t> forward</a:t>
            </a:r>
          </a:p>
          <a:p>
            <a:r>
              <a:rPr lang="en-US" sz="1050" dirty="0"/>
              <a:t>while </a:t>
            </a:r>
            <a:r>
              <a:rPr lang="en-US" sz="1050" dirty="0" err="1"/>
              <a:t>iterA</a:t>
            </a:r>
            <a:r>
              <a:rPr lang="en-US" sz="1050" dirty="0"/>
              <a:t> is not at end of list</a:t>
            </a:r>
          </a:p>
          <a:p>
            <a:r>
              <a:rPr lang="en-US" sz="1050" dirty="0"/>
              <a:t>	make a copy of </a:t>
            </a:r>
            <a:r>
              <a:rPr lang="en-US" sz="1050" dirty="0" err="1"/>
              <a:t>itemA</a:t>
            </a:r>
            <a:r>
              <a:rPr lang="en-US" sz="1050" dirty="0"/>
              <a:t> and add it to </a:t>
            </a:r>
            <a:r>
              <a:rPr lang="en-US" sz="1050" dirty="0" err="1"/>
              <a:t>mergedList</a:t>
            </a:r>
            <a:endParaRPr lang="en-US" sz="1050" dirty="0"/>
          </a:p>
          <a:p>
            <a:r>
              <a:rPr lang="en-US" sz="1050" dirty="0"/>
              <a:t>	move </a:t>
            </a:r>
            <a:r>
              <a:rPr lang="en-US" sz="1050" dirty="0" err="1"/>
              <a:t>iterA</a:t>
            </a:r>
            <a:r>
              <a:rPr lang="en-US" sz="1050" dirty="0"/>
              <a:t> forward</a:t>
            </a:r>
          </a:p>
          <a:p>
            <a:r>
              <a:rPr lang="en-US" sz="1050" dirty="0"/>
              <a:t>while </a:t>
            </a:r>
            <a:r>
              <a:rPr lang="en-US" sz="1050" dirty="0" err="1"/>
              <a:t>iterB</a:t>
            </a:r>
            <a:r>
              <a:rPr lang="en-US" sz="1050" dirty="0"/>
              <a:t> is not at end of list</a:t>
            </a:r>
          </a:p>
          <a:p>
            <a:r>
              <a:rPr lang="en-US" sz="1050" dirty="0"/>
              <a:t>	make a copy of </a:t>
            </a:r>
            <a:r>
              <a:rPr lang="en-US" sz="1050" dirty="0" err="1"/>
              <a:t>itemB</a:t>
            </a:r>
            <a:r>
              <a:rPr lang="en-US" sz="1050" dirty="0"/>
              <a:t> and add it to </a:t>
            </a:r>
            <a:r>
              <a:rPr lang="en-US" sz="1050" dirty="0" err="1"/>
              <a:t>mergedList</a:t>
            </a:r>
            <a:endParaRPr lang="en-US" sz="1050" dirty="0"/>
          </a:p>
          <a:p>
            <a:r>
              <a:rPr lang="en-US" sz="1050" dirty="0"/>
              <a:t>	move </a:t>
            </a:r>
            <a:r>
              <a:rPr lang="en-US" sz="1050" dirty="0" err="1"/>
              <a:t>iterB</a:t>
            </a:r>
            <a:r>
              <a:rPr lang="en-US" sz="1050" dirty="0"/>
              <a:t> forward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5725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4678" y="906498"/>
            <a:ext cx="67225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public list&lt;</a:t>
            </a:r>
            <a:r>
              <a:rPr lang="en-US" sz="1050" dirty="0" err="1"/>
              <a:t>int</a:t>
            </a:r>
            <a:r>
              <a:rPr lang="en-US" sz="1050" dirty="0"/>
              <a:t>&gt; </a:t>
            </a:r>
            <a:r>
              <a:rPr lang="en-US" sz="1050" dirty="0" err="1"/>
              <a:t>mergeLists</a:t>
            </a:r>
            <a:r>
              <a:rPr lang="en-US" sz="1050" dirty="0"/>
              <a:t>(list&lt;</a:t>
            </a:r>
            <a:r>
              <a:rPr lang="en-US" sz="1050" dirty="0" err="1"/>
              <a:t>int</a:t>
            </a:r>
            <a:r>
              <a:rPr lang="en-US" sz="1050" dirty="0"/>
              <a:t>&gt; </a:t>
            </a:r>
            <a:r>
              <a:rPr lang="en-US" sz="1050" dirty="0" err="1"/>
              <a:t>listA</a:t>
            </a:r>
            <a:r>
              <a:rPr lang="en-US" sz="1050" dirty="0"/>
              <a:t>, list&lt;</a:t>
            </a:r>
            <a:r>
              <a:rPr lang="en-US" sz="1050" dirty="0" err="1"/>
              <a:t>int</a:t>
            </a:r>
            <a:r>
              <a:rPr lang="en-US" sz="1050" dirty="0"/>
              <a:t>&gt; </a:t>
            </a:r>
            <a:r>
              <a:rPr lang="en-US" sz="1050" dirty="0" err="1"/>
              <a:t>listB</a:t>
            </a:r>
            <a:r>
              <a:rPr lang="en-US" sz="1050" dirty="0"/>
              <a:t>)</a:t>
            </a:r>
          </a:p>
          <a:p>
            <a:r>
              <a:rPr lang="en-US" sz="1050" dirty="0"/>
              <a:t>{    iterator </a:t>
            </a:r>
            <a:r>
              <a:rPr lang="en-US" sz="1050" dirty="0" err="1"/>
              <a:t>iterA</a:t>
            </a:r>
            <a:r>
              <a:rPr lang="en-US" sz="1050" dirty="0"/>
              <a:t> = </a:t>
            </a:r>
            <a:r>
              <a:rPr lang="en-US" sz="1050" dirty="0" err="1"/>
              <a:t>listA.begin</a:t>
            </a:r>
            <a:r>
              <a:rPr lang="en-US" sz="1050" dirty="0"/>
              <a:t>();</a:t>
            </a:r>
          </a:p>
          <a:p>
            <a:r>
              <a:rPr lang="en-US" sz="1050" dirty="0"/>
              <a:t>     iterator </a:t>
            </a:r>
            <a:r>
              <a:rPr lang="en-US" sz="1050" dirty="0" err="1"/>
              <a:t>iterB</a:t>
            </a:r>
            <a:r>
              <a:rPr lang="en-US" sz="1050" dirty="0"/>
              <a:t> = </a:t>
            </a:r>
            <a:r>
              <a:rPr lang="en-US" sz="1050" dirty="0" err="1"/>
              <a:t>listB.begin</a:t>
            </a:r>
            <a:r>
              <a:rPr lang="en-US" sz="1050" dirty="0"/>
              <a:t>();</a:t>
            </a:r>
          </a:p>
          <a:p>
            <a:r>
              <a:rPr lang="en-US" sz="1050" dirty="0"/>
              <a:t>     list&lt;</a:t>
            </a:r>
            <a:r>
              <a:rPr lang="en-US" sz="1050" dirty="0" err="1"/>
              <a:t>int</a:t>
            </a:r>
            <a:r>
              <a:rPr lang="en-US" sz="1050" dirty="0"/>
              <a:t>&gt; </a:t>
            </a:r>
            <a:r>
              <a:rPr lang="en-US" sz="1050" dirty="0" err="1"/>
              <a:t>mergedList</a:t>
            </a:r>
            <a:r>
              <a:rPr lang="en-US" sz="1050" dirty="0"/>
              <a:t> ;</a:t>
            </a:r>
          </a:p>
          <a:p>
            <a:r>
              <a:rPr lang="en-US" sz="1050" dirty="0"/>
              <a:t> 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itemA</a:t>
            </a:r>
            <a:r>
              <a:rPr lang="en-US" sz="1050" dirty="0"/>
              <a:t>, </a:t>
            </a:r>
            <a:r>
              <a:rPr lang="en-US" sz="1050" dirty="0" err="1"/>
              <a:t>itemB</a:t>
            </a:r>
            <a:r>
              <a:rPr lang="en-US" sz="1050" dirty="0"/>
              <a:t>;</a:t>
            </a:r>
          </a:p>
          <a:p>
            <a:endParaRPr lang="en-US" sz="1050" dirty="0"/>
          </a:p>
          <a:p>
            <a:r>
              <a:rPr lang="en-US" sz="1050" dirty="0"/>
              <a:t>      while((</a:t>
            </a:r>
            <a:r>
              <a:rPr lang="en-US" sz="1050" dirty="0" err="1"/>
              <a:t>iterA</a:t>
            </a:r>
            <a:r>
              <a:rPr lang="en-US" sz="1050" dirty="0"/>
              <a:t>!=</a:t>
            </a:r>
            <a:r>
              <a:rPr lang="en-US" sz="1050" dirty="0" err="1"/>
              <a:t>listA.end</a:t>
            </a:r>
            <a:r>
              <a:rPr lang="en-US" sz="1050" dirty="0"/>
              <a:t>())&amp;&amp; (</a:t>
            </a:r>
            <a:r>
              <a:rPr lang="en-US" sz="1050" dirty="0" err="1"/>
              <a:t>iterB</a:t>
            </a:r>
            <a:r>
              <a:rPr lang="en-US" sz="1050" dirty="0"/>
              <a:t>!=</a:t>
            </a:r>
            <a:r>
              <a:rPr lang="en-US" sz="1050" dirty="0" err="1"/>
              <a:t>listB.end</a:t>
            </a:r>
            <a:r>
              <a:rPr lang="en-US" sz="1050" dirty="0"/>
              <a:t>())</a:t>
            </a:r>
          </a:p>
          <a:p>
            <a:r>
              <a:rPr lang="en-US" sz="1050" dirty="0"/>
              <a:t>              if(</a:t>
            </a:r>
            <a:r>
              <a:rPr lang="en-US" sz="1050" dirty="0" err="1"/>
              <a:t>itemA</a:t>
            </a:r>
            <a:r>
              <a:rPr lang="en-US" sz="1050" dirty="0"/>
              <a:t>&lt;</a:t>
            </a:r>
            <a:r>
              <a:rPr lang="en-US" sz="1050" dirty="0" err="1"/>
              <a:t>itemB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    {  </a:t>
            </a:r>
            <a:r>
              <a:rPr lang="en-US" sz="1050" dirty="0" err="1"/>
              <a:t>mergedList.push_back</a:t>
            </a:r>
            <a:r>
              <a:rPr lang="en-US" sz="1050" dirty="0"/>
              <a:t>(</a:t>
            </a:r>
            <a:r>
              <a:rPr lang="en-US" sz="1050" dirty="0" err="1"/>
              <a:t>itemA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        </a:t>
            </a:r>
            <a:r>
              <a:rPr lang="en-US" sz="1050" dirty="0" err="1"/>
              <a:t>iterA</a:t>
            </a:r>
            <a:r>
              <a:rPr lang="en-US" sz="1050" dirty="0"/>
              <a:t>++;</a:t>
            </a:r>
          </a:p>
          <a:p>
            <a:r>
              <a:rPr lang="en-US" sz="1050" dirty="0"/>
              <a:t>                  </a:t>
            </a:r>
            <a:r>
              <a:rPr lang="en-US" sz="1050" dirty="0" err="1"/>
              <a:t>itemA</a:t>
            </a:r>
            <a:r>
              <a:rPr lang="en-US" sz="1050" dirty="0"/>
              <a:t> = *</a:t>
            </a:r>
            <a:r>
              <a:rPr lang="en-US" sz="1050" dirty="0" err="1"/>
              <a:t>iterA</a:t>
            </a:r>
            <a:r>
              <a:rPr lang="en-US" sz="1050" dirty="0"/>
              <a:t>. }</a:t>
            </a:r>
          </a:p>
          <a:p>
            <a:r>
              <a:rPr lang="en-US" sz="1050" dirty="0"/>
              <a:t>             else</a:t>
            </a:r>
          </a:p>
          <a:p>
            <a:r>
              <a:rPr lang="en-US" sz="1050" dirty="0"/>
              <a:t>             { </a:t>
            </a:r>
          </a:p>
          <a:p>
            <a:r>
              <a:rPr lang="en-US" sz="1050" dirty="0"/>
              <a:t>               </a:t>
            </a:r>
            <a:r>
              <a:rPr lang="en-US" sz="1050" dirty="0" err="1"/>
              <a:t>mergedList.push_back</a:t>
            </a:r>
            <a:r>
              <a:rPr lang="en-US" sz="1050" dirty="0"/>
              <a:t>(</a:t>
            </a:r>
            <a:r>
              <a:rPr lang="en-US" sz="1050" dirty="0" err="1"/>
              <a:t>itemB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     </a:t>
            </a:r>
            <a:r>
              <a:rPr lang="en-US" sz="1050" dirty="0" err="1"/>
              <a:t>iterB</a:t>
            </a:r>
            <a:r>
              <a:rPr lang="en-US" sz="1050" dirty="0"/>
              <a:t>++;</a:t>
            </a:r>
          </a:p>
          <a:p>
            <a:r>
              <a:rPr lang="en-US" sz="1050" dirty="0"/>
              <a:t>               </a:t>
            </a:r>
            <a:r>
              <a:rPr lang="en-US" sz="1050" dirty="0" err="1"/>
              <a:t>itemB</a:t>
            </a:r>
            <a:r>
              <a:rPr lang="en-US" sz="1050" dirty="0"/>
              <a:t> = *</a:t>
            </a:r>
            <a:r>
              <a:rPr lang="en-US" sz="1050" dirty="0" err="1"/>
              <a:t>iterB</a:t>
            </a:r>
            <a:r>
              <a:rPr lang="en-US" sz="1050" dirty="0"/>
              <a:t> }</a:t>
            </a:r>
          </a:p>
          <a:p>
            <a:r>
              <a:rPr lang="en-US" sz="1050" dirty="0"/>
              <a:t>              </a:t>
            </a:r>
          </a:p>
          <a:p>
            <a:r>
              <a:rPr lang="en-US" sz="1050" dirty="0"/>
              <a:t>       while (</a:t>
            </a:r>
            <a:r>
              <a:rPr lang="en-US" sz="1050" dirty="0" err="1"/>
              <a:t>iterA</a:t>
            </a:r>
            <a:r>
              <a:rPr lang="en-US" sz="1050" dirty="0"/>
              <a:t> != </a:t>
            </a:r>
            <a:r>
              <a:rPr lang="en-US" sz="1050" dirty="0" err="1"/>
              <a:t>listA.end</a:t>
            </a:r>
            <a:r>
              <a:rPr lang="en-US" sz="1050" dirty="0"/>
              <a:t>())</a:t>
            </a:r>
          </a:p>
          <a:p>
            <a:r>
              <a:rPr lang="en-US" sz="1050" dirty="0"/>
              <a:t>        { </a:t>
            </a:r>
            <a:r>
              <a:rPr lang="en-US" sz="1050" dirty="0" err="1"/>
              <a:t>mergedList.push_back</a:t>
            </a:r>
            <a:r>
              <a:rPr lang="en-US" sz="1050" dirty="0"/>
              <a:t>(*</a:t>
            </a:r>
            <a:r>
              <a:rPr lang="en-US" sz="1050" dirty="0" err="1"/>
              <a:t>iterA</a:t>
            </a:r>
            <a:r>
              <a:rPr lang="en-US" sz="1050" dirty="0"/>
              <a:t>++);}</a:t>
            </a:r>
          </a:p>
          <a:p>
            <a:r>
              <a:rPr lang="en-US" sz="1050" dirty="0"/>
              <a:t>       while (</a:t>
            </a:r>
            <a:r>
              <a:rPr lang="en-US" sz="1050" dirty="0" err="1"/>
              <a:t>iterB</a:t>
            </a:r>
            <a:r>
              <a:rPr lang="en-US" sz="1050" dirty="0"/>
              <a:t> != </a:t>
            </a:r>
            <a:r>
              <a:rPr lang="en-US" sz="1050" dirty="0" err="1"/>
              <a:t>listB.end</a:t>
            </a:r>
            <a:r>
              <a:rPr lang="en-US" sz="1050" dirty="0"/>
              <a:t>())</a:t>
            </a:r>
          </a:p>
          <a:p>
            <a:r>
              <a:rPr lang="en-US" sz="1050" dirty="0"/>
              <a:t>        {. </a:t>
            </a:r>
            <a:r>
              <a:rPr lang="en-US" sz="1050" dirty="0" err="1"/>
              <a:t>mergedList.push_back</a:t>
            </a:r>
            <a:r>
              <a:rPr lang="en-US" sz="1050" dirty="0"/>
              <a:t>(*</a:t>
            </a:r>
            <a:r>
              <a:rPr lang="en-US" sz="1050" dirty="0" err="1"/>
              <a:t>iterB</a:t>
            </a:r>
            <a:r>
              <a:rPr lang="en-US" sz="1050" dirty="0"/>
              <a:t>++);}</a:t>
            </a:r>
          </a:p>
          <a:p>
            <a:endParaRPr lang="en-US" sz="1050" dirty="0"/>
          </a:p>
          <a:p>
            <a:r>
              <a:rPr lang="en-US" sz="1050" dirty="0"/>
              <a:t>        return </a:t>
            </a:r>
            <a:r>
              <a:rPr lang="en-US" sz="1050" dirty="0" err="1"/>
              <a:t>mergedList</a:t>
            </a:r>
            <a:r>
              <a:rPr lang="en-US" sz="1050" dirty="0"/>
              <a:t>;</a:t>
            </a:r>
          </a:p>
          <a:p>
            <a:r>
              <a:rPr lang="en-US" sz="1050" dirty="0"/>
              <a:t> }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0E847-0D8C-D641-A0EA-9B8C026C7C6D}"/>
              </a:ext>
            </a:extLst>
          </p:cNvPr>
          <p:cNvSpPr txBox="1"/>
          <p:nvPr/>
        </p:nvSpPr>
        <p:spPr>
          <a:xfrm>
            <a:off x="193243" y="199696"/>
            <a:ext cx="8932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Method to Merge Two Sorted Linked Lists of Integers</a:t>
            </a:r>
          </a:p>
        </p:txBody>
      </p:sp>
    </p:spTree>
    <p:extLst>
      <p:ext uri="{BB962C8B-B14F-4D97-AF65-F5344CB8AC3E}">
        <p14:creationId xmlns:p14="http://schemas.microsoft.com/office/powerpoint/2010/main" val="16896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PROJECT_CHECK" val="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459592-\\vmware-host\shared folders\mediainnovationteam on my mac\_courses\ined\inedpilot\usf_branded_templates\usf-biology\presentation_layouts\biology_template.potx"/>
  <p:tag name="ARTICULATE_PRESENTER_VERSION" val="7"/>
  <p:tag name="ARTICULATE_USED_PAGE_ORIENTATION" val="1"/>
  <p:tag name="ARTICULATE_USED_PAGE_SIZE" val="1"/>
  <p:tag name="ARTICULATE_SLIDE_COUNT" val="6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gi6936_ppt_template">
  <a:themeElements>
    <a:clrScheme name="Custom 26">
      <a:dk1>
        <a:srgbClr val="000124"/>
      </a:dk1>
      <a:lt1>
        <a:srgbClr val="FFFFFF"/>
      </a:lt1>
      <a:dk2>
        <a:srgbClr val="3C69B3"/>
      </a:dk2>
      <a:lt2>
        <a:srgbClr val="FFFFFF"/>
      </a:lt2>
      <a:accent1>
        <a:srgbClr val="342F88"/>
      </a:accent1>
      <a:accent2>
        <a:srgbClr val="656DB1"/>
      </a:accent2>
      <a:accent3>
        <a:srgbClr val="2F6D80"/>
      </a:accent3>
      <a:accent4>
        <a:srgbClr val="79CDFE"/>
      </a:accent4>
      <a:accent5>
        <a:srgbClr val="8EB52C"/>
      </a:accent5>
      <a:accent6>
        <a:srgbClr val="830326"/>
      </a:accent6>
      <a:hlink>
        <a:srgbClr val="CC1717"/>
      </a:hlink>
      <a:folHlink>
        <a:srgbClr val="002B5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3530 ppt" id="{6453366F-52C0-6C40-A0C3-B3ABC681DB18}" vid="{B69C2FE1-8895-FE48-8FBB-9F265B55D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cop3530 ppt</Template>
  <TotalTime>7879</TotalTime>
  <Words>479</Words>
  <Application>Microsoft Macintosh PowerPoint</Application>
  <PresentationFormat>On-screen Show (16:9)</PresentationFormat>
  <Paragraphs>77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Open Sans</vt:lpstr>
      <vt:lpstr>Tw Cen MT</vt:lpstr>
      <vt:lpstr>Wingdings</vt:lpstr>
      <vt:lpstr>egi6936_ppt_template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Dow,Rebecca</dc:creator>
  <cp:lastModifiedBy>Resch,Cheryl</cp:lastModifiedBy>
  <cp:revision>123</cp:revision>
  <dcterms:created xsi:type="dcterms:W3CDTF">2017-11-09T15:14:43Z</dcterms:created>
  <dcterms:modified xsi:type="dcterms:W3CDTF">2020-01-11T21:26:17Z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ProjectVersion">
    <vt:lpwstr>7</vt:lpwstr>
  </property>
  <property fmtid="{D5CDD505-2E9C-101B-9397-08002B2CF9AE}" pid="5" name="ArticulateGUID">
    <vt:lpwstr>B7D8FA9A-88B8-4F5A-9A5D-7E4C1614F0B8</vt:lpwstr>
  </property>
  <property fmtid="{D5CDD505-2E9C-101B-9397-08002B2CF9AE}" pid="6" name="ArticulateProjectFull">
    <vt:lpwstr>\\vmware-host\Shared Folders\mediainnovationteam On My Mac\_courses\InEd\InEdPilot\usf_branded_templates\USF-Biology\presentation_layouts\biology_template.ppta</vt:lpwstr>
  </property>
</Properties>
</file>