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3" r:id="rId2"/>
    <p:sldId id="288" r:id="rId3"/>
    <p:sldId id="315" r:id="rId4"/>
    <p:sldId id="289" r:id="rId5"/>
    <p:sldId id="290" r:id="rId6"/>
    <p:sldId id="291" r:id="rId7"/>
    <p:sldId id="292" r:id="rId8"/>
    <p:sldId id="325" r:id="rId9"/>
    <p:sldId id="326" r:id="rId10"/>
    <p:sldId id="324" r:id="rId11"/>
    <p:sldId id="320" r:id="rId12"/>
    <p:sldId id="317" r:id="rId13"/>
    <p:sldId id="319" r:id="rId14"/>
    <p:sldId id="316" r:id="rId15"/>
    <p:sldId id="318" r:id="rId16"/>
    <p:sldId id="298" r:id="rId17"/>
    <p:sldId id="321" r:id="rId18"/>
    <p:sldId id="299" r:id="rId19"/>
    <p:sldId id="300" r:id="rId20"/>
    <p:sldId id="322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w,Rebecca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3CA"/>
    <a:srgbClr val="F9F118"/>
    <a:srgbClr val="FFFF99"/>
    <a:srgbClr val="F0EA06"/>
    <a:srgbClr val="B4D943"/>
    <a:srgbClr val="A240A5"/>
    <a:srgbClr val="EC617A"/>
    <a:srgbClr val="080404"/>
    <a:srgbClr val="009999"/>
    <a:srgbClr val="18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 autoAdjust="0"/>
    <p:restoredTop sz="84917" autoAdjust="0"/>
  </p:normalViewPr>
  <p:slideViewPr>
    <p:cSldViewPr snapToGrid="0">
      <p:cViewPr varScale="1">
        <p:scale>
          <a:sx n="129" d="100"/>
          <a:sy n="129" d="100"/>
        </p:scale>
        <p:origin x="40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1" d="100"/>
          <a:sy n="161" d="100"/>
        </p:scale>
        <p:origin x="20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BAFA6-0633-4A51-B1CF-5BBD328A2A6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FC0341-7A1B-47B2-8777-8CC3CB9A6CB6}">
      <dgm:prSet custT="1"/>
      <dgm:spPr/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A node contains:</a:t>
          </a:r>
        </a:p>
      </dgm:t>
    </dgm:pt>
    <dgm:pt modelId="{D0B5A726-D3AC-44C0-9372-E993D2F31B8D}" type="parTrans" cxnId="{00E025B3-ED11-4E3A-B0BE-4585151C88E3}">
      <dgm:prSet/>
      <dgm:spPr/>
      <dgm:t>
        <a:bodyPr/>
        <a:lstStyle/>
        <a:p>
          <a:endParaRPr lang="en-US"/>
        </a:p>
      </dgm:t>
    </dgm:pt>
    <dgm:pt modelId="{F04A4EEE-254B-40CF-A43A-83318BB1714E}" type="sibTrans" cxnId="{00E025B3-ED11-4E3A-B0BE-4585151C88E3}">
      <dgm:prSet/>
      <dgm:spPr/>
      <dgm:t>
        <a:bodyPr/>
        <a:lstStyle/>
        <a:p>
          <a:endParaRPr lang="en-US"/>
        </a:p>
      </dgm:t>
    </dgm:pt>
    <dgm:pt modelId="{1DD857FF-300D-49FF-A39B-350B4332BE58}">
      <dgm:prSet custT="1"/>
      <dgm:spPr>
        <a:ln>
          <a:noFill/>
        </a:ln>
      </dgm:spPr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a data item</a:t>
          </a:r>
        </a:p>
      </dgm:t>
    </dgm:pt>
    <dgm:pt modelId="{5E35B1C9-F0C6-466B-BAAF-8BBC332063E7}" type="parTrans" cxnId="{D650E083-5140-472F-9769-76F97A2A291C}">
      <dgm:prSet/>
      <dgm:spPr/>
      <dgm:t>
        <a:bodyPr/>
        <a:lstStyle/>
        <a:p>
          <a:endParaRPr lang="en-US"/>
        </a:p>
      </dgm:t>
    </dgm:pt>
    <dgm:pt modelId="{1573BEC7-9870-4ADA-B177-71CD53B091DF}" type="sibTrans" cxnId="{D650E083-5140-472F-9769-76F97A2A291C}">
      <dgm:prSet/>
      <dgm:spPr/>
      <dgm:t>
        <a:bodyPr/>
        <a:lstStyle/>
        <a:p>
          <a:endParaRPr lang="en-US"/>
        </a:p>
      </dgm:t>
    </dgm:pt>
    <dgm:pt modelId="{D652F474-26EF-4FD7-98D8-BCC1EA08B13E}">
      <dgm:prSet custT="1"/>
      <dgm:spPr>
        <a:ln>
          <a:noFill/>
        </a:ln>
      </dgm:spPr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a</a:t>
          </a:r>
          <a:r>
            <a:rPr lang="en-US" sz="1800" dirty="0"/>
            <a:t> </a:t>
          </a:r>
          <a:r>
            <a:rPr lang="en-US" sz="2000" dirty="0">
              <a:latin typeface="Tw Cen MT" panose="020B0602020104020603" pitchFamily="34" charset="0"/>
            </a:rPr>
            <a:t>reference to next node</a:t>
          </a:r>
        </a:p>
      </dgm:t>
    </dgm:pt>
    <dgm:pt modelId="{908C080A-1311-47E6-BA00-D221BC924E44}" type="parTrans" cxnId="{2D111AEA-5E74-4851-AB89-8C2A3811F16C}">
      <dgm:prSet/>
      <dgm:spPr/>
      <dgm:t>
        <a:bodyPr/>
        <a:lstStyle/>
        <a:p>
          <a:endParaRPr lang="en-US"/>
        </a:p>
      </dgm:t>
    </dgm:pt>
    <dgm:pt modelId="{D27A0038-A26E-43A2-949C-B9A70ED4B697}" type="sibTrans" cxnId="{2D111AEA-5E74-4851-AB89-8C2A3811F16C}">
      <dgm:prSet/>
      <dgm:spPr/>
      <dgm:t>
        <a:bodyPr/>
        <a:lstStyle/>
        <a:p>
          <a:endParaRPr lang="en-US"/>
        </a:p>
      </dgm:t>
    </dgm:pt>
    <dgm:pt modelId="{BD42CDFD-4ED1-5744-B738-22FDF534BAD3}">
      <dgm:prSet/>
      <dgm:spPr>
        <a:ln>
          <a:noFill/>
        </a:ln>
      </dgm:spPr>
      <dgm:t>
        <a:bodyPr/>
        <a:lstStyle/>
        <a:p>
          <a:pPr rtl="0"/>
          <a:r>
            <a:rPr lang="en-US" dirty="0">
              <a:latin typeface="Tw Cen MT" panose="020B0602020104020603" pitchFamily="34" charset="0"/>
            </a:rPr>
            <a:t>reference to previous</a:t>
          </a:r>
        </a:p>
      </dgm:t>
    </dgm:pt>
    <dgm:pt modelId="{EBE06FA0-390F-8E4E-BED3-F56A026A9354}" type="parTrans" cxnId="{79BA3705-6C1F-BF4C-AAC9-8DA71A29D6EA}">
      <dgm:prSet/>
      <dgm:spPr/>
      <dgm:t>
        <a:bodyPr/>
        <a:lstStyle/>
        <a:p>
          <a:endParaRPr lang="en-US"/>
        </a:p>
      </dgm:t>
    </dgm:pt>
    <dgm:pt modelId="{5E9BEB6A-011D-234F-91B6-3774CE3F927D}" type="sibTrans" cxnId="{79BA3705-6C1F-BF4C-AAC9-8DA71A29D6EA}">
      <dgm:prSet/>
      <dgm:spPr/>
      <dgm:t>
        <a:bodyPr/>
        <a:lstStyle/>
        <a:p>
          <a:endParaRPr lang="en-US"/>
        </a:p>
      </dgm:t>
    </dgm:pt>
    <dgm:pt modelId="{26385C65-B52B-4CC6-9D58-A2657B18D205}" type="pres">
      <dgm:prSet presAssocID="{BBEBAFA6-0633-4A51-B1CF-5BBD328A2A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A01D34-4E61-47EB-B7D5-0489C93598AF}" type="pres">
      <dgm:prSet presAssocID="{5DFC0341-7A1B-47B2-8777-8CC3CB9A6CB6}" presName="hierRoot1" presStyleCnt="0">
        <dgm:presLayoutVars>
          <dgm:hierBranch val="init"/>
        </dgm:presLayoutVars>
      </dgm:prSet>
      <dgm:spPr/>
    </dgm:pt>
    <dgm:pt modelId="{FB3EBE27-3BE0-4AF3-AB81-F1D08D9D29A4}" type="pres">
      <dgm:prSet presAssocID="{5DFC0341-7A1B-47B2-8777-8CC3CB9A6CB6}" presName="rootComposite1" presStyleCnt="0"/>
      <dgm:spPr/>
    </dgm:pt>
    <dgm:pt modelId="{52BFE9E3-C23A-4089-BE97-7C53C818E6DF}" type="pres">
      <dgm:prSet presAssocID="{5DFC0341-7A1B-47B2-8777-8CC3CB9A6CB6}" presName="rootText1" presStyleLbl="node0" presStyleIdx="0" presStyleCnt="1">
        <dgm:presLayoutVars>
          <dgm:chPref val="3"/>
        </dgm:presLayoutVars>
      </dgm:prSet>
      <dgm:spPr/>
    </dgm:pt>
    <dgm:pt modelId="{EDE2D964-711C-44AE-96E6-BBF276B7B5C0}" type="pres">
      <dgm:prSet presAssocID="{5DFC0341-7A1B-47B2-8777-8CC3CB9A6CB6}" presName="rootConnector1" presStyleLbl="node1" presStyleIdx="0" presStyleCnt="0"/>
      <dgm:spPr/>
    </dgm:pt>
    <dgm:pt modelId="{45C74D81-0A4D-47D3-8AB1-A2FA115AD640}" type="pres">
      <dgm:prSet presAssocID="{5DFC0341-7A1B-47B2-8777-8CC3CB9A6CB6}" presName="hierChild2" presStyleCnt="0"/>
      <dgm:spPr/>
    </dgm:pt>
    <dgm:pt modelId="{458FBB58-E83D-4D63-B531-45D561836161}" type="pres">
      <dgm:prSet presAssocID="{5E35B1C9-F0C6-466B-BAAF-8BBC332063E7}" presName="Name37" presStyleLbl="parChTrans1D2" presStyleIdx="0" presStyleCnt="3"/>
      <dgm:spPr/>
    </dgm:pt>
    <dgm:pt modelId="{31138A93-E10C-471E-9D53-BA469934336F}" type="pres">
      <dgm:prSet presAssocID="{1DD857FF-300D-49FF-A39B-350B4332BE58}" presName="hierRoot2" presStyleCnt="0">
        <dgm:presLayoutVars>
          <dgm:hierBranch val="init"/>
        </dgm:presLayoutVars>
      </dgm:prSet>
      <dgm:spPr/>
    </dgm:pt>
    <dgm:pt modelId="{88FE9E47-2DA0-435B-A45A-D4B8DE2E111A}" type="pres">
      <dgm:prSet presAssocID="{1DD857FF-300D-49FF-A39B-350B4332BE58}" presName="rootComposite" presStyleCnt="0"/>
      <dgm:spPr/>
    </dgm:pt>
    <dgm:pt modelId="{539D6A51-A1D8-47DD-BC7D-9E0F9CBA22D3}" type="pres">
      <dgm:prSet presAssocID="{1DD857FF-300D-49FF-A39B-350B4332BE58}" presName="rootText" presStyleLbl="node2" presStyleIdx="0" presStyleCnt="3">
        <dgm:presLayoutVars>
          <dgm:chPref val="3"/>
        </dgm:presLayoutVars>
      </dgm:prSet>
      <dgm:spPr/>
    </dgm:pt>
    <dgm:pt modelId="{C810314C-82F1-4DA6-A371-398584F7D7F0}" type="pres">
      <dgm:prSet presAssocID="{1DD857FF-300D-49FF-A39B-350B4332BE58}" presName="rootConnector" presStyleLbl="node2" presStyleIdx="0" presStyleCnt="3"/>
      <dgm:spPr/>
    </dgm:pt>
    <dgm:pt modelId="{D1E46836-AB4F-42F5-8901-96E953B39016}" type="pres">
      <dgm:prSet presAssocID="{1DD857FF-300D-49FF-A39B-350B4332BE58}" presName="hierChild4" presStyleCnt="0"/>
      <dgm:spPr/>
    </dgm:pt>
    <dgm:pt modelId="{60198A75-6AAA-41E9-9DA0-559C9FEF0991}" type="pres">
      <dgm:prSet presAssocID="{1DD857FF-300D-49FF-A39B-350B4332BE58}" presName="hierChild5" presStyleCnt="0"/>
      <dgm:spPr/>
    </dgm:pt>
    <dgm:pt modelId="{15AD04FE-25FA-4B5C-B791-8AB8EC331837}" type="pres">
      <dgm:prSet presAssocID="{908C080A-1311-47E6-BA00-D221BC924E44}" presName="Name37" presStyleLbl="parChTrans1D2" presStyleIdx="1" presStyleCnt="3"/>
      <dgm:spPr/>
    </dgm:pt>
    <dgm:pt modelId="{C44C7D46-9949-4A7C-9028-DE75DB2BDD7E}" type="pres">
      <dgm:prSet presAssocID="{D652F474-26EF-4FD7-98D8-BCC1EA08B13E}" presName="hierRoot2" presStyleCnt="0">
        <dgm:presLayoutVars>
          <dgm:hierBranch val="init"/>
        </dgm:presLayoutVars>
      </dgm:prSet>
      <dgm:spPr/>
    </dgm:pt>
    <dgm:pt modelId="{404B6CB9-2D73-4019-A2CD-13EB7A3F56AB}" type="pres">
      <dgm:prSet presAssocID="{D652F474-26EF-4FD7-98D8-BCC1EA08B13E}" presName="rootComposite" presStyleCnt="0"/>
      <dgm:spPr/>
    </dgm:pt>
    <dgm:pt modelId="{78C3D3D0-C0FC-47A0-9045-9E909E0AA62E}" type="pres">
      <dgm:prSet presAssocID="{D652F474-26EF-4FD7-98D8-BCC1EA08B13E}" presName="rootText" presStyleLbl="node2" presStyleIdx="1" presStyleCnt="3">
        <dgm:presLayoutVars>
          <dgm:chPref val="3"/>
        </dgm:presLayoutVars>
      </dgm:prSet>
      <dgm:spPr/>
    </dgm:pt>
    <dgm:pt modelId="{2DB27A46-8E6D-4CA7-BC4B-04A200892E05}" type="pres">
      <dgm:prSet presAssocID="{D652F474-26EF-4FD7-98D8-BCC1EA08B13E}" presName="rootConnector" presStyleLbl="node2" presStyleIdx="1" presStyleCnt="3"/>
      <dgm:spPr/>
    </dgm:pt>
    <dgm:pt modelId="{25D64AD2-A66B-4405-A08E-EF7DC7C69E11}" type="pres">
      <dgm:prSet presAssocID="{D652F474-26EF-4FD7-98D8-BCC1EA08B13E}" presName="hierChild4" presStyleCnt="0"/>
      <dgm:spPr/>
    </dgm:pt>
    <dgm:pt modelId="{B424B1ED-36E9-4443-9CD4-22C34B83E985}" type="pres">
      <dgm:prSet presAssocID="{D652F474-26EF-4FD7-98D8-BCC1EA08B13E}" presName="hierChild5" presStyleCnt="0"/>
      <dgm:spPr/>
    </dgm:pt>
    <dgm:pt modelId="{D837DD8C-D375-7743-BC48-364EDE6687E2}" type="pres">
      <dgm:prSet presAssocID="{EBE06FA0-390F-8E4E-BED3-F56A026A9354}" presName="Name37" presStyleLbl="parChTrans1D2" presStyleIdx="2" presStyleCnt="3"/>
      <dgm:spPr/>
    </dgm:pt>
    <dgm:pt modelId="{6CACB492-2653-3540-87C0-02ECCAEC8422}" type="pres">
      <dgm:prSet presAssocID="{BD42CDFD-4ED1-5744-B738-22FDF534BAD3}" presName="hierRoot2" presStyleCnt="0">
        <dgm:presLayoutVars>
          <dgm:hierBranch val="init"/>
        </dgm:presLayoutVars>
      </dgm:prSet>
      <dgm:spPr/>
    </dgm:pt>
    <dgm:pt modelId="{6B211A56-FCF4-194F-A8A0-0678D2B2B978}" type="pres">
      <dgm:prSet presAssocID="{BD42CDFD-4ED1-5744-B738-22FDF534BAD3}" presName="rootComposite" presStyleCnt="0"/>
      <dgm:spPr/>
    </dgm:pt>
    <dgm:pt modelId="{60162E73-4159-6E44-A44B-851E144C9B0F}" type="pres">
      <dgm:prSet presAssocID="{BD42CDFD-4ED1-5744-B738-22FDF534BAD3}" presName="rootText" presStyleLbl="node2" presStyleIdx="2" presStyleCnt="3">
        <dgm:presLayoutVars>
          <dgm:chPref val="3"/>
        </dgm:presLayoutVars>
      </dgm:prSet>
      <dgm:spPr/>
    </dgm:pt>
    <dgm:pt modelId="{0A562219-6A13-8341-A9C8-B4D3E2D4EEC2}" type="pres">
      <dgm:prSet presAssocID="{BD42CDFD-4ED1-5744-B738-22FDF534BAD3}" presName="rootConnector" presStyleLbl="node2" presStyleIdx="2" presStyleCnt="3"/>
      <dgm:spPr/>
    </dgm:pt>
    <dgm:pt modelId="{339DE5D5-8C7E-C44F-8421-D67028C4BEC8}" type="pres">
      <dgm:prSet presAssocID="{BD42CDFD-4ED1-5744-B738-22FDF534BAD3}" presName="hierChild4" presStyleCnt="0"/>
      <dgm:spPr/>
    </dgm:pt>
    <dgm:pt modelId="{0BB417F3-916F-5D4A-94E5-89E06D7653FD}" type="pres">
      <dgm:prSet presAssocID="{BD42CDFD-4ED1-5744-B738-22FDF534BAD3}" presName="hierChild5" presStyleCnt="0"/>
      <dgm:spPr/>
    </dgm:pt>
    <dgm:pt modelId="{B758571A-AC31-4873-96A1-BED9B7B3A660}" type="pres">
      <dgm:prSet presAssocID="{5DFC0341-7A1B-47B2-8777-8CC3CB9A6CB6}" presName="hierChild3" presStyleCnt="0"/>
      <dgm:spPr/>
    </dgm:pt>
  </dgm:ptLst>
  <dgm:cxnLst>
    <dgm:cxn modelId="{79BA3705-6C1F-BF4C-AAC9-8DA71A29D6EA}" srcId="{5DFC0341-7A1B-47B2-8777-8CC3CB9A6CB6}" destId="{BD42CDFD-4ED1-5744-B738-22FDF534BAD3}" srcOrd="2" destOrd="0" parTransId="{EBE06FA0-390F-8E4E-BED3-F56A026A9354}" sibTransId="{5E9BEB6A-011D-234F-91B6-3774CE3F927D}"/>
    <dgm:cxn modelId="{32E6DB10-BB03-784A-AC21-E6DF16A1F91F}" type="presOf" srcId="{D652F474-26EF-4FD7-98D8-BCC1EA08B13E}" destId="{2DB27A46-8E6D-4CA7-BC4B-04A200892E05}" srcOrd="1" destOrd="0" presId="urn:microsoft.com/office/officeart/2005/8/layout/orgChart1"/>
    <dgm:cxn modelId="{599B142B-A324-7C41-91B9-DE31CC87A5F1}" type="presOf" srcId="{1DD857FF-300D-49FF-A39B-350B4332BE58}" destId="{539D6A51-A1D8-47DD-BC7D-9E0F9CBA22D3}" srcOrd="0" destOrd="0" presId="urn:microsoft.com/office/officeart/2005/8/layout/orgChart1"/>
    <dgm:cxn modelId="{AC380C2E-A5B8-2846-8B89-A81A616DE0D4}" type="presOf" srcId="{5E35B1C9-F0C6-466B-BAAF-8BBC332063E7}" destId="{458FBB58-E83D-4D63-B531-45D561836161}" srcOrd="0" destOrd="0" presId="urn:microsoft.com/office/officeart/2005/8/layout/orgChart1"/>
    <dgm:cxn modelId="{3259AA71-0CBB-DF45-8BB9-661AD2307469}" type="presOf" srcId="{BD42CDFD-4ED1-5744-B738-22FDF534BAD3}" destId="{0A562219-6A13-8341-A9C8-B4D3E2D4EEC2}" srcOrd="1" destOrd="0" presId="urn:microsoft.com/office/officeart/2005/8/layout/orgChart1"/>
    <dgm:cxn modelId="{B9A40E7A-38C1-A742-B759-F8F9FB8AFE8B}" type="presOf" srcId="{BBEBAFA6-0633-4A51-B1CF-5BBD328A2A69}" destId="{26385C65-B52B-4CC6-9D58-A2657B18D205}" srcOrd="0" destOrd="0" presId="urn:microsoft.com/office/officeart/2005/8/layout/orgChart1"/>
    <dgm:cxn modelId="{D650E083-5140-472F-9769-76F97A2A291C}" srcId="{5DFC0341-7A1B-47B2-8777-8CC3CB9A6CB6}" destId="{1DD857FF-300D-49FF-A39B-350B4332BE58}" srcOrd="0" destOrd="0" parTransId="{5E35B1C9-F0C6-466B-BAAF-8BBC332063E7}" sibTransId="{1573BEC7-9870-4ADA-B177-71CD53B091DF}"/>
    <dgm:cxn modelId="{4D8A388F-3E49-C549-BC3A-2BC1664AEFDC}" type="presOf" srcId="{EBE06FA0-390F-8E4E-BED3-F56A026A9354}" destId="{D837DD8C-D375-7743-BC48-364EDE6687E2}" srcOrd="0" destOrd="0" presId="urn:microsoft.com/office/officeart/2005/8/layout/orgChart1"/>
    <dgm:cxn modelId="{57440FAC-662C-9E4E-BA62-041EA0739180}" type="presOf" srcId="{D652F474-26EF-4FD7-98D8-BCC1EA08B13E}" destId="{78C3D3D0-C0FC-47A0-9045-9E909E0AA62E}" srcOrd="0" destOrd="0" presId="urn:microsoft.com/office/officeart/2005/8/layout/orgChart1"/>
    <dgm:cxn modelId="{00E025B3-ED11-4E3A-B0BE-4585151C88E3}" srcId="{BBEBAFA6-0633-4A51-B1CF-5BBD328A2A69}" destId="{5DFC0341-7A1B-47B2-8777-8CC3CB9A6CB6}" srcOrd="0" destOrd="0" parTransId="{D0B5A726-D3AC-44C0-9372-E993D2F31B8D}" sibTransId="{F04A4EEE-254B-40CF-A43A-83318BB1714E}"/>
    <dgm:cxn modelId="{5D3AFBB7-7376-614D-86FF-694CFE600C53}" type="presOf" srcId="{5DFC0341-7A1B-47B2-8777-8CC3CB9A6CB6}" destId="{52BFE9E3-C23A-4089-BE97-7C53C818E6DF}" srcOrd="0" destOrd="0" presId="urn:microsoft.com/office/officeart/2005/8/layout/orgChart1"/>
    <dgm:cxn modelId="{A6817BBA-A1B2-274B-A0AB-2BF383B93B63}" type="presOf" srcId="{908C080A-1311-47E6-BA00-D221BC924E44}" destId="{15AD04FE-25FA-4B5C-B791-8AB8EC331837}" srcOrd="0" destOrd="0" presId="urn:microsoft.com/office/officeart/2005/8/layout/orgChart1"/>
    <dgm:cxn modelId="{28A282D0-0961-A04D-A558-612CEFA259BA}" type="presOf" srcId="{1DD857FF-300D-49FF-A39B-350B4332BE58}" destId="{C810314C-82F1-4DA6-A371-398584F7D7F0}" srcOrd="1" destOrd="0" presId="urn:microsoft.com/office/officeart/2005/8/layout/orgChart1"/>
    <dgm:cxn modelId="{5FEF92D9-5B93-214F-A3C5-5200C3F701BB}" type="presOf" srcId="{BD42CDFD-4ED1-5744-B738-22FDF534BAD3}" destId="{60162E73-4159-6E44-A44B-851E144C9B0F}" srcOrd="0" destOrd="0" presId="urn:microsoft.com/office/officeart/2005/8/layout/orgChart1"/>
    <dgm:cxn modelId="{2D111AEA-5E74-4851-AB89-8C2A3811F16C}" srcId="{5DFC0341-7A1B-47B2-8777-8CC3CB9A6CB6}" destId="{D652F474-26EF-4FD7-98D8-BCC1EA08B13E}" srcOrd="1" destOrd="0" parTransId="{908C080A-1311-47E6-BA00-D221BC924E44}" sibTransId="{D27A0038-A26E-43A2-949C-B9A70ED4B697}"/>
    <dgm:cxn modelId="{E7728AF7-8141-784F-BD83-B1CE3E0F07DB}" type="presOf" srcId="{5DFC0341-7A1B-47B2-8777-8CC3CB9A6CB6}" destId="{EDE2D964-711C-44AE-96E6-BBF276B7B5C0}" srcOrd="1" destOrd="0" presId="urn:microsoft.com/office/officeart/2005/8/layout/orgChart1"/>
    <dgm:cxn modelId="{963E3749-23FE-D947-B526-0C8EB97B4FF8}" type="presParOf" srcId="{26385C65-B52B-4CC6-9D58-A2657B18D205}" destId="{81A01D34-4E61-47EB-B7D5-0489C93598AF}" srcOrd="0" destOrd="0" presId="urn:microsoft.com/office/officeart/2005/8/layout/orgChart1"/>
    <dgm:cxn modelId="{EFC72060-1BDE-9142-81B2-2233098C76CA}" type="presParOf" srcId="{81A01D34-4E61-47EB-B7D5-0489C93598AF}" destId="{FB3EBE27-3BE0-4AF3-AB81-F1D08D9D29A4}" srcOrd="0" destOrd="0" presId="urn:microsoft.com/office/officeart/2005/8/layout/orgChart1"/>
    <dgm:cxn modelId="{26A0AB44-A256-3146-9008-534603988657}" type="presParOf" srcId="{FB3EBE27-3BE0-4AF3-AB81-F1D08D9D29A4}" destId="{52BFE9E3-C23A-4089-BE97-7C53C818E6DF}" srcOrd="0" destOrd="0" presId="urn:microsoft.com/office/officeart/2005/8/layout/orgChart1"/>
    <dgm:cxn modelId="{387CB448-80B5-E744-B338-B5BD01C90CFF}" type="presParOf" srcId="{FB3EBE27-3BE0-4AF3-AB81-F1D08D9D29A4}" destId="{EDE2D964-711C-44AE-96E6-BBF276B7B5C0}" srcOrd="1" destOrd="0" presId="urn:microsoft.com/office/officeart/2005/8/layout/orgChart1"/>
    <dgm:cxn modelId="{F7DCB36A-93FF-6E49-959C-31A68560B58B}" type="presParOf" srcId="{81A01D34-4E61-47EB-B7D5-0489C93598AF}" destId="{45C74D81-0A4D-47D3-8AB1-A2FA115AD640}" srcOrd="1" destOrd="0" presId="urn:microsoft.com/office/officeart/2005/8/layout/orgChart1"/>
    <dgm:cxn modelId="{A531F18E-6EFB-164C-919D-26E38E9B06B5}" type="presParOf" srcId="{45C74D81-0A4D-47D3-8AB1-A2FA115AD640}" destId="{458FBB58-E83D-4D63-B531-45D561836161}" srcOrd="0" destOrd="0" presId="urn:microsoft.com/office/officeart/2005/8/layout/orgChart1"/>
    <dgm:cxn modelId="{743115F0-23CF-B24B-A9F2-F6D88325A7DA}" type="presParOf" srcId="{45C74D81-0A4D-47D3-8AB1-A2FA115AD640}" destId="{31138A93-E10C-471E-9D53-BA469934336F}" srcOrd="1" destOrd="0" presId="urn:microsoft.com/office/officeart/2005/8/layout/orgChart1"/>
    <dgm:cxn modelId="{C50B9193-0CDE-9D40-84E6-5D3D09715B98}" type="presParOf" srcId="{31138A93-E10C-471E-9D53-BA469934336F}" destId="{88FE9E47-2DA0-435B-A45A-D4B8DE2E111A}" srcOrd="0" destOrd="0" presId="urn:microsoft.com/office/officeart/2005/8/layout/orgChart1"/>
    <dgm:cxn modelId="{25CAE32D-3B99-B740-ABD4-60FF089D542A}" type="presParOf" srcId="{88FE9E47-2DA0-435B-A45A-D4B8DE2E111A}" destId="{539D6A51-A1D8-47DD-BC7D-9E0F9CBA22D3}" srcOrd="0" destOrd="0" presId="urn:microsoft.com/office/officeart/2005/8/layout/orgChart1"/>
    <dgm:cxn modelId="{9B490A49-6B42-0C4C-BAFB-27DB4CBFAF8F}" type="presParOf" srcId="{88FE9E47-2DA0-435B-A45A-D4B8DE2E111A}" destId="{C810314C-82F1-4DA6-A371-398584F7D7F0}" srcOrd="1" destOrd="0" presId="urn:microsoft.com/office/officeart/2005/8/layout/orgChart1"/>
    <dgm:cxn modelId="{2C9332B9-7618-7643-BA8F-BDCFC7D9CF8C}" type="presParOf" srcId="{31138A93-E10C-471E-9D53-BA469934336F}" destId="{D1E46836-AB4F-42F5-8901-96E953B39016}" srcOrd="1" destOrd="0" presId="urn:microsoft.com/office/officeart/2005/8/layout/orgChart1"/>
    <dgm:cxn modelId="{4D77D895-9307-E44A-948C-5DBD2132543F}" type="presParOf" srcId="{31138A93-E10C-471E-9D53-BA469934336F}" destId="{60198A75-6AAA-41E9-9DA0-559C9FEF0991}" srcOrd="2" destOrd="0" presId="urn:microsoft.com/office/officeart/2005/8/layout/orgChart1"/>
    <dgm:cxn modelId="{3C90265A-CEAE-E649-845B-23DDB8E652F7}" type="presParOf" srcId="{45C74D81-0A4D-47D3-8AB1-A2FA115AD640}" destId="{15AD04FE-25FA-4B5C-B791-8AB8EC331837}" srcOrd="2" destOrd="0" presId="urn:microsoft.com/office/officeart/2005/8/layout/orgChart1"/>
    <dgm:cxn modelId="{93178E64-73D3-1946-B287-81B8F57010A7}" type="presParOf" srcId="{45C74D81-0A4D-47D3-8AB1-A2FA115AD640}" destId="{C44C7D46-9949-4A7C-9028-DE75DB2BDD7E}" srcOrd="3" destOrd="0" presId="urn:microsoft.com/office/officeart/2005/8/layout/orgChart1"/>
    <dgm:cxn modelId="{3283520C-EB68-594F-8D89-C56381DB8E89}" type="presParOf" srcId="{C44C7D46-9949-4A7C-9028-DE75DB2BDD7E}" destId="{404B6CB9-2D73-4019-A2CD-13EB7A3F56AB}" srcOrd="0" destOrd="0" presId="urn:microsoft.com/office/officeart/2005/8/layout/orgChart1"/>
    <dgm:cxn modelId="{69D27366-04EF-B142-9466-3AC4F5DAD4BC}" type="presParOf" srcId="{404B6CB9-2D73-4019-A2CD-13EB7A3F56AB}" destId="{78C3D3D0-C0FC-47A0-9045-9E909E0AA62E}" srcOrd="0" destOrd="0" presId="urn:microsoft.com/office/officeart/2005/8/layout/orgChart1"/>
    <dgm:cxn modelId="{C6C48CFF-D2AF-9849-B031-168A1536D3EF}" type="presParOf" srcId="{404B6CB9-2D73-4019-A2CD-13EB7A3F56AB}" destId="{2DB27A46-8E6D-4CA7-BC4B-04A200892E05}" srcOrd="1" destOrd="0" presId="urn:microsoft.com/office/officeart/2005/8/layout/orgChart1"/>
    <dgm:cxn modelId="{B2933E85-16CD-FC4D-8746-39EC7BB79A03}" type="presParOf" srcId="{C44C7D46-9949-4A7C-9028-DE75DB2BDD7E}" destId="{25D64AD2-A66B-4405-A08E-EF7DC7C69E11}" srcOrd="1" destOrd="0" presId="urn:microsoft.com/office/officeart/2005/8/layout/orgChart1"/>
    <dgm:cxn modelId="{DF43922C-3A77-884C-A5A9-184BB5DCFBB1}" type="presParOf" srcId="{C44C7D46-9949-4A7C-9028-DE75DB2BDD7E}" destId="{B424B1ED-36E9-4443-9CD4-22C34B83E985}" srcOrd="2" destOrd="0" presId="urn:microsoft.com/office/officeart/2005/8/layout/orgChart1"/>
    <dgm:cxn modelId="{5DBFA0B1-1408-4849-945B-47437635362A}" type="presParOf" srcId="{45C74D81-0A4D-47D3-8AB1-A2FA115AD640}" destId="{D837DD8C-D375-7743-BC48-364EDE6687E2}" srcOrd="4" destOrd="0" presId="urn:microsoft.com/office/officeart/2005/8/layout/orgChart1"/>
    <dgm:cxn modelId="{72A5BAF5-F4B5-474D-9D7B-2195FA9C67EB}" type="presParOf" srcId="{45C74D81-0A4D-47D3-8AB1-A2FA115AD640}" destId="{6CACB492-2653-3540-87C0-02ECCAEC8422}" srcOrd="5" destOrd="0" presId="urn:microsoft.com/office/officeart/2005/8/layout/orgChart1"/>
    <dgm:cxn modelId="{F739AA76-DD75-4748-97BC-F01F2C05C8EE}" type="presParOf" srcId="{6CACB492-2653-3540-87C0-02ECCAEC8422}" destId="{6B211A56-FCF4-194F-A8A0-0678D2B2B978}" srcOrd="0" destOrd="0" presId="urn:microsoft.com/office/officeart/2005/8/layout/orgChart1"/>
    <dgm:cxn modelId="{185820B7-CD7E-F742-8713-4F35BAC9E21F}" type="presParOf" srcId="{6B211A56-FCF4-194F-A8A0-0678D2B2B978}" destId="{60162E73-4159-6E44-A44B-851E144C9B0F}" srcOrd="0" destOrd="0" presId="urn:microsoft.com/office/officeart/2005/8/layout/orgChart1"/>
    <dgm:cxn modelId="{3E3B6492-C710-0647-B4F7-B257A6937577}" type="presParOf" srcId="{6B211A56-FCF4-194F-A8A0-0678D2B2B978}" destId="{0A562219-6A13-8341-A9C8-B4D3E2D4EEC2}" srcOrd="1" destOrd="0" presId="urn:microsoft.com/office/officeart/2005/8/layout/orgChart1"/>
    <dgm:cxn modelId="{E040CED3-6116-C04F-BAA2-8814B4662F47}" type="presParOf" srcId="{6CACB492-2653-3540-87C0-02ECCAEC8422}" destId="{339DE5D5-8C7E-C44F-8421-D67028C4BEC8}" srcOrd="1" destOrd="0" presId="urn:microsoft.com/office/officeart/2005/8/layout/orgChart1"/>
    <dgm:cxn modelId="{E672E004-2302-8F4C-819E-257FC7F62BC1}" type="presParOf" srcId="{6CACB492-2653-3540-87C0-02ECCAEC8422}" destId="{0BB417F3-916F-5D4A-94E5-89E06D7653FD}" srcOrd="2" destOrd="0" presId="urn:microsoft.com/office/officeart/2005/8/layout/orgChart1"/>
    <dgm:cxn modelId="{5582CE54-0073-6347-9C9D-D89D60426786}" type="presParOf" srcId="{81A01D34-4E61-47EB-B7D5-0489C93598AF}" destId="{B758571A-AC31-4873-96A1-BED9B7B3A6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/>
      <dgm:t>
        <a:bodyPr/>
        <a:lstStyle/>
        <a:p>
          <a:pPr rtl="0"/>
          <a:br>
            <a:rPr lang="en-US" sz="2400" dirty="0">
              <a:latin typeface="Tw Cen MT" panose="020B0602020104020603" pitchFamily="34" charset="0"/>
            </a:rPr>
          </a:br>
          <a:r>
            <a:rPr lang="en-US" sz="2400" dirty="0">
              <a:latin typeface="Tw Cen MT" panose="020B0602020104020603" pitchFamily="34" charset="0"/>
            </a:rPr>
            <a:t>Space</a:t>
          </a:r>
          <a:br>
            <a:rPr lang="en-US" sz="2400" dirty="0">
              <a:latin typeface="Tw Cen MT" panose="020B0602020104020603" pitchFamily="34" charset="0"/>
            </a:rPr>
          </a:br>
          <a:endParaRPr lang="en-US" sz="2400" dirty="0">
            <a:latin typeface="Tw Cen MT" panose="020B0602020104020603" pitchFamily="34" charset="0"/>
          </a:endParaRPr>
        </a:p>
      </dgm: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/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/>
        </a:p>
      </dgm:t>
    </dgm:pt>
    <dgm:pt modelId="{83724598-5446-4F40-8870-BE3608D784DB}">
      <dgm:prSet custT="1"/>
      <dgm:spPr>
        <a:ln>
          <a:noFill/>
        </a:ln>
      </dgm:spPr>
      <dgm:t>
        <a:bodyPr/>
        <a:lstStyle/>
        <a:p>
          <a:pPr rtl="0"/>
          <a:r>
            <a:rPr lang="en-US" sz="2000" dirty="0">
              <a:latin typeface="Tw Cen MT" panose="020B0602020104020603" pitchFamily="34" charset="0"/>
            </a:rPr>
            <a:t>List </a:t>
          </a:r>
          <a:r>
            <a:rPr lang="en-US" sz="2200" dirty="0">
              <a:latin typeface="Tw Cen MT" panose="020B0602020104020603" pitchFamily="34" charset="0"/>
            </a:rPr>
            <a:t>size</a:t>
          </a:r>
        </a:p>
      </dgm: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/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/>
        </a:p>
      </dgm:t>
    </dgm:pt>
    <dgm:pt modelId="{EDC763FA-DF94-4BCC-B2E7-B2BB7E4AA95B}">
      <dgm:prSet custT="1"/>
      <dgm:spPr>
        <a:ln>
          <a:noFill/>
        </a:ln>
      </dgm:spPr>
      <dgm:t>
        <a:bodyPr/>
        <a:lstStyle/>
        <a:p>
          <a:pPr rtl="0"/>
          <a:r>
            <a:rPr lang="en-US" sz="2000" b="1" dirty="0">
              <a:latin typeface="Tw Cen MT" panose="020B0602020104020603" pitchFamily="34" charset="0"/>
            </a:rPr>
            <a:t>Array implementation </a:t>
          </a:r>
          <a:r>
            <a:rPr lang="en-US" sz="2000" dirty="0">
              <a:latin typeface="Tw Cen MT" panose="020B0602020104020603" pitchFamily="34" charset="0"/>
            </a:rPr>
            <a:t>requires an estimate of the size when the list is created, or requires reallocation</a:t>
          </a:r>
        </a:p>
      </dgm: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/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/>
        </a:p>
      </dgm:t>
    </dgm:pt>
    <dgm:pt modelId="{27119A86-B288-45CB-8933-A7FED43F1511}">
      <dgm:prSet custT="1"/>
      <dgm:spPr>
        <a:ln>
          <a:noFill/>
        </a:ln>
      </dgm:spPr>
      <dgm:t>
        <a:bodyPr/>
        <a:lstStyle/>
        <a:p>
          <a:pPr rtl="0"/>
          <a:endParaRPr lang="en-US" sz="1500" dirty="0">
            <a:latin typeface="Tw Cen MT" panose="020B0602020104020603" pitchFamily="34" charset="0"/>
          </a:endParaRPr>
        </a:p>
        <a:p>
          <a:pPr rtl="0"/>
          <a:r>
            <a:rPr lang="en-US" sz="2000" b="1" dirty="0">
              <a:latin typeface="Tw Cen MT" panose="020B0602020104020603" pitchFamily="34" charset="0"/>
            </a:rPr>
            <a:t>Linked implementation </a:t>
          </a:r>
          <a:r>
            <a:rPr lang="en-US" sz="2000" dirty="0">
              <a:latin typeface="Tw Cen MT" panose="020B0602020104020603" pitchFamily="34" charset="0"/>
            </a:rPr>
            <a:t>can grow as needed</a:t>
          </a:r>
          <a:br>
            <a:rPr lang="en-US" sz="2000" dirty="0">
              <a:latin typeface="Tw Cen MT" panose="020B0602020104020603" pitchFamily="34" charset="0"/>
            </a:rPr>
          </a:br>
          <a:endParaRPr lang="en-US" sz="2000" dirty="0">
            <a:latin typeface="Tw Cen MT" panose="020B0602020104020603" pitchFamily="34" charset="0"/>
          </a:endParaRPr>
        </a:p>
      </dgm: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/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/>
        </a:p>
      </dgm:t>
    </dgm:pt>
    <dgm:pt modelId="{26CC0A93-8CF7-47CB-9082-339D6349C319}">
      <dgm:prSet custT="1"/>
      <dgm:spPr>
        <a:ln>
          <a:noFill/>
        </a:ln>
      </dgm:spPr>
      <dgm:t>
        <a:bodyPr/>
        <a:lstStyle/>
        <a:p>
          <a:pPr rtl="0"/>
          <a:r>
            <a:rPr lang="en-US" sz="2200" dirty="0">
              <a:latin typeface="Tw Cen MT" panose="020B0602020104020603" pitchFamily="34" charset="0"/>
            </a:rPr>
            <a:t>Element size</a:t>
          </a:r>
        </a:p>
      </dgm: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/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/>
        </a:p>
      </dgm:t>
    </dgm:pt>
    <dgm:pt modelId="{DFCF5E48-89B9-49CB-9919-80C71A471F4F}">
      <dgm:prSet custT="1"/>
      <dgm:spPr>
        <a:ln>
          <a:noFill/>
        </a:ln>
      </dgm:spPr>
      <dgm:t>
        <a:bodyPr/>
        <a:lstStyle/>
        <a:p>
          <a:pPr rtl="0"/>
          <a:r>
            <a:rPr lang="en-US" sz="2000" b="1" dirty="0">
              <a:latin typeface="Tw Cen MT" panose="020B0602020104020603" pitchFamily="34" charset="0"/>
            </a:rPr>
            <a:t>Array implementation </a:t>
          </a:r>
          <a:r>
            <a:rPr lang="en-US" sz="2000" dirty="0">
              <a:latin typeface="Tw Cen MT" panose="020B0602020104020603" pitchFamily="34" charset="0"/>
            </a:rPr>
            <a:t>requires storage of only the item</a:t>
          </a:r>
        </a:p>
      </dgm: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/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/>
        </a:p>
      </dgm:t>
    </dgm:pt>
    <dgm:pt modelId="{48F601F6-68C6-4AFA-85A5-7035B1B5C1B4}">
      <dgm:prSet custT="1"/>
      <dgm:spPr>
        <a:ln>
          <a:noFill/>
        </a:ln>
      </dgm:spPr>
      <dgm:t>
        <a:bodyPr/>
        <a:lstStyle/>
        <a:p>
          <a:pPr rtl="0"/>
          <a:r>
            <a:rPr lang="en-US" sz="2000" b="1" dirty="0">
              <a:latin typeface="Tw Cen MT" panose="020B0602020104020603" pitchFamily="34" charset="0"/>
            </a:rPr>
            <a:t>Linked implementation </a:t>
          </a:r>
          <a:r>
            <a:rPr lang="en-US" sz="2000" dirty="0">
              <a:latin typeface="Tw Cen MT" panose="020B0602020104020603" pitchFamily="34" charset="0"/>
            </a:rPr>
            <a:t>requires storage of the item and a pointer</a:t>
          </a:r>
        </a:p>
      </dgm: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/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/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/>
      <dgm:t>
        <a:bodyPr/>
        <a:lstStyle/>
        <a:p>
          <a:pPr rtl="0"/>
          <a:br>
            <a:rPr lang="en-US" sz="1800" i="0" dirty="0">
              <a:latin typeface="Tw Cen MT" panose="020B0602020104020603" pitchFamily="34" charset="0"/>
            </a:rPr>
          </a:br>
          <a:r>
            <a:rPr lang="en-US" sz="2400" i="0" dirty="0">
              <a:latin typeface="Tw Cen MT" panose="020B0602020104020603" pitchFamily="34" charset="0"/>
            </a:rPr>
            <a:t>Time</a:t>
          </a:r>
          <a:br>
            <a:rPr lang="en-US" sz="1800" i="0" dirty="0">
              <a:latin typeface="Tw Cen MT" panose="020B0602020104020603" pitchFamily="34" charset="0"/>
            </a:rPr>
          </a:br>
          <a:endParaRPr lang="en-US" sz="1800" i="0" dirty="0">
            <a:latin typeface="Tw Cen MT" panose="020B0602020104020603" pitchFamily="34" charset="0"/>
          </a:endParaRPr>
        </a:p>
      </dgm: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/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/>
        </a:p>
      </dgm:t>
    </dgm:pt>
    <dgm:pt modelId="{9182B304-FF53-4A21-B391-FBE5FF933747}">
      <dgm:prSet custT="1"/>
      <dgm:spPr>
        <a:ln>
          <a:noFill/>
        </a:ln>
      </dgm:spPr>
      <dgm:t>
        <a:bodyPr/>
        <a:lstStyle/>
        <a:p>
          <a:pPr rtl="0"/>
          <a:r>
            <a:rPr lang="en-US" sz="2200" dirty="0">
              <a:latin typeface="Tw Cen MT" panose="020B0602020104020603" pitchFamily="34" charset="0"/>
            </a:rPr>
            <a:t>Access</a:t>
          </a:r>
        </a:p>
      </dgm: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/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/>
        </a:p>
      </dgm:t>
    </dgm:pt>
    <dgm:pt modelId="{7DBCE284-C827-4EB2-AFA0-5204EF3678E1}">
      <dgm:prSet custT="1"/>
      <dgm:spPr>
        <a:ln>
          <a:noFill/>
        </a:ln>
      </dgm:spPr>
      <dgm:t>
        <a:bodyPr/>
        <a:lstStyle/>
        <a:p>
          <a:pPr rtl="0"/>
          <a:r>
            <a:rPr lang="en-US" sz="1900" b="1" dirty="0">
              <a:latin typeface="Tw Cen MT" panose="020B0602020104020603" pitchFamily="34" charset="0"/>
            </a:rPr>
            <a:t>Array implementation </a:t>
          </a:r>
          <a:r>
            <a:rPr lang="en-US" sz="1900" dirty="0">
              <a:latin typeface="Tw Cen MT" panose="020B0602020104020603" pitchFamily="34" charset="0"/>
            </a:rPr>
            <a:t>allows constant time access to any index</a:t>
          </a:r>
        </a:p>
      </dgm: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/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/>
        </a:p>
      </dgm:t>
    </dgm:pt>
    <dgm:pt modelId="{8C74FBDC-F5BE-4FE1-92DC-470F540D29C7}">
      <dgm:prSet custT="1"/>
      <dgm:spPr>
        <a:ln>
          <a:noFill/>
        </a:ln>
      </dgm:spPr>
      <dgm:t>
        <a:bodyPr/>
        <a:lstStyle/>
        <a:p>
          <a:pPr rtl="0"/>
          <a:endParaRPr lang="en-US" sz="1200" dirty="0">
            <a:latin typeface="Tw Cen MT" panose="020B0602020104020603" pitchFamily="34" charset="0"/>
          </a:endParaRPr>
        </a:p>
        <a:p>
          <a:pPr rtl="0"/>
          <a:r>
            <a:rPr lang="en-US" sz="1900" b="1" dirty="0">
              <a:latin typeface="Tw Cen MT" panose="020B0602020104020603" pitchFamily="34" charset="0"/>
            </a:rPr>
            <a:t>Linked implementation </a:t>
          </a:r>
          <a:r>
            <a:rPr lang="en-US" sz="1900" dirty="0">
              <a:latin typeface="Tw Cen MT" panose="020B0602020104020603" pitchFamily="34" charset="0"/>
            </a:rPr>
            <a:t>requires stepping through the list to access an item </a:t>
          </a:r>
          <a:br>
            <a:rPr lang="en-US" sz="1900" dirty="0">
              <a:latin typeface="Tw Cen MT" panose="020B0602020104020603" pitchFamily="34" charset="0"/>
            </a:rPr>
          </a:br>
          <a:endParaRPr lang="en-US" sz="1900" dirty="0">
            <a:latin typeface="Tw Cen MT" panose="020B0602020104020603" pitchFamily="34" charset="0"/>
          </a:endParaRPr>
        </a:p>
      </dgm: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/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/>
        </a:p>
      </dgm:t>
    </dgm:pt>
    <dgm:pt modelId="{29F2423C-259C-4687-9D7B-8690969096C3}">
      <dgm:prSet custT="1"/>
      <dgm:spPr>
        <a:ln>
          <a:noFill/>
        </a:ln>
      </dgm:spPr>
      <dgm:t>
        <a:bodyPr/>
        <a:lstStyle/>
        <a:p>
          <a:pPr rtl="0"/>
          <a:r>
            <a:rPr lang="en-US" sz="2200" dirty="0">
              <a:latin typeface="Tw Cen MT" panose="020B0602020104020603" pitchFamily="34" charset="0"/>
            </a:rPr>
            <a:t>Adding and Removing</a:t>
          </a:r>
        </a:p>
      </dgm: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/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/>
        </a:p>
      </dgm:t>
    </dgm:pt>
    <dgm:pt modelId="{B4AC782B-B37F-42BA-9DC8-36C34F3F93EE}">
      <dgm:prSet custT="1"/>
      <dgm:spPr>
        <a:ln>
          <a:noFill/>
        </a:ln>
      </dgm:spPr>
      <dgm:t>
        <a:bodyPr/>
        <a:lstStyle/>
        <a:p>
          <a:pPr rtl="0"/>
          <a:r>
            <a:rPr lang="en-US" sz="1900" b="1" dirty="0">
              <a:latin typeface="Tw Cen MT" panose="020B0602020104020603" pitchFamily="34" charset="0"/>
            </a:rPr>
            <a:t>Array implementation </a:t>
          </a:r>
          <a:r>
            <a:rPr lang="en-US" sz="1900" dirty="0">
              <a:latin typeface="Tw Cen MT" panose="020B0602020104020603" pitchFamily="34" charset="0"/>
            </a:rPr>
            <a:t>requires elements to be moved</a:t>
          </a:r>
        </a:p>
      </dgm: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/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/>
        </a:p>
      </dgm:t>
    </dgm:pt>
    <dgm:pt modelId="{6D108696-2284-463E-B458-0A7E68C1AF9B}">
      <dgm:prSet custT="1"/>
      <dgm:spPr>
        <a:ln>
          <a:noFill/>
        </a:ln>
      </dgm:spPr>
      <dgm:t>
        <a:bodyPr/>
        <a:lstStyle/>
        <a:p>
          <a:pPr rtl="0"/>
          <a:r>
            <a:rPr lang="en-US" sz="1900" b="1" dirty="0">
              <a:latin typeface="Tw Cen MT" panose="020B0602020104020603" pitchFamily="34" charset="0"/>
            </a:rPr>
            <a:t>Linked implementation </a:t>
          </a:r>
          <a:r>
            <a:rPr lang="en-US" sz="1900" dirty="0">
              <a:latin typeface="Tw Cen MT" panose="020B0602020104020603" pitchFamily="34" charset="0"/>
            </a:rPr>
            <a:t>insertion or removal is constant time if the iterator is where you want it</a:t>
          </a:r>
        </a:p>
      </dgm: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/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/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DD8C-D375-7743-BC48-364EDE6687E2}">
      <dsp:nvSpPr>
        <dsp:cNvPr id="0" name=""/>
        <dsp:cNvSpPr/>
      </dsp:nvSpPr>
      <dsp:spPr>
        <a:xfrm>
          <a:off x="1750518" y="1302317"/>
          <a:ext cx="1238504" cy="21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73"/>
              </a:lnTo>
              <a:lnTo>
                <a:pt x="1238504" y="107473"/>
              </a:lnTo>
              <a:lnTo>
                <a:pt x="1238504" y="2149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D04FE-25FA-4B5C-B791-8AB8EC331837}">
      <dsp:nvSpPr>
        <dsp:cNvPr id="0" name=""/>
        <dsp:cNvSpPr/>
      </dsp:nvSpPr>
      <dsp:spPr>
        <a:xfrm>
          <a:off x="1704798" y="1302317"/>
          <a:ext cx="91440" cy="21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9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FBB58-E83D-4D63-B531-45D561836161}">
      <dsp:nvSpPr>
        <dsp:cNvPr id="0" name=""/>
        <dsp:cNvSpPr/>
      </dsp:nvSpPr>
      <dsp:spPr>
        <a:xfrm>
          <a:off x="512013" y="1302317"/>
          <a:ext cx="1238504" cy="214947"/>
        </a:xfrm>
        <a:custGeom>
          <a:avLst/>
          <a:gdLst/>
          <a:ahLst/>
          <a:cxnLst/>
          <a:rect l="0" t="0" r="0" b="0"/>
          <a:pathLst>
            <a:path>
              <a:moveTo>
                <a:pt x="1238504" y="0"/>
              </a:moveTo>
              <a:lnTo>
                <a:pt x="1238504" y="107473"/>
              </a:lnTo>
              <a:lnTo>
                <a:pt x="0" y="107473"/>
              </a:lnTo>
              <a:lnTo>
                <a:pt x="0" y="2149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FE9E3-C23A-4089-BE97-7C53C818E6DF}">
      <dsp:nvSpPr>
        <dsp:cNvPr id="0" name=""/>
        <dsp:cNvSpPr/>
      </dsp:nvSpPr>
      <dsp:spPr>
        <a:xfrm>
          <a:off x="1238739" y="790538"/>
          <a:ext cx="1023557" cy="511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A node contains:</a:t>
          </a:r>
        </a:p>
      </dsp:txBody>
      <dsp:txXfrm>
        <a:off x="1238739" y="790538"/>
        <a:ext cx="1023557" cy="511778"/>
      </dsp:txXfrm>
    </dsp:sp>
    <dsp:sp modelId="{539D6A51-A1D8-47DD-BC7D-9E0F9CBA22D3}">
      <dsp:nvSpPr>
        <dsp:cNvPr id="0" name=""/>
        <dsp:cNvSpPr/>
      </dsp:nvSpPr>
      <dsp:spPr>
        <a:xfrm>
          <a:off x="235" y="1517264"/>
          <a:ext cx="1023557" cy="511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a data item</a:t>
          </a:r>
        </a:p>
      </dsp:txBody>
      <dsp:txXfrm>
        <a:off x="235" y="1517264"/>
        <a:ext cx="1023557" cy="511778"/>
      </dsp:txXfrm>
    </dsp:sp>
    <dsp:sp modelId="{78C3D3D0-C0FC-47A0-9045-9E909E0AA62E}">
      <dsp:nvSpPr>
        <dsp:cNvPr id="0" name=""/>
        <dsp:cNvSpPr/>
      </dsp:nvSpPr>
      <dsp:spPr>
        <a:xfrm>
          <a:off x="1238739" y="1517264"/>
          <a:ext cx="1023557" cy="511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a</a:t>
          </a:r>
          <a:r>
            <a:rPr lang="en-US" sz="1800" kern="1200" dirty="0"/>
            <a:t> </a:t>
          </a:r>
          <a:r>
            <a:rPr lang="en-US" sz="2000" kern="1200" dirty="0">
              <a:latin typeface="Tw Cen MT" panose="020B0602020104020603" pitchFamily="34" charset="0"/>
            </a:rPr>
            <a:t>reference to next node</a:t>
          </a:r>
        </a:p>
      </dsp:txBody>
      <dsp:txXfrm>
        <a:off x="1238739" y="1517264"/>
        <a:ext cx="1023557" cy="511778"/>
      </dsp:txXfrm>
    </dsp:sp>
    <dsp:sp modelId="{60162E73-4159-6E44-A44B-851E144C9B0F}">
      <dsp:nvSpPr>
        <dsp:cNvPr id="0" name=""/>
        <dsp:cNvSpPr/>
      </dsp:nvSpPr>
      <dsp:spPr>
        <a:xfrm>
          <a:off x="2477244" y="1517264"/>
          <a:ext cx="1023557" cy="511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" panose="020B0602020104020603" pitchFamily="34" charset="0"/>
            </a:rPr>
            <a:t>reference to previous</a:t>
          </a:r>
        </a:p>
      </dsp:txBody>
      <dsp:txXfrm>
        <a:off x="2477244" y="1517264"/>
        <a:ext cx="1023557" cy="511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400" kern="1200" dirty="0">
              <a:latin typeface="Tw Cen MT" panose="020B0602020104020603" pitchFamily="34" charset="0"/>
            </a:rPr>
          </a:br>
          <a:r>
            <a:rPr lang="en-US" sz="2400" kern="1200" dirty="0">
              <a:latin typeface="Tw Cen MT" panose="020B0602020104020603" pitchFamily="34" charset="0"/>
            </a:rPr>
            <a:t>Space</a:t>
          </a:r>
          <a:br>
            <a:rPr lang="en-US" sz="2400" kern="1200" dirty="0">
              <a:latin typeface="Tw Cen MT" panose="020B0602020104020603" pitchFamily="34" charset="0"/>
            </a:rPr>
          </a:br>
          <a:endParaRPr lang="en-US" sz="2400" kern="1200" dirty="0">
            <a:latin typeface="Tw Cen MT" panose="020B0602020104020603" pitchFamily="34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 pitchFamily="34" charset="0"/>
            </a:rPr>
            <a:t>List </a:t>
          </a:r>
          <a:r>
            <a:rPr lang="en-US" sz="2200" kern="1200" dirty="0">
              <a:latin typeface="Tw Cen MT" panose="020B0602020104020603" pitchFamily="34" charset="0"/>
            </a:rPr>
            <a:t>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Array implementation </a:t>
          </a:r>
          <a:r>
            <a:rPr lang="en-US" sz="2000" kern="1200" dirty="0">
              <a:latin typeface="Tw Cen MT" panose="020B0602020104020603" pitchFamily="34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latin typeface="Tw Cen MT" panose="020B0602020104020603" pitchFamily="34" charset="0"/>
          </a:endParaRPr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Linked implementation </a:t>
          </a:r>
          <a:r>
            <a:rPr lang="en-US" sz="2000" kern="1200" dirty="0">
              <a:latin typeface="Tw Cen MT" panose="020B0602020104020603" pitchFamily="34" charset="0"/>
            </a:rPr>
            <a:t>can grow as needed</a:t>
          </a:r>
          <a:br>
            <a:rPr lang="en-US" sz="2000" kern="1200" dirty="0">
              <a:latin typeface="Tw Cen MT" panose="020B0602020104020603" pitchFamily="34" charset="0"/>
            </a:rPr>
          </a:br>
          <a:endParaRPr lang="en-US" sz="2000" kern="1200" dirty="0">
            <a:latin typeface="Tw Cen MT" panose="020B0602020104020603" pitchFamily="34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Array implementation </a:t>
          </a:r>
          <a:r>
            <a:rPr lang="en-US" sz="2000" kern="1200" dirty="0">
              <a:latin typeface="Tw Cen MT" panose="020B0602020104020603" pitchFamily="34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Linked implementation </a:t>
          </a:r>
          <a:r>
            <a:rPr lang="en-US" sz="2000" kern="1200" dirty="0">
              <a:latin typeface="Tw Cen MT" panose="020B0602020104020603" pitchFamily="34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Tw Cen MT" panose="020B0602020104020603" pitchFamily="34" charset="0"/>
            </a:rPr>
          </a:br>
          <a:r>
            <a:rPr lang="en-US" sz="2400" i="0" kern="1200" dirty="0">
              <a:latin typeface="Tw Cen MT" panose="020B0602020104020603" pitchFamily="34" charset="0"/>
            </a:rPr>
            <a:t>Time</a:t>
          </a:r>
          <a:br>
            <a:rPr lang="en-US" sz="1800" i="0" kern="1200" dirty="0">
              <a:latin typeface="Tw Cen MT" panose="020B0602020104020603" pitchFamily="34" charset="0"/>
            </a:rPr>
          </a:br>
          <a:endParaRPr lang="en-US" sz="1800" i="0" kern="1200" dirty="0">
            <a:latin typeface="Tw Cen MT" panose="020B0602020104020603" pitchFamily="34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w Cen MT" panose="020B0602020104020603" pitchFamily="34" charset="0"/>
            </a:rPr>
            <a:t>Array implementation </a:t>
          </a:r>
          <a:r>
            <a:rPr lang="en-US" sz="1900" kern="1200" dirty="0">
              <a:latin typeface="Tw Cen MT" panose="020B0602020104020603" pitchFamily="34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w Cen MT" panose="020B0602020104020603" pitchFamily="34" charset="0"/>
          </a:endParaRP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w Cen MT" panose="020B0602020104020603" pitchFamily="34" charset="0"/>
            </a:rPr>
            <a:t>Linked implementation </a:t>
          </a:r>
          <a:r>
            <a:rPr lang="en-US" sz="1900" kern="1200" dirty="0">
              <a:latin typeface="Tw Cen MT" panose="020B0602020104020603" pitchFamily="34" charset="0"/>
            </a:rPr>
            <a:t>requires stepping through the list to access an item </a:t>
          </a:r>
          <a:br>
            <a:rPr lang="en-US" sz="1900" kern="1200" dirty="0">
              <a:latin typeface="Tw Cen MT" panose="020B0602020104020603" pitchFamily="34" charset="0"/>
            </a:rPr>
          </a:br>
          <a:endParaRPr lang="en-US" sz="1900" kern="1200" dirty="0">
            <a:latin typeface="Tw Cen MT" panose="020B0602020104020603" pitchFamily="34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w Cen MT" panose="020B0602020104020603" pitchFamily="34" charset="0"/>
            </a:rPr>
            <a:t>Array implementation </a:t>
          </a:r>
          <a:r>
            <a:rPr lang="en-US" sz="1900" kern="1200" dirty="0">
              <a:latin typeface="Tw Cen MT" panose="020B0602020104020603" pitchFamily="34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w Cen MT" panose="020B0602020104020603" pitchFamily="34" charset="0"/>
            </a:rPr>
            <a:t>Linked implementation </a:t>
          </a:r>
          <a:r>
            <a:rPr lang="en-US" sz="1900" kern="1200" dirty="0">
              <a:latin typeface="Tw Cen MT" panose="020B0602020104020603" pitchFamily="34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</a:t>
            </a:r>
            <a:r>
              <a:rPr lang="en-US" baseline="0" dirty="0"/>
              <a:t> and will point towards the code.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Just like with adding</a:t>
            </a:r>
            <a:r>
              <a:rPr lang="en-US" baseline="0" dirty="0"/>
              <a:t> from a list, if you want to remove from a list and you just have the target value to be removed, you have to step through the list to find the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6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 account – adding to the middle will never happen.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Lists are useful for inserting and removing at arbitrary locations.  Elements can be added or removed from a known location without shifting elements.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Cheryl Notes: </a:t>
            </a:r>
          </a:p>
          <a:p>
            <a:r>
              <a:rPr lang="en-US" dirty="0"/>
              <a:t>Linked lists consist of elements</a:t>
            </a:r>
            <a:r>
              <a:rPr lang="en-US" baseline="0" dirty="0"/>
              <a:t> linked together using memory references.  Rather than all the elements together in memory, each link is at an arbitrary place in memory and the items are “linked” with memory references.</a:t>
            </a:r>
          </a:p>
          <a:p>
            <a:endParaRPr lang="en-US" baseline="0" dirty="0"/>
          </a:p>
          <a:p>
            <a:r>
              <a:rPr lang="en-US" baseline="0" dirty="0"/>
              <a:t>Links can be easily disconnected, like the barrel of monkey toys.  This is different </a:t>
            </a:r>
            <a:r>
              <a:rPr lang="en-US" sz="3200" b="0" kern="12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than</a:t>
            </a:r>
            <a:r>
              <a:rPr lang="en-US" baseline="0" dirty="0"/>
              <a:t> arrays, whose elements are attached to each other in memory. (Compare to pill holder.)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Lists are useful for inserting and removing at arbitrary locations.  Elements can be added or removed from a known location without shifting elements.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Cheryl Notes: </a:t>
            </a:r>
          </a:p>
          <a:p>
            <a:r>
              <a:rPr lang="en-US" dirty="0"/>
              <a:t>Linked lists consist of elements</a:t>
            </a:r>
            <a:r>
              <a:rPr lang="en-US" baseline="0" dirty="0"/>
              <a:t> linked together using memory references.  Rather than all the elements together in memory, each link is at an arbitrary place in memory and the items are “linked” with memory references.</a:t>
            </a:r>
          </a:p>
          <a:p>
            <a:endParaRPr lang="en-US" baseline="0" dirty="0"/>
          </a:p>
          <a:p>
            <a:r>
              <a:rPr lang="en-US" baseline="0" dirty="0"/>
              <a:t>Links can be easily disconnected, like the barrel of monkey toys.  This is different </a:t>
            </a:r>
            <a:r>
              <a:rPr lang="en-US" sz="3200" b="0" kern="1200" dirty="0">
                <a:solidFill>
                  <a:schemeClr val="bg1"/>
                </a:solidFill>
                <a:effectLst/>
                <a:latin typeface="Tw Cen MT" panose="020B0602020104020603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than</a:t>
            </a:r>
            <a:r>
              <a:rPr lang="en-US" baseline="0" dirty="0"/>
              <a:t> arrays, whose elements are attached to each other in memory. (Compare to pill holder.)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</a:t>
            </a:r>
            <a:r>
              <a:rPr lang="en-US" baseline="0" dirty="0"/>
              <a:t> and will </a:t>
            </a:r>
            <a:r>
              <a:rPr lang="en-US" dirty="0"/>
              <a:t>point</a:t>
            </a:r>
            <a:r>
              <a:rPr lang="en-US" baseline="0" dirty="0"/>
              <a:t> </a:t>
            </a:r>
            <a:r>
              <a:rPr lang="en-US" dirty="0"/>
              <a:t>to the boxes. She will be using her monkey toys as</a:t>
            </a:r>
            <a:r>
              <a:rPr lang="en-US" baseline="0" dirty="0"/>
              <a:t> a representation.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Chery will</a:t>
            </a:r>
            <a:r>
              <a:rPr lang="en-US" baseline="0" dirty="0"/>
              <a:t> say:</a:t>
            </a:r>
            <a:endParaRPr lang="en-US" dirty="0"/>
          </a:p>
          <a:p>
            <a:r>
              <a:rPr lang="en-US" dirty="0"/>
              <a:t>We model the individual links as a “Node” abstract data type</a:t>
            </a:r>
          </a:p>
          <a:p>
            <a:endParaRPr lang="en-US" dirty="0"/>
          </a:p>
          <a:p>
            <a:r>
              <a:rPr lang="en-US" dirty="0"/>
              <a:t>The node consists of a data item, and a reference to the next</a:t>
            </a:r>
            <a:r>
              <a:rPr lang="en-US" baseline="0" dirty="0"/>
              <a:t> </a:t>
            </a:r>
            <a:r>
              <a:rPr lang="en-US" baseline="0" dirty="0" err="1"/>
              <a:t>notde</a:t>
            </a:r>
            <a:r>
              <a:rPr lang="en-US" baseline="0" dirty="0"/>
              <a:t> in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545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970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3" y="14349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630703" y="15873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783103" y="17397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935503" y="18921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087903" y="20445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1240303" y="2196904"/>
            <a:ext cx="1466408" cy="5162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9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3" r:id="rId26"/>
    <p:sldLayoutId id="2147483744" r:id="rId27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035159"/>
            <a:ext cx="9143999" cy="9851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Linked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56" y="1234994"/>
            <a:ext cx="7413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An iterator can be viewed as a moving place marker that keeps track of the current position in a collection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Collections in the STL have iterator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dirty="0"/>
              <a:t>iterator begin( )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dirty="0"/>
              <a:t>returns an appropriate iterator representing the first item in the container</a:t>
            </a:r>
          </a:p>
          <a:p>
            <a:pPr marL="285750" indent="-285750"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D30089-1024-CA4B-8A37-52A49B3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13AB-9C6F-024A-8605-CF87D41FFC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Iterator Class for the Linked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08318-AB4B-7A4F-B0CC-3193C09D8FE5}"/>
              </a:ext>
            </a:extLst>
          </p:cNvPr>
          <p:cNvSpPr txBox="1"/>
          <p:nvPr/>
        </p:nvSpPr>
        <p:spPr>
          <a:xfrm>
            <a:off x="334814" y="1068535"/>
            <a:ext cx="5556832" cy="3600985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2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Object&gt;</a:t>
            </a:r>
            <a:endParaRPr lang="en-US" sz="1200" b="1" dirty="0"/>
          </a:p>
          <a:p>
            <a:r>
              <a:rPr lang="en-US" sz="1200" dirty="0"/>
              <a:t>class iterator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protected:</a:t>
            </a:r>
          </a:p>
          <a:p>
            <a:r>
              <a:rPr lang="en-US" sz="1200" dirty="0"/>
              <a:t>          Node *current;</a:t>
            </a:r>
          </a:p>
          <a:p>
            <a:r>
              <a:rPr lang="en-US" sz="1200" dirty="0"/>
              <a:t>          Object &amp;retrieve() </a:t>
            </a:r>
            <a:r>
              <a:rPr lang="en-US" sz="1200" dirty="0" err="1"/>
              <a:t>const</a:t>
            </a:r>
            <a:r>
              <a:rPr lang="en-US" sz="1200" dirty="0"/>
              <a:t> {return current-&gt;data;}</a:t>
            </a:r>
          </a:p>
          <a:p>
            <a:r>
              <a:rPr lang="en-US" sz="1200" dirty="0"/>
              <a:t>       ……..</a:t>
            </a:r>
          </a:p>
          <a:p>
            <a:endParaRPr lang="en-US" sz="1200" dirty="0"/>
          </a:p>
          <a:p>
            <a:r>
              <a:rPr lang="en-US" sz="1200" dirty="0"/>
              <a:t>      iterator &amp; operator++()</a:t>
            </a:r>
          </a:p>
          <a:p>
            <a:r>
              <a:rPr lang="en-US" sz="1200" dirty="0"/>
              <a:t>      { current = current-&gt;next;</a:t>
            </a:r>
          </a:p>
          <a:p>
            <a:r>
              <a:rPr lang="en-US" sz="1200" dirty="0"/>
              <a:t>          return *this;  }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  iterator &amp; operator--()</a:t>
            </a:r>
          </a:p>
          <a:p>
            <a:r>
              <a:rPr lang="en-US" sz="1200" dirty="0"/>
              <a:t>      { current = current-&gt;</a:t>
            </a:r>
            <a:r>
              <a:rPr lang="en-US" sz="1200" dirty="0" err="1"/>
              <a:t>prev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return *this;  }</a:t>
            </a:r>
          </a:p>
          <a:p>
            <a:endParaRPr lang="en-US" sz="1200" dirty="0"/>
          </a:p>
          <a:p>
            <a:r>
              <a:rPr lang="en-US" sz="1200" dirty="0"/>
              <a:t>     ……..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9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Inserting a Link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E476E-2EE0-D540-B9C8-E81F7446FE9F}"/>
              </a:ext>
            </a:extLst>
          </p:cNvPr>
          <p:cNvGrpSpPr/>
          <p:nvPr/>
        </p:nvGrpSpPr>
        <p:grpSpPr>
          <a:xfrm>
            <a:off x="1425854" y="1199195"/>
            <a:ext cx="1381363" cy="1168380"/>
            <a:chOff x="762000" y="2286000"/>
            <a:chExt cx="1676400" cy="1447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78F0DD-21B1-1F40-BD39-2219004091A3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175B13-9DF7-AC4B-B492-1A956D29B6E0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tail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51D0C-F3FF-E945-9D76-4E18F3A76A9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2116536" y="1144840"/>
            <a:ext cx="1045004" cy="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96EEB-2F84-7047-94FB-FE92FCB1649C}"/>
              </a:ext>
            </a:extLst>
          </p:cNvPr>
          <p:cNvGrpSpPr/>
          <p:nvPr/>
        </p:nvGrpSpPr>
        <p:grpSpPr>
          <a:xfrm>
            <a:off x="674245" y="2583603"/>
            <a:ext cx="1381363" cy="1172018"/>
            <a:chOff x="762000" y="2281492"/>
            <a:chExt cx="1676400" cy="14523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4CCDC8-8D65-2544-9727-CB4C9578BBAA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6FFB3D-BF3C-D04D-885C-1FB06CE5EB06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null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CEADFE-9821-5F48-9A12-55FDB23BF1EF}"/>
              </a:ext>
            </a:extLst>
          </p:cNvPr>
          <p:cNvGrpSpPr/>
          <p:nvPr/>
        </p:nvGrpSpPr>
        <p:grpSpPr>
          <a:xfrm>
            <a:off x="4441452" y="2650976"/>
            <a:ext cx="1381363" cy="1172018"/>
            <a:chOff x="762000" y="2281492"/>
            <a:chExt cx="1676400" cy="14523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E756AB3-FD8F-DA41-B9CC-19610EA5AFAC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4495D9-E06E-5C46-907C-239A6AF9CD29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492C15-7C10-D845-8072-3C1ADED66825}"/>
              </a:ext>
            </a:extLst>
          </p:cNvPr>
          <p:cNvGrpSpPr/>
          <p:nvPr/>
        </p:nvGrpSpPr>
        <p:grpSpPr>
          <a:xfrm>
            <a:off x="2500625" y="2638146"/>
            <a:ext cx="1381363" cy="1172018"/>
            <a:chOff x="762000" y="2281492"/>
            <a:chExt cx="1676400" cy="145230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E1FA83-7297-5241-8418-F5BB322B68BB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3A7B7C-E744-5040-8295-AE14D37B1C93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8FE8FD-EE1E-064D-8077-FB30E1BCEE82}"/>
              </a:ext>
            </a:extLst>
          </p:cNvPr>
          <p:cNvSpPr txBox="1"/>
          <p:nvPr/>
        </p:nvSpPr>
        <p:spPr>
          <a:xfrm>
            <a:off x="3084438" y="98653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785E6-38E9-1D47-A69F-E3774ECD819D}"/>
              </a:ext>
            </a:extLst>
          </p:cNvPr>
          <p:cNvGrpSpPr/>
          <p:nvPr/>
        </p:nvGrpSpPr>
        <p:grpSpPr>
          <a:xfrm>
            <a:off x="2180787" y="3860635"/>
            <a:ext cx="1381363" cy="1172018"/>
            <a:chOff x="762000" y="2281492"/>
            <a:chExt cx="1676400" cy="14523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1514AC-9418-7F4E-96CE-9A21B8D05CD2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DF983A-F66F-344D-AF58-00BBFCFFD55C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B9393A-8A2C-3248-992E-F9A921F93083}"/>
              </a:ext>
            </a:extLst>
          </p:cNvPr>
          <p:cNvCxnSpPr>
            <a:cxnSpLocks/>
          </p:cNvCxnSpPr>
          <p:nvPr/>
        </p:nvCxnSpPr>
        <p:spPr>
          <a:xfrm flipV="1">
            <a:off x="3181058" y="3156694"/>
            <a:ext cx="1676836" cy="161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03642-D0E8-9547-BE98-E89EE9583881}"/>
              </a:ext>
            </a:extLst>
          </p:cNvPr>
          <p:cNvCxnSpPr>
            <a:cxnSpLocks/>
          </p:cNvCxnSpPr>
          <p:nvPr/>
        </p:nvCxnSpPr>
        <p:spPr>
          <a:xfrm flipV="1">
            <a:off x="1660695" y="3256668"/>
            <a:ext cx="985021" cy="1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75E958-6392-7D41-A181-9C27CB3C5982}"/>
              </a:ext>
            </a:extLst>
          </p:cNvPr>
          <p:cNvCxnSpPr>
            <a:cxnSpLocks/>
          </p:cNvCxnSpPr>
          <p:nvPr/>
        </p:nvCxnSpPr>
        <p:spPr>
          <a:xfrm flipH="1" flipV="1">
            <a:off x="3705160" y="3159344"/>
            <a:ext cx="1564242" cy="40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AB051A-65DE-C441-BE4A-AA5CF1B36662}"/>
              </a:ext>
            </a:extLst>
          </p:cNvPr>
          <p:cNvCxnSpPr>
            <a:cxnSpLocks/>
          </p:cNvCxnSpPr>
          <p:nvPr/>
        </p:nvCxnSpPr>
        <p:spPr>
          <a:xfrm>
            <a:off x="2337955" y="2182091"/>
            <a:ext cx="2359208" cy="7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492C15-7C10-D845-8072-3C1ADED66825}"/>
              </a:ext>
            </a:extLst>
          </p:cNvPr>
          <p:cNvGrpSpPr/>
          <p:nvPr/>
        </p:nvGrpSpPr>
        <p:grpSpPr>
          <a:xfrm>
            <a:off x="6519840" y="2790546"/>
            <a:ext cx="1381363" cy="1172018"/>
            <a:chOff x="762000" y="2281492"/>
            <a:chExt cx="1676400" cy="14523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E1FA83-7297-5241-8418-F5BB322B68BB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3A7B7C-E744-5040-8295-AE14D37B1C93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D03642-D0E8-9547-BE98-E89EE9583881}"/>
              </a:ext>
            </a:extLst>
          </p:cNvPr>
          <p:cNvCxnSpPr>
            <a:cxnSpLocks/>
          </p:cNvCxnSpPr>
          <p:nvPr/>
        </p:nvCxnSpPr>
        <p:spPr>
          <a:xfrm flipV="1">
            <a:off x="3452311" y="3156695"/>
            <a:ext cx="1257627" cy="30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5E958-6392-7D41-A181-9C27CB3C5982}"/>
              </a:ext>
            </a:extLst>
          </p:cNvPr>
          <p:cNvCxnSpPr>
            <a:cxnSpLocks/>
          </p:cNvCxnSpPr>
          <p:nvPr/>
        </p:nvCxnSpPr>
        <p:spPr>
          <a:xfrm flipH="1" flipV="1">
            <a:off x="1306947" y="3144363"/>
            <a:ext cx="2170023" cy="49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89FD38-C4DC-0145-8FFB-5C2B2E5F4B24}"/>
              </a:ext>
            </a:extLst>
          </p:cNvPr>
          <p:cNvSpPr txBox="1"/>
          <p:nvPr/>
        </p:nvSpPr>
        <p:spPr>
          <a:xfrm>
            <a:off x="7064487" y="4309587"/>
            <a:ext cx="6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8ACDDF-2697-0444-9515-5B917BA04348}"/>
              </a:ext>
            </a:extLst>
          </p:cNvPr>
          <p:cNvCxnSpPr>
            <a:cxnSpLocks/>
          </p:cNvCxnSpPr>
          <p:nvPr/>
        </p:nvCxnSpPr>
        <p:spPr>
          <a:xfrm flipH="1" flipV="1">
            <a:off x="7123066" y="4014470"/>
            <a:ext cx="87455" cy="35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81D7C3-804E-3545-8FF9-CEC9768F800A}"/>
              </a:ext>
            </a:extLst>
          </p:cNvPr>
          <p:cNvSpPr txBox="1"/>
          <p:nvPr/>
        </p:nvSpPr>
        <p:spPr>
          <a:xfrm>
            <a:off x="5055998" y="4233357"/>
            <a:ext cx="6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F1C6B9-DC10-2C40-B881-168760C84618}"/>
              </a:ext>
            </a:extLst>
          </p:cNvPr>
          <p:cNvCxnSpPr>
            <a:cxnSpLocks/>
          </p:cNvCxnSpPr>
          <p:nvPr/>
        </p:nvCxnSpPr>
        <p:spPr>
          <a:xfrm flipH="1" flipV="1">
            <a:off x="5114577" y="3851741"/>
            <a:ext cx="87455" cy="35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AB76A5-186F-E84E-AD7A-36D267A90665}"/>
              </a:ext>
            </a:extLst>
          </p:cNvPr>
          <p:cNvCxnSpPr>
            <a:cxnSpLocks/>
          </p:cNvCxnSpPr>
          <p:nvPr/>
        </p:nvCxnSpPr>
        <p:spPr>
          <a:xfrm flipH="1">
            <a:off x="1762991" y="2178627"/>
            <a:ext cx="727364" cy="11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54A60D-0360-0D4B-9713-8253FADA8FA7}"/>
              </a:ext>
            </a:extLst>
          </p:cNvPr>
          <p:cNvCxnSpPr>
            <a:cxnSpLocks/>
          </p:cNvCxnSpPr>
          <p:nvPr/>
        </p:nvCxnSpPr>
        <p:spPr>
          <a:xfrm flipV="1">
            <a:off x="3487240" y="3310831"/>
            <a:ext cx="3407830" cy="2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2A57DF-4671-2646-A2B2-ADADB2DFAB1F}"/>
              </a:ext>
            </a:extLst>
          </p:cNvPr>
          <p:cNvCxnSpPr>
            <a:cxnSpLocks/>
          </p:cNvCxnSpPr>
          <p:nvPr/>
        </p:nvCxnSpPr>
        <p:spPr>
          <a:xfrm flipV="1">
            <a:off x="5476582" y="3374736"/>
            <a:ext cx="1314405" cy="23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148817-84D1-4C4B-95D0-800C80B742E2}"/>
              </a:ext>
            </a:extLst>
          </p:cNvPr>
          <p:cNvCxnSpPr>
            <a:cxnSpLocks/>
          </p:cNvCxnSpPr>
          <p:nvPr/>
        </p:nvCxnSpPr>
        <p:spPr>
          <a:xfrm flipH="1" flipV="1">
            <a:off x="5508705" y="3109369"/>
            <a:ext cx="2008303" cy="46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D49DD3-24D9-134C-8AFD-7EFC855E69C8}"/>
              </a:ext>
            </a:extLst>
          </p:cNvPr>
          <p:cNvCxnSpPr>
            <a:cxnSpLocks/>
          </p:cNvCxnSpPr>
          <p:nvPr/>
        </p:nvCxnSpPr>
        <p:spPr>
          <a:xfrm flipH="1" flipV="1">
            <a:off x="3600264" y="3235166"/>
            <a:ext cx="4004564" cy="50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quarter" idx="10"/>
          </p:nvPr>
        </p:nvSpPr>
        <p:spPr>
          <a:xfrm>
            <a:off x="3984910" y="885226"/>
            <a:ext cx="5147830" cy="1865578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iterator insert(iterator 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Object x)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Node *p = 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itr.current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*q = new Node;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q-&gt;data = x;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q-&gt;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p-&gt;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endParaRPr lang="en-US" sz="1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q-&gt;next = p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p-&gt;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q;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p-&gt;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-&gt;next = q;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iterator 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{q};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1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5288666" y="802155"/>
            <a:ext cx="1555750" cy="4445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22536" y="1544625"/>
            <a:ext cx="14850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Create a new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234" y="1058417"/>
            <a:ext cx="501809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Pass in an iterator that is pointing behind where the insertion should be</a:t>
            </a:r>
          </a:p>
        </p:txBody>
      </p:sp>
    </p:spTree>
    <p:extLst>
      <p:ext uri="{BB962C8B-B14F-4D97-AF65-F5344CB8AC3E}">
        <p14:creationId xmlns:p14="http://schemas.microsoft.com/office/powerpoint/2010/main" val="35378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" grpId="0" animBg="1"/>
      <p:bldP spid="41" grpId="0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F64172-3EAD-8F41-BC6F-06E49659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3B802-EF21-D141-9A9F-B11162979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Inserting in the Middle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9726C-2BB2-744A-9956-C09E59D2D496}"/>
              </a:ext>
            </a:extLst>
          </p:cNvPr>
          <p:cNvSpPr txBox="1"/>
          <p:nvPr/>
        </p:nvSpPr>
        <p:spPr>
          <a:xfrm>
            <a:off x="99638" y="1230698"/>
            <a:ext cx="8094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create an iterator and move it to where you want to insert.</a:t>
            </a:r>
          </a:p>
          <a:p>
            <a:endParaRPr lang="en-US" dirty="0"/>
          </a:p>
          <a:p>
            <a:r>
              <a:rPr lang="en-US" dirty="0"/>
              <a:t>What is the computational complexity of insert?  Just inserting is O(1)</a:t>
            </a:r>
          </a:p>
          <a:p>
            <a:endParaRPr lang="en-US" dirty="0"/>
          </a:p>
          <a:p>
            <a:r>
              <a:rPr lang="en-US" dirty="0"/>
              <a:t>If you need to get to where you want to insert, it is O(n).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Adding an Item to the Beginning of a List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E476E-2EE0-D540-B9C8-E81F7446FE9F}"/>
              </a:ext>
            </a:extLst>
          </p:cNvPr>
          <p:cNvGrpSpPr/>
          <p:nvPr/>
        </p:nvGrpSpPr>
        <p:grpSpPr>
          <a:xfrm>
            <a:off x="1425854" y="1199195"/>
            <a:ext cx="1381363" cy="1168380"/>
            <a:chOff x="762000" y="2286000"/>
            <a:chExt cx="1676400" cy="1447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78F0DD-21B1-1F40-BD39-2219004091A3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175B13-9DF7-AC4B-B492-1A956D29B6E0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tail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51D0C-F3FF-E945-9D76-4E18F3A76A9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2116536" y="1144840"/>
            <a:ext cx="1045004" cy="5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96EEB-2F84-7047-94FB-FE92FCB1649C}"/>
              </a:ext>
            </a:extLst>
          </p:cNvPr>
          <p:cNvGrpSpPr/>
          <p:nvPr/>
        </p:nvGrpSpPr>
        <p:grpSpPr>
          <a:xfrm>
            <a:off x="674245" y="2583603"/>
            <a:ext cx="1381363" cy="1172018"/>
            <a:chOff x="762000" y="2281492"/>
            <a:chExt cx="1676400" cy="14523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4CCDC8-8D65-2544-9727-CB4C9578BBAA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6FFB3D-BF3C-D04D-885C-1FB06CE5EB06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null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CEADFE-9821-5F48-9A12-55FDB23BF1EF}"/>
              </a:ext>
            </a:extLst>
          </p:cNvPr>
          <p:cNvGrpSpPr/>
          <p:nvPr/>
        </p:nvGrpSpPr>
        <p:grpSpPr>
          <a:xfrm>
            <a:off x="3741355" y="2610268"/>
            <a:ext cx="1381363" cy="1172018"/>
            <a:chOff x="762000" y="2281492"/>
            <a:chExt cx="1676400" cy="14523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E756AB3-FD8F-DA41-B9CC-19610EA5AFAC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4495D9-E06E-5C46-907C-239A6AF9CD29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8FE8FD-EE1E-064D-8077-FB30E1BCEE82}"/>
              </a:ext>
            </a:extLst>
          </p:cNvPr>
          <p:cNvSpPr txBox="1"/>
          <p:nvPr/>
        </p:nvSpPr>
        <p:spPr>
          <a:xfrm>
            <a:off x="3136393" y="98653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785E6-38E9-1D47-A69F-E3774ECD819D}"/>
              </a:ext>
            </a:extLst>
          </p:cNvPr>
          <p:cNvGrpSpPr/>
          <p:nvPr/>
        </p:nvGrpSpPr>
        <p:grpSpPr>
          <a:xfrm>
            <a:off x="2180787" y="3860635"/>
            <a:ext cx="1381363" cy="1172018"/>
            <a:chOff x="762000" y="2281492"/>
            <a:chExt cx="1676400" cy="14523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1514AC-9418-7F4E-96CE-9A21B8D05CD2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DF983A-F66F-344D-AF58-00BBFCFFD55C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B9393A-8A2C-3248-992E-F9A921F93083}"/>
              </a:ext>
            </a:extLst>
          </p:cNvPr>
          <p:cNvCxnSpPr>
            <a:cxnSpLocks/>
          </p:cNvCxnSpPr>
          <p:nvPr/>
        </p:nvCxnSpPr>
        <p:spPr>
          <a:xfrm flipV="1">
            <a:off x="2899064" y="2992582"/>
            <a:ext cx="842291" cy="176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03642-D0E8-9547-BE98-E89EE9583881}"/>
              </a:ext>
            </a:extLst>
          </p:cNvPr>
          <p:cNvCxnSpPr>
            <a:cxnSpLocks/>
          </p:cNvCxnSpPr>
          <p:nvPr/>
        </p:nvCxnSpPr>
        <p:spPr>
          <a:xfrm flipV="1">
            <a:off x="1610591" y="3144983"/>
            <a:ext cx="2283164" cy="23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75E958-6392-7D41-A181-9C27CB3C5982}"/>
              </a:ext>
            </a:extLst>
          </p:cNvPr>
          <p:cNvCxnSpPr>
            <a:cxnSpLocks/>
          </p:cNvCxnSpPr>
          <p:nvPr/>
        </p:nvCxnSpPr>
        <p:spPr>
          <a:xfrm flipH="1">
            <a:off x="1828800" y="3595255"/>
            <a:ext cx="2306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54A60D-0360-0D4B-9713-8253FADA8FA7}"/>
              </a:ext>
            </a:extLst>
          </p:cNvPr>
          <p:cNvCxnSpPr>
            <a:cxnSpLocks/>
          </p:cNvCxnSpPr>
          <p:nvPr/>
        </p:nvCxnSpPr>
        <p:spPr>
          <a:xfrm flipH="1">
            <a:off x="1610591" y="2026227"/>
            <a:ext cx="727364" cy="11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AB051A-65DE-C441-BE4A-AA5CF1B36662}"/>
              </a:ext>
            </a:extLst>
          </p:cNvPr>
          <p:cNvCxnSpPr>
            <a:cxnSpLocks/>
          </p:cNvCxnSpPr>
          <p:nvPr/>
        </p:nvCxnSpPr>
        <p:spPr>
          <a:xfrm>
            <a:off x="2337955" y="2182091"/>
            <a:ext cx="1797628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3"/>
          <p:cNvSpPr>
            <a:spLocks noGrp="1"/>
          </p:cNvSpPr>
          <p:nvPr>
            <p:ph sz="quarter" idx="10"/>
          </p:nvPr>
        </p:nvSpPr>
        <p:spPr>
          <a:xfrm>
            <a:off x="4688517" y="2163826"/>
            <a:ext cx="4097294" cy="946860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(Object x)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insert(begin(), x);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000" dirty="0"/>
          </a:p>
        </p:txBody>
      </p:sp>
      <p:sp>
        <p:nvSpPr>
          <p:cNvPr id="42" name="Content Placeholder 3"/>
          <p:cNvSpPr txBox="1">
            <a:spLocks/>
          </p:cNvSpPr>
          <p:nvPr/>
        </p:nvSpPr>
        <p:spPr>
          <a:xfrm>
            <a:off x="4728685" y="1005416"/>
            <a:ext cx="4097294" cy="946860"/>
          </a:xfrm>
          <a:prstGeom prst="rect">
            <a:avLst/>
          </a:prstGeom>
          <a:solidFill>
            <a:srgbClr val="DEDEDE"/>
          </a:solidFill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iterator begin()</a:t>
            </a:r>
          </a:p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iterator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(head-&gt;next;)</a:t>
            </a:r>
          </a:p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016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E35E4-715C-D44C-9B45-57784626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FA567-D81E-6249-B7CF-49E395BD30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the Computational Complexity of </a:t>
            </a:r>
            <a:r>
              <a:rPr lang="en-US" dirty="0" err="1"/>
              <a:t>push_front</a:t>
            </a:r>
            <a:r>
              <a:rPr lang="en-US" dirty="0"/>
              <a:t>?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5A9284-5FE1-5E46-8220-033CA99D53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740" y="1237291"/>
            <a:ext cx="4097294" cy="946860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Object&amp; x)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insert(begin(), x);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6AD4-4A46-2C49-A9A7-D72E861ACDAA}"/>
              </a:ext>
            </a:extLst>
          </p:cNvPr>
          <p:cNvSpPr txBox="1"/>
          <p:nvPr/>
        </p:nvSpPr>
        <p:spPr>
          <a:xfrm>
            <a:off x="481740" y="2628900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O(1)</a:t>
            </a:r>
          </a:p>
          <a:p>
            <a:pPr marL="342900" indent="-342900">
              <a:buAutoNum type="alphaLcPeriod"/>
            </a:pPr>
            <a:r>
              <a:rPr lang="en-US" dirty="0"/>
              <a:t>O(log n)</a:t>
            </a:r>
          </a:p>
          <a:p>
            <a:pPr marL="342900" indent="-342900">
              <a:buAutoNum type="alphaLcPeriod"/>
            </a:pPr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7364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Removing from the Back of the List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6863" y="1009110"/>
            <a:ext cx="5556832" cy="757130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pop_back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erase ( --end());}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D26B3-BC94-2642-8DA4-325F8E5E884C}"/>
              </a:ext>
            </a:extLst>
          </p:cNvPr>
          <p:cNvSpPr txBox="1"/>
          <p:nvPr/>
        </p:nvSpPr>
        <p:spPr>
          <a:xfrm>
            <a:off x="279029" y="2826235"/>
            <a:ext cx="5069913" cy="2312428"/>
          </a:xfrm>
          <a:prstGeom prst="rect">
            <a:avLst/>
          </a:prstGeom>
          <a:solidFill>
            <a:srgbClr val="DEDEDE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iterator erase(iterator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itr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Node *p =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itr.current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iterator </a:t>
            </a:r>
            <a:r>
              <a:rPr lang="en-US" sz="1600" b="1" kern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(p-&gt;next);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p-&gt;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prev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-&gt;next = p-&gt;next;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p-&gt;next-&gt;</a:t>
            </a:r>
            <a:r>
              <a:rPr lang="en-US" sz="1600" b="1" kern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p-&gt;</a:t>
            </a:r>
            <a:r>
              <a:rPr lang="en-US" sz="1600" b="1" kern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delete p;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size--;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b="1" kern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A86189-B8DD-EE46-9071-F63DE696B72B}"/>
              </a:ext>
            </a:extLst>
          </p:cNvPr>
          <p:cNvGrpSpPr/>
          <p:nvPr/>
        </p:nvGrpSpPr>
        <p:grpSpPr>
          <a:xfrm>
            <a:off x="5589737" y="933017"/>
            <a:ext cx="1231184" cy="937347"/>
            <a:chOff x="762000" y="2286000"/>
            <a:chExt cx="1676400" cy="1447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266778-B9DD-EE46-A3B3-FF4A69362B30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D1596-45E8-7F47-ABD9-450FC72460B8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         tail = 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2B931-5E6C-5B49-93C5-8164C83C4D64}"/>
              </a:ext>
            </a:extLst>
          </p:cNvPr>
          <p:cNvGrpSpPr/>
          <p:nvPr/>
        </p:nvGrpSpPr>
        <p:grpSpPr>
          <a:xfrm>
            <a:off x="4974145" y="2092797"/>
            <a:ext cx="1231184" cy="934930"/>
            <a:chOff x="762000" y="2281492"/>
            <a:chExt cx="1676400" cy="1452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AE56D3-2550-3641-AB69-8E57C871DCC1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349DA6-B8E1-5E44-86C2-F8D9D1687E78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7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= null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557E31-49DE-914E-9869-15BC10CFBA13}"/>
              </a:ext>
            </a:extLst>
          </p:cNvPr>
          <p:cNvGrpSpPr/>
          <p:nvPr/>
        </p:nvGrpSpPr>
        <p:grpSpPr>
          <a:xfrm>
            <a:off x="7665619" y="2090340"/>
            <a:ext cx="1231184" cy="934485"/>
            <a:chOff x="762000" y="2281492"/>
            <a:chExt cx="1676400" cy="14523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FEAB54-AF8F-DF45-9147-91B2940D89EC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175E0-0335-8643-B277-E64D31154A20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7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CEF04-6C84-F843-BDDD-1A859951E231}"/>
              </a:ext>
            </a:extLst>
          </p:cNvPr>
          <p:cNvGrpSpPr/>
          <p:nvPr/>
        </p:nvGrpSpPr>
        <p:grpSpPr>
          <a:xfrm>
            <a:off x="6354178" y="2090340"/>
            <a:ext cx="1231184" cy="939518"/>
            <a:chOff x="762000" y="2281492"/>
            <a:chExt cx="1676400" cy="1452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F94A7E-28B9-DC41-A6CE-49996CFE64B4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29C2D3-0C6B-4944-ACB2-D7F9DB6E8B55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7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7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B30B2E-C350-3A47-A232-F59B8FD8E69D}"/>
              </a:ext>
            </a:extLst>
          </p:cNvPr>
          <p:cNvGrpSpPr/>
          <p:nvPr/>
        </p:nvGrpSpPr>
        <p:grpSpPr>
          <a:xfrm>
            <a:off x="7665619" y="3571623"/>
            <a:ext cx="1231184" cy="690004"/>
            <a:chOff x="762000" y="2281492"/>
            <a:chExt cx="1676400" cy="14599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2DAE93-4E13-4449-A510-A23199F89C73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5CDAB8-90A2-814B-8764-91BA5E4F144A}"/>
                </a:ext>
              </a:extLst>
            </p:cNvPr>
            <p:cNvSpPr/>
            <p:nvPr/>
          </p:nvSpPr>
          <p:spPr>
            <a:xfrm>
              <a:off x="762000" y="3208063"/>
              <a:ext cx="1676400" cy="533401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BB02F8-C750-C44A-860E-67E5223D4C3B}"/>
              </a:ext>
            </a:extLst>
          </p:cNvPr>
          <p:cNvCxnSpPr>
            <a:cxnSpLocks/>
          </p:cNvCxnSpPr>
          <p:nvPr/>
        </p:nvCxnSpPr>
        <p:spPr>
          <a:xfrm flipH="1">
            <a:off x="5659011" y="1561936"/>
            <a:ext cx="626575" cy="99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C3DD62-73D2-F24E-B282-123B47F8F6B0}"/>
              </a:ext>
            </a:extLst>
          </p:cNvPr>
          <p:cNvCxnSpPr>
            <a:cxnSpLocks/>
          </p:cNvCxnSpPr>
          <p:nvPr/>
        </p:nvCxnSpPr>
        <p:spPr>
          <a:xfrm>
            <a:off x="6273921" y="1697695"/>
            <a:ext cx="1784935" cy="81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B0C77C-0102-4341-B0CD-BF8861ADF340}"/>
              </a:ext>
            </a:extLst>
          </p:cNvPr>
          <p:cNvCxnSpPr>
            <a:cxnSpLocks/>
          </p:cNvCxnSpPr>
          <p:nvPr/>
        </p:nvCxnSpPr>
        <p:spPr>
          <a:xfrm flipV="1">
            <a:off x="5578754" y="2603869"/>
            <a:ext cx="1248918" cy="16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/>
          <p:cNvSpPr txBox="1">
            <a:spLocks/>
          </p:cNvSpPr>
          <p:nvPr/>
        </p:nvSpPr>
        <p:spPr>
          <a:xfrm>
            <a:off x="276215" y="1812239"/>
            <a:ext cx="4097294" cy="946860"/>
          </a:xfrm>
          <a:prstGeom prst="rect">
            <a:avLst/>
          </a:prstGeom>
          <a:solidFill>
            <a:srgbClr val="DEDEDE"/>
          </a:solidFill>
        </p:spPr>
        <p:txBody>
          <a:bodyPr/>
          <a:lstStyle>
            <a:lvl1pPr marL="0" indent="0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214313" indent="-214313" algn="l" defTabSz="685800" rtl="0" eaLnBrk="1" latinLnBrk="0" hangingPunct="1">
              <a:spcBef>
                <a:spcPts val="900"/>
              </a:spcBef>
              <a:spcAft>
                <a:spcPts val="900"/>
              </a:spcAft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iterator end()</a:t>
            </a:r>
          </a:p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iterator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(tail);</a:t>
            </a:r>
          </a:p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B0C77C-0102-4341-B0CD-BF8861ADF340}"/>
              </a:ext>
            </a:extLst>
          </p:cNvPr>
          <p:cNvCxnSpPr>
            <a:cxnSpLocks/>
          </p:cNvCxnSpPr>
          <p:nvPr/>
        </p:nvCxnSpPr>
        <p:spPr>
          <a:xfrm flipV="1">
            <a:off x="7006498" y="2589438"/>
            <a:ext cx="1248918" cy="16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B0C77C-0102-4341-B0CD-BF8861ADF340}"/>
              </a:ext>
            </a:extLst>
          </p:cNvPr>
          <p:cNvCxnSpPr>
            <a:cxnSpLocks/>
          </p:cNvCxnSpPr>
          <p:nvPr/>
        </p:nvCxnSpPr>
        <p:spPr>
          <a:xfrm flipH="1" flipV="1">
            <a:off x="7043988" y="2556278"/>
            <a:ext cx="1372206" cy="2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0C77C-0102-4341-B0CD-BF8861ADF340}"/>
              </a:ext>
            </a:extLst>
          </p:cNvPr>
          <p:cNvCxnSpPr>
            <a:cxnSpLocks/>
          </p:cNvCxnSpPr>
          <p:nvPr/>
        </p:nvCxnSpPr>
        <p:spPr>
          <a:xfrm flipH="1" flipV="1">
            <a:off x="5711178" y="2563374"/>
            <a:ext cx="1372206" cy="2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BC843-F02A-CB4F-876A-1E899C2D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86A5-B038-2048-BE1F-DCB9F6B12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 in STL</a:t>
            </a:r>
          </a:p>
        </p:txBody>
      </p:sp>
    </p:spTree>
    <p:extLst>
      <p:ext uri="{BB962C8B-B14F-4D97-AF65-F5344CB8AC3E}">
        <p14:creationId xmlns:p14="http://schemas.microsoft.com/office/powerpoint/2010/main" val="24243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rot="16200000">
            <a:off x="-2095893" y="2308638"/>
            <a:ext cx="4980217" cy="580804"/>
          </a:xfrm>
        </p:spPr>
        <p:txBody>
          <a:bodyPr/>
          <a:lstStyle/>
          <a:p>
            <a:pPr algn="ctr"/>
            <a:r>
              <a:rPr lang="en-US" sz="3200" dirty="0">
                <a:latin typeface="Tw Cen MT" panose="020B0602020104020603" pitchFamily="34" charset="0"/>
              </a:rPr>
              <a:t>Comparison of Array and Linked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59943304"/>
              </p:ext>
            </p:extLst>
          </p:nvPr>
        </p:nvGraphicFramePr>
        <p:xfrm>
          <a:off x="1678675" y="286352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64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rot="16200000">
            <a:off x="-1986710" y="2308639"/>
            <a:ext cx="4761851" cy="580804"/>
          </a:xfrm>
        </p:spPr>
        <p:txBody>
          <a:bodyPr/>
          <a:lstStyle/>
          <a:p>
            <a:pPr algn="ctr"/>
            <a:r>
              <a:rPr lang="en-US" sz="3200" dirty="0">
                <a:latin typeface="Tw Cen MT" panose="020B0602020104020603" pitchFamily="34" charset="0"/>
              </a:rPr>
              <a:t>Comparison of Array and Linked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22581139"/>
              </p:ext>
            </p:extLst>
          </p:nvPr>
        </p:nvGraphicFramePr>
        <p:xfrm>
          <a:off x="1593781" y="392183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Linked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15" y="1370542"/>
            <a:ext cx="3337560" cy="1452460"/>
          </a:xfrm>
          <a:prstGeom prst="rect">
            <a:avLst/>
          </a:prstGeom>
          <a:ln w="3175">
            <a:solidFill>
              <a:srgbClr val="F9441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346835" y="3196835"/>
            <a:ext cx="1676400" cy="1447800"/>
            <a:chOff x="3810000" y="1828800"/>
            <a:chExt cx="1676400" cy="1447800"/>
          </a:xfrm>
        </p:grpSpPr>
        <p:sp>
          <p:nvSpPr>
            <p:cNvPr id="12" name="Rectangle 11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 Item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3810000" y="27432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28035" y="3196835"/>
            <a:ext cx="1676400" cy="1447800"/>
            <a:chOff x="3810000" y="1828800"/>
            <a:chExt cx="1676400" cy="1447800"/>
          </a:xfrm>
        </p:grpSpPr>
        <p:sp>
          <p:nvSpPr>
            <p:cNvPr id="21" name="Rectangle 20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 Item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3810000" y="27432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09235" y="3196835"/>
            <a:ext cx="1676400" cy="1447800"/>
            <a:chOff x="3810000" y="1828800"/>
            <a:chExt cx="1676400" cy="1447800"/>
          </a:xfrm>
        </p:grpSpPr>
        <p:sp>
          <p:nvSpPr>
            <p:cNvPr id="27" name="Rectangle 26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 Item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3810000" y="27432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1185035" y="3882635"/>
            <a:ext cx="1143000" cy="495300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33" name="Straight Arrow Connector 32"/>
          <p:cNvCxnSpPr>
            <a:stCxn id="34" idx="2"/>
          </p:cNvCxnSpPr>
          <p:nvPr/>
        </p:nvCxnSpPr>
        <p:spPr>
          <a:xfrm flipV="1">
            <a:off x="3074795" y="3882636"/>
            <a:ext cx="1234440" cy="492210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10" name="Oval 9"/>
          <p:cNvSpPr/>
          <p:nvPr/>
        </p:nvSpPr>
        <p:spPr>
          <a:xfrm>
            <a:off x="1089785" y="4285752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74795" y="4282662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52185" y="4284080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BC843-F02A-CB4F-876A-1E899C2D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86A5-B038-2048-BE1F-DCB9F6B12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Do You Choose?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1ED1A-168D-0E40-B72C-BF58D7300234}"/>
              </a:ext>
            </a:extLst>
          </p:cNvPr>
          <p:cNvSpPr txBox="1"/>
          <p:nvPr/>
        </p:nvSpPr>
        <p:spPr>
          <a:xfrm>
            <a:off x="280554" y="105987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– array-based (e.g. vector)</a:t>
            </a:r>
          </a:p>
          <a:p>
            <a:r>
              <a:rPr lang="en-US" dirty="0"/>
              <a:t>B – reference-based (e.g. 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D6902-6798-614E-B89D-9BA0A167F64F}"/>
              </a:ext>
            </a:extLst>
          </p:cNvPr>
          <p:cNvSpPr txBox="1"/>
          <p:nvPr/>
        </p:nvSpPr>
        <p:spPr>
          <a:xfrm>
            <a:off x="883227" y="2410691"/>
            <a:ext cx="69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account transaction history – user scrolls through list and can click on any transaction to get access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D2CC3-24FA-AF45-B03C-C0C0702D0107}"/>
              </a:ext>
            </a:extLst>
          </p:cNvPr>
          <p:cNvSpPr txBox="1"/>
          <p:nvPr/>
        </p:nvSpPr>
        <p:spPr>
          <a:xfrm>
            <a:off x="810221" y="2410691"/>
            <a:ext cx="69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define contact list.  User picks the order.  They can click on the location where they want new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1A2B2-4E32-094F-AE51-596FA8F37C2A}"/>
              </a:ext>
            </a:extLst>
          </p:cNvPr>
          <p:cNvSpPr txBox="1"/>
          <p:nvPr/>
        </p:nvSpPr>
        <p:spPr>
          <a:xfrm>
            <a:off x="810221" y="2421082"/>
            <a:ext cx="69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viewer.  Can scroll backward or forward.  Can delete picture in current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55D0C-5148-2345-AB88-8F5B571F3106}"/>
              </a:ext>
            </a:extLst>
          </p:cNvPr>
          <p:cNvSpPr txBox="1"/>
          <p:nvPr/>
        </p:nvSpPr>
        <p:spPr>
          <a:xfrm>
            <a:off x="810221" y="2431473"/>
            <a:ext cx="69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section.  Can read through comments.  Can add comment to end.</a:t>
            </a:r>
          </a:p>
        </p:txBody>
      </p:sp>
    </p:spTree>
    <p:extLst>
      <p:ext uri="{BB962C8B-B14F-4D97-AF65-F5344CB8AC3E}">
        <p14:creationId xmlns:p14="http://schemas.microsoft.com/office/powerpoint/2010/main" val="23529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Linked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43" y="1189136"/>
            <a:ext cx="3337560" cy="1452460"/>
          </a:xfrm>
          <a:prstGeom prst="rect">
            <a:avLst/>
          </a:prstGeom>
          <a:ln w="3175">
            <a:solidFill>
              <a:srgbClr val="F9441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92308" y="2781198"/>
            <a:ext cx="1676400" cy="1447800"/>
            <a:chOff x="3810000" y="1828800"/>
            <a:chExt cx="1676400" cy="1447800"/>
          </a:xfrm>
        </p:grpSpPr>
        <p:sp>
          <p:nvSpPr>
            <p:cNvPr id="12" name="Rectangle 11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 Item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3810000" y="27432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73508" y="2781198"/>
            <a:ext cx="1676400" cy="1447800"/>
            <a:chOff x="3810000" y="1828800"/>
            <a:chExt cx="1676400" cy="1447800"/>
          </a:xfrm>
        </p:grpSpPr>
        <p:sp>
          <p:nvSpPr>
            <p:cNvPr id="21" name="Rectangle 20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 Item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3810000" y="27432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54708" y="2781198"/>
            <a:ext cx="1676400" cy="1447800"/>
            <a:chOff x="3810000" y="1828800"/>
            <a:chExt cx="1676400" cy="1447800"/>
          </a:xfrm>
        </p:grpSpPr>
        <p:sp>
          <p:nvSpPr>
            <p:cNvPr id="27" name="Rectangle 26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 Item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3810000" y="27432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1330508" y="3466998"/>
            <a:ext cx="1143000" cy="495300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33" name="Straight Arrow Connector 32"/>
          <p:cNvCxnSpPr>
            <a:stCxn id="34" idx="2"/>
          </p:cNvCxnSpPr>
          <p:nvPr/>
        </p:nvCxnSpPr>
        <p:spPr>
          <a:xfrm flipV="1">
            <a:off x="3220268" y="3466999"/>
            <a:ext cx="1234440" cy="492210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10" name="Oval 9"/>
          <p:cNvSpPr/>
          <p:nvPr/>
        </p:nvSpPr>
        <p:spPr>
          <a:xfrm>
            <a:off x="1235258" y="3870115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20268" y="3867025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97658" y="3868443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69683-15C1-BB4B-9F53-0276327F9244}"/>
              </a:ext>
            </a:extLst>
          </p:cNvPr>
          <p:cNvSpPr/>
          <p:nvPr/>
        </p:nvSpPr>
        <p:spPr>
          <a:xfrm>
            <a:off x="4454708" y="4227261"/>
            <a:ext cx="1676400" cy="533400"/>
          </a:xfrm>
          <a:prstGeom prst="rect">
            <a:avLst/>
          </a:prstGeom>
          <a:solidFill>
            <a:srgbClr val="5C92B5">
              <a:lumMod val="60000"/>
              <a:lumOff val="40000"/>
            </a:srgbClr>
          </a:solidFill>
          <a:ln w="10000" cap="flat" cmpd="sng" algn="ctr">
            <a:solidFill>
              <a:srgbClr val="5354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   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B4491D-87DD-794D-8E73-F8E3927B81EB}"/>
              </a:ext>
            </a:extLst>
          </p:cNvPr>
          <p:cNvSpPr/>
          <p:nvPr/>
        </p:nvSpPr>
        <p:spPr>
          <a:xfrm>
            <a:off x="2473508" y="4231679"/>
            <a:ext cx="1676400" cy="533400"/>
          </a:xfrm>
          <a:prstGeom prst="rect">
            <a:avLst/>
          </a:prstGeom>
          <a:solidFill>
            <a:srgbClr val="5C92B5">
              <a:lumMod val="60000"/>
              <a:lumOff val="40000"/>
            </a:srgbClr>
          </a:solidFill>
          <a:ln w="10000" cap="flat" cmpd="sng" algn="ctr">
            <a:solidFill>
              <a:srgbClr val="5354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   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8180E-259C-474A-8532-D5565FD43F49}"/>
              </a:ext>
            </a:extLst>
          </p:cNvPr>
          <p:cNvSpPr/>
          <p:nvPr/>
        </p:nvSpPr>
        <p:spPr>
          <a:xfrm>
            <a:off x="492308" y="4227261"/>
            <a:ext cx="1676400" cy="533400"/>
          </a:xfrm>
          <a:prstGeom prst="rect">
            <a:avLst/>
          </a:prstGeom>
          <a:solidFill>
            <a:srgbClr val="5C92B5">
              <a:lumMod val="60000"/>
              <a:lumOff val="40000"/>
            </a:srgbClr>
          </a:solidFill>
          <a:ln w="10000" cap="flat" cmpd="sng" algn="ctr">
            <a:solidFill>
              <a:srgbClr val="5354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     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8D9003-F189-F040-8F06-16FB22B1FFBB}"/>
              </a:ext>
            </a:extLst>
          </p:cNvPr>
          <p:cNvSpPr/>
          <p:nvPr/>
        </p:nvSpPr>
        <p:spPr>
          <a:xfrm>
            <a:off x="5182543" y="4425632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2A3FB8-DD87-B540-9351-16C6F4E6ECE0}"/>
              </a:ext>
            </a:extLst>
          </p:cNvPr>
          <p:cNvSpPr/>
          <p:nvPr/>
        </p:nvSpPr>
        <p:spPr>
          <a:xfrm>
            <a:off x="3216458" y="4425632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9A8AC1-4ABE-A54D-8372-02BDFF1B6DEE}"/>
              </a:ext>
            </a:extLst>
          </p:cNvPr>
          <p:cNvSpPr/>
          <p:nvPr/>
        </p:nvSpPr>
        <p:spPr>
          <a:xfrm>
            <a:off x="1235258" y="4401777"/>
            <a:ext cx="190500" cy="18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E1FA0C-6333-1B4B-83E8-CE6F1AA76DBE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 flipV="1">
            <a:off x="4149908" y="3505098"/>
            <a:ext cx="1060533" cy="947534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8AE300-CA13-274F-B91B-ED5705A2FB20}"/>
              </a:ext>
            </a:extLst>
          </p:cNvPr>
          <p:cNvCxnSpPr>
            <a:cxnSpLocks/>
          </p:cNvCxnSpPr>
          <p:nvPr/>
        </p:nvCxnSpPr>
        <p:spPr>
          <a:xfrm flipH="1" flipV="1">
            <a:off x="2172518" y="3374814"/>
            <a:ext cx="1131540" cy="1130634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377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Node Abstract Data Type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31501323"/>
              </p:ext>
            </p:extLst>
          </p:nvPr>
        </p:nvGraphicFramePr>
        <p:xfrm>
          <a:off x="736592" y="687893"/>
          <a:ext cx="3501037" cy="281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ark pink money, with interlocking arms. A continuation from the image on the previous slide." title="Monkey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877" y="3300780"/>
            <a:ext cx="2230465" cy="1676400"/>
          </a:xfrm>
          <a:prstGeom prst="rect">
            <a:avLst/>
          </a:prstGeom>
          <a:ln w="19050">
            <a:solidFill>
              <a:srgbClr val="BF245E"/>
            </a:solidFill>
          </a:ln>
        </p:spPr>
      </p:pic>
    </p:spTree>
    <p:extLst>
      <p:ext uri="{BB962C8B-B14F-4D97-AF65-F5344CB8AC3E}">
        <p14:creationId xmlns:p14="http://schemas.microsoft.com/office/powerpoint/2010/main" val="28183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rot="16200000">
            <a:off x="-2157080" y="2157079"/>
            <a:ext cx="5143502" cy="829339"/>
          </a:xfrm>
        </p:spPr>
        <p:txBody>
          <a:bodyPr/>
          <a:lstStyle/>
          <a:p>
            <a:pPr algn="ctr"/>
            <a:r>
              <a:rPr lang="en-US" sz="3200" dirty="0">
                <a:latin typeface="Tw Cen MT" panose="020B0602020104020603" pitchFamily="34" charset="0"/>
              </a:rPr>
              <a:t>List Nodes for Single-Linked List (C++ Version)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33784" y="198979"/>
            <a:ext cx="7463806" cy="3904670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Object&gt;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Object data;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Connecting Nodes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438093" y="3638662"/>
            <a:ext cx="1676400" cy="1303147"/>
            <a:chOff x="2286000" y="4419600"/>
            <a:chExt cx="1676400" cy="1447800"/>
          </a:xfrm>
        </p:grpSpPr>
        <p:sp>
          <p:nvSpPr>
            <p:cNvPr id="102" name="Rectangle 101"/>
            <p:cNvSpPr/>
            <p:nvPr/>
          </p:nvSpPr>
          <p:spPr>
            <a:xfrm>
              <a:off x="2286000" y="44196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5C92B5">
                      <a:lumMod val="75000"/>
                    </a:srgbClr>
                  </a:solidFill>
                  <a:latin typeface="Tw Cen MT"/>
                </a:rPr>
                <a:t>s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tring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86000" y="53340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value = “Tom”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61893" y="1811194"/>
            <a:ext cx="1676400" cy="1447800"/>
            <a:chOff x="3810000" y="1828800"/>
            <a:chExt cx="1676400" cy="1447800"/>
          </a:xfrm>
        </p:grpSpPr>
        <p:sp>
          <p:nvSpPr>
            <p:cNvPr id="105" name="Rectangle 104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07" name="Rectangle 106"/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prev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24400" y="2632743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24400" y="3027218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0" name="Curved Connector 109"/>
          <p:cNvCxnSpPr>
            <a:stCxn id="109" idx="3"/>
          </p:cNvCxnSpPr>
          <p:nvPr/>
        </p:nvCxnSpPr>
        <p:spPr>
          <a:xfrm flipH="1">
            <a:off x="4428693" y="3085812"/>
            <a:ext cx="457200" cy="533400"/>
          </a:xfrm>
          <a:prstGeom prst="curvedConnector4">
            <a:avLst>
              <a:gd name="adj1" fmla="val -50000"/>
              <a:gd name="adj2" fmla="val 57143"/>
            </a:avLst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grpSp>
        <p:nvGrpSpPr>
          <p:cNvPr id="111" name="Group 110"/>
          <p:cNvGrpSpPr/>
          <p:nvPr/>
        </p:nvGrpSpPr>
        <p:grpSpPr>
          <a:xfrm>
            <a:off x="5343093" y="1811194"/>
            <a:ext cx="1676400" cy="1447800"/>
            <a:chOff x="3810000" y="1828800"/>
            <a:chExt cx="1676400" cy="1447800"/>
          </a:xfrm>
        </p:grpSpPr>
        <p:sp>
          <p:nvSpPr>
            <p:cNvPr id="112" name="Rectangle 111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14" name="Rectangle 113"/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prev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24400" y="2653144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724400" y="3027218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343093" y="3638662"/>
            <a:ext cx="1676400" cy="1303147"/>
            <a:chOff x="2286000" y="4419600"/>
            <a:chExt cx="1676400" cy="1447800"/>
          </a:xfrm>
        </p:grpSpPr>
        <p:sp>
          <p:nvSpPr>
            <p:cNvPr id="118" name="Rectangle 117"/>
            <p:cNvSpPr/>
            <p:nvPr/>
          </p:nvSpPr>
          <p:spPr>
            <a:xfrm>
              <a:off x="2286000" y="44196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5C92B5">
                      <a:lumMod val="75000"/>
                    </a:srgbClr>
                  </a:solidFill>
                  <a:latin typeface="Tw Cen MT"/>
                </a:rPr>
                <a:t>s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tring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286000" y="53340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value = “Dick”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120" name="Curved Connector 119"/>
          <p:cNvCxnSpPr>
            <a:cxnSpLocks/>
          </p:cNvCxnSpPr>
          <p:nvPr/>
        </p:nvCxnSpPr>
        <p:spPr>
          <a:xfrm flipH="1">
            <a:off x="6409893" y="3106594"/>
            <a:ext cx="457200" cy="533400"/>
          </a:xfrm>
          <a:prstGeom prst="curvedConnector4">
            <a:avLst>
              <a:gd name="adj1" fmla="val -50000"/>
              <a:gd name="adj2" fmla="val 57143"/>
            </a:avLst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grpSp>
        <p:nvGrpSpPr>
          <p:cNvPr id="121" name="Group 120"/>
          <p:cNvGrpSpPr/>
          <p:nvPr/>
        </p:nvGrpSpPr>
        <p:grpSpPr>
          <a:xfrm>
            <a:off x="7400493" y="3638662"/>
            <a:ext cx="1676400" cy="1303147"/>
            <a:chOff x="2286000" y="4419600"/>
            <a:chExt cx="1676400" cy="1447800"/>
          </a:xfrm>
        </p:grpSpPr>
        <p:sp>
          <p:nvSpPr>
            <p:cNvPr id="122" name="Rectangle 121"/>
            <p:cNvSpPr/>
            <p:nvPr/>
          </p:nvSpPr>
          <p:spPr>
            <a:xfrm>
              <a:off x="2286000" y="44196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5C92B5">
                      <a:lumMod val="75000"/>
                    </a:srgbClr>
                  </a:solidFill>
                  <a:latin typeface="Tw Cen MT"/>
                </a:rPr>
                <a:t>s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tring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286000" y="53340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value = “Harry”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324293" y="1821585"/>
            <a:ext cx="1676400" cy="1447800"/>
            <a:chOff x="3810000" y="1828800"/>
            <a:chExt cx="1676400" cy="1447800"/>
          </a:xfrm>
        </p:grpSpPr>
        <p:sp>
          <p:nvSpPr>
            <p:cNvPr id="125" name="Rectangle 124"/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27" name="Rectangle 126"/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prev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724400" y="2653144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24400" y="3027218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30" name="Curved Connector 129"/>
          <p:cNvCxnSpPr>
            <a:stCxn id="129" idx="3"/>
          </p:cNvCxnSpPr>
          <p:nvPr/>
        </p:nvCxnSpPr>
        <p:spPr>
          <a:xfrm flipH="1">
            <a:off x="8391093" y="3096203"/>
            <a:ext cx="457200" cy="533400"/>
          </a:xfrm>
          <a:prstGeom prst="curvedConnector4">
            <a:avLst>
              <a:gd name="adj1" fmla="val -50000"/>
              <a:gd name="adj2" fmla="val 57143"/>
            </a:avLst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131" name="Straight Arrow Connector 130"/>
          <p:cNvCxnSpPr>
            <a:cxnSpLocks/>
          </p:cNvCxnSpPr>
          <p:nvPr/>
        </p:nvCxnSpPr>
        <p:spPr>
          <a:xfrm flipV="1">
            <a:off x="5052195" y="2475120"/>
            <a:ext cx="457200" cy="194342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132" name="Straight Arrow Connector 131"/>
          <p:cNvCxnSpPr>
            <a:cxnSpLocks/>
          </p:cNvCxnSpPr>
          <p:nvPr/>
        </p:nvCxnSpPr>
        <p:spPr>
          <a:xfrm flipV="1">
            <a:off x="7025495" y="2444114"/>
            <a:ext cx="457200" cy="270543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FB8BC6-9480-7F47-9233-322B7095AE3C}"/>
              </a:ext>
            </a:extLst>
          </p:cNvPr>
          <p:cNvSpPr/>
          <p:nvPr/>
        </p:nvSpPr>
        <p:spPr>
          <a:xfrm>
            <a:off x="4276293" y="2809479"/>
            <a:ext cx="609600" cy="152400"/>
          </a:xfrm>
          <a:prstGeom prst="rect">
            <a:avLst/>
          </a:prstGeom>
          <a:solidFill>
            <a:sysClr val="window" lastClr="FFFFFF"/>
          </a:solidFill>
          <a:ln w="10000" cap="flat" cmpd="sng" algn="ctr">
            <a:solidFill>
              <a:srgbClr val="5354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6A4700-3D3F-C242-B671-B54D331466EB}"/>
              </a:ext>
            </a:extLst>
          </p:cNvPr>
          <p:cNvSpPr/>
          <p:nvPr/>
        </p:nvSpPr>
        <p:spPr>
          <a:xfrm>
            <a:off x="6257493" y="2826039"/>
            <a:ext cx="609600" cy="152400"/>
          </a:xfrm>
          <a:prstGeom prst="rect">
            <a:avLst/>
          </a:prstGeom>
          <a:solidFill>
            <a:sysClr val="window" lastClr="FFFFFF"/>
          </a:solidFill>
          <a:ln w="10000" cap="flat" cmpd="sng" algn="ctr">
            <a:solidFill>
              <a:srgbClr val="5354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FAAA2E-5670-7940-96BA-70185A3C3506}"/>
              </a:ext>
            </a:extLst>
          </p:cNvPr>
          <p:cNvSpPr/>
          <p:nvPr/>
        </p:nvSpPr>
        <p:spPr>
          <a:xfrm>
            <a:off x="8238693" y="2831326"/>
            <a:ext cx="609600" cy="152400"/>
          </a:xfrm>
          <a:prstGeom prst="rect">
            <a:avLst/>
          </a:prstGeom>
          <a:solidFill>
            <a:sysClr val="window" lastClr="FFFFFF"/>
          </a:solidFill>
          <a:ln w="10000" cap="flat" cmpd="sng" algn="ctr">
            <a:solidFill>
              <a:srgbClr val="5354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F540E4-9E14-4441-A223-C3FA9C96C503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6899013" y="2496994"/>
            <a:ext cx="1339680" cy="410532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D49DE-B326-1B42-BDDC-6257EDD06319}"/>
              </a:ext>
            </a:extLst>
          </p:cNvPr>
          <p:cNvCxnSpPr>
            <a:cxnSpLocks/>
          </p:cNvCxnSpPr>
          <p:nvPr/>
        </p:nvCxnSpPr>
        <p:spPr>
          <a:xfrm flipH="1" flipV="1">
            <a:off x="5012630" y="2396912"/>
            <a:ext cx="1508040" cy="440794"/>
          </a:xfrm>
          <a:prstGeom prst="straightConnector1">
            <a:avLst/>
          </a:prstGeom>
          <a:noFill/>
          <a:ln w="19050" cap="flat" cmpd="sng" algn="ctr">
            <a:solidFill>
              <a:srgbClr val="53548A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0C35819-B494-F443-A9A6-852B75573347}"/>
              </a:ext>
            </a:extLst>
          </p:cNvPr>
          <p:cNvSpPr/>
          <p:nvPr/>
        </p:nvSpPr>
        <p:spPr>
          <a:xfrm>
            <a:off x="0" y="1013955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Node&lt;String&gt; tom = new Node&lt;String&gt;("Tom");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60701-659F-FB46-B19E-DB6874F8DDA8}"/>
              </a:ext>
            </a:extLst>
          </p:cNvPr>
          <p:cNvSpPr/>
          <p:nvPr/>
        </p:nvSpPr>
        <p:spPr>
          <a:xfrm>
            <a:off x="0" y="1252699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Node&lt;String&gt; dick = new Node&lt;String&gt;(”Dick");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2A38A-F1DF-1D45-8B8A-DA2EF3B1DEF7}"/>
              </a:ext>
            </a:extLst>
          </p:cNvPr>
          <p:cNvSpPr/>
          <p:nvPr/>
        </p:nvSpPr>
        <p:spPr>
          <a:xfrm>
            <a:off x="-1" y="1516178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Node&lt;String&gt; harry = new Node&lt;String&gt;(”Harry");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F0B62F-0D4E-9243-8C19-49F74988BA4A}"/>
              </a:ext>
            </a:extLst>
          </p:cNvPr>
          <p:cNvSpPr/>
          <p:nvPr/>
        </p:nvSpPr>
        <p:spPr>
          <a:xfrm>
            <a:off x="0" y="1891662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tom.next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dick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F1EBD3-B174-AB4E-A9E3-5B3C43C8ABCE}"/>
              </a:ext>
            </a:extLst>
          </p:cNvPr>
          <p:cNvSpPr/>
          <p:nvPr/>
        </p:nvSpPr>
        <p:spPr>
          <a:xfrm>
            <a:off x="0" y="2167086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dick.next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harry 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B672F9-3620-9F4E-AA24-9AEB6244320E}"/>
              </a:ext>
            </a:extLst>
          </p:cNvPr>
          <p:cNvSpPr/>
          <p:nvPr/>
        </p:nvSpPr>
        <p:spPr>
          <a:xfrm>
            <a:off x="1618" y="2463066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dick.prev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EADDE-DB74-6D46-924E-68AB273A162E}"/>
              </a:ext>
            </a:extLst>
          </p:cNvPr>
          <p:cNvSpPr/>
          <p:nvPr/>
        </p:nvSpPr>
        <p:spPr>
          <a:xfrm>
            <a:off x="0" y="2788911"/>
            <a:ext cx="5263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harry.prev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dick </a:t>
            </a:r>
          </a:p>
        </p:txBody>
      </p:sp>
    </p:spTree>
    <p:extLst>
      <p:ext uri="{BB962C8B-B14F-4D97-AF65-F5344CB8AC3E}">
        <p14:creationId xmlns:p14="http://schemas.microsoft.com/office/powerpoint/2010/main" val="23751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 Linked List Class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18636" y="1909341"/>
            <a:ext cx="1676400" cy="1447800"/>
            <a:chOff x="762000" y="2286000"/>
            <a:chExt cx="1676400" cy="1447800"/>
          </a:xfrm>
        </p:grpSpPr>
        <p:sp>
          <p:nvSpPr>
            <p:cNvPr id="10" name="Rectangle 9"/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tail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121334" y="999702"/>
            <a:ext cx="4974179" cy="4143797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Object&gt;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List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List()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private: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Node&lt;Object&gt; *head;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Node&lt;Object&gt; *tail;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size = 0;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head = new Node;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tail = new Node;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head-&gt;next = tail;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tail-&gt;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1078" y="9632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>
            <a:off x="6856836" y="1443788"/>
            <a:ext cx="0" cy="46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84868-4A65-CE47-AB26-16BCC8FB9939}"/>
              </a:ext>
            </a:extLst>
          </p:cNvPr>
          <p:cNvGrpSpPr/>
          <p:nvPr/>
        </p:nvGrpSpPr>
        <p:grpSpPr>
          <a:xfrm>
            <a:off x="5267027" y="3543133"/>
            <a:ext cx="1676400" cy="1452308"/>
            <a:chOff x="762000" y="2281492"/>
            <a:chExt cx="1676400" cy="14523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7D901-72F0-5A42-BE5A-90D49B2C4E10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A0F86-B538-4A4F-AADF-860622ECB7BC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null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27529D-B11E-C747-80D4-AC7074D2CA5E}"/>
              </a:ext>
            </a:extLst>
          </p:cNvPr>
          <p:cNvGrpSpPr/>
          <p:nvPr/>
        </p:nvGrpSpPr>
        <p:grpSpPr>
          <a:xfrm>
            <a:off x="7114941" y="3538625"/>
            <a:ext cx="1676400" cy="1452308"/>
            <a:chOff x="762000" y="2281492"/>
            <a:chExt cx="1676400" cy="1452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DFEB87-B71C-FB4D-8D18-30DE4233A1E4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6A0E75-335D-9743-9CBD-46FBA4CC146D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031AFE-90A4-0647-937B-DAC7D954C667}"/>
              </a:ext>
            </a:extLst>
          </p:cNvPr>
          <p:cNvCxnSpPr>
            <a:cxnSpLocks/>
          </p:cNvCxnSpPr>
          <p:nvPr/>
        </p:nvCxnSpPr>
        <p:spPr>
          <a:xfrm flipH="1">
            <a:off x="6105228" y="2958824"/>
            <a:ext cx="838199" cy="77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E8BF07-2914-D347-ACE0-7F57AE4322D3}"/>
              </a:ext>
            </a:extLst>
          </p:cNvPr>
          <p:cNvCxnSpPr/>
          <p:nvPr/>
        </p:nvCxnSpPr>
        <p:spPr>
          <a:xfrm>
            <a:off x="6943427" y="3090441"/>
            <a:ext cx="923123" cy="61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E0B81E-D939-9847-A007-A4DAB59172E1}"/>
              </a:ext>
            </a:extLst>
          </p:cNvPr>
          <p:cNvCxnSpPr>
            <a:cxnSpLocks/>
          </p:cNvCxnSpPr>
          <p:nvPr/>
        </p:nvCxnSpPr>
        <p:spPr>
          <a:xfrm flipV="1">
            <a:off x="6134959" y="4157739"/>
            <a:ext cx="1818182" cy="38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D0ACEC-FB32-1248-A472-66C1A598DFC5}"/>
              </a:ext>
            </a:extLst>
          </p:cNvPr>
          <p:cNvCxnSpPr>
            <a:cxnSpLocks/>
          </p:cNvCxnSpPr>
          <p:nvPr/>
        </p:nvCxnSpPr>
        <p:spPr>
          <a:xfrm flipH="1" flipV="1">
            <a:off x="6018637" y="4153231"/>
            <a:ext cx="2075881" cy="57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121334" y="1012059"/>
            <a:ext cx="5471545" cy="4143797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Object&gt;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List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……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(Object x)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*q = new Node;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q-&gt;data = x;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q-&gt;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q-&gt;next = head-&gt;next;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head-&gt;next = q;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q-&gt;next-&gt;previous = q;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7B4F2E-6644-FA47-A967-859CA73E6A4C}"/>
              </a:ext>
            </a:extLst>
          </p:cNvPr>
          <p:cNvGrpSpPr/>
          <p:nvPr/>
        </p:nvGrpSpPr>
        <p:grpSpPr>
          <a:xfrm>
            <a:off x="5178749" y="3522092"/>
            <a:ext cx="1676400" cy="1452308"/>
            <a:chOff x="762000" y="2281492"/>
            <a:chExt cx="1676400" cy="14523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C1E1B0-B68F-B840-B7CE-C49D8AD0E97F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527B7B-E1F9-944C-BCC0-78A6E6CFC1C6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x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 Linked List Class .. continued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18636" y="1909341"/>
            <a:ext cx="1676400" cy="1447800"/>
            <a:chOff x="762000" y="2286000"/>
            <a:chExt cx="1676400" cy="1447800"/>
          </a:xfrm>
        </p:grpSpPr>
        <p:sp>
          <p:nvSpPr>
            <p:cNvPr id="10" name="Rectangle 9"/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tail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31078" y="9632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>
            <a:off x="6856836" y="1443788"/>
            <a:ext cx="0" cy="46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84868-4A65-CE47-AB26-16BCC8FB9939}"/>
              </a:ext>
            </a:extLst>
          </p:cNvPr>
          <p:cNvGrpSpPr/>
          <p:nvPr/>
        </p:nvGrpSpPr>
        <p:grpSpPr>
          <a:xfrm>
            <a:off x="3360567" y="3538625"/>
            <a:ext cx="1676400" cy="1452308"/>
            <a:chOff x="762000" y="2281492"/>
            <a:chExt cx="1676400" cy="14523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7D901-72F0-5A42-BE5A-90D49B2C4E10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A0F86-B538-4A4F-AADF-860622ECB7BC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null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27529D-B11E-C747-80D4-AC7074D2CA5E}"/>
              </a:ext>
            </a:extLst>
          </p:cNvPr>
          <p:cNvGrpSpPr/>
          <p:nvPr/>
        </p:nvGrpSpPr>
        <p:grpSpPr>
          <a:xfrm>
            <a:off x="7114941" y="3538625"/>
            <a:ext cx="1676400" cy="1452308"/>
            <a:chOff x="762000" y="2281492"/>
            <a:chExt cx="1676400" cy="1452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DFEB87-B71C-FB4D-8D18-30DE4233A1E4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6A0E75-335D-9743-9CBD-46FBA4CC146D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next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lang="en-US" sz="1100" b="1" kern="0" dirty="0" err="1">
                  <a:solidFill>
                    <a:prstClr val="black"/>
                  </a:solidFill>
                  <a:latin typeface="Tw Cen MT"/>
                </a:rPr>
                <a:t>prev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data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031AFE-90A4-0647-937B-DAC7D954C667}"/>
              </a:ext>
            </a:extLst>
          </p:cNvPr>
          <p:cNvCxnSpPr>
            <a:cxnSpLocks/>
          </p:cNvCxnSpPr>
          <p:nvPr/>
        </p:nvCxnSpPr>
        <p:spPr>
          <a:xfrm flipH="1">
            <a:off x="4298943" y="2940908"/>
            <a:ext cx="2132135" cy="67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E8BF07-2914-D347-ACE0-7F57AE4322D3}"/>
              </a:ext>
            </a:extLst>
          </p:cNvPr>
          <p:cNvCxnSpPr/>
          <p:nvPr/>
        </p:nvCxnSpPr>
        <p:spPr>
          <a:xfrm>
            <a:off x="6943427" y="3090441"/>
            <a:ext cx="923123" cy="61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E0B81E-D939-9847-A007-A4DAB59172E1}"/>
              </a:ext>
            </a:extLst>
          </p:cNvPr>
          <p:cNvCxnSpPr>
            <a:cxnSpLocks/>
          </p:cNvCxnSpPr>
          <p:nvPr/>
        </p:nvCxnSpPr>
        <p:spPr>
          <a:xfrm flipV="1">
            <a:off x="6073909" y="4157739"/>
            <a:ext cx="1818182" cy="38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D0ACEC-FB32-1248-A472-66C1A598DFC5}"/>
              </a:ext>
            </a:extLst>
          </p:cNvPr>
          <p:cNvCxnSpPr>
            <a:cxnSpLocks/>
          </p:cNvCxnSpPr>
          <p:nvPr/>
        </p:nvCxnSpPr>
        <p:spPr>
          <a:xfrm flipH="1" flipV="1">
            <a:off x="6149579" y="4132176"/>
            <a:ext cx="2075881" cy="57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1AEF4F-4558-CD42-A0CB-8F26F25F2F57}"/>
              </a:ext>
            </a:extLst>
          </p:cNvPr>
          <p:cNvCxnSpPr>
            <a:cxnSpLocks/>
          </p:cNvCxnSpPr>
          <p:nvPr/>
        </p:nvCxnSpPr>
        <p:spPr>
          <a:xfrm flipV="1">
            <a:off x="4228217" y="4170262"/>
            <a:ext cx="1818182" cy="38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02D804-3490-6C49-BBFC-9C1D54E7D2F4}"/>
              </a:ext>
            </a:extLst>
          </p:cNvPr>
          <p:cNvCxnSpPr>
            <a:cxnSpLocks/>
          </p:cNvCxnSpPr>
          <p:nvPr/>
        </p:nvCxnSpPr>
        <p:spPr>
          <a:xfrm flipH="1" flipV="1">
            <a:off x="4228217" y="4103755"/>
            <a:ext cx="2075881" cy="57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09B804-289F-7F46-8712-F8553D420E23}"/>
              </a:ext>
            </a:extLst>
          </p:cNvPr>
          <p:cNvSpPr txBox="1"/>
          <p:nvPr/>
        </p:nvSpPr>
        <p:spPr>
          <a:xfrm>
            <a:off x="5519892" y="2390092"/>
            <a:ext cx="6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46056-F37B-1E4F-BCB8-A9EAE14D8BD3}"/>
              </a:ext>
            </a:extLst>
          </p:cNvPr>
          <p:cNvCxnSpPr>
            <a:cxnSpLocks/>
          </p:cNvCxnSpPr>
          <p:nvPr/>
        </p:nvCxnSpPr>
        <p:spPr>
          <a:xfrm>
            <a:off x="5696465" y="2759424"/>
            <a:ext cx="141255" cy="77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 Linked List Class .. continued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133691" y="999702"/>
            <a:ext cx="5163070" cy="4143797"/>
          </a:xfrm>
          <a:solidFill>
            <a:srgbClr val="DEDEDE"/>
          </a:solidFill>
        </p:spPr>
        <p:txBody>
          <a:bodyPr/>
          <a:lstStyle/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Object&gt;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List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……   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index, Object x)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Node *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Node *cur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&lt;index;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//place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front of place to be inserted	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cur;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cur = cur-&gt;next;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Node *q = new Node;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q-&gt;data = x; 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q-&gt;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q-&gt;next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cur-&gt;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q;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-&gt;next = q;  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defTabSz="914400" fontAlgn="base">
              <a:spcBef>
                <a:spcPts val="0"/>
              </a:spcBef>
              <a:spcAft>
                <a:spcPct val="0"/>
              </a:spcAft>
              <a:buClr>
                <a:srgbClr val="438086"/>
              </a:buClr>
              <a:buSzPct val="60000"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7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gi6936_ppt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 ppt</Template>
  <TotalTime>11282</TotalTime>
  <Words>1572</Words>
  <Application>Microsoft Macintosh PowerPoint</Application>
  <PresentationFormat>On-screen Show (16:9)</PresentationFormat>
  <Paragraphs>508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Open Sans</vt:lpstr>
      <vt:lpstr>Tw Cen MT</vt:lpstr>
      <vt:lpstr>Wingdings</vt:lpstr>
      <vt:lpstr>Wingdings 2</vt:lpstr>
      <vt:lpstr>egi6936_ppt_template</vt:lpstr>
      <vt:lpstr>1</vt:lpstr>
      <vt:lpstr>2</vt:lpstr>
      <vt:lpstr>2</vt:lpstr>
      <vt:lpstr>3</vt:lpstr>
      <vt:lpstr>4</vt:lpstr>
      <vt:lpstr>5</vt:lpstr>
      <vt:lpstr>6</vt:lpstr>
      <vt:lpstr>6</vt:lpstr>
      <vt:lpstr>6</vt:lpstr>
      <vt:lpstr>PowerPoint Presentation</vt:lpstr>
      <vt:lpstr>PowerPoint Presentation</vt:lpstr>
      <vt:lpstr>7</vt:lpstr>
      <vt:lpstr>PowerPoint Presentation</vt:lpstr>
      <vt:lpstr>7</vt:lpstr>
      <vt:lpstr>PowerPoint Presentation</vt:lpstr>
      <vt:lpstr>12</vt:lpstr>
      <vt:lpstr>PowerPoint Presentation</vt:lpstr>
      <vt:lpstr>14</vt:lpstr>
      <vt:lpstr>15</vt:lpstr>
      <vt:lpstr>PowerPoint Presentation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Microsoft Office User</cp:lastModifiedBy>
  <cp:revision>174</cp:revision>
  <dcterms:created xsi:type="dcterms:W3CDTF">2017-11-09T15:14:43Z</dcterms:created>
  <dcterms:modified xsi:type="dcterms:W3CDTF">2019-08-20T14:30:15Z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