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1236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43FF1-85C9-A97F-9ED8-F1AFF0A5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25F515-84A7-4B76-4265-62CC02EA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CA549-5CDC-C234-2DBD-DD1ADE0A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D661E-12FC-D3B0-1333-B88C5C56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31F60-6958-8361-965F-32707EA4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C61D-0242-499F-2777-16215A36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589F5-04E6-5DFE-6BE0-3E4754407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233B8-3F68-793A-239E-5E0E06C0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9F72C-6A9D-38FE-BA83-8B0E048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51DA6-A98C-D3AF-B7C2-2904F7F6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8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E5CC1C-7CCD-2575-AC56-AE0FD30C8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A104F3-A282-4901-F936-D337AF99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59464-4776-EC5F-1F60-97CE33A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3302E-7F4A-C566-323A-A891956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D0429-EEC4-8AFA-3429-620F2A08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C2300-35FA-7D3C-CA98-A6AAE69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3268-C10F-E9C5-6114-A1105BD8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1A7C3-125E-F561-7E68-3D751675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934D4-3CF1-01FC-8211-59F92329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FE3C9-5424-2EE1-A8A6-B8209ACF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2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B1481-E6AB-2819-199A-60726735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96705-84AB-39EB-4CB4-B6611DAB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CEB95-6511-F27F-4B96-19F7AD44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D838C-BB14-A4CD-46C1-FAABB141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66B5F-89FA-316F-B4B8-2632460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FF611-BA68-46EF-38DD-7A9EBBAD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CBDF7-0E0A-3B83-B213-1CBF6B8D0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C283F-DD9F-61FC-1309-E59C210B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87341-9460-5525-E733-FBB8842C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5B86E-0A5E-B920-8F3A-50906A64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73B1A-A5DA-30B9-892E-BFB7F12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2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F2CF-2815-F648-1DDF-2807DD48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AFAC0-B13B-2BB9-7391-6B344DB68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8EC40-617E-0F26-A4EA-066933D3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05F18F-94E2-6DA8-37FA-E08F257C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AD63A1-CD7A-6BE5-5C27-538750687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97A1B6-3395-8400-5AC7-B112CE01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E19DDE-386F-FB8F-7708-D169B359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0ECC08-B2D0-757E-F39D-C42F8556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4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9127F-357A-7BE7-DC91-263EE809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CB39BA-ED35-3712-3EF1-633B89A3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CA02A5-2D20-6FC3-CEFA-0D6ACF5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C9333-5350-857C-539B-89FEEDAC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43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280003-E853-795D-8777-64D0155F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99E8BB-96C1-D469-8F79-136EB373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2F5834-8E29-040B-5E70-071D69D9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1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D545-07AE-84EA-8018-FB287539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E9F3F-7EC2-A1EC-FA21-86861BBB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EB52FB-7898-D3CC-0D4D-4A9E9981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0BCE7-3A84-1B0F-45FD-8C7F2C8E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E1CCD-B45B-7759-A70F-C46D35D1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C8411-7653-DDB6-F368-35A2D17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76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58922-BBDB-CBC7-603F-204528F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CC45BF-B267-8BE7-1F8A-A0844A9E6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4A25FF-7CE1-B61C-6721-CD0D68C3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1EFCA-1A0C-D775-63C7-8A798D0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FA0938-A640-4EFD-545C-89780464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18AAC-752F-B2D0-076D-9511E76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733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0085F8-A544-D27C-DCEA-33D4F98D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AE955-B1EF-6B29-A243-EEBA2FF4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8E71C-596E-2BF6-C01E-A5D587716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63AF-3C19-41CB-AC12-3B1BD11F79CA}" type="datetimeFigureOut">
              <a:rPr lang="de-CH" smtClean="0"/>
              <a:t>11.01.2024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1277D-7F58-E8AF-E5B2-D2338641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003CD-7E9B-A0AE-E18A-B55041D6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326F-80E4-4182-9EB4-D13DA0249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3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FAA1FD-7533-51A2-E09E-9FF5C6C1EB64}"/>
              </a:ext>
            </a:extLst>
          </p:cNvPr>
          <p:cNvGrpSpPr/>
          <p:nvPr/>
        </p:nvGrpSpPr>
        <p:grpSpPr>
          <a:xfrm>
            <a:off x="5036024" y="1898390"/>
            <a:ext cx="2742392" cy="791570"/>
            <a:chOff x="3207224" y="1665027"/>
            <a:chExt cx="2742392" cy="791570"/>
          </a:xfrm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6DB763E-E497-0EC6-C3CE-CD0AB506A8B5}"/>
                </a:ext>
              </a:extLst>
            </p:cNvPr>
            <p:cNvSpPr/>
            <p:nvPr/>
          </p:nvSpPr>
          <p:spPr>
            <a:xfrm>
              <a:off x="3207224" y="1665027"/>
              <a:ext cx="2326943" cy="791570"/>
            </a:xfrm>
            <a:custGeom>
              <a:avLst/>
              <a:gdLst>
                <a:gd name="connsiteX0" fmla="*/ 2108348 w 2326943"/>
                <a:gd name="connsiteY0" fmla="*/ 516696 h 791570"/>
                <a:gd name="connsiteX1" fmla="*/ 2002116 w 2326943"/>
                <a:gd name="connsiteY1" fmla="*/ 622928 h 791570"/>
                <a:gd name="connsiteX2" fmla="*/ 2108348 w 2326943"/>
                <a:gd name="connsiteY2" fmla="*/ 729160 h 791570"/>
                <a:gd name="connsiteX3" fmla="*/ 2214580 w 2326943"/>
                <a:gd name="connsiteY3" fmla="*/ 622928 h 791570"/>
                <a:gd name="connsiteX4" fmla="*/ 2108348 w 2326943"/>
                <a:gd name="connsiteY4" fmla="*/ 516696 h 791570"/>
                <a:gd name="connsiteX5" fmla="*/ 188453 w 2326943"/>
                <a:gd name="connsiteY5" fmla="*/ 516696 h 791570"/>
                <a:gd name="connsiteX6" fmla="*/ 82221 w 2326943"/>
                <a:gd name="connsiteY6" fmla="*/ 622928 h 791570"/>
                <a:gd name="connsiteX7" fmla="*/ 188453 w 2326943"/>
                <a:gd name="connsiteY7" fmla="*/ 729160 h 791570"/>
                <a:gd name="connsiteX8" fmla="*/ 294685 w 2326943"/>
                <a:gd name="connsiteY8" fmla="*/ 622928 h 791570"/>
                <a:gd name="connsiteX9" fmla="*/ 188453 w 2326943"/>
                <a:gd name="connsiteY9" fmla="*/ 516696 h 791570"/>
                <a:gd name="connsiteX10" fmla="*/ 2108348 w 2326943"/>
                <a:gd name="connsiteY10" fmla="*/ 62410 h 791570"/>
                <a:gd name="connsiteX11" fmla="*/ 2002116 w 2326943"/>
                <a:gd name="connsiteY11" fmla="*/ 168642 h 791570"/>
                <a:gd name="connsiteX12" fmla="*/ 2108348 w 2326943"/>
                <a:gd name="connsiteY12" fmla="*/ 274874 h 791570"/>
                <a:gd name="connsiteX13" fmla="*/ 2214580 w 2326943"/>
                <a:gd name="connsiteY13" fmla="*/ 168642 h 791570"/>
                <a:gd name="connsiteX14" fmla="*/ 2108348 w 2326943"/>
                <a:gd name="connsiteY14" fmla="*/ 62410 h 791570"/>
                <a:gd name="connsiteX15" fmla="*/ 548318 w 2326943"/>
                <a:gd name="connsiteY15" fmla="*/ 62410 h 791570"/>
                <a:gd name="connsiteX16" fmla="*/ 437191 w 2326943"/>
                <a:gd name="connsiteY16" fmla="*/ 173537 h 791570"/>
                <a:gd name="connsiteX17" fmla="*/ 437191 w 2326943"/>
                <a:gd name="connsiteY17" fmla="*/ 618033 h 791570"/>
                <a:gd name="connsiteX18" fmla="*/ 548318 w 2326943"/>
                <a:gd name="connsiteY18" fmla="*/ 729160 h 791570"/>
                <a:gd name="connsiteX19" fmla="*/ 1778626 w 2326943"/>
                <a:gd name="connsiteY19" fmla="*/ 729160 h 791570"/>
                <a:gd name="connsiteX20" fmla="*/ 1889753 w 2326943"/>
                <a:gd name="connsiteY20" fmla="*/ 618033 h 791570"/>
                <a:gd name="connsiteX21" fmla="*/ 1889753 w 2326943"/>
                <a:gd name="connsiteY21" fmla="*/ 173537 h 791570"/>
                <a:gd name="connsiteX22" fmla="*/ 1778626 w 2326943"/>
                <a:gd name="connsiteY22" fmla="*/ 62410 h 791570"/>
                <a:gd name="connsiteX23" fmla="*/ 188453 w 2326943"/>
                <a:gd name="connsiteY23" fmla="*/ 62410 h 791570"/>
                <a:gd name="connsiteX24" fmla="*/ 82221 w 2326943"/>
                <a:gd name="connsiteY24" fmla="*/ 168642 h 791570"/>
                <a:gd name="connsiteX25" fmla="*/ 188453 w 2326943"/>
                <a:gd name="connsiteY25" fmla="*/ 274874 h 791570"/>
                <a:gd name="connsiteX26" fmla="*/ 294685 w 2326943"/>
                <a:gd name="connsiteY26" fmla="*/ 168642 h 791570"/>
                <a:gd name="connsiteX27" fmla="*/ 188453 w 2326943"/>
                <a:gd name="connsiteY27" fmla="*/ 62410 h 791570"/>
                <a:gd name="connsiteX28" fmla="*/ 0 w 2326943"/>
                <a:gd name="connsiteY28" fmla="*/ 0 h 791570"/>
                <a:gd name="connsiteX29" fmla="*/ 2326943 w 2326943"/>
                <a:gd name="connsiteY29" fmla="*/ 0 h 791570"/>
                <a:gd name="connsiteX30" fmla="*/ 2326943 w 2326943"/>
                <a:gd name="connsiteY30" fmla="*/ 791570 h 791570"/>
                <a:gd name="connsiteX31" fmla="*/ 0 w 2326943"/>
                <a:gd name="connsiteY31" fmla="*/ 79157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6943" h="791570">
                  <a:moveTo>
                    <a:pt x="2108348" y="516696"/>
                  </a:moveTo>
                  <a:cubicBezTo>
                    <a:pt x="2049678" y="516696"/>
                    <a:pt x="2002116" y="564258"/>
                    <a:pt x="2002116" y="622928"/>
                  </a:cubicBezTo>
                  <a:cubicBezTo>
                    <a:pt x="2002116" y="681598"/>
                    <a:pt x="2049678" y="729160"/>
                    <a:pt x="2108348" y="729160"/>
                  </a:cubicBezTo>
                  <a:cubicBezTo>
                    <a:pt x="2167018" y="729160"/>
                    <a:pt x="2214580" y="681598"/>
                    <a:pt x="2214580" y="622928"/>
                  </a:cubicBezTo>
                  <a:cubicBezTo>
                    <a:pt x="2214580" y="564258"/>
                    <a:pt x="2167018" y="516696"/>
                    <a:pt x="2108348" y="516696"/>
                  </a:cubicBezTo>
                  <a:close/>
                  <a:moveTo>
                    <a:pt x="188453" y="516696"/>
                  </a:moveTo>
                  <a:cubicBezTo>
                    <a:pt x="129783" y="516696"/>
                    <a:pt x="82221" y="564258"/>
                    <a:pt x="82221" y="622928"/>
                  </a:cubicBezTo>
                  <a:cubicBezTo>
                    <a:pt x="82221" y="681598"/>
                    <a:pt x="129783" y="729160"/>
                    <a:pt x="188453" y="729160"/>
                  </a:cubicBezTo>
                  <a:cubicBezTo>
                    <a:pt x="247123" y="729160"/>
                    <a:pt x="294685" y="681598"/>
                    <a:pt x="294685" y="622928"/>
                  </a:cubicBezTo>
                  <a:cubicBezTo>
                    <a:pt x="294685" y="564258"/>
                    <a:pt x="247123" y="516696"/>
                    <a:pt x="188453" y="516696"/>
                  </a:cubicBezTo>
                  <a:close/>
                  <a:moveTo>
                    <a:pt x="2108348" y="62410"/>
                  </a:moveTo>
                  <a:cubicBezTo>
                    <a:pt x="2049678" y="62410"/>
                    <a:pt x="2002116" y="109972"/>
                    <a:pt x="2002116" y="168642"/>
                  </a:cubicBezTo>
                  <a:cubicBezTo>
                    <a:pt x="2002116" y="227312"/>
                    <a:pt x="2049678" y="274874"/>
                    <a:pt x="2108348" y="274874"/>
                  </a:cubicBezTo>
                  <a:cubicBezTo>
                    <a:pt x="2167018" y="274874"/>
                    <a:pt x="2214580" y="227312"/>
                    <a:pt x="2214580" y="168642"/>
                  </a:cubicBezTo>
                  <a:cubicBezTo>
                    <a:pt x="2214580" y="109972"/>
                    <a:pt x="2167018" y="62410"/>
                    <a:pt x="2108348" y="62410"/>
                  </a:cubicBezTo>
                  <a:close/>
                  <a:moveTo>
                    <a:pt x="548318" y="62410"/>
                  </a:moveTo>
                  <a:cubicBezTo>
                    <a:pt x="486944" y="62410"/>
                    <a:pt x="437191" y="112163"/>
                    <a:pt x="437191" y="173537"/>
                  </a:cubicBezTo>
                  <a:lnTo>
                    <a:pt x="437191" y="618033"/>
                  </a:lnTo>
                  <a:cubicBezTo>
                    <a:pt x="437191" y="679407"/>
                    <a:pt x="486944" y="729160"/>
                    <a:pt x="548318" y="729160"/>
                  </a:cubicBezTo>
                  <a:lnTo>
                    <a:pt x="1778626" y="729160"/>
                  </a:lnTo>
                  <a:cubicBezTo>
                    <a:pt x="1840000" y="729160"/>
                    <a:pt x="1889753" y="679407"/>
                    <a:pt x="1889753" y="618033"/>
                  </a:cubicBezTo>
                  <a:lnTo>
                    <a:pt x="1889753" y="173537"/>
                  </a:lnTo>
                  <a:cubicBezTo>
                    <a:pt x="1889753" y="112163"/>
                    <a:pt x="1840000" y="62410"/>
                    <a:pt x="1778626" y="62410"/>
                  </a:cubicBezTo>
                  <a:close/>
                  <a:moveTo>
                    <a:pt x="188453" y="62410"/>
                  </a:moveTo>
                  <a:cubicBezTo>
                    <a:pt x="129783" y="62410"/>
                    <a:pt x="82221" y="109972"/>
                    <a:pt x="82221" y="168642"/>
                  </a:cubicBezTo>
                  <a:cubicBezTo>
                    <a:pt x="82221" y="227312"/>
                    <a:pt x="129783" y="274874"/>
                    <a:pt x="188453" y="274874"/>
                  </a:cubicBezTo>
                  <a:cubicBezTo>
                    <a:pt x="247123" y="274874"/>
                    <a:pt x="294685" y="227312"/>
                    <a:pt x="294685" y="168642"/>
                  </a:cubicBezTo>
                  <a:cubicBezTo>
                    <a:pt x="294685" y="109972"/>
                    <a:pt x="247123" y="62410"/>
                    <a:pt x="188453" y="62410"/>
                  </a:cubicBezTo>
                  <a:close/>
                  <a:moveTo>
                    <a:pt x="0" y="0"/>
                  </a:moveTo>
                  <a:lnTo>
                    <a:pt x="2326943" y="0"/>
                  </a:lnTo>
                  <a:lnTo>
                    <a:pt x="2326943" y="791570"/>
                  </a:lnTo>
                  <a:lnTo>
                    <a:pt x="0" y="79157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D28B528-6506-DCF2-D910-99C1EA58214A}"/>
                </a:ext>
              </a:extLst>
            </p:cNvPr>
            <p:cNvSpPr/>
            <p:nvPr/>
          </p:nvSpPr>
          <p:spPr>
            <a:xfrm>
              <a:off x="5534167" y="1919770"/>
              <a:ext cx="415449" cy="28208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4FA1CCC-7A19-7C17-15B4-DA0B207E4A6E}"/>
                </a:ext>
              </a:extLst>
            </p:cNvPr>
            <p:cNvSpPr/>
            <p:nvPr/>
          </p:nvSpPr>
          <p:spPr>
            <a:xfrm>
              <a:off x="5606716" y="1893094"/>
              <a:ext cx="342900" cy="33543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5C88BAC-0605-42E3-A961-D1B4976FE242}"/>
                </a:ext>
              </a:extLst>
            </p:cNvPr>
            <p:cNvSpPr/>
            <p:nvPr/>
          </p:nvSpPr>
          <p:spPr>
            <a:xfrm>
              <a:off x="4820441" y="1727437"/>
              <a:ext cx="276536" cy="666750"/>
            </a:xfrm>
            <a:custGeom>
              <a:avLst/>
              <a:gdLst>
                <a:gd name="connsiteX0" fmla="*/ 0 w 276536"/>
                <a:gd name="connsiteY0" fmla="*/ 0 h 666750"/>
                <a:gd name="connsiteX1" fmla="*/ 165409 w 276536"/>
                <a:gd name="connsiteY1" fmla="*/ 0 h 666750"/>
                <a:gd name="connsiteX2" fmla="*/ 276536 w 276536"/>
                <a:gd name="connsiteY2" fmla="*/ 111127 h 666750"/>
                <a:gd name="connsiteX3" fmla="*/ 276536 w 276536"/>
                <a:gd name="connsiteY3" fmla="*/ 555623 h 666750"/>
                <a:gd name="connsiteX4" fmla="*/ 165409 w 276536"/>
                <a:gd name="connsiteY4" fmla="*/ 666750 h 666750"/>
                <a:gd name="connsiteX5" fmla="*/ 0 w 276536"/>
                <a:gd name="connsiteY5" fmla="*/ 666750 h 666750"/>
                <a:gd name="connsiteX6" fmla="*/ 111127 w 276536"/>
                <a:gd name="connsiteY6" fmla="*/ 555623 h 666750"/>
                <a:gd name="connsiteX7" fmla="*/ 111127 w 276536"/>
                <a:gd name="connsiteY7" fmla="*/ 111127 h 666750"/>
                <a:gd name="connsiteX8" fmla="*/ 0 w 276536"/>
                <a:gd name="connsiteY8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536" h="666750">
                  <a:moveTo>
                    <a:pt x="0" y="0"/>
                  </a:moveTo>
                  <a:lnTo>
                    <a:pt x="165409" y="0"/>
                  </a:lnTo>
                  <a:cubicBezTo>
                    <a:pt x="226783" y="0"/>
                    <a:pt x="276536" y="49753"/>
                    <a:pt x="276536" y="111127"/>
                  </a:cubicBezTo>
                  <a:lnTo>
                    <a:pt x="276536" y="555623"/>
                  </a:lnTo>
                  <a:cubicBezTo>
                    <a:pt x="276536" y="616997"/>
                    <a:pt x="226783" y="666750"/>
                    <a:pt x="165409" y="666750"/>
                  </a:cubicBezTo>
                  <a:lnTo>
                    <a:pt x="0" y="666750"/>
                  </a:lnTo>
                  <a:cubicBezTo>
                    <a:pt x="61374" y="666750"/>
                    <a:pt x="111127" y="616997"/>
                    <a:pt x="111127" y="555623"/>
                  </a:cubicBezTo>
                  <a:lnTo>
                    <a:pt x="111127" y="111127"/>
                  </a:lnTo>
                  <a:cubicBezTo>
                    <a:pt x="111127" y="49753"/>
                    <a:pt x="61374" y="0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6A2E306-D41D-A757-3873-96A4813C47CF}"/>
                </a:ext>
              </a:extLst>
            </p:cNvPr>
            <p:cNvSpPr/>
            <p:nvPr/>
          </p:nvSpPr>
          <p:spPr>
            <a:xfrm>
              <a:off x="3644414" y="1727437"/>
              <a:ext cx="1287155" cy="666750"/>
            </a:xfrm>
            <a:custGeom>
              <a:avLst/>
              <a:gdLst>
                <a:gd name="connsiteX0" fmla="*/ 111127 w 1287155"/>
                <a:gd name="connsiteY0" fmla="*/ 0 h 666750"/>
                <a:gd name="connsiteX1" fmla="*/ 510261 w 1287155"/>
                <a:gd name="connsiteY1" fmla="*/ 0 h 666750"/>
                <a:gd name="connsiteX2" fmla="*/ 390683 w 1287155"/>
                <a:gd name="connsiteY2" fmla="*/ 119578 h 666750"/>
                <a:gd name="connsiteX3" fmla="*/ 510261 w 1287155"/>
                <a:gd name="connsiteY3" fmla="*/ 239156 h 666750"/>
                <a:gd name="connsiteX4" fmla="*/ 771808 w 1287155"/>
                <a:gd name="connsiteY4" fmla="*/ 239156 h 666750"/>
                <a:gd name="connsiteX5" fmla="*/ 891386 w 1287155"/>
                <a:gd name="connsiteY5" fmla="*/ 119578 h 666750"/>
                <a:gd name="connsiteX6" fmla="*/ 771808 w 1287155"/>
                <a:gd name="connsiteY6" fmla="*/ 0 h 666750"/>
                <a:gd name="connsiteX7" fmla="*/ 1176028 w 1287155"/>
                <a:gd name="connsiteY7" fmla="*/ 0 h 666750"/>
                <a:gd name="connsiteX8" fmla="*/ 1287155 w 1287155"/>
                <a:gd name="connsiteY8" fmla="*/ 111127 h 666750"/>
                <a:gd name="connsiteX9" fmla="*/ 1287155 w 1287155"/>
                <a:gd name="connsiteY9" fmla="*/ 555623 h 666750"/>
                <a:gd name="connsiteX10" fmla="*/ 1176028 w 1287155"/>
                <a:gd name="connsiteY10" fmla="*/ 666750 h 666750"/>
                <a:gd name="connsiteX11" fmla="*/ 769823 w 1287155"/>
                <a:gd name="connsiteY11" fmla="*/ 666750 h 666750"/>
                <a:gd name="connsiteX12" fmla="*/ 889401 w 1287155"/>
                <a:gd name="connsiteY12" fmla="*/ 547172 h 666750"/>
                <a:gd name="connsiteX13" fmla="*/ 769823 w 1287155"/>
                <a:gd name="connsiteY13" fmla="*/ 427594 h 666750"/>
                <a:gd name="connsiteX14" fmla="*/ 508276 w 1287155"/>
                <a:gd name="connsiteY14" fmla="*/ 427594 h 666750"/>
                <a:gd name="connsiteX15" fmla="*/ 388698 w 1287155"/>
                <a:gd name="connsiteY15" fmla="*/ 547172 h 666750"/>
                <a:gd name="connsiteX16" fmla="*/ 508276 w 1287155"/>
                <a:gd name="connsiteY16" fmla="*/ 666750 h 666750"/>
                <a:gd name="connsiteX17" fmla="*/ 111127 w 1287155"/>
                <a:gd name="connsiteY17" fmla="*/ 666750 h 666750"/>
                <a:gd name="connsiteX18" fmla="*/ 0 w 1287155"/>
                <a:gd name="connsiteY18" fmla="*/ 555623 h 666750"/>
                <a:gd name="connsiteX19" fmla="*/ 0 w 1287155"/>
                <a:gd name="connsiteY19" fmla="*/ 111127 h 666750"/>
                <a:gd name="connsiteX20" fmla="*/ 111127 w 1287155"/>
                <a:gd name="connsiteY20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7155" h="666750">
                  <a:moveTo>
                    <a:pt x="111127" y="0"/>
                  </a:moveTo>
                  <a:lnTo>
                    <a:pt x="510261" y="0"/>
                  </a:lnTo>
                  <a:cubicBezTo>
                    <a:pt x="444220" y="0"/>
                    <a:pt x="390683" y="53537"/>
                    <a:pt x="390683" y="119578"/>
                  </a:cubicBezTo>
                  <a:cubicBezTo>
                    <a:pt x="390683" y="185619"/>
                    <a:pt x="444220" y="239156"/>
                    <a:pt x="510261" y="239156"/>
                  </a:cubicBezTo>
                  <a:lnTo>
                    <a:pt x="771808" y="239156"/>
                  </a:lnTo>
                  <a:cubicBezTo>
                    <a:pt x="837849" y="239156"/>
                    <a:pt x="891386" y="185619"/>
                    <a:pt x="891386" y="119578"/>
                  </a:cubicBezTo>
                  <a:cubicBezTo>
                    <a:pt x="891386" y="53537"/>
                    <a:pt x="837849" y="0"/>
                    <a:pt x="771808" y="0"/>
                  </a:cubicBezTo>
                  <a:lnTo>
                    <a:pt x="1176028" y="0"/>
                  </a:lnTo>
                  <a:cubicBezTo>
                    <a:pt x="1237402" y="0"/>
                    <a:pt x="1287155" y="49753"/>
                    <a:pt x="1287155" y="111127"/>
                  </a:cubicBezTo>
                  <a:lnTo>
                    <a:pt x="1287155" y="555623"/>
                  </a:lnTo>
                  <a:cubicBezTo>
                    <a:pt x="1287155" y="616997"/>
                    <a:pt x="1237402" y="666750"/>
                    <a:pt x="1176028" y="666750"/>
                  </a:cubicBezTo>
                  <a:lnTo>
                    <a:pt x="769823" y="666750"/>
                  </a:lnTo>
                  <a:cubicBezTo>
                    <a:pt x="835864" y="666750"/>
                    <a:pt x="889401" y="613213"/>
                    <a:pt x="889401" y="547172"/>
                  </a:cubicBezTo>
                  <a:cubicBezTo>
                    <a:pt x="889401" y="481131"/>
                    <a:pt x="835864" y="427594"/>
                    <a:pt x="769823" y="427594"/>
                  </a:cubicBezTo>
                  <a:lnTo>
                    <a:pt x="508276" y="427594"/>
                  </a:lnTo>
                  <a:cubicBezTo>
                    <a:pt x="442235" y="427594"/>
                    <a:pt x="388698" y="481131"/>
                    <a:pt x="388698" y="547172"/>
                  </a:cubicBezTo>
                  <a:cubicBezTo>
                    <a:pt x="388698" y="613213"/>
                    <a:pt x="442235" y="666750"/>
                    <a:pt x="508276" y="666750"/>
                  </a:cubicBezTo>
                  <a:lnTo>
                    <a:pt x="111127" y="666750"/>
                  </a:lnTo>
                  <a:cubicBezTo>
                    <a:pt x="49753" y="666750"/>
                    <a:pt x="0" y="616997"/>
                    <a:pt x="0" y="555623"/>
                  </a:cubicBezTo>
                  <a:lnTo>
                    <a:pt x="0" y="111127"/>
                  </a:lnTo>
                  <a:cubicBezTo>
                    <a:pt x="0" y="49753"/>
                    <a:pt x="49753" y="0"/>
                    <a:pt x="111127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32DB6225-CE3C-FA33-FB66-FBF7B5619DF7}"/>
              </a:ext>
            </a:extLst>
          </p:cNvPr>
          <p:cNvSpPr/>
          <p:nvPr/>
        </p:nvSpPr>
        <p:spPr>
          <a:xfrm>
            <a:off x="5801226" y="5015913"/>
            <a:ext cx="589547" cy="607595"/>
          </a:xfrm>
          <a:custGeom>
            <a:avLst/>
            <a:gdLst>
              <a:gd name="connsiteX0" fmla="*/ 317449 w 589547"/>
              <a:gd name="connsiteY0" fmla="*/ 193518 h 607595"/>
              <a:gd name="connsiteX1" fmla="*/ 317449 w 589547"/>
              <a:gd name="connsiteY1" fmla="*/ 414073 h 607595"/>
              <a:gd name="connsiteX2" fmla="*/ 363168 w 589547"/>
              <a:gd name="connsiteY2" fmla="*/ 414073 h 607595"/>
              <a:gd name="connsiteX3" fmla="*/ 363168 w 589547"/>
              <a:gd name="connsiteY3" fmla="*/ 193518 h 607595"/>
              <a:gd name="connsiteX4" fmla="*/ 226378 w 589547"/>
              <a:gd name="connsiteY4" fmla="*/ 147533 h 607595"/>
              <a:gd name="connsiteX5" fmla="*/ 226378 w 589547"/>
              <a:gd name="connsiteY5" fmla="*/ 460060 h 607595"/>
              <a:gd name="connsiteX6" fmla="*/ 272097 w 589547"/>
              <a:gd name="connsiteY6" fmla="*/ 460060 h 607595"/>
              <a:gd name="connsiteX7" fmla="*/ 272097 w 589547"/>
              <a:gd name="connsiteY7" fmla="*/ 147533 h 607595"/>
              <a:gd name="connsiteX8" fmla="*/ 0 w 589547"/>
              <a:gd name="connsiteY8" fmla="*/ 0 h 607595"/>
              <a:gd name="connsiteX9" fmla="*/ 589547 w 589547"/>
              <a:gd name="connsiteY9" fmla="*/ 0 h 607595"/>
              <a:gd name="connsiteX10" fmla="*/ 589547 w 589547"/>
              <a:gd name="connsiteY10" fmla="*/ 607595 h 607595"/>
              <a:gd name="connsiteX11" fmla="*/ 0 w 589547"/>
              <a:gd name="connsiteY11" fmla="*/ 607595 h 60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9547" h="607595">
                <a:moveTo>
                  <a:pt x="317449" y="193518"/>
                </a:moveTo>
                <a:lnTo>
                  <a:pt x="317449" y="414073"/>
                </a:lnTo>
                <a:lnTo>
                  <a:pt x="363168" y="414073"/>
                </a:lnTo>
                <a:lnTo>
                  <a:pt x="363168" y="193518"/>
                </a:lnTo>
                <a:close/>
                <a:moveTo>
                  <a:pt x="226378" y="147533"/>
                </a:moveTo>
                <a:lnTo>
                  <a:pt x="226378" y="460060"/>
                </a:lnTo>
                <a:lnTo>
                  <a:pt x="272097" y="460060"/>
                </a:lnTo>
                <a:lnTo>
                  <a:pt x="272097" y="147533"/>
                </a:lnTo>
                <a:close/>
                <a:moveTo>
                  <a:pt x="0" y="0"/>
                </a:moveTo>
                <a:lnTo>
                  <a:pt x="589547" y="0"/>
                </a:lnTo>
                <a:lnTo>
                  <a:pt x="589547" y="607595"/>
                </a:lnTo>
                <a:lnTo>
                  <a:pt x="0" y="607595"/>
                </a:ln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4511DEB-CB7F-BF43-DBCF-03D4E07F7D98}"/>
              </a:ext>
            </a:extLst>
          </p:cNvPr>
          <p:cNvGrpSpPr/>
          <p:nvPr/>
        </p:nvGrpSpPr>
        <p:grpSpPr>
          <a:xfrm flipH="1">
            <a:off x="2293632" y="1898390"/>
            <a:ext cx="2742392" cy="791570"/>
            <a:chOff x="3207224" y="1665027"/>
            <a:chExt cx="2742392" cy="791570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8803AC2-FE0A-1402-EAAC-FA37970A1825}"/>
                </a:ext>
              </a:extLst>
            </p:cNvPr>
            <p:cNvSpPr/>
            <p:nvPr/>
          </p:nvSpPr>
          <p:spPr>
            <a:xfrm>
              <a:off x="3207224" y="1665027"/>
              <a:ext cx="2326943" cy="791570"/>
            </a:xfrm>
            <a:custGeom>
              <a:avLst/>
              <a:gdLst>
                <a:gd name="connsiteX0" fmla="*/ 2108348 w 2326943"/>
                <a:gd name="connsiteY0" fmla="*/ 516696 h 791570"/>
                <a:gd name="connsiteX1" fmla="*/ 2002116 w 2326943"/>
                <a:gd name="connsiteY1" fmla="*/ 622928 h 791570"/>
                <a:gd name="connsiteX2" fmla="*/ 2108348 w 2326943"/>
                <a:gd name="connsiteY2" fmla="*/ 729160 h 791570"/>
                <a:gd name="connsiteX3" fmla="*/ 2214580 w 2326943"/>
                <a:gd name="connsiteY3" fmla="*/ 622928 h 791570"/>
                <a:gd name="connsiteX4" fmla="*/ 2108348 w 2326943"/>
                <a:gd name="connsiteY4" fmla="*/ 516696 h 791570"/>
                <a:gd name="connsiteX5" fmla="*/ 188453 w 2326943"/>
                <a:gd name="connsiteY5" fmla="*/ 516696 h 791570"/>
                <a:gd name="connsiteX6" fmla="*/ 82221 w 2326943"/>
                <a:gd name="connsiteY6" fmla="*/ 622928 h 791570"/>
                <a:gd name="connsiteX7" fmla="*/ 188453 w 2326943"/>
                <a:gd name="connsiteY7" fmla="*/ 729160 h 791570"/>
                <a:gd name="connsiteX8" fmla="*/ 294685 w 2326943"/>
                <a:gd name="connsiteY8" fmla="*/ 622928 h 791570"/>
                <a:gd name="connsiteX9" fmla="*/ 188453 w 2326943"/>
                <a:gd name="connsiteY9" fmla="*/ 516696 h 791570"/>
                <a:gd name="connsiteX10" fmla="*/ 2108348 w 2326943"/>
                <a:gd name="connsiteY10" fmla="*/ 62410 h 791570"/>
                <a:gd name="connsiteX11" fmla="*/ 2002116 w 2326943"/>
                <a:gd name="connsiteY11" fmla="*/ 168642 h 791570"/>
                <a:gd name="connsiteX12" fmla="*/ 2108348 w 2326943"/>
                <a:gd name="connsiteY12" fmla="*/ 274874 h 791570"/>
                <a:gd name="connsiteX13" fmla="*/ 2214580 w 2326943"/>
                <a:gd name="connsiteY13" fmla="*/ 168642 h 791570"/>
                <a:gd name="connsiteX14" fmla="*/ 2108348 w 2326943"/>
                <a:gd name="connsiteY14" fmla="*/ 62410 h 791570"/>
                <a:gd name="connsiteX15" fmla="*/ 548318 w 2326943"/>
                <a:gd name="connsiteY15" fmla="*/ 62410 h 791570"/>
                <a:gd name="connsiteX16" fmla="*/ 437191 w 2326943"/>
                <a:gd name="connsiteY16" fmla="*/ 173537 h 791570"/>
                <a:gd name="connsiteX17" fmla="*/ 437191 w 2326943"/>
                <a:gd name="connsiteY17" fmla="*/ 618033 h 791570"/>
                <a:gd name="connsiteX18" fmla="*/ 548318 w 2326943"/>
                <a:gd name="connsiteY18" fmla="*/ 729160 h 791570"/>
                <a:gd name="connsiteX19" fmla="*/ 1778626 w 2326943"/>
                <a:gd name="connsiteY19" fmla="*/ 729160 h 791570"/>
                <a:gd name="connsiteX20" fmla="*/ 1889753 w 2326943"/>
                <a:gd name="connsiteY20" fmla="*/ 618033 h 791570"/>
                <a:gd name="connsiteX21" fmla="*/ 1889753 w 2326943"/>
                <a:gd name="connsiteY21" fmla="*/ 173537 h 791570"/>
                <a:gd name="connsiteX22" fmla="*/ 1778626 w 2326943"/>
                <a:gd name="connsiteY22" fmla="*/ 62410 h 791570"/>
                <a:gd name="connsiteX23" fmla="*/ 188453 w 2326943"/>
                <a:gd name="connsiteY23" fmla="*/ 62410 h 791570"/>
                <a:gd name="connsiteX24" fmla="*/ 82221 w 2326943"/>
                <a:gd name="connsiteY24" fmla="*/ 168642 h 791570"/>
                <a:gd name="connsiteX25" fmla="*/ 188453 w 2326943"/>
                <a:gd name="connsiteY25" fmla="*/ 274874 h 791570"/>
                <a:gd name="connsiteX26" fmla="*/ 294685 w 2326943"/>
                <a:gd name="connsiteY26" fmla="*/ 168642 h 791570"/>
                <a:gd name="connsiteX27" fmla="*/ 188453 w 2326943"/>
                <a:gd name="connsiteY27" fmla="*/ 62410 h 791570"/>
                <a:gd name="connsiteX28" fmla="*/ 0 w 2326943"/>
                <a:gd name="connsiteY28" fmla="*/ 0 h 791570"/>
                <a:gd name="connsiteX29" fmla="*/ 2326943 w 2326943"/>
                <a:gd name="connsiteY29" fmla="*/ 0 h 791570"/>
                <a:gd name="connsiteX30" fmla="*/ 2326943 w 2326943"/>
                <a:gd name="connsiteY30" fmla="*/ 791570 h 791570"/>
                <a:gd name="connsiteX31" fmla="*/ 0 w 2326943"/>
                <a:gd name="connsiteY31" fmla="*/ 79157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6943" h="791570">
                  <a:moveTo>
                    <a:pt x="2108348" y="516696"/>
                  </a:moveTo>
                  <a:cubicBezTo>
                    <a:pt x="2049678" y="516696"/>
                    <a:pt x="2002116" y="564258"/>
                    <a:pt x="2002116" y="622928"/>
                  </a:cubicBezTo>
                  <a:cubicBezTo>
                    <a:pt x="2002116" y="681598"/>
                    <a:pt x="2049678" y="729160"/>
                    <a:pt x="2108348" y="729160"/>
                  </a:cubicBezTo>
                  <a:cubicBezTo>
                    <a:pt x="2167018" y="729160"/>
                    <a:pt x="2214580" y="681598"/>
                    <a:pt x="2214580" y="622928"/>
                  </a:cubicBezTo>
                  <a:cubicBezTo>
                    <a:pt x="2214580" y="564258"/>
                    <a:pt x="2167018" y="516696"/>
                    <a:pt x="2108348" y="516696"/>
                  </a:cubicBezTo>
                  <a:close/>
                  <a:moveTo>
                    <a:pt x="188453" y="516696"/>
                  </a:moveTo>
                  <a:cubicBezTo>
                    <a:pt x="129783" y="516696"/>
                    <a:pt x="82221" y="564258"/>
                    <a:pt x="82221" y="622928"/>
                  </a:cubicBezTo>
                  <a:cubicBezTo>
                    <a:pt x="82221" y="681598"/>
                    <a:pt x="129783" y="729160"/>
                    <a:pt x="188453" y="729160"/>
                  </a:cubicBezTo>
                  <a:cubicBezTo>
                    <a:pt x="247123" y="729160"/>
                    <a:pt x="294685" y="681598"/>
                    <a:pt x="294685" y="622928"/>
                  </a:cubicBezTo>
                  <a:cubicBezTo>
                    <a:pt x="294685" y="564258"/>
                    <a:pt x="247123" y="516696"/>
                    <a:pt x="188453" y="516696"/>
                  </a:cubicBezTo>
                  <a:close/>
                  <a:moveTo>
                    <a:pt x="2108348" y="62410"/>
                  </a:moveTo>
                  <a:cubicBezTo>
                    <a:pt x="2049678" y="62410"/>
                    <a:pt x="2002116" y="109972"/>
                    <a:pt x="2002116" y="168642"/>
                  </a:cubicBezTo>
                  <a:cubicBezTo>
                    <a:pt x="2002116" y="227312"/>
                    <a:pt x="2049678" y="274874"/>
                    <a:pt x="2108348" y="274874"/>
                  </a:cubicBezTo>
                  <a:cubicBezTo>
                    <a:pt x="2167018" y="274874"/>
                    <a:pt x="2214580" y="227312"/>
                    <a:pt x="2214580" y="168642"/>
                  </a:cubicBezTo>
                  <a:cubicBezTo>
                    <a:pt x="2214580" y="109972"/>
                    <a:pt x="2167018" y="62410"/>
                    <a:pt x="2108348" y="62410"/>
                  </a:cubicBezTo>
                  <a:close/>
                  <a:moveTo>
                    <a:pt x="548318" y="62410"/>
                  </a:moveTo>
                  <a:cubicBezTo>
                    <a:pt x="486944" y="62410"/>
                    <a:pt x="437191" y="112163"/>
                    <a:pt x="437191" y="173537"/>
                  </a:cubicBezTo>
                  <a:lnTo>
                    <a:pt x="437191" y="618033"/>
                  </a:lnTo>
                  <a:cubicBezTo>
                    <a:pt x="437191" y="679407"/>
                    <a:pt x="486944" y="729160"/>
                    <a:pt x="548318" y="729160"/>
                  </a:cubicBezTo>
                  <a:lnTo>
                    <a:pt x="1778626" y="729160"/>
                  </a:lnTo>
                  <a:cubicBezTo>
                    <a:pt x="1840000" y="729160"/>
                    <a:pt x="1889753" y="679407"/>
                    <a:pt x="1889753" y="618033"/>
                  </a:cubicBezTo>
                  <a:lnTo>
                    <a:pt x="1889753" y="173537"/>
                  </a:lnTo>
                  <a:cubicBezTo>
                    <a:pt x="1889753" y="112163"/>
                    <a:pt x="1840000" y="62410"/>
                    <a:pt x="1778626" y="62410"/>
                  </a:cubicBezTo>
                  <a:close/>
                  <a:moveTo>
                    <a:pt x="188453" y="62410"/>
                  </a:moveTo>
                  <a:cubicBezTo>
                    <a:pt x="129783" y="62410"/>
                    <a:pt x="82221" y="109972"/>
                    <a:pt x="82221" y="168642"/>
                  </a:cubicBezTo>
                  <a:cubicBezTo>
                    <a:pt x="82221" y="227312"/>
                    <a:pt x="129783" y="274874"/>
                    <a:pt x="188453" y="274874"/>
                  </a:cubicBezTo>
                  <a:cubicBezTo>
                    <a:pt x="247123" y="274874"/>
                    <a:pt x="294685" y="227312"/>
                    <a:pt x="294685" y="168642"/>
                  </a:cubicBezTo>
                  <a:cubicBezTo>
                    <a:pt x="294685" y="109972"/>
                    <a:pt x="247123" y="62410"/>
                    <a:pt x="188453" y="62410"/>
                  </a:cubicBezTo>
                  <a:close/>
                  <a:moveTo>
                    <a:pt x="0" y="0"/>
                  </a:moveTo>
                  <a:lnTo>
                    <a:pt x="2326943" y="0"/>
                  </a:lnTo>
                  <a:lnTo>
                    <a:pt x="2326943" y="791570"/>
                  </a:lnTo>
                  <a:lnTo>
                    <a:pt x="0" y="79157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24F70A3-F49B-CDA2-7917-EE0DC1A5C895}"/>
                </a:ext>
              </a:extLst>
            </p:cNvPr>
            <p:cNvSpPr/>
            <p:nvPr/>
          </p:nvSpPr>
          <p:spPr>
            <a:xfrm>
              <a:off x="5534167" y="1919770"/>
              <a:ext cx="415449" cy="2820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AFC93A3-8BF1-75A9-9694-EAE0122A631D}"/>
                </a:ext>
              </a:extLst>
            </p:cNvPr>
            <p:cNvSpPr/>
            <p:nvPr/>
          </p:nvSpPr>
          <p:spPr>
            <a:xfrm>
              <a:off x="5606716" y="1893094"/>
              <a:ext cx="342900" cy="3354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16D7E70B-13D8-7648-91AC-A2AABFFD2A8B}"/>
                </a:ext>
              </a:extLst>
            </p:cNvPr>
            <p:cNvSpPr/>
            <p:nvPr/>
          </p:nvSpPr>
          <p:spPr>
            <a:xfrm>
              <a:off x="4820441" y="1727437"/>
              <a:ext cx="276536" cy="666750"/>
            </a:xfrm>
            <a:custGeom>
              <a:avLst/>
              <a:gdLst>
                <a:gd name="connsiteX0" fmla="*/ 0 w 276536"/>
                <a:gd name="connsiteY0" fmla="*/ 0 h 666750"/>
                <a:gd name="connsiteX1" fmla="*/ 165409 w 276536"/>
                <a:gd name="connsiteY1" fmla="*/ 0 h 666750"/>
                <a:gd name="connsiteX2" fmla="*/ 276536 w 276536"/>
                <a:gd name="connsiteY2" fmla="*/ 111127 h 666750"/>
                <a:gd name="connsiteX3" fmla="*/ 276536 w 276536"/>
                <a:gd name="connsiteY3" fmla="*/ 555623 h 666750"/>
                <a:gd name="connsiteX4" fmla="*/ 165409 w 276536"/>
                <a:gd name="connsiteY4" fmla="*/ 666750 h 666750"/>
                <a:gd name="connsiteX5" fmla="*/ 0 w 276536"/>
                <a:gd name="connsiteY5" fmla="*/ 666750 h 666750"/>
                <a:gd name="connsiteX6" fmla="*/ 111127 w 276536"/>
                <a:gd name="connsiteY6" fmla="*/ 555623 h 666750"/>
                <a:gd name="connsiteX7" fmla="*/ 111127 w 276536"/>
                <a:gd name="connsiteY7" fmla="*/ 111127 h 666750"/>
                <a:gd name="connsiteX8" fmla="*/ 0 w 276536"/>
                <a:gd name="connsiteY8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536" h="666750">
                  <a:moveTo>
                    <a:pt x="0" y="0"/>
                  </a:moveTo>
                  <a:lnTo>
                    <a:pt x="165409" y="0"/>
                  </a:lnTo>
                  <a:cubicBezTo>
                    <a:pt x="226783" y="0"/>
                    <a:pt x="276536" y="49753"/>
                    <a:pt x="276536" y="111127"/>
                  </a:cubicBezTo>
                  <a:lnTo>
                    <a:pt x="276536" y="555623"/>
                  </a:lnTo>
                  <a:cubicBezTo>
                    <a:pt x="276536" y="616997"/>
                    <a:pt x="226783" y="666750"/>
                    <a:pt x="165409" y="666750"/>
                  </a:cubicBezTo>
                  <a:lnTo>
                    <a:pt x="0" y="666750"/>
                  </a:lnTo>
                  <a:cubicBezTo>
                    <a:pt x="61374" y="666750"/>
                    <a:pt x="111127" y="616997"/>
                    <a:pt x="111127" y="555623"/>
                  </a:cubicBezTo>
                  <a:lnTo>
                    <a:pt x="111127" y="111127"/>
                  </a:lnTo>
                  <a:cubicBezTo>
                    <a:pt x="111127" y="49753"/>
                    <a:pt x="61374" y="0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DE975C6-36F7-1847-FFA9-F0E4C8C7F05F}"/>
                </a:ext>
              </a:extLst>
            </p:cNvPr>
            <p:cNvSpPr/>
            <p:nvPr/>
          </p:nvSpPr>
          <p:spPr>
            <a:xfrm>
              <a:off x="3644414" y="1727437"/>
              <a:ext cx="1287155" cy="666750"/>
            </a:xfrm>
            <a:custGeom>
              <a:avLst/>
              <a:gdLst>
                <a:gd name="connsiteX0" fmla="*/ 111127 w 1287155"/>
                <a:gd name="connsiteY0" fmla="*/ 0 h 666750"/>
                <a:gd name="connsiteX1" fmla="*/ 510261 w 1287155"/>
                <a:gd name="connsiteY1" fmla="*/ 0 h 666750"/>
                <a:gd name="connsiteX2" fmla="*/ 390683 w 1287155"/>
                <a:gd name="connsiteY2" fmla="*/ 119578 h 666750"/>
                <a:gd name="connsiteX3" fmla="*/ 510261 w 1287155"/>
                <a:gd name="connsiteY3" fmla="*/ 239156 h 666750"/>
                <a:gd name="connsiteX4" fmla="*/ 771808 w 1287155"/>
                <a:gd name="connsiteY4" fmla="*/ 239156 h 666750"/>
                <a:gd name="connsiteX5" fmla="*/ 891386 w 1287155"/>
                <a:gd name="connsiteY5" fmla="*/ 119578 h 666750"/>
                <a:gd name="connsiteX6" fmla="*/ 771808 w 1287155"/>
                <a:gd name="connsiteY6" fmla="*/ 0 h 666750"/>
                <a:gd name="connsiteX7" fmla="*/ 1176028 w 1287155"/>
                <a:gd name="connsiteY7" fmla="*/ 0 h 666750"/>
                <a:gd name="connsiteX8" fmla="*/ 1287155 w 1287155"/>
                <a:gd name="connsiteY8" fmla="*/ 111127 h 666750"/>
                <a:gd name="connsiteX9" fmla="*/ 1287155 w 1287155"/>
                <a:gd name="connsiteY9" fmla="*/ 555623 h 666750"/>
                <a:gd name="connsiteX10" fmla="*/ 1176028 w 1287155"/>
                <a:gd name="connsiteY10" fmla="*/ 666750 h 666750"/>
                <a:gd name="connsiteX11" fmla="*/ 769823 w 1287155"/>
                <a:gd name="connsiteY11" fmla="*/ 666750 h 666750"/>
                <a:gd name="connsiteX12" fmla="*/ 889401 w 1287155"/>
                <a:gd name="connsiteY12" fmla="*/ 547172 h 666750"/>
                <a:gd name="connsiteX13" fmla="*/ 769823 w 1287155"/>
                <a:gd name="connsiteY13" fmla="*/ 427594 h 666750"/>
                <a:gd name="connsiteX14" fmla="*/ 508276 w 1287155"/>
                <a:gd name="connsiteY14" fmla="*/ 427594 h 666750"/>
                <a:gd name="connsiteX15" fmla="*/ 388698 w 1287155"/>
                <a:gd name="connsiteY15" fmla="*/ 547172 h 666750"/>
                <a:gd name="connsiteX16" fmla="*/ 508276 w 1287155"/>
                <a:gd name="connsiteY16" fmla="*/ 666750 h 666750"/>
                <a:gd name="connsiteX17" fmla="*/ 111127 w 1287155"/>
                <a:gd name="connsiteY17" fmla="*/ 666750 h 666750"/>
                <a:gd name="connsiteX18" fmla="*/ 0 w 1287155"/>
                <a:gd name="connsiteY18" fmla="*/ 555623 h 666750"/>
                <a:gd name="connsiteX19" fmla="*/ 0 w 1287155"/>
                <a:gd name="connsiteY19" fmla="*/ 111127 h 666750"/>
                <a:gd name="connsiteX20" fmla="*/ 111127 w 1287155"/>
                <a:gd name="connsiteY20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7155" h="666750">
                  <a:moveTo>
                    <a:pt x="111127" y="0"/>
                  </a:moveTo>
                  <a:lnTo>
                    <a:pt x="510261" y="0"/>
                  </a:lnTo>
                  <a:cubicBezTo>
                    <a:pt x="444220" y="0"/>
                    <a:pt x="390683" y="53537"/>
                    <a:pt x="390683" y="119578"/>
                  </a:cubicBezTo>
                  <a:cubicBezTo>
                    <a:pt x="390683" y="185619"/>
                    <a:pt x="444220" y="239156"/>
                    <a:pt x="510261" y="239156"/>
                  </a:cubicBezTo>
                  <a:lnTo>
                    <a:pt x="771808" y="239156"/>
                  </a:lnTo>
                  <a:cubicBezTo>
                    <a:pt x="837849" y="239156"/>
                    <a:pt x="891386" y="185619"/>
                    <a:pt x="891386" y="119578"/>
                  </a:cubicBezTo>
                  <a:cubicBezTo>
                    <a:pt x="891386" y="53537"/>
                    <a:pt x="837849" y="0"/>
                    <a:pt x="771808" y="0"/>
                  </a:cubicBezTo>
                  <a:lnTo>
                    <a:pt x="1176028" y="0"/>
                  </a:lnTo>
                  <a:cubicBezTo>
                    <a:pt x="1237402" y="0"/>
                    <a:pt x="1287155" y="49753"/>
                    <a:pt x="1287155" y="111127"/>
                  </a:cubicBezTo>
                  <a:lnTo>
                    <a:pt x="1287155" y="555623"/>
                  </a:lnTo>
                  <a:cubicBezTo>
                    <a:pt x="1287155" y="616997"/>
                    <a:pt x="1237402" y="666750"/>
                    <a:pt x="1176028" y="666750"/>
                  </a:cubicBezTo>
                  <a:lnTo>
                    <a:pt x="769823" y="666750"/>
                  </a:lnTo>
                  <a:cubicBezTo>
                    <a:pt x="835864" y="666750"/>
                    <a:pt x="889401" y="613213"/>
                    <a:pt x="889401" y="547172"/>
                  </a:cubicBezTo>
                  <a:cubicBezTo>
                    <a:pt x="889401" y="481131"/>
                    <a:pt x="835864" y="427594"/>
                    <a:pt x="769823" y="427594"/>
                  </a:cubicBezTo>
                  <a:lnTo>
                    <a:pt x="508276" y="427594"/>
                  </a:lnTo>
                  <a:cubicBezTo>
                    <a:pt x="442235" y="427594"/>
                    <a:pt x="388698" y="481131"/>
                    <a:pt x="388698" y="547172"/>
                  </a:cubicBezTo>
                  <a:cubicBezTo>
                    <a:pt x="388698" y="613213"/>
                    <a:pt x="442235" y="666750"/>
                    <a:pt x="508276" y="666750"/>
                  </a:cubicBezTo>
                  <a:lnTo>
                    <a:pt x="111127" y="666750"/>
                  </a:lnTo>
                  <a:cubicBezTo>
                    <a:pt x="49753" y="666750"/>
                    <a:pt x="0" y="616997"/>
                    <a:pt x="0" y="555623"/>
                  </a:cubicBezTo>
                  <a:lnTo>
                    <a:pt x="0" y="111127"/>
                  </a:lnTo>
                  <a:cubicBezTo>
                    <a:pt x="0" y="49753"/>
                    <a:pt x="49753" y="0"/>
                    <a:pt x="111127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3457E6A-789A-10FB-D80A-3ABDC1FA13B6}"/>
              </a:ext>
            </a:extLst>
          </p:cNvPr>
          <p:cNvSpPr/>
          <p:nvPr/>
        </p:nvSpPr>
        <p:spPr>
          <a:xfrm>
            <a:off x="1045907" y="2300288"/>
            <a:ext cx="2268793" cy="1500187"/>
          </a:xfrm>
          <a:custGeom>
            <a:avLst/>
            <a:gdLst>
              <a:gd name="connsiteX0" fmla="*/ 1248332 w 2267507"/>
              <a:gd name="connsiteY0" fmla="*/ 67842 h 1583078"/>
              <a:gd name="connsiteX1" fmla="*/ 553007 w 2267507"/>
              <a:gd name="connsiteY1" fmla="*/ 72604 h 1583078"/>
              <a:gd name="connsiteX2" fmla="*/ 557 w 2267507"/>
              <a:gd name="connsiteY2" fmla="*/ 810792 h 1583078"/>
              <a:gd name="connsiteX3" fmla="*/ 653020 w 2267507"/>
              <a:gd name="connsiteY3" fmla="*/ 1482304 h 1583078"/>
              <a:gd name="connsiteX4" fmla="*/ 2267507 w 2267507"/>
              <a:gd name="connsiteY4" fmla="*/ 1568029 h 1583078"/>
              <a:gd name="connsiteX0" fmla="*/ 1255022 w 2274197"/>
              <a:gd name="connsiteY0" fmla="*/ 13775 h 1529011"/>
              <a:gd name="connsiteX1" fmla="*/ 369197 w 2274197"/>
              <a:gd name="connsiteY1" fmla="*/ 223325 h 1529011"/>
              <a:gd name="connsiteX2" fmla="*/ 7247 w 2274197"/>
              <a:gd name="connsiteY2" fmla="*/ 756725 h 1529011"/>
              <a:gd name="connsiteX3" fmla="*/ 659710 w 2274197"/>
              <a:gd name="connsiteY3" fmla="*/ 1428237 h 1529011"/>
              <a:gd name="connsiteX4" fmla="*/ 2274197 w 2274197"/>
              <a:gd name="connsiteY4" fmla="*/ 1513962 h 1529011"/>
              <a:gd name="connsiteX0" fmla="*/ 1255022 w 2274197"/>
              <a:gd name="connsiteY0" fmla="*/ 5044 h 1520280"/>
              <a:gd name="connsiteX1" fmla="*/ 369197 w 2274197"/>
              <a:gd name="connsiteY1" fmla="*/ 214594 h 1520280"/>
              <a:gd name="connsiteX2" fmla="*/ 7247 w 2274197"/>
              <a:gd name="connsiteY2" fmla="*/ 747994 h 1520280"/>
              <a:gd name="connsiteX3" fmla="*/ 659710 w 2274197"/>
              <a:gd name="connsiteY3" fmla="*/ 1419506 h 1520280"/>
              <a:gd name="connsiteX4" fmla="*/ 2274197 w 2274197"/>
              <a:gd name="connsiteY4" fmla="*/ 1505231 h 1520280"/>
              <a:gd name="connsiteX0" fmla="*/ 1247775 w 2266950"/>
              <a:gd name="connsiteY0" fmla="*/ 0 h 1515236"/>
              <a:gd name="connsiteX1" fmla="*/ 0 w 2266950"/>
              <a:gd name="connsiteY1" fmla="*/ 742950 h 1515236"/>
              <a:gd name="connsiteX2" fmla="*/ 652463 w 2266950"/>
              <a:gd name="connsiteY2" fmla="*/ 1414462 h 1515236"/>
              <a:gd name="connsiteX3" fmla="*/ 2266950 w 2266950"/>
              <a:gd name="connsiteY3" fmla="*/ 1500187 h 1515236"/>
              <a:gd name="connsiteX0" fmla="*/ 1248584 w 2267759"/>
              <a:gd name="connsiteY0" fmla="*/ 0 h 1515236"/>
              <a:gd name="connsiteX1" fmla="*/ 809 w 2267759"/>
              <a:gd name="connsiteY1" fmla="*/ 742950 h 1515236"/>
              <a:gd name="connsiteX2" fmla="*/ 653272 w 2267759"/>
              <a:gd name="connsiteY2" fmla="*/ 1414462 h 1515236"/>
              <a:gd name="connsiteX3" fmla="*/ 2267759 w 2267759"/>
              <a:gd name="connsiteY3" fmla="*/ 1500187 h 1515236"/>
              <a:gd name="connsiteX0" fmla="*/ 1247817 w 2266992"/>
              <a:gd name="connsiteY0" fmla="*/ 0 h 1515236"/>
              <a:gd name="connsiteX1" fmla="*/ 42 w 2266992"/>
              <a:gd name="connsiteY1" fmla="*/ 742950 h 1515236"/>
              <a:gd name="connsiteX2" fmla="*/ 652505 w 2266992"/>
              <a:gd name="connsiteY2" fmla="*/ 1414462 h 1515236"/>
              <a:gd name="connsiteX3" fmla="*/ 2266992 w 2266992"/>
              <a:gd name="connsiteY3" fmla="*/ 1500187 h 1515236"/>
              <a:gd name="connsiteX0" fmla="*/ 1247817 w 2266992"/>
              <a:gd name="connsiteY0" fmla="*/ 0 h 1515236"/>
              <a:gd name="connsiteX1" fmla="*/ 42 w 2266992"/>
              <a:gd name="connsiteY1" fmla="*/ 742950 h 1515236"/>
              <a:gd name="connsiteX2" fmla="*/ 652505 w 2266992"/>
              <a:gd name="connsiteY2" fmla="*/ 1414462 h 1515236"/>
              <a:gd name="connsiteX3" fmla="*/ 2266992 w 2266992"/>
              <a:gd name="connsiteY3" fmla="*/ 1500187 h 1515236"/>
              <a:gd name="connsiteX0" fmla="*/ 1265515 w 2284690"/>
              <a:gd name="connsiteY0" fmla="*/ 0 h 1554484"/>
              <a:gd name="connsiteX1" fmla="*/ 17740 w 2284690"/>
              <a:gd name="connsiteY1" fmla="*/ 742950 h 1554484"/>
              <a:gd name="connsiteX2" fmla="*/ 651153 w 2284690"/>
              <a:gd name="connsiteY2" fmla="*/ 1490662 h 1554484"/>
              <a:gd name="connsiteX3" fmla="*/ 2284690 w 2284690"/>
              <a:gd name="connsiteY3" fmla="*/ 1500187 h 1554484"/>
              <a:gd name="connsiteX0" fmla="*/ 1270916 w 2290091"/>
              <a:gd name="connsiteY0" fmla="*/ 0 h 1500187"/>
              <a:gd name="connsiteX1" fmla="*/ 23141 w 2290091"/>
              <a:gd name="connsiteY1" fmla="*/ 742950 h 1500187"/>
              <a:gd name="connsiteX2" fmla="*/ 2290091 w 2290091"/>
              <a:gd name="connsiteY2" fmla="*/ 1500187 h 1500187"/>
              <a:gd name="connsiteX0" fmla="*/ 1270916 w 2290091"/>
              <a:gd name="connsiteY0" fmla="*/ 0 h 1500187"/>
              <a:gd name="connsiteX1" fmla="*/ 23141 w 2290091"/>
              <a:gd name="connsiteY1" fmla="*/ 742950 h 1500187"/>
              <a:gd name="connsiteX2" fmla="*/ 2290091 w 2290091"/>
              <a:gd name="connsiteY2" fmla="*/ 1500187 h 1500187"/>
              <a:gd name="connsiteX0" fmla="*/ 1248579 w 2267754"/>
              <a:gd name="connsiteY0" fmla="*/ 0 h 1500187"/>
              <a:gd name="connsiteX1" fmla="*/ 804 w 2267754"/>
              <a:gd name="connsiteY1" fmla="*/ 742950 h 1500187"/>
              <a:gd name="connsiteX2" fmla="*/ 2267754 w 2267754"/>
              <a:gd name="connsiteY2" fmla="*/ 1500187 h 1500187"/>
              <a:gd name="connsiteX0" fmla="*/ 1249618 w 2268793"/>
              <a:gd name="connsiteY0" fmla="*/ 0 h 1500187"/>
              <a:gd name="connsiteX1" fmla="*/ 1843 w 2268793"/>
              <a:gd name="connsiteY1" fmla="*/ 742950 h 1500187"/>
              <a:gd name="connsiteX2" fmla="*/ 2268793 w 2268793"/>
              <a:gd name="connsiteY2" fmla="*/ 1500187 h 1500187"/>
              <a:gd name="connsiteX0" fmla="*/ 1249618 w 2268793"/>
              <a:gd name="connsiteY0" fmla="*/ 0 h 1500187"/>
              <a:gd name="connsiteX1" fmla="*/ 1843 w 2268793"/>
              <a:gd name="connsiteY1" fmla="*/ 742950 h 1500187"/>
              <a:gd name="connsiteX2" fmla="*/ 2268793 w 2268793"/>
              <a:gd name="connsiteY2" fmla="*/ 1500187 h 15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93" h="1500187">
                <a:moveTo>
                  <a:pt x="1249618" y="0"/>
                </a:moveTo>
                <a:cubicBezTo>
                  <a:pt x="237189" y="7143"/>
                  <a:pt x="-25144" y="259557"/>
                  <a:pt x="1843" y="742950"/>
                </a:cubicBezTo>
                <a:cubicBezTo>
                  <a:pt x="28830" y="1226343"/>
                  <a:pt x="353475" y="1432917"/>
                  <a:pt x="2268793" y="1500187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0D65577B-75F7-329A-3E3C-AB4AC5E0546E}"/>
              </a:ext>
            </a:extLst>
          </p:cNvPr>
          <p:cNvSpPr/>
          <p:nvPr/>
        </p:nvSpPr>
        <p:spPr>
          <a:xfrm flipH="1">
            <a:off x="6760369" y="2300288"/>
            <a:ext cx="2268793" cy="1500187"/>
          </a:xfrm>
          <a:custGeom>
            <a:avLst/>
            <a:gdLst>
              <a:gd name="connsiteX0" fmla="*/ 1248332 w 2267507"/>
              <a:gd name="connsiteY0" fmla="*/ 67842 h 1583078"/>
              <a:gd name="connsiteX1" fmla="*/ 553007 w 2267507"/>
              <a:gd name="connsiteY1" fmla="*/ 72604 h 1583078"/>
              <a:gd name="connsiteX2" fmla="*/ 557 w 2267507"/>
              <a:gd name="connsiteY2" fmla="*/ 810792 h 1583078"/>
              <a:gd name="connsiteX3" fmla="*/ 653020 w 2267507"/>
              <a:gd name="connsiteY3" fmla="*/ 1482304 h 1583078"/>
              <a:gd name="connsiteX4" fmla="*/ 2267507 w 2267507"/>
              <a:gd name="connsiteY4" fmla="*/ 1568029 h 1583078"/>
              <a:gd name="connsiteX0" fmla="*/ 1255022 w 2274197"/>
              <a:gd name="connsiteY0" fmla="*/ 13775 h 1529011"/>
              <a:gd name="connsiteX1" fmla="*/ 369197 w 2274197"/>
              <a:gd name="connsiteY1" fmla="*/ 223325 h 1529011"/>
              <a:gd name="connsiteX2" fmla="*/ 7247 w 2274197"/>
              <a:gd name="connsiteY2" fmla="*/ 756725 h 1529011"/>
              <a:gd name="connsiteX3" fmla="*/ 659710 w 2274197"/>
              <a:gd name="connsiteY3" fmla="*/ 1428237 h 1529011"/>
              <a:gd name="connsiteX4" fmla="*/ 2274197 w 2274197"/>
              <a:gd name="connsiteY4" fmla="*/ 1513962 h 1529011"/>
              <a:gd name="connsiteX0" fmla="*/ 1255022 w 2274197"/>
              <a:gd name="connsiteY0" fmla="*/ 5044 h 1520280"/>
              <a:gd name="connsiteX1" fmla="*/ 369197 w 2274197"/>
              <a:gd name="connsiteY1" fmla="*/ 214594 h 1520280"/>
              <a:gd name="connsiteX2" fmla="*/ 7247 w 2274197"/>
              <a:gd name="connsiteY2" fmla="*/ 747994 h 1520280"/>
              <a:gd name="connsiteX3" fmla="*/ 659710 w 2274197"/>
              <a:gd name="connsiteY3" fmla="*/ 1419506 h 1520280"/>
              <a:gd name="connsiteX4" fmla="*/ 2274197 w 2274197"/>
              <a:gd name="connsiteY4" fmla="*/ 1505231 h 1520280"/>
              <a:gd name="connsiteX0" fmla="*/ 1247775 w 2266950"/>
              <a:gd name="connsiteY0" fmla="*/ 0 h 1515236"/>
              <a:gd name="connsiteX1" fmla="*/ 0 w 2266950"/>
              <a:gd name="connsiteY1" fmla="*/ 742950 h 1515236"/>
              <a:gd name="connsiteX2" fmla="*/ 652463 w 2266950"/>
              <a:gd name="connsiteY2" fmla="*/ 1414462 h 1515236"/>
              <a:gd name="connsiteX3" fmla="*/ 2266950 w 2266950"/>
              <a:gd name="connsiteY3" fmla="*/ 1500187 h 1515236"/>
              <a:gd name="connsiteX0" fmla="*/ 1248584 w 2267759"/>
              <a:gd name="connsiteY0" fmla="*/ 0 h 1515236"/>
              <a:gd name="connsiteX1" fmla="*/ 809 w 2267759"/>
              <a:gd name="connsiteY1" fmla="*/ 742950 h 1515236"/>
              <a:gd name="connsiteX2" fmla="*/ 653272 w 2267759"/>
              <a:gd name="connsiteY2" fmla="*/ 1414462 h 1515236"/>
              <a:gd name="connsiteX3" fmla="*/ 2267759 w 2267759"/>
              <a:gd name="connsiteY3" fmla="*/ 1500187 h 1515236"/>
              <a:gd name="connsiteX0" fmla="*/ 1247817 w 2266992"/>
              <a:gd name="connsiteY0" fmla="*/ 0 h 1515236"/>
              <a:gd name="connsiteX1" fmla="*/ 42 w 2266992"/>
              <a:gd name="connsiteY1" fmla="*/ 742950 h 1515236"/>
              <a:gd name="connsiteX2" fmla="*/ 652505 w 2266992"/>
              <a:gd name="connsiteY2" fmla="*/ 1414462 h 1515236"/>
              <a:gd name="connsiteX3" fmla="*/ 2266992 w 2266992"/>
              <a:gd name="connsiteY3" fmla="*/ 1500187 h 1515236"/>
              <a:gd name="connsiteX0" fmla="*/ 1247817 w 2266992"/>
              <a:gd name="connsiteY0" fmla="*/ 0 h 1515236"/>
              <a:gd name="connsiteX1" fmla="*/ 42 w 2266992"/>
              <a:gd name="connsiteY1" fmla="*/ 742950 h 1515236"/>
              <a:gd name="connsiteX2" fmla="*/ 652505 w 2266992"/>
              <a:gd name="connsiteY2" fmla="*/ 1414462 h 1515236"/>
              <a:gd name="connsiteX3" fmla="*/ 2266992 w 2266992"/>
              <a:gd name="connsiteY3" fmla="*/ 1500187 h 1515236"/>
              <a:gd name="connsiteX0" fmla="*/ 1265515 w 2284690"/>
              <a:gd name="connsiteY0" fmla="*/ 0 h 1554484"/>
              <a:gd name="connsiteX1" fmla="*/ 17740 w 2284690"/>
              <a:gd name="connsiteY1" fmla="*/ 742950 h 1554484"/>
              <a:gd name="connsiteX2" fmla="*/ 651153 w 2284690"/>
              <a:gd name="connsiteY2" fmla="*/ 1490662 h 1554484"/>
              <a:gd name="connsiteX3" fmla="*/ 2284690 w 2284690"/>
              <a:gd name="connsiteY3" fmla="*/ 1500187 h 1554484"/>
              <a:gd name="connsiteX0" fmla="*/ 1270916 w 2290091"/>
              <a:gd name="connsiteY0" fmla="*/ 0 h 1500187"/>
              <a:gd name="connsiteX1" fmla="*/ 23141 w 2290091"/>
              <a:gd name="connsiteY1" fmla="*/ 742950 h 1500187"/>
              <a:gd name="connsiteX2" fmla="*/ 2290091 w 2290091"/>
              <a:gd name="connsiteY2" fmla="*/ 1500187 h 1500187"/>
              <a:gd name="connsiteX0" fmla="*/ 1270916 w 2290091"/>
              <a:gd name="connsiteY0" fmla="*/ 0 h 1500187"/>
              <a:gd name="connsiteX1" fmla="*/ 23141 w 2290091"/>
              <a:gd name="connsiteY1" fmla="*/ 742950 h 1500187"/>
              <a:gd name="connsiteX2" fmla="*/ 2290091 w 2290091"/>
              <a:gd name="connsiteY2" fmla="*/ 1500187 h 1500187"/>
              <a:gd name="connsiteX0" fmla="*/ 1248579 w 2267754"/>
              <a:gd name="connsiteY0" fmla="*/ 0 h 1500187"/>
              <a:gd name="connsiteX1" fmla="*/ 804 w 2267754"/>
              <a:gd name="connsiteY1" fmla="*/ 742950 h 1500187"/>
              <a:gd name="connsiteX2" fmla="*/ 2267754 w 2267754"/>
              <a:gd name="connsiteY2" fmla="*/ 1500187 h 1500187"/>
              <a:gd name="connsiteX0" fmla="*/ 1249618 w 2268793"/>
              <a:gd name="connsiteY0" fmla="*/ 0 h 1500187"/>
              <a:gd name="connsiteX1" fmla="*/ 1843 w 2268793"/>
              <a:gd name="connsiteY1" fmla="*/ 742950 h 1500187"/>
              <a:gd name="connsiteX2" fmla="*/ 2268793 w 2268793"/>
              <a:gd name="connsiteY2" fmla="*/ 1500187 h 1500187"/>
              <a:gd name="connsiteX0" fmla="*/ 1249618 w 2268793"/>
              <a:gd name="connsiteY0" fmla="*/ 0 h 1500187"/>
              <a:gd name="connsiteX1" fmla="*/ 1843 w 2268793"/>
              <a:gd name="connsiteY1" fmla="*/ 742950 h 1500187"/>
              <a:gd name="connsiteX2" fmla="*/ 2268793 w 2268793"/>
              <a:gd name="connsiteY2" fmla="*/ 1500187 h 15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93" h="1500187">
                <a:moveTo>
                  <a:pt x="1249618" y="0"/>
                </a:moveTo>
                <a:cubicBezTo>
                  <a:pt x="237189" y="7143"/>
                  <a:pt x="-25144" y="259557"/>
                  <a:pt x="1843" y="742950"/>
                </a:cubicBezTo>
                <a:cubicBezTo>
                  <a:pt x="28830" y="1226343"/>
                  <a:pt x="353475" y="1432917"/>
                  <a:pt x="2268793" y="1500187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9FCC1DE-9FDC-CF72-F8A7-7FC0E1BE5DA1}"/>
              </a:ext>
            </a:extLst>
          </p:cNvPr>
          <p:cNvSpPr/>
          <p:nvPr/>
        </p:nvSpPr>
        <p:spPr>
          <a:xfrm>
            <a:off x="3488689" y="5015912"/>
            <a:ext cx="933131" cy="6075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XENON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00715DDB-D614-D279-8AA3-9CAEEBE1B4E8}"/>
              </a:ext>
            </a:extLst>
          </p:cNvPr>
          <p:cNvCxnSpPr>
            <a:cxnSpLocks/>
          </p:cNvCxnSpPr>
          <p:nvPr/>
        </p:nvCxnSpPr>
        <p:spPr>
          <a:xfrm>
            <a:off x="4590016" y="4029075"/>
            <a:ext cx="1211210" cy="1247823"/>
          </a:xfrm>
          <a:prstGeom prst="bentConnector3">
            <a:avLst>
              <a:gd name="adj1" fmla="val 41330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D6FFD802-B034-C057-60E7-00EDB9F86F85}"/>
              </a:ext>
            </a:extLst>
          </p:cNvPr>
          <p:cNvCxnSpPr>
            <a:cxnSpLocks/>
          </p:cNvCxnSpPr>
          <p:nvPr/>
        </p:nvCxnSpPr>
        <p:spPr>
          <a:xfrm>
            <a:off x="4590016" y="4105275"/>
            <a:ext cx="1211210" cy="1247823"/>
          </a:xfrm>
          <a:prstGeom prst="bentConnector3">
            <a:avLst>
              <a:gd name="adj1" fmla="val 3444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3F1AFCA-D6F8-978F-ABC7-EE2B8DCBFE39}"/>
              </a:ext>
            </a:extLst>
          </p:cNvPr>
          <p:cNvCxnSpPr/>
          <p:nvPr/>
        </p:nvCxnSpPr>
        <p:spPr>
          <a:xfrm>
            <a:off x="5000625" y="4105275"/>
            <a:ext cx="481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65573C0-BCF7-B442-94F7-5C2F20B160E6}"/>
              </a:ext>
            </a:extLst>
          </p:cNvPr>
          <p:cNvCxnSpPr/>
          <p:nvPr/>
        </p:nvCxnSpPr>
        <p:spPr>
          <a:xfrm>
            <a:off x="5000625" y="4029075"/>
            <a:ext cx="4814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7540689-3CC7-E383-AA79-06DA659C3125}"/>
              </a:ext>
            </a:extLst>
          </p:cNvPr>
          <p:cNvCxnSpPr>
            <a:cxnSpLocks/>
            <a:stCxn id="29" idx="3"/>
            <a:endCxn id="43" idx="3"/>
          </p:cNvCxnSpPr>
          <p:nvPr/>
        </p:nvCxnSpPr>
        <p:spPr>
          <a:xfrm flipH="1">
            <a:off x="4421820" y="3768090"/>
            <a:ext cx="168196" cy="1551620"/>
          </a:xfrm>
          <a:prstGeom prst="bentConnector3">
            <a:avLst>
              <a:gd name="adj1" fmla="val -135913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B5E646D4-9798-B246-360A-1BB2E7DD88D6}"/>
              </a:ext>
            </a:extLst>
          </p:cNvPr>
          <p:cNvCxnSpPr>
            <a:cxnSpLocks/>
          </p:cNvCxnSpPr>
          <p:nvPr/>
        </p:nvCxnSpPr>
        <p:spPr>
          <a:xfrm flipH="1">
            <a:off x="4421820" y="3848552"/>
            <a:ext cx="168196" cy="1551620"/>
          </a:xfrm>
          <a:prstGeom prst="bentConnector3">
            <a:avLst>
              <a:gd name="adj1" fmla="val -188296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C5EF91F-BDDF-39DF-DF08-C2F37436F038}"/>
              </a:ext>
            </a:extLst>
          </p:cNvPr>
          <p:cNvCxnSpPr>
            <a:cxnSpLocks/>
          </p:cNvCxnSpPr>
          <p:nvPr/>
        </p:nvCxnSpPr>
        <p:spPr>
          <a:xfrm>
            <a:off x="4912199" y="3848552"/>
            <a:ext cx="79327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ECFC183-EE10-91E6-A6CE-E526EA28390C}"/>
              </a:ext>
            </a:extLst>
          </p:cNvPr>
          <p:cNvCxnSpPr>
            <a:cxnSpLocks/>
          </p:cNvCxnSpPr>
          <p:nvPr/>
        </p:nvCxnSpPr>
        <p:spPr>
          <a:xfrm>
            <a:off x="4798983" y="3768090"/>
            <a:ext cx="79327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620A613-725E-5450-BFFD-FE4F226ACBA1}"/>
              </a:ext>
            </a:extLst>
          </p:cNvPr>
          <p:cNvSpPr/>
          <p:nvPr/>
        </p:nvSpPr>
        <p:spPr>
          <a:xfrm>
            <a:off x="3146271" y="3246120"/>
            <a:ext cx="1443745" cy="10439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Anschlussbox</a:t>
            </a:r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20BB2F9-02A8-B68C-66D5-72899EC29C9D}"/>
              </a:ext>
            </a:extLst>
          </p:cNvPr>
          <p:cNvSpPr/>
          <p:nvPr/>
        </p:nvSpPr>
        <p:spPr>
          <a:xfrm flipH="1">
            <a:off x="2481263" y="5062539"/>
            <a:ext cx="1007426" cy="581118"/>
          </a:xfrm>
          <a:prstGeom prst="rightArrow">
            <a:avLst>
              <a:gd name="adj1" fmla="val 50000"/>
              <a:gd name="adj2" fmla="val 385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PC/USB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23CD5AB-C8F3-4BB6-3DA7-27B88878D1EF}"/>
              </a:ext>
            </a:extLst>
          </p:cNvPr>
          <p:cNvSpPr/>
          <p:nvPr/>
        </p:nvSpPr>
        <p:spPr>
          <a:xfrm>
            <a:off x="5473214" y="3246120"/>
            <a:ext cx="1443745" cy="10439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Anschlussbox</a:t>
            </a:r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2EE1BC26-A789-5A15-5C07-8A8F2D3AF694}"/>
              </a:ext>
            </a:extLst>
          </p:cNvPr>
          <p:cNvSpPr/>
          <p:nvPr/>
        </p:nvSpPr>
        <p:spPr>
          <a:xfrm>
            <a:off x="582126" y="1855211"/>
            <a:ext cx="1566081" cy="877928"/>
          </a:xfrm>
          <a:prstGeom prst="rightArrow">
            <a:avLst>
              <a:gd name="adj1" fmla="val 67359"/>
              <a:gd name="adj2" fmla="val 50000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9" name="Pfeil: nach rechts 78">
            <a:extLst>
              <a:ext uri="{FF2B5EF4-FFF2-40B4-BE49-F238E27FC236}">
                <a16:creationId xmlns:a16="http://schemas.microsoft.com/office/drawing/2014/main" id="{9A384E4A-0C49-73AE-3573-105F534E2C8D}"/>
              </a:ext>
            </a:extLst>
          </p:cNvPr>
          <p:cNvSpPr/>
          <p:nvPr/>
        </p:nvSpPr>
        <p:spPr>
          <a:xfrm flipH="1">
            <a:off x="7967239" y="1836644"/>
            <a:ext cx="1566081" cy="877928"/>
          </a:xfrm>
          <a:prstGeom prst="rightArrow">
            <a:avLst>
              <a:gd name="adj1" fmla="val 67359"/>
              <a:gd name="adj2" fmla="val 50000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265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4D9786C-8B81-A15A-4A96-68954A11BF8D}"/>
              </a:ext>
            </a:extLst>
          </p:cNvPr>
          <p:cNvGrpSpPr/>
          <p:nvPr/>
        </p:nvGrpSpPr>
        <p:grpSpPr>
          <a:xfrm flipH="1">
            <a:off x="4242748" y="1952532"/>
            <a:ext cx="2742392" cy="791570"/>
            <a:chOff x="3207224" y="1665027"/>
            <a:chExt cx="2742392" cy="791570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77B9A5B4-90C9-7BF7-FF99-B35034995F89}"/>
                </a:ext>
              </a:extLst>
            </p:cNvPr>
            <p:cNvSpPr/>
            <p:nvPr/>
          </p:nvSpPr>
          <p:spPr>
            <a:xfrm>
              <a:off x="3207224" y="1665027"/>
              <a:ext cx="2326943" cy="791570"/>
            </a:xfrm>
            <a:custGeom>
              <a:avLst/>
              <a:gdLst>
                <a:gd name="connsiteX0" fmla="*/ 2108348 w 2326943"/>
                <a:gd name="connsiteY0" fmla="*/ 516696 h 791570"/>
                <a:gd name="connsiteX1" fmla="*/ 2002116 w 2326943"/>
                <a:gd name="connsiteY1" fmla="*/ 622928 h 791570"/>
                <a:gd name="connsiteX2" fmla="*/ 2108348 w 2326943"/>
                <a:gd name="connsiteY2" fmla="*/ 729160 h 791570"/>
                <a:gd name="connsiteX3" fmla="*/ 2214580 w 2326943"/>
                <a:gd name="connsiteY3" fmla="*/ 622928 h 791570"/>
                <a:gd name="connsiteX4" fmla="*/ 2108348 w 2326943"/>
                <a:gd name="connsiteY4" fmla="*/ 516696 h 791570"/>
                <a:gd name="connsiteX5" fmla="*/ 188453 w 2326943"/>
                <a:gd name="connsiteY5" fmla="*/ 516696 h 791570"/>
                <a:gd name="connsiteX6" fmla="*/ 82221 w 2326943"/>
                <a:gd name="connsiteY6" fmla="*/ 622928 h 791570"/>
                <a:gd name="connsiteX7" fmla="*/ 188453 w 2326943"/>
                <a:gd name="connsiteY7" fmla="*/ 729160 h 791570"/>
                <a:gd name="connsiteX8" fmla="*/ 294685 w 2326943"/>
                <a:gd name="connsiteY8" fmla="*/ 622928 h 791570"/>
                <a:gd name="connsiteX9" fmla="*/ 188453 w 2326943"/>
                <a:gd name="connsiteY9" fmla="*/ 516696 h 791570"/>
                <a:gd name="connsiteX10" fmla="*/ 2108348 w 2326943"/>
                <a:gd name="connsiteY10" fmla="*/ 62410 h 791570"/>
                <a:gd name="connsiteX11" fmla="*/ 2002116 w 2326943"/>
                <a:gd name="connsiteY11" fmla="*/ 168642 h 791570"/>
                <a:gd name="connsiteX12" fmla="*/ 2108348 w 2326943"/>
                <a:gd name="connsiteY12" fmla="*/ 274874 h 791570"/>
                <a:gd name="connsiteX13" fmla="*/ 2214580 w 2326943"/>
                <a:gd name="connsiteY13" fmla="*/ 168642 h 791570"/>
                <a:gd name="connsiteX14" fmla="*/ 2108348 w 2326943"/>
                <a:gd name="connsiteY14" fmla="*/ 62410 h 791570"/>
                <a:gd name="connsiteX15" fmla="*/ 548318 w 2326943"/>
                <a:gd name="connsiteY15" fmla="*/ 62410 h 791570"/>
                <a:gd name="connsiteX16" fmla="*/ 437191 w 2326943"/>
                <a:gd name="connsiteY16" fmla="*/ 173537 h 791570"/>
                <a:gd name="connsiteX17" fmla="*/ 437191 w 2326943"/>
                <a:gd name="connsiteY17" fmla="*/ 618033 h 791570"/>
                <a:gd name="connsiteX18" fmla="*/ 548318 w 2326943"/>
                <a:gd name="connsiteY18" fmla="*/ 729160 h 791570"/>
                <a:gd name="connsiteX19" fmla="*/ 1778626 w 2326943"/>
                <a:gd name="connsiteY19" fmla="*/ 729160 h 791570"/>
                <a:gd name="connsiteX20" fmla="*/ 1889753 w 2326943"/>
                <a:gd name="connsiteY20" fmla="*/ 618033 h 791570"/>
                <a:gd name="connsiteX21" fmla="*/ 1889753 w 2326943"/>
                <a:gd name="connsiteY21" fmla="*/ 173537 h 791570"/>
                <a:gd name="connsiteX22" fmla="*/ 1778626 w 2326943"/>
                <a:gd name="connsiteY22" fmla="*/ 62410 h 791570"/>
                <a:gd name="connsiteX23" fmla="*/ 188453 w 2326943"/>
                <a:gd name="connsiteY23" fmla="*/ 62410 h 791570"/>
                <a:gd name="connsiteX24" fmla="*/ 82221 w 2326943"/>
                <a:gd name="connsiteY24" fmla="*/ 168642 h 791570"/>
                <a:gd name="connsiteX25" fmla="*/ 188453 w 2326943"/>
                <a:gd name="connsiteY25" fmla="*/ 274874 h 791570"/>
                <a:gd name="connsiteX26" fmla="*/ 294685 w 2326943"/>
                <a:gd name="connsiteY26" fmla="*/ 168642 h 791570"/>
                <a:gd name="connsiteX27" fmla="*/ 188453 w 2326943"/>
                <a:gd name="connsiteY27" fmla="*/ 62410 h 791570"/>
                <a:gd name="connsiteX28" fmla="*/ 0 w 2326943"/>
                <a:gd name="connsiteY28" fmla="*/ 0 h 791570"/>
                <a:gd name="connsiteX29" fmla="*/ 2326943 w 2326943"/>
                <a:gd name="connsiteY29" fmla="*/ 0 h 791570"/>
                <a:gd name="connsiteX30" fmla="*/ 2326943 w 2326943"/>
                <a:gd name="connsiteY30" fmla="*/ 791570 h 791570"/>
                <a:gd name="connsiteX31" fmla="*/ 0 w 2326943"/>
                <a:gd name="connsiteY31" fmla="*/ 79157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6943" h="791570">
                  <a:moveTo>
                    <a:pt x="2108348" y="516696"/>
                  </a:moveTo>
                  <a:cubicBezTo>
                    <a:pt x="2049678" y="516696"/>
                    <a:pt x="2002116" y="564258"/>
                    <a:pt x="2002116" y="622928"/>
                  </a:cubicBezTo>
                  <a:cubicBezTo>
                    <a:pt x="2002116" y="681598"/>
                    <a:pt x="2049678" y="729160"/>
                    <a:pt x="2108348" y="729160"/>
                  </a:cubicBezTo>
                  <a:cubicBezTo>
                    <a:pt x="2167018" y="729160"/>
                    <a:pt x="2214580" y="681598"/>
                    <a:pt x="2214580" y="622928"/>
                  </a:cubicBezTo>
                  <a:cubicBezTo>
                    <a:pt x="2214580" y="564258"/>
                    <a:pt x="2167018" y="516696"/>
                    <a:pt x="2108348" y="516696"/>
                  </a:cubicBezTo>
                  <a:close/>
                  <a:moveTo>
                    <a:pt x="188453" y="516696"/>
                  </a:moveTo>
                  <a:cubicBezTo>
                    <a:pt x="129783" y="516696"/>
                    <a:pt x="82221" y="564258"/>
                    <a:pt x="82221" y="622928"/>
                  </a:cubicBezTo>
                  <a:cubicBezTo>
                    <a:pt x="82221" y="681598"/>
                    <a:pt x="129783" y="729160"/>
                    <a:pt x="188453" y="729160"/>
                  </a:cubicBezTo>
                  <a:cubicBezTo>
                    <a:pt x="247123" y="729160"/>
                    <a:pt x="294685" y="681598"/>
                    <a:pt x="294685" y="622928"/>
                  </a:cubicBezTo>
                  <a:cubicBezTo>
                    <a:pt x="294685" y="564258"/>
                    <a:pt x="247123" y="516696"/>
                    <a:pt x="188453" y="516696"/>
                  </a:cubicBezTo>
                  <a:close/>
                  <a:moveTo>
                    <a:pt x="2108348" y="62410"/>
                  </a:moveTo>
                  <a:cubicBezTo>
                    <a:pt x="2049678" y="62410"/>
                    <a:pt x="2002116" y="109972"/>
                    <a:pt x="2002116" y="168642"/>
                  </a:cubicBezTo>
                  <a:cubicBezTo>
                    <a:pt x="2002116" y="227312"/>
                    <a:pt x="2049678" y="274874"/>
                    <a:pt x="2108348" y="274874"/>
                  </a:cubicBezTo>
                  <a:cubicBezTo>
                    <a:pt x="2167018" y="274874"/>
                    <a:pt x="2214580" y="227312"/>
                    <a:pt x="2214580" y="168642"/>
                  </a:cubicBezTo>
                  <a:cubicBezTo>
                    <a:pt x="2214580" y="109972"/>
                    <a:pt x="2167018" y="62410"/>
                    <a:pt x="2108348" y="62410"/>
                  </a:cubicBezTo>
                  <a:close/>
                  <a:moveTo>
                    <a:pt x="548318" y="62410"/>
                  </a:moveTo>
                  <a:cubicBezTo>
                    <a:pt x="486944" y="62410"/>
                    <a:pt x="437191" y="112163"/>
                    <a:pt x="437191" y="173537"/>
                  </a:cubicBezTo>
                  <a:lnTo>
                    <a:pt x="437191" y="618033"/>
                  </a:lnTo>
                  <a:cubicBezTo>
                    <a:pt x="437191" y="679407"/>
                    <a:pt x="486944" y="729160"/>
                    <a:pt x="548318" y="729160"/>
                  </a:cubicBezTo>
                  <a:lnTo>
                    <a:pt x="1778626" y="729160"/>
                  </a:lnTo>
                  <a:cubicBezTo>
                    <a:pt x="1840000" y="729160"/>
                    <a:pt x="1889753" y="679407"/>
                    <a:pt x="1889753" y="618033"/>
                  </a:cubicBezTo>
                  <a:lnTo>
                    <a:pt x="1889753" y="173537"/>
                  </a:lnTo>
                  <a:cubicBezTo>
                    <a:pt x="1889753" y="112163"/>
                    <a:pt x="1840000" y="62410"/>
                    <a:pt x="1778626" y="62410"/>
                  </a:cubicBezTo>
                  <a:close/>
                  <a:moveTo>
                    <a:pt x="188453" y="62410"/>
                  </a:moveTo>
                  <a:cubicBezTo>
                    <a:pt x="129783" y="62410"/>
                    <a:pt x="82221" y="109972"/>
                    <a:pt x="82221" y="168642"/>
                  </a:cubicBezTo>
                  <a:cubicBezTo>
                    <a:pt x="82221" y="227312"/>
                    <a:pt x="129783" y="274874"/>
                    <a:pt x="188453" y="274874"/>
                  </a:cubicBezTo>
                  <a:cubicBezTo>
                    <a:pt x="247123" y="274874"/>
                    <a:pt x="294685" y="227312"/>
                    <a:pt x="294685" y="168642"/>
                  </a:cubicBezTo>
                  <a:cubicBezTo>
                    <a:pt x="294685" y="109972"/>
                    <a:pt x="247123" y="62410"/>
                    <a:pt x="188453" y="62410"/>
                  </a:cubicBezTo>
                  <a:close/>
                  <a:moveTo>
                    <a:pt x="0" y="0"/>
                  </a:moveTo>
                  <a:lnTo>
                    <a:pt x="2326943" y="0"/>
                  </a:lnTo>
                  <a:lnTo>
                    <a:pt x="2326943" y="791570"/>
                  </a:lnTo>
                  <a:lnTo>
                    <a:pt x="0" y="79157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749D189-1163-DF8F-95B1-453E2A12B55C}"/>
                </a:ext>
              </a:extLst>
            </p:cNvPr>
            <p:cNvSpPr/>
            <p:nvPr/>
          </p:nvSpPr>
          <p:spPr>
            <a:xfrm>
              <a:off x="5534167" y="1919770"/>
              <a:ext cx="415449" cy="2820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2119088-4FC4-E926-A3F0-5B49AB4E75AE}"/>
                </a:ext>
              </a:extLst>
            </p:cNvPr>
            <p:cNvSpPr/>
            <p:nvPr/>
          </p:nvSpPr>
          <p:spPr>
            <a:xfrm>
              <a:off x="5606716" y="1893094"/>
              <a:ext cx="342900" cy="3354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397D9223-B788-CDFC-002A-63FCE703E09A}"/>
                </a:ext>
              </a:extLst>
            </p:cNvPr>
            <p:cNvSpPr/>
            <p:nvPr/>
          </p:nvSpPr>
          <p:spPr>
            <a:xfrm>
              <a:off x="4820441" y="1727437"/>
              <a:ext cx="276536" cy="666750"/>
            </a:xfrm>
            <a:custGeom>
              <a:avLst/>
              <a:gdLst>
                <a:gd name="connsiteX0" fmla="*/ 0 w 276536"/>
                <a:gd name="connsiteY0" fmla="*/ 0 h 666750"/>
                <a:gd name="connsiteX1" fmla="*/ 165409 w 276536"/>
                <a:gd name="connsiteY1" fmla="*/ 0 h 666750"/>
                <a:gd name="connsiteX2" fmla="*/ 276536 w 276536"/>
                <a:gd name="connsiteY2" fmla="*/ 111127 h 666750"/>
                <a:gd name="connsiteX3" fmla="*/ 276536 w 276536"/>
                <a:gd name="connsiteY3" fmla="*/ 555623 h 666750"/>
                <a:gd name="connsiteX4" fmla="*/ 165409 w 276536"/>
                <a:gd name="connsiteY4" fmla="*/ 666750 h 666750"/>
                <a:gd name="connsiteX5" fmla="*/ 0 w 276536"/>
                <a:gd name="connsiteY5" fmla="*/ 666750 h 666750"/>
                <a:gd name="connsiteX6" fmla="*/ 111127 w 276536"/>
                <a:gd name="connsiteY6" fmla="*/ 555623 h 666750"/>
                <a:gd name="connsiteX7" fmla="*/ 111127 w 276536"/>
                <a:gd name="connsiteY7" fmla="*/ 111127 h 666750"/>
                <a:gd name="connsiteX8" fmla="*/ 0 w 276536"/>
                <a:gd name="connsiteY8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536" h="666750">
                  <a:moveTo>
                    <a:pt x="0" y="0"/>
                  </a:moveTo>
                  <a:lnTo>
                    <a:pt x="165409" y="0"/>
                  </a:lnTo>
                  <a:cubicBezTo>
                    <a:pt x="226783" y="0"/>
                    <a:pt x="276536" y="49753"/>
                    <a:pt x="276536" y="111127"/>
                  </a:cubicBezTo>
                  <a:lnTo>
                    <a:pt x="276536" y="555623"/>
                  </a:lnTo>
                  <a:cubicBezTo>
                    <a:pt x="276536" y="616997"/>
                    <a:pt x="226783" y="666750"/>
                    <a:pt x="165409" y="666750"/>
                  </a:cubicBezTo>
                  <a:lnTo>
                    <a:pt x="0" y="666750"/>
                  </a:lnTo>
                  <a:cubicBezTo>
                    <a:pt x="61374" y="666750"/>
                    <a:pt x="111127" y="616997"/>
                    <a:pt x="111127" y="555623"/>
                  </a:cubicBezTo>
                  <a:lnTo>
                    <a:pt x="111127" y="111127"/>
                  </a:lnTo>
                  <a:cubicBezTo>
                    <a:pt x="111127" y="49753"/>
                    <a:pt x="61374" y="0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F466100-B16C-B8D9-CD2F-907C9D5CD642}"/>
                </a:ext>
              </a:extLst>
            </p:cNvPr>
            <p:cNvSpPr/>
            <p:nvPr/>
          </p:nvSpPr>
          <p:spPr>
            <a:xfrm>
              <a:off x="3644414" y="1727437"/>
              <a:ext cx="1287155" cy="666750"/>
            </a:xfrm>
            <a:custGeom>
              <a:avLst/>
              <a:gdLst>
                <a:gd name="connsiteX0" fmla="*/ 111127 w 1287155"/>
                <a:gd name="connsiteY0" fmla="*/ 0 h 666750"/>
                <a:gd name="connsiteX1" fmla="*/ 510261 w 1287155"/>
                <a:gd name="connsiteY1" fmla="*/ 0 h 666750"/>
                <a:gd name="connsiteX2" fmla="*/ 390683 w 1287155"/>
                <a:gd name="connsiteY2" fmla="*/ 119578 h 666750"/>
                <a:gd name="connsiteX3" fmla="*/ 510261 w 1287155"/>
                <a:gd name="connsiteY3" fmla="*/ 239156 h 666750"/>
                <a:gd name="connsiteX4" fmla="*/ 771808 w 1287155"/>
                <a:gd name="connsiteY4" fmla="*/ 239156 h 666750"/>
                <a:gd name="connsiteX5" fmla="*/ 891386 w 1287155"/>
                <a:gd name="connsiteY5" fmla="*/ 119578 h 666750"/>
                <a:gd name="connsiteX6" fmla="*/ 771808 w 1287155"/>
                <a:gd name="connsiteY6" fmla="*/ 0 h 666750"/>
                <a:gd name="connsiteX7" fmla="*/ 1176028 w 1287155"/>
                <a:gd name="connsiteY7" fmla="*/ 0 h 666750"/>
                <a:gd name="connsiteX8" fmla="*/ 1287155 w 1287155"/>
                <a:gd name="connsiteY8" fmla="*/ 111127 h 666750"/>
                <a:gd name="connsiteX9" fmla="*/ 1287155 w 1287155"/>
                <a:gd name="connsiteY9" fmla="*/ 555623 h 666750"/>
                <a:gd name="connsiteX10" fmla="*/ 1176028 w 1287155"/>
                <a:gd name="connsiteY10" fmla="*/ 666750 h 666750"/>
                <a:gd name="connsiteX11" fmla="*/ 769823 w 1287155"/>
                <a:gd name="connsiteY11" fmla="*/ 666750 h 666750"/>
                <a:gd name="connsiteX12" fmla="*/ 889401 w 1287155"/>
                <a:gd name="connsiteY12" fmla="*/ 547172 h 666750"/>
                <a:gd name="connsiteX13" fmla="*/ 769823 w 1287155"/>
                <a:gd name="connsiteY13" fmla="*/ 427594 h 666750"/>
                <a:gd name="connsiteX14" fmla="*/ 508276 w 1287155"/>
                <a:gd name="connsiteY14" fmla="*/ 427594 h 666750"/>
                <a:gd name="connsiteX15" fmla="*/ 388698 w 1287155"/>
                <a:gd name="connsiteY15" fmla="*/ 547172 h 666750"/>
                <a:gd name="connsiteX16" fmla="*/ 508276 w 1287155"/>
                <a:gd name="connsiteY16" fmla="*/ 666750 h 666750"/>
                <a:gd name="connsiteX17" fmla="*/ 111127 w 1287155"/>
                <a:gd name="connsiteY17" fmla="*/ 666750 h 666750"/>
                <a:gd name="connsiteX18" fmla="*/ 0 w 1287155"/>
                <a:gd name="connsiteY18" fmla="*/ 555623 h 666750"/>
                <a:gd name="connsiteX19" fmla="*/ 0 w 1287155"/>
                <a:gd name="connsiteY19" fmla="*/ 111127 h 666750"/>
                <a:gd name="connsiteX20" fmla="*/ 111127 w 1287155"/>
                <a:gd name="connsiteY20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7155" h="666750">
                  <a:moveTo>
                    <a:pt x="111127" y="0"/>
                  </a:moveTo>
                  <a:lnTo>
                    <a:pt x="510261" y="0"/>
                  </a:lnTo>
                  <a:cubicBezTo>
                    <a:pt x="444220" y="0"/>
                    <a:pt x="390683" y="53537"/>
                    <a:pt x="390683" y="119578"/>
                  </a:cubicBezTo>
                  <a:cubicBezTo>
                    <a:pt x="390683" y="185619"/>
                    <a:pt x="444220" y="239156"/>
                    <a:pt x="510261" y="239156"/>
                  </a:cubicBezTo>
                  <a:lnTo>
                    <a:pt x="771808" y="239156"/>
                  </a:lnTo>
                  <a:cubicBezTo>
                    <a:pt x="837849" y="239156"/>
                    <a:pt x="891386" y="185619"/>
                    <a:pt x="891386" y="119578"/>
                  </a:cubicBezTo>
                  <a:cubicBezTo>
                    <a:pt x="891386" y="53537"/>
                    <a:pt x="837849" y="0"/>
                    <a:pt x="771808" y="0"/>
                  </a:cubicBezTo>
                  <a:lnTo>
                    <a:pt x="1176028" y="0"/>
                  </a:lnTo>
                  <a:cubicBezTo>
                    <a:pt x="1237402" y="0"/>
                    <a:pt x="1287155" y="49753"/>
                    <a:pt x="1287155" y="111127"/>
                  </a:cubicBezTo>
                  <a:lnTo>
                    <a:pt x="1287155" y="555623"/>
                  </a:lnTo>
                  <a:cubicBezTo>
                    <a:pt x="1287155" y="616997"/>
                    <a:pt x="1237402" y="666750"/>
                    <a:pt x="1176028" y="666750"/>
                  </a:cubicBezTo>
                  <a:lnTo>
                    <a:pt x="769823" y="666750"/>
                  </a:lnTo>
                  <a:cubicBezTo>
                    <a:pt x="835864" y="666750"/>
                    <a:pt x="889401" y="613213"/>
                    <a:pt x="889401" y="547172"/>
                  </a:cubicBezTo>
                  <a:cubicBezTo>
                    <a:pt x="889401" y="481131"/>
                    <a:pt x="835864" y="427594"/>
                    <a:pt x="769823" y="427594"/>
                  </a:cubicBezTo>
                  <a:lnTo>
                    <a:pt x="508276" y="427594"/>
                  </a:lnTo>
                  <a:cubicBezTo>
                    <a:pt x="442235" y="427594"/>
                    <a:pt x="388698" y="481131"/>
                    <a:pt x="388698" y="547172"/>
                  </a:cubicBezTo>
                  <a:cubicBezTo>
                    <a:pt x="388698" y="613213"/>
                    <a:pt x="442235" y="666750"/>
                    <a:pt x="508276" y="666750"/>
                  </a:cubicBezTo>
                  <a:lnTo>
                    <a:pt x="111127" y="666750"/>
                  </a:lnTo>
                  <a:cubicBezTo>
                    <a:pt x="49753" y="666750"/>
                    <a:pt x="0" y="616997"/>
                    <a:pt x="0" y="555623"/>
                  </a:cubicBezTo>
                  <a:lnTo>
                    <a:pt x="0" y="111127"/>
                  </a:lnTo>
                  <a:cubicBezTo>
                    <a:pt x="0" y="49753"/>
                    <a:pt x="49753" y="0"/>
                    <a:pt x="111127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851CC68-E0D9-936D-4000-7396A311BFD4}"/>
              </a:ext>
            </a:extLst>
          </p:cNvPr>
          <p:cNvSpPr/>
          <p:nvPr/>
        </p:nvSpPr>
        <p:spPr>
          <a:xfrm flipH="1">
            <a:off x="5260795" y="2014942"/>
            <a:ext cx="537550" cy="666750"/>
          </a:xfrm>
          <a:custGeom>
            <a:avLst/>
            <a:gdLst>
              <a:gd name="connsiteX0" fmla="*/ 426423 w 537550"/>
              <a:gd name="connsiteY0" fmla="*/ 0 h 666750"/>
              <a:gd name="connsiteX1" fmla="*/ 22203 w 537550"/>
              <a:gd name="connsiteY1" fmla="*/ 0 h 666750"/>
              <a:gd name="connsiteX2" fmla="*/ 141781 w 537550"/>
              <a:gd name="connsiteY2" fmla="*/ 119578 h 666750"/>
              <a:gd name="connsiteX3" fmla="*/ 22203 w 537550"/>
              <a:gd name="connsiteY3" fmla="*/ 239156 h 666750"/>
              <a:gd name="connsiteX4" fmla="*/ 0 w 537550"/>
              <a:gd name="connsiteY4" fmla="*/ 239156 h 666750"/>
              <a:gd name="connsiteX5" fmla="*/ 0 w 537550"/>
              <a:gd name="connsiteY5" fmla="*/ 427594 h 666750"/>
              <a:gd name="connsiteX6" fmla="*/ 20218 w 537550"/>
              <a:gd name="connsiteY6" fmla="*/ 427594 h 666750"/>
              <a:gd name="connsiteX7" fmla="*/ 139796 w 537550"/>
              <a:gd name="connsiteY7" fmla="*/ 547172 h 666750"/>
              <a:gd name="connsiteX8" fmla="*/ 20218 w 537550"/>
              <a:gd name="connsiteY8" fmla="*/ 666750 h 666750"/>
              <a:gd name="connsiteX9" fmla="*/ 426423 w 537550"/>
              <a:gd name="connsiteY9" fmla="*/ 666750 h 666750"/>
              <a:gd name="connsiteX10" fmla="*/ 537550 w 537550"/>
              <a:gd name="connsiteY10" fmla="*/ 555623 h 666750"/>
              <a:gd name="connsiteX11" fmla="*/ 537550 w 537550"/>
              <a:gd name="connsiteY11" fmla="*/ 111127 h 666750"/>
              <a:gd name="connsiteX12" fmla="*/ 426423 w 537550"/>
              <a:gd name="connsiteY12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550" h="666750">
                <a:moveTo>
                  <a:pt x="426423" y="0"/>
                </a:moveTo>
                <a:lnTo>
                  <a:pt x="22203" y="0"/>
                </a:lnTo>
                <a:cubicBezTo>
                  <a:pt x="88244" y="0"/>
                  <a:pt x="141781" y="53537"/>
                  <a:pt x="141781" y="119578"/>
                </a:cubicBezTo>
                <a:cubicBezTo>
                  <a:pt x="141781" y="185619"/>
                  <a:pt x="88244" y="239156"/>
                  <a:pt x="22203" y="239156"/>
                </a:cubicBezTo>
                <a:lnTo>
                  <a:pt x="0" y="239156"/>
                </a:lnTo>
                <a:lnTo>
                  <a:pt x="0" y="427594"/>
                </a:lnTo>
                <a:lnTo>
                  <a:pt x="20218" y="427594"/>
                </a:lnTo>
                <a:cubicBezTo>
                  <a:pt x="86259" y="427594"/>
                  <a:pt x="139796" y="481131"/>
                  <a:pt x="139796" y="547172"/>
                </a:cubicBezTo>
                <a:cubicBezTo>
                  <a:pt x="139796" y="613213"/>
                  <a:pt x="86259" y="666750"/>
                  <a:pt x="20218" y="666750"/>
                </a:cubicBezTo>
                <a:lnTo>
                  <a:pt x="426423" y="666750"/>
                </a:lnTo>
                <a:cubicBezTo>
                  <a:pt x="487797" y="666750"/>
                  <a:pt x="537550" y="616997"/>
                  <a:pt x="537550" y="555623"/>
                </a:cubicBezTo>
                <a:lnTo>
                  <a:pt x="537550" y="111127"/>
                </a:lnTo>
                <a:cubicBezTo>
                  <a:pt x="537550" y="49753"/>
                  <a:pt x="487797" y="0"/>
                  <a:pt x="426423" y="0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6852D927-4E56-6905-09E8-0B4943ED0C94}"/>
              </a:ext>
            </a:extLst>
          </p:cNvPr>
          <p:cNvSpPr/>
          <p:nvPr/>
        </p:nvSpPr>
        <p:spPr>
          <a:xfrm>
            <a:off x="6010400" y="2014942"/>
            <a:ext cx="537550" cy="666750"/>
          </a:xfrm>
          <a:custGeom>
            <a:avLst/>
            <a:gdLst>
              <a:gd name="connsiteX0" fmla="*/ 426423 w 537550"/>
              <a:gd name="connsiteY0" fmla="*/ 0 h 666750"/>
              <a:gd name="connsiteX1" fmla="*/ 22203 w 537550"/>
              <a:gd name="connsiteY1" fmla="*/ 0 h 666750"/>
              <a:gd name="connsiteX2" fmla="*/ 141781 w 537550"/>
              <a:gd name="connsiteY2" fmla="*/ 119578 h 666750"/>
              <a:gd name="connsiteX3" fmla="*/ 22203 w 537550"/>
              <a:gd name="connsiteY3" fmla="*/ 239156 h 666750"/>
              <a:gd name="connsiteX4" fmla="*/ 0 w 537550"/>
              <a:gd name="connsiteY4" fmla="*/ 239156 h 666750"/>
              <a:gd name="connsiteX5" fmla="*/ 0 w 537550"/>
              <a:gd name="connsiteY5" fmla="*/ 427594 h 666750"/>
              <a:gd name="connsiteX6" fmla="*/ 20218 w 537550"/>
              <a:gd name="connsiteY6" fmla="*/ 427594 h 666750"/>
              <a:gd name="connsiteX7" fmla="*/ 139796 w 537550"/>
              <a:gd name="connsiteY7" fmla="*/ 547172 h 666750"/>
              <a:gd name="connsiteX8" fmla="*/ 20218 w 537550"/>
              <a:gd name="connsiteY8" fmla="*/ 666750 h 666750"/>
              <a:gd name="connsiteX9" fmla="*/ 426423 w 537550"/>
              <a:gd name="connsiteY9" fmla="*/ 666750 h 666750"/>
              <a:gd name="connsiteX10" fmla="*/ 537550 w 537550"/>
              <a:gd name="connsiteY10" fmla="*/ 555623 h 666750"/>
              <a:gd name="connsiteX11" fmla="*/ 537550 w 537550"/>
              <a:gd name="connsiteY11" fmla="*/ 111127 h 666750"/>
              <a:gd name="connsiteX12" fmla="*/ 426423 w 537550"/>
              <a:gd name="connsiteY12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550" h="666750">
                <a:moveTo>
                  <a:pt x="426423" y="0"/>
                </a:moveTo>
                <a:lnTo>
                  <a:pt x="22203" y="0"/>
                </a:lnTo>
                <a:cubicBezTo>
                  <a:pt x="88244" y="0"/>
                  <a:pt x="141781" y="53537"/>
                  <a:pt x="141781" y="119578"/>
                </a:cubicBezTo>
                <a:cubicBezTo>
                  <a:pt x="141781" y="185619"/>
                  <a:pt x="88244" y="239156"/>
                  <a:pt x="22203" y="239156"/>
                </a:cubicBezTo>
                <a:lnTo>
                  <a:pt x="0" y="239156"/>
                </a:lnTo>
                <a:lnTo>
                  <a:pt x="0" y="427594"/>
                </a:lnTo>
                <a:lnTo>
                  <a:pt x="20218" y="427594"/>
                </a:lnTo>
                <a:cubicBezTo>
                  <a:pt x="86259" y="427594"/>
                  <a:pt x="139796" y="481131"/>
                  <a:pt x="139796" y="547172"/>
                </a:cubicBezTo>
                <a:cubicBezTo>
                  <a:pt x="139796" y="613213"/>
                  <a:pt x="86259" y="666750"/>
                  <a:pt x="20218" y="666750"/>
                </a:cubicBezTo>
                <a:lnTo>
                  <a:pt x="426423" y="666750"/>
                </a:lnTo>
                <a:cubicBezTo>
                  <a:pt x="487797" y="666750"/>
                  <a:pt x="537550" y="616997"/>
                  <a:pt x="537550" y="555623"/>
                </a:cubicBezTo>
                <a:lnTo>
                  <a:pt x="537550" y="111127"/>
                </a:lnTo>
                <a:cubicBezTo>
                  <a:pt x="537550" y="49753"/>
                  <a:pt x="487797" y="0"/>
                  <a:pt x="426423" y="0"/>
                </a:cubicBezTo>
                <a:close/>
              </a:path>
            </a:pathLst>
          </a:cu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AF111A7-EB18-3E1F-BD1B-5C3001329080}"/>
              </a:ext>
            </a:extLst>
          </p:cNvPr>
          <p:cNvGrpSpPr/>
          <p:nvPr/>
        </p:nvGrpSpPr>
        <p:grpSpPr>
          <a:xfrm>
            <a:off x="4595326" y="4511698"/>
            <a:ext cx="5714192" cy="796384"/>
            <a:chOff x="4595326" y="4511698"/>
            <a:chExt cx="5714192" cy="796384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E904C48-9F4E-37DD-7776-190142166786}"/>
                </a:ext>
              </a:extLst>
            </p:cNvPr>
            <p:cNvSpPr/>
            <p:nvPr/>
          </p:nvSpPr>
          <p:spPr>
            <a:xfrm>
              <a:off x="8585473" y="4574019"/>
              <a:ext cx="1287155" cy="666750"/>
            </a:xfrm>
            <a:custGeom>
              <a:avLst/>
              <a:gdLst>
                <a:gd name="connsiteX0" fmla="*/ 0 w 1287155"/>
                <a:gd name="connsiteY0" fmla="*/ 0 h 666750"/>
                <a:gd name="connsiteX1" fmla="*/ 443658 w 1287155"/>
                <a:gd name="connsiteY1" fmla="*/ 0 h 666750"/>
                <a:gd name="connsiteX2" fmla="*/ 323405 w 1287155"/>
                <a:gd name="connsiteY2" fmla="*/ 120253 h 666750"/>
                <a:gd name="connsiteX3" fmla="*/ 443658 w 1287155"/>
                <a:gd name="connsiteY3" fmla="*/ 240506 h 666750"/>
                <a:gd name="connsiteX4" fmla="*/ 843493 w 1287155"/>
                <a:gd name="connsiteY4" fmla="*/ 240506 h 666750"/>
                <a:gd name="connsiteX5" fmla="*/ 963746 w 1287155"/>
                <a:gd name="connsiteY5" fmla="*/ 120253 h 666750"/>
                <a:gd name="connsiteX6" fmla="*/ 843493 w 1287155"/>
                <a:gd name="connsiteY6" fmla="*/ 0 h 666750"/>
                <a:gd name="connsiteX7" fmla="*/ 1287155 w 1287155"/>
                <a:gd name="connsiteY7" fmla="*/ 0 h 666750"/>
                <a:gd name="connsiteX8" fmla="*/ 1287155 w 1287155"/>
                <a:gd name="connsiteY8" fmla="*/ 666750 h 666750"/>
                <a:gd name="connsiteX9" fmla="*/ 843494 w 1287155"/>
                <a:gd name="connsiteY9" fmla="*/ 666750 h 666750"/>
                <a:gd name="connsiteX10" fmla="*/ 963747 w 1287155"/>
                <a:gd name="connsiteY10" fmla="*/ 546497 h 666750"/>
                <a:gd name="connsiteX11" fmla="*/ 843494 w 1287155"/>
                <a:gd name="connsiteY11" fmla="*/ 426244 h 666750"/>
                <a:gd name="connsiteX12" fmla="*/ 443659 w 1287155"/>
                <a:gd name="connsiteY12" fmla="*/ 426244 h 666750"/>
                <a:gd name="connsiteX13" fmla="*/ 323406 w 1287155"/>
                <a:gd name="connsiteY13" fmla="*/ 546497 h 666750"/>
                <a:gd name="connsiteX14" fmla="*/ 443659 w 1287155"/>
                <a:gd name="connsiteY14" fmla="*/ 666750 h 666750"/>
                <a:gd name="connsiteX15" fmla="*/ 0 w 1287155"/>
                <a:gd name="connsiteY1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7155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843493" y="240506"/>
                  </a:lnTo>
                  <a:cubicBezTo>
                    <a:pt x="909907" y="240506"/>
                    <a:pt x="963746" y="186667"/>
                    <a:pt x="963746" y="120253"/>
                  </a:cubicBezTo>
                  <a:cubicBezTo>
                    <a:pt x="963746" y="53839"/>
                    <a:pt x="909907" y="0"/>
                    <a:pt x="843493" y="0"/>
                  </a:cubicBezTo>
                  <a:lnTo>
                    <a:pt x="1287155" y="0"/>
                  </a:lnTo>
                  <a:lnTo>
                    <a:pt x="1287155" y="666750"/>
                  </a:lnTo>
                  <a:lnTo>
                    <a:pt x="843494" y="666750"/>
                  </a:lnTo>
                  <a:cubicBezTo>
                    <a:pt x="909908" y="666750"/>
                    <a:pt x="963747" y="612911"/>
                    <a:pt x="963747" y="546497"/>
                  </a:cubicBezTo>
                  <a:cubicBezTo>
                    <a:pt x="963747" y="480083"/>
                    <a:pt x="909908" y="426244"/>
                    <a:pt x="843494" y="426244"/>
                  </a:cubicBez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D0EFF1F-AD9E-EF08-2B59-0E5D5BAEB58E}"/>
                </a:ext>
              </a:extLst>
            </p:cNvPr>
            <p:cNvSpPr/>
            <p:nvPr/>
          </p:nvSpPr>
          <p:spPr>
            <a:xfrm>
              <a:off x="8585473" y="4574019"/>
              <a:ext cx="458514" cy="666750"/>
            </a:xfrm>
            <a:custGeom>
              <a:avLst/>
              <a:gdLst>
                <a:gd name="connsiteX0" fmla="*/ 0 w 458514"/>
                <a:gd name="connsiteY0" fmla="*/ 0 h 666750"/>
                <a:gd name="connsiteX1" fmla="*/ 443658 w 458514"/>
                <a:gd name="connsiteY1" fmla="*/ 0 h 666750"/>
                <a:gd name="connsiteX2" fmla="*/ 323405 w 458514"/>
                <a:gd name="connsiteY2" fmla="*/ 120253 h 666750"/>
                <a:gd name="connsiteX3" fmla="*/ 443658 w 458514"/>
                <a:gd name="connsiteY3" fmla="*/ 240506 h 666750"/>
                <a:gd name="connsiteX4" fmla="*/ 458514 w 458514"/>
                <a:gd name="connsiteY4" fmla="*/ 240506 h 666750"/>
                <a:gd name="connsiteX5" fmla="*/ 458514 w 458514"/>
                <a:gd name="connsiteY5" fmla="*/ 426244 h 666750"/>
                <a:gd name="connsiteX6" fmla="*/ 443659 w 458514"/>
                <a:gd name="connsiteY6" fmla="*/ 426244 h 666750"/>
                <a:gd name="connsiteX7" fmla="*/ 323406 w 458514"/>
                <a:gd name="connsiteY7" fmla="*/ 546497 h 666750"/>
                <a:gd name="connsiteX8" fmla="*/ 443659 w 458514"/>
                <a:gd name="connsiteY8" fmla="*/ 666750 h 666750"/>
                <a:gd name="connsiteX9" fmla="*/ 0 w 458514"/>
                <a:gd name="connsiteY9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514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458514" y="240506"/>
                  </a:lnTo>
                  <a:lnTo>
                    <a:pt x="458514" y="426244"/>
                  </a:ln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DD796A90-923B-D31F-1C70-2B84006A26C9}"/>
                </a:ext>
              </a:extLst>
            </p:cNvPr>
            <p:cNvSpPr/>
            <p:nvPr/>
          </p:nvSpPr>
          <p:spPr>
            <a:xfrm flipH="1">
              <a:off x="9417628" y="4574019"/>
              <a:ext cx="458514" cy="666750"/>
            </a:xfrm>
            <a:custGeom>
              <a:avLst/>
              <a:gdLst>
                <a:gd name="connsiteX0" fmla="*/ 0 w 458514"/>
                <a:gd name="connsiteY0" fmla="*/ 0 h 666750"/>
                <a:gd name="connsiteX1" fmla="*/ 443658 w 458514"/>
                <a:gd name="connsiteY1" fmla="*/ 0 h 666750"/>
                <a:gd name="connsiteX2" fmla="*/ 323405 w 458514"/>
                <a:gd name="connsiteY2" fmla="*/ 120253 h 666750"/>
                <a:gd name="connsiteX3" fmla="*/ 443658 w 458514"/>
                <a:gd name="connsiteY3" fmla="*/ 240506 h 666750"/>
                <a:gd name="connsiteX4" fmla="*/ 458514 w 458514"/>
                <a:gd name="connsiteY4" fmla="*/ 240506 h 666750"/>
                <a:gd name="connsiteX5" fmla="*/ 458514 w 458514"/>
                <a:gd name="connsiteY5" fmla="*/ 426244 h 666750"/>
                <a:gd name="connsiteX6" fmla="*/ 443659 w 458514"/>
                <a:gd name="connsiteY6" fmla="*/ 426244 h 666750"/>
                <a:gd name="connsiteX7" fmla="*/ 323406 w 458514"/>
                <a:gd name="connsiteY7" fmla="*/ 546497 h 666750"/>
                <a:gd name="connsiteX8" fmla="*/ 443659 w 458514"/>
                <a:gd name="connsiteY8" fmla="*/ 666750 h 666750"/>
                <a:gd name="connsiteX9" fmla="*/ 0 w 458514"/>
                <a:gd name="connsiteY9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514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458514" y="240506"/>
                  </a:lnTo>
                  <a:lnTo>
                    <a:pt x="458514" y="426244"/>
                  </a:ln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52FBED2-4EF5-043E-968A-9BDEA24C2861}"/>
                </a:ext>
              </a:extLst>
            </p:cNvPr>
            <p:cNvGrpSpPr/>
            <p:nvPr/>
          </p:nvGrpSpPr>
          <p:grpSpPr>
            <a:xfrm flipH="1">
              <a:off x="7567126" y="4511698"/>
              <a:ext cx="2742392" cy="791570"/>
              <a:chOff x="3207224" y="1665027"/>
              <a:chExt cx="2742392" cy="791570"/>
            </a:xfrm>
          </p:grpSpPr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39A0FB21-56BA-E383-D412-7BDD9470247D}"/>
                  </a:ext>
                </a:extLst>
              </p:cNvPr>
              <p:cNvSpPr/>
              <p:nvPr/>
            </p:nvSpPr>
            <p:spPr>
              <a:xfrm>
                <a:off x="3207224" y="1665027"/>
                <a:ext cx="2326943" cy="791570"/>
              </a:xfrm>
              <a:custGeom>
                <a:avLst/>
                <a:gdLst>
                  <a:gd name="connsiteX0" fmla="*/ 2108348 w 2326943"/>
                  <a:gd name="connsiteY0" fmla="*/ 516696 h 791570"/>
                  <a:gd name="connsiteX1" fmla="*/ 2002116 w 2326943"/>
                  <a:gd name="connsiteY1" fmla="*/ 622928 h 791570"/>
                  <a:gd name="connsiteX2" fmla="*/ 2108348 w 2326943"/>
                  <a:gd name="connsiteY2" fmla="*/ 729160 h 791570"/>
                  <a:gd name="connsiteX3" fmla="*/ 2214580 w 2326943"/>
                  <a:gd name="connsiteY3" fmla="*/ 622928 h 791570"/>
                  <a:gd name="connsiteX4" fmla="*/ 2108348 w 2326943"/>
                  <a:gd name="connsiteY4" fmla="*/ 516696 h 791570"/>
                  <a:gd name="connsiteX5" fmla="*/ 188453 w 2326943"/>
                  <a:gd name="connsiteY5" fmla="*/ 516696 h 791570"/>
                  <a:gd name="connsiteX6" fmla="*/ 82221 w 2326943"/>
                  <a:gd name="connsiteY6" fmla="*/ 622928 h 791570"/>
                  <a:gd name="connsiteX7" fmla="*/ 188453 w 2326943"/>
                  <a:gd name="connsiteY7" fmla="*/ 729160 h 791570"/>
                  <a:gd name="connsiteX8" fmla="*/ 294685 w 2326943"/>
                  <a:gd name="connsiteY8" fmla="*/ 622928 h 791570"/>
                  <a:gd name="connsiteX9" fmla="*/ 188453 w 2326943"/>
                  <a:gd name="connsiteY9" fmla="*/ 516696 h 791570"/>
                  <a:gd name="connsiteX10" fmla="*/ 2108348 w 2326943"/>
                  <a:gd name="connsiteY10" fmla="*/ 62410 h 791570"/>
                  <a:gd name="connsiteX11" fmla="*/ 2002116 w 2326943"/>
                  <a:gd name="connsiteY11" fmla="*/ 168642 h 791570"/>
                  <a:gd name="connsiteX12" fmla="*/ 2108348 w 2326943"/>
                  <a:gd name="connsiteY12" fmla="*/ 274874 h 791570"/>
                  <a:gd name="connsiteX13" fmla="*/ 2214580 w 2326943"/>
                  <a:gd name="connsiteY13" fmla="*/ 168642 h 791570"/>
                  <a:gd name="connsiteX14" fmla="*/ 2108348 w 2326943"/>
                  <a:gd name="connsiteY14" fmla="*/ 62410 h 791570"/>
                  <a:gd name="connsiteX15" fmla="*/ 548318 w 2326943"/>
                  <a:gd name="connsiteY15" fmla="*/ 62410 h 791570"/>
                  <a:gd name="connsiteX16" fmla="*/ 437191 w 2326943"/>
                  <a:gd name="connsiteY16" fmla="*/ 173537 h 791570"/>
                  <a:gd name="connsiteX17" fmla="*/ 437191 w 2326943"/>
                  <a:gd name="connsiteY17" fmla="*/ 618033 h 791570"/>
                  <a:gd name="connsiteX18" fmla="*/ 548318 w 2326943"/>
                  <a:gd name="connsiteY18" fmla="*/ 729160 h 791570"/>
                  <a:gd name="connsiteX19" fmla="*/ 1778626 w 2326943"/>
                  <a:gd name="connsiteY19" fmla="*/ 729160 h 791570"/>
                  <a:gd name="connsiteX20" fmla="*/ 1889753 w 2326943"/>
                  <a:gd name="connsiteY20" fmla="*/ 618033 h 791570"/>
                  <a:gd name="connsiteX21" fmla="*/ 1889753 w 2326943"/>
                  <a:gd name="connsiteY21" fmla="*/ 173537 h 791570"/>
                  <a:gd name="connsiteX22" fmla="*/ 1778626 w 2326943"/>
                  <a:gd name="connsiteY22" fmla="*/ 62410 h 791570"/>
                  <a:gd name="connsiteX23" fmla="*/ 188453 w 2326943"/>
                  <a:gd name="connsiteY23" fmla="*/ 62410 h 791570"/>
                  <a:gd name="connsiteX24" fmla="*/ 82221 w 2326943"/>
                  <a:gd name="connsiteY24" fmla="*/ 168642 h 791570"/>
                  <a:gd name="connsiteX25" fmla="*/ 188453 w 2326943"/>
                  <a:gd name="connsiteY25" fmla="*/ 274874 h 791570"/>
                  <a:gd name="connsiteX26" fmla="*/ 294685 w 2326943"/>
                  <a:gd name="connsiteY26" fmla="*/ 168642 h 791570"/>
                  <a:gd name="connsiteX27" fmla="*/ 188453 w 2326943"/>
                  <a:gd name="connsiteY27" fmla="*/ 62410 h 791570"/>
                  <a:gd name="connsiteX28" fmla="*/ 0 w 2326943"/>
                  <a:gd name="connsiteY28" fmla="*/ 0 h 791570"/>
                  <a:gd name="connsiteX29" fmla="*/ 2326943 w 2326943"/>
                  <a:gd name="connsiteY29" fmla="*/ 0 h 791570"/>
                  <a:gd name="connsiteX30" fmla="*/ 2326943 w 2326943"/>
                  <a:gd name="connsiteY30" fmla="*/ 791570 h 791570"/>
                  <a:gd name="connsiteX31" fmla="*/ 0 w 2326943"/>
                  <a:gd name="connsiteY31" fmla="*/ 791570 h 791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6943" h="791570">
                    <a:moveTo>
                      <a:pt x="2108348" y="516696"/>
                    </a:moveTo>
                    <a:cubicBezTo>
                      <a:pt x="2049678" y="516696"/>
                      <a:pt x="2002116" y="564258"/>
                      <a:pt x="2002116" y="622928"/>
                    </a:cubicBezTo>
                    <a:cubicBezTo>
                      <a:pt x="2002116" y="681598"/>
                      <a:pt x="2049678" y="729160"/>
                      <a:pt x="2108348" y="729160"/>
                    </a:cubicBezTo>
                    <a:cubicBezTo>
                      <a:pt x="2167018" y="729160"/>
                      <a:pt x="2214580" y="681598"/>
                      <a:pt x="2214580" y="622928"/>
                    </a:cubicBezTo>
                    <a:cubicBezTo>
                      <a:pt x="2214580" y="564258"/>
                      <a:pt x="2167018" y="516696"/>
                      <a:pt x="2108348" y="516696"/>
                    </a:cubicBezTo>
                    <a:close/>
                    <a:moveTo>
                      <a:pt x="188453" y="516696"/>
                    </a:moveTo>
                    <a:cubicBezTo>
                      <a:pt x="129783" y="516696"/>
                      <a:pt x="82221" y="564258"/>
                      <a:pt x="82221" y="622928"/>
                    </a:cubicBezTo>
                    <a:cubicBezTo>
                      <a:pt x="82221" y="681598"/>
                      <a:pt x="129783" y="729160"/>
                      <a:pt x="188453" y="729160"/>
                    </a:cubicBezTo>
                    <a:cubicBezTo>
                      <a:pt x="247123" y="729160"/>
                      <a:pt x="294685" y="681598"/>
                      <a:pt x="294685" y="622928"/>
                    </a:cubicBezTo>
                    <a:cubicBezTo>
                      <a:pt x="294685" y="564258"/>
                      <a:pt x="247123" y="516696"/>
                      <a:pt x="188453" y="516696"/>
                    </a:cubicBezTo>
                    <a:close/>
                    <a:moveTo>
                      <a:pt x="2108348" y="62410"/>
                    </a:moveTo>
                    <a:cubicBezTo>
                      <a:pt x="2049678" y="62410"/>
                      <a:pt x="2002116" y="109972"/>
                      <a:pt x="2002116" y="168642"/>
                    </a:cubicBezTo>
                    <a:cubicBezTo>
                      <a:pt x="2002116" y="227312"/>
                      <a:pt x="2049678" y="274874"/>
                      <a:pt x="2108348" y="274874"/>
                    </a:cubicBezTo>
                    <a:cubicBezTo>
                      <a:pt x="2167018" y="274874"/>
                      <a:pt x="2214580" y="227312"/>
                      <a:pt x="2214580" y="168642"/>
                    </a:cubicBezTo>
                    <a:cubicBezTo>
                      <a:pt x="2214580" y="109972"/>
                      <a:pt x="2167018" y="62410"/>
                      <a:pt x="2108348" y="62410"/>
                    </a:cubicBezTo>
                    <a:close/>
                    <a:moveTo>
                      <a:pt x="548318" y="62410"/>
                    </a:moveTo>
                    <a:cubicBezTo>
                      <a:pt x="486944" y="62410"/>
                      <a:pt x="437191" y="112163"/>
                      <a:pt x="437191" y="173537"/>
                    </a:cubicBezTo>
                    <a:lnTo>
                      <a:pt x="437191" y="618033"/>
                    </a:lnTo>
                    <a:cubicBezTo>
                      <a:pt x="437191" y="679407"/>
                      <a:pt x="486944" y="729160"/>
                      <a:pt x="548318" y="729160"/>
                    </a:cubicBezTo>
                    <a:lnTo>
                      <a:pt x="1778626" y="729160"/>
                    </a:lnTo>
                    <a:cubicBezTo>
                      <a:pt x="1840000" y="729160"/>
                      <a:pt x="1889753" y="679407"/>
                      <a:pt x="1889753" y="618033"/>
                    </a:cubicBezTo>
                    <a:lnTo>
                      <a:pt x="1889753" y="173537"/>
                    </a:lnTo>
                    <a:cubicBezTo>
                      <a:pt x="1889753" y="112163"/>
                      <a:pt x="1840000" y="62410"/>
                      <a:pt x="1778626" y="62410"/>
                    </a:cubicBezTo>
                    <a:close/>
                    <a:moveTo>
                      <a:pt x="188453" y="62410"/>
                    </a:moveTo>
                    <a:cubicBezTo>
                      <a:pt x="129783" y="62410"/>
                      <a:pt x="82221" y="109972"/>
                      <a:pt x="82221" y="168642"/>
                    </a:cubicBezTo>
                    <a:cubicBezTo>
                      <a:pt x="82221" y="227312"/>
                      <a:pt x="129783" y="274874"/>
                      <a:pt x="188453" y="274874"/>
                    </a:cubicBezTo>
                    <a:cubicBezTo>
                      <a:pt x="247123" y="274874"/>
                      <a:pt x="294685" y="227312"/>
                      <a:pt x="294685" y="168642"/>
                    </a:cubicBezTo>
                    <a:cubicBezTo>
                      <a:pt x="294685" y="109972"/>
                      <a:pt x="247123" y="62410"/>
                      <a:pt x="188453" y="62410"/>
                    </a:cubicBezTo>
                    <a:close/>
                    <a:moveTo>
                      <a:pt x="0" y="0"/>
                    </a:moveTo>
                    <a:lnTo>
                      <a:pt x="2326943" y="0"/>
                    </a:lnTo>
                    <a:lnTo>
                      <a:pt x="2326943" y="791570"/>
                    </a:lnTo>
                    <a:lnTo>
                      <a:pt x="0" y="79157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9748237-9972-15E1-63B7-A4D3752F068D}"/>
                  </a:ext>
                </a:extLst>
              </p:cNvPr>
              <p:cNvSpPr/>
              <p:nvPr/>
            </p:nvSpPr>
            <p:spPr>
              <a:xfrm>
                <a:off x="5534167" y="1919770"/>
                <a:ext cx="415449" cy="282084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0B655E6C-29ED-6A04-4AEA-5AE22325B237}"/>
                  </a:ext>
                </a:extLst>
              </p:cNvPr>
              <p:cNvSpPr/>
              <p:nvPr/>
            </p:nvSpPr>
            <p:spPr>
              <a:xfrm>
                <a:off x="5606716" y="1893094"/>
                <a:ext cx="342900" cy="33543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CEFA84F9-A58B-61F9-E0D4-DD2C0C18A77B}"/>
                  </a:ext>
                </a:extLst>
              </p:cNvPr>
              <p:cNvSpPr/>
              <p:nvPr/>
            </p:nvSpPr>
            <p:spPr>
              <a:xfrm>
                <a:off x="4820441" y="1727437"/>
                <a:ext cx="276536" cy="666750"/>
              </a:xfrm>
              <a:custGeom>
                <a:avLst/>
                <a:gdLst>
                  <a:gd name="connsiteX0" fmla="*/ 0 w 276536"/>
                  <a:gd name="connsiteY0" fmla="*/ 0 h 666750"/>
                  <a:gd name="connsiteX1" fmla="*/ 165409 w 276536"/>
                  <a:gd name="connsiteY1" fmla="*/ 0 h 666750"/>
                  <a:gd name="connsiteX2" fmla="*/ 276536 w 276536"/>
                  <a:gd name="connsiteY2" fmla="*/ 111127 h 666750"/>
                  <a:gd name="connsiteX3" fmla="*/ 276536 w 276536"/>
                  <a:gd name="connsiteY3" fmla="*/ 555623 h 666750"/>
                  <a:gd name="connsiteX4" fmla="*/ 165409 w 276536"/>
                  <a:gd name="connsiteY4" fmla="*/ 666750 h 666750"/>
                  <a:gd name="connsiteX5" fmla="*/ 0 w 276536"/>
                  <a:gd name="connsiteY5" fmla="*/ 666750 h 666750"/>
                  <a:gd name="connsiteX6" fmla="*/ 111127 w 276536"/>
                  <a:gd name="connsiteY6" fmla="*/ 555623 h 666750"/>
                  <a:gd name="connsiteX7" fmla="*/ 111127 w 276536"/>
                  <a:gd name="connsiteY7" fmla="*/ 111127 h 666750"/>
                  <a:gd name="connsiteX8" fmla="*/ 0 w 276536"/>
                  <a:gd name="connsiteY8" fmla="*/ 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536" h="666750">
                    <a:moveTo>
                      <a:pt x="0" y="0"/>
                    </a:moveTo>
                    <a:lnTo>
                      <a:pt x="165409" y="0"/>
                    </a:lnTo>
                    <a:cubicBezTo>
                      <a:pt x="226783" y="0"/>
                      <a:pt x="276536" y="49753"/>
                      <a:pt x="276536" y="111127"/>
                    </a:cubicBezTo>
                    <a:lnTo>
                      <a:pt x="276536" y="555623"/>
                    </a:lnTo>
                    <a:cubicBezTo>
                      <a:pt x="276536" y="616997"/>
                      <a:pt x="226783" y="666750"/>
                      <a:pt x="165409" y="666750"/>
                    </a:cubicBezTo>
                    <a:lnTo>
                      <a:pt x="0" y="666750"/>
                    </a:lnTo>
                    <a:cubicBezTo>
                      <a:pt x="61374" y="666750"/>
                      <a:pt x="111127" y="616997"/>
                      <a:pt x="111127" y="555623"/>
                    </a:cubicBezTo>
                    <a:lnTo>
                      <a:pt x="111127" y="111127"/>
                    </a:lnTo>
                    <a:cubicBezTo>
                      <a:pt x="111127" y="49753"/>
                      <a:pt x="61374" y="0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6538C29D-59E0-CA6D-7FB2-AEC9D176A050}"/>
                </a:ext>
              </a:extLst>
            </p:cNvPr>
            <p:cNvSpPr/>
            <p:nvPr/>
          </p:nvSpPr>
          <p:spPr>
            <a:xfrm>
              <a:off x="5613673" y="4578833"/>
              <a:ext cx="1287155" cy="666750"/>
            </a:xfrm>
            <a:custGeom>
              <a:avLst/>
              <a:gdLst>
                <a:gd name="connsiteX0" fmla="*/ 0 w 1287155"/>
                <a:gd name="connsiteY0" fmla="*/ 0 h 666750"/>
                <a:gd name="connsiteX1" fmla="*/ 443658 w 1287155"/>
                <a:gd name="connsiteY1" fmla="*/ 0 h 666750"/>
                <a:gd name="connsiteX2" fmla="*/ 323405 w 1287155"/>
                <a:gd name="connsiteY2" fmla="*/ 120253 h 666750"/>
                <a:gd name="connsiteX3" fmla="*/ 443658 w 1287155"/>
                <a:gd name="connsiteY3" fmla="*/ 240506 h 666750"/>
                <a:gd name="connsiteX4" fmla="*/ 843493 w 1287155"/>
                <a:gd name="connsiteY4" fmla="*/ 240506 h 666750"/>
                <a:gd name="connsiteX5" fmla="*/ 963746 w 1287155"/>
                <a:gd name="connsiteY5" fmla="*/ 120253 h 666750"/>
                <a:gd name="connsiteX6" fmla="*/ 843493 w 1287155"/>
                <a:gd name="connsiteY6" fmla="*/ 0 h 666750"/>
                <a:gd name="connsiteX7" fmla="*/ 1287155 w 1287155"/>
                <a:gd name="connsiteY7" fmla="*/ 0 h 666750"/>
                <a:gd name="connsiteX8" fmla="*/ 1287155 w 1287155"/>
                <a:gd name="connsiteY8" fmla="*/ 666750 h 666750"/>
                <a:gd name="connsiteX9" fmla="*/ 843494 w 1287155"/>
                <a:gd name="connsiteY9" fmla="*/ 666750 h 666750"/>
                <a:gd name="connsiteX10" fmla="*/ 963747 w 1287155"/>
                <a:gd name="connsiteY10" fmla="*/ 546497 h 666750"/>
                <a:gd name="connsiteX11" fmla="*/ 843494 w 1287155"/>
                <a:gd name="connsiteY11" fmla="*/ 426244 h 666750"/>
                <a:gd name="connsiteX12" fmla="*/ 443659 w 1287155"/>
                <a:gd name="connsiteY12" fmla="*/ 426244 h 666750"/>
                <a:gd name="connsiteX13" fmla="*/ 323406 w 1287155"/>
                <a:gd name="connsiteY13" fmla="*/ 546497 h 666750"/>
                <a:gd name="connsiteX14" fmla="*/ 443659 w 1287155"/>
                <a:gd name="connsiteY14" fmla="*/ 666750 h 666750"/>
                <a:gd name="connsiteX15" fmla="*/ 0 w 1287155"/>
                <a:gd name="connsiteY1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7155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843493" y="240506"/>
                  </a:lnTo>
                  <a:cubicBezTo>
                    <a:pt x="909907" y="240506"/>
                    <a:pt x="963746" y="186667"/>
                    <a:pt x="963746" y="120253"/>
                  </a:cubicBezTo>
                  <a:cubicBezTo>
                    <a:pt x="963746" y="53839"/>
                    <a:pt x="909907" y="0"/>
                    <a:pt x="843493" y="0"/>
                  </a:cubicBezTo>
                  <a:lnTo>
                    <a:pt x="1287155" y="0"/>
                  </a:lnTo>
                  <a:lnTo>
                    <a:pt x="1287155" y="666750"/>
                  </a:lnTo>
                  <a:lnTo>
                    <a:pt x="843494" y="666750"/>
                  </a:lnTo>
                  <a:cubicBezTo>
                    <a:pt x="909908" y="666750"/>
                    <a:pt x="963747" y="612911"/>
                    <a:pt x="963747" y="546497"/>
                  </a:cubicBezTo>
                  <a:cubicBezTo>
                    <a:pt x="963747" y="480083"/>
                    <a:pt x="909908" y="426244"/>
                    <a:pt x="843494" y="426244"/>
                  </a:cubicBez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CC82F3B-5F60-0C7B-A321-08203A6527B7}"/>
                </a:ext>
              </a:extLst>
            </p:cNvPr>
            <p:cNvSpPr/>
            <p:nvPr/>
          </p:nvSpPr>
          <p:spPr>
            <a:xfrm>
              <a:off x="5613673" y="4578833"/>
              <a:ext cx="551379" cy="666750"/>
            </a:xfrm>
            <a:custGeom>
              <a:avLst/>
              <a:gdLst>
                <a:gd name="connsiteX0" fmla="*/ 0 w 551379"/>
                <a:gd name="connsiteY0" fmla="*/ 0 h 666750"/>
                <a:gd name="connsiteX1" fmla="*/ 443658 w 551379"/>
                <a:gd name="connsiteY1" fmla="*/ 0 h 666750"/>
                <a:gd name="connsiteX2" fmla="*/ 323405 w 551379"/>
                <a:gd name="connsiteY2" fmla="*/ 120253 h 666750"/>
                <a:gd name="connsiteX3" fmla="*/ 443658 w 551379"/>
                <a:gd name="connsiteY3" fmla="*/ 240506 h 666750"/>
                <a:gd name="connsiteX4" fmla="*/ 458514 w 551379"/>
                <a:gd name="connsiteY4" fmla="*/ 240506 h 666750"/>
                <a:gd name="connsiteX5" fmla="*/ 458514 w 551379"/>
                <a:gd name="connsiteY5" fmla="*/ 240510 h 666750"/>
                <a:gd name="connsiteX6" fmla="*/ 551379 w 551379"/>
                <a:gd name="connsiteY6" fmla="*/ 333375 h 666750"/>
                <a:gd name="connsiteX7" fmla="*/ 458514 w 551379"/>
                <a:gd name="connsiteY7" fmla="*/ 426240 h 666750"/>
                <a:gd name="connsiteX8" fmla="*/ 458514 w 551379"/>
                <a:gd name="connsiteY8" fmla="*/ 426244 h 666750"/>
                <a:gd name="connsiteX9" fmla="*/ 443659 w 551379"/>
                <a:gd name="connsiteY9" fmla="*/ 426244 h 666750"/>
                <a:gd name="connsiteX10" fmla="*/ 323406 w 551379"/>
                <a:gd name="connsiteY10" fmla="*/ 546497 h 666750"/>
                <a:gd name="connsiteX11" fmla="*/ 443659 w 551379"/>
                <a:gd name="connsiteY11" fmla="*/ 666750 h 666750"/>
                <a:gd name="connsiteX12" fmla="*/ 0 w 551379"/>
                <a:gd name="connsiteY12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79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458514" y="240506"/>
                  </a:lnTo>
                  <a:lnTo>
                    <a:pt x="458514" y="240510"/>
                  </a:lnTo>
                  <a:cubicBezTo>
                    <a:pt x="509802" y="240510"/>
                    <a:pt x="551379" y="282087"/>
                    <a:pt x="551379" y="333375"/>
                  </a:cubicBezTo>
                  <a:cubicBezTo>
                    <a:pt x="551379" y="384663"/>
                    <a:pt x="509802" y="426240"/>
                    <a:pt x="458514" y="426240"/>
                  </a:cubicBezTo>
                  <a:lnTo>
                    <a:pt x="458514" y="426244"/>
                  </a:ln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EF246B0-4AD5-3F80-FA7A-1CDA15688845}"/>
                </a:ext>
              </a:extLst>
            </p:cNvPr>
            <p:cNvSpPr/>
            <p:nvPr/>
          </p:nvSpPr>
          <p:spPr>
            <a:xfrm flipH="1">
              <a:off x="6349449" y="4578833"/>
              <a:ext cx="551379" cy="666750"/>
            </a:xfrm>
            <a:custGeom>
              <a:avLst/>
              <a:gdLst>
                <a:gd name="connsiteX0" fmla="*/ 0 w 551379"/>
                <a:gd name="connsiteY0" fmla="*/ 0 h 666750"/>
                <a:gd name="connsiteX1" fmla="*/ 443658 w 551379"/>
                <a:gd name="connsiteY1" fmla="*/ 0 h 666750"/>
                <a:gd name="connsiteX2" fmla="*/ 323405 w 551379"/>
                <a:gd name="connsiteY2" fmla="*/ 120253 h 666750"/>
                <a:gd name="connsiteX3" fmla="*/ 443658 w 551379"/>
                <a:gd name="connsiteY3" fmla="*/ 240506 h 666750"/>
                <a:gd name="connsiteX4" fmla="*/ 458514 w 551379"/>
                <a:gd name="connsiteY4" fmla="*/ 240506 h 666750"/>
                <a:gd name="connsiteX5" fmla="*/ 458514 w 551379"/>
                <a:gd name="connsiteY5" fmla="*/ 240510 h 666750"/>
                <a:gd name="connsiteX6" fmla="*/ 551379 w 551379"/>
                <a:gd name="connsiteY6" fmla="*/ 333375 h 666750"/>
                <a:gd name="connsiteX7" fmla="*/ 458514 w 551379"/>
                <a:gd name="connsiteY7" fmla="*/ 426240 h 666750"/>
                <a:gd name="connsiteX8" fmla="*/ 458514 w 551379"/>
                <a:gd name="connsiteY8" fmla="*/ 426244 h 666750"/>
                <a:gd name="connsiteX9" fmla="*/ 443659 w 551379"/>
                <a:gd name="connsiteY9" fmla="*/ 426244 h 666750"/>
                <a:gd name="connsiteX10" fmla="*/ 323406 w 551379"/>
                <a:gd name="connsiteY10" fmla="*/ 546497 h 666750"/>
                <a:gd name="connsiteX11" fmla="*/ 443659 w 551379"/>
                <a:gd name="connsiteY11" fmla="*/ 666750 h 666750"/>
                <a:gd name="connsiteX12" fmla="*/ 0 w 551379"/>
                <a:gd name="connsiteY12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79" h="666750">
                  <a:moveTo>
                    <a:pt x="0" y="0"/>
                  </a:moveTo>
                  <a:lnTo>
                    <a:pt x="443658" y="0"/>
                  </a:lnTo>
                  <a:cubicBezTo>
                    <a:pt x="377244" y="0"/>
                    <a:pt x="323405" y="53839"/>
                    <a:pt x="323405" y="120253"/>
                  </a:cubicBezTo>
                  <a:cubicBezTo>
                    <a:pt x="323405" y="186667"/>
                    <a:pt x="377244" y="240506"/>
                    <a:pt x="443658" y="240506"/>
                  </a:cubicBezTo>
                  <a:lnTo>
                    <a:pt x="458514" y="240506"/>
                  </a:lnTo>
                  <a:lnTo>
                    <a:pt x="458514" y="240510"/>
                  </a:lnTo>
                  <a:cubicBezTo>
                    <a:pt x="509802" y="240510"/>
                    <a:pt x="551379" y="282087"/>
                    <a:pt x="551379" y="333375"/>
                  </a:cubicBezTo>
                  <a:cubicBezTo>
                    <a:pt x="551379" y="384663"/>
                    <a:pt x="509802" y="426240"/>
                    <a:pt x="458514" y="426240"/>
                  </a:cubicBezTo>
                  <a:lnTo>
                    <a:pt x="458514" y="426244"/>
                  </a:lnTo>
                  <a:lnTo>
                    <a:pt x="443659" y="426244"/>
                  </a:lnTo>
                  <a:cubicBezTo>
                    <a:pt x="377245" y="426244"/>
                    <a:pt x="323406" y="480083"/>
                    <a:pt x="323406" y="546497"/>
                  </a:cubicBezTo>
                  <a:cubicBezTo>
                    <a:pt x="323406" y="612911"/>
                    <a:pt x="377245" y="666750"/>
                    <a:pt x="443659" y="666750"/>
                  </a:cubicBezTo>
                  <a:lnTo>
                    <a:pt x="0" y="6667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21AF27C-26B9-6559-0239-E08E6210C79F}"/>
                </a:ext>
              </a:extLst>
            </p:cNvPr>
            <p:cNvGrpSpPr/>
            <p:nvPr/>
          </p:nvGrpSpPr>
          <p:grpSpPr>
            <a:xfrm flipH="1">
              <a:off x="4595326" y="4516512"/>
              <a:ext cx="2742392" cy="791570"/>
              <a:chOff x="3207224" y="1665027"/>
              <a:chExt cx="2742392" cy="79157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1E17F0BE-DDEE-F8D4-6202-FA9D5F233C68}"/>
                  </a:ext>
                </a:extLst>
              </p:cNvPr>
              <p:cNvSpPr/>
              <p:nvPr/>
            </p:nvSpPr>
            <p:spPr>
              <a:xfrm>
                <a:off x="5534167" y="1919770"/>
                <a:ext cx="415449" cy="282084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B5E5F81-DF48-A47C-4108-912AA186004E}"/>
                  </a:ext>
                </a:extLst>
              </p:cNvPr>
              <p:cNvSpPr/>
              <p:nvPr/>
            </p:nvSpPr>
            <p:spPr>
              <a:xfrm>
                <a:off x="5606716" y="1893094"/>
                <a:ext cx="342900" cy="33543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CE1E6469-C617-C4D9-05CA-7B22E8519167}"/>
                  </a:ext>
                </a:extLst>
              </p:cNvPr>
              <p:cNvSpPr/>
              <p:nvPr/>
            </p:nvSpPr>
            <p:spPr>
              <a:xfrm>
                <a:off x="4820441" y="1727437"/>
                <a:ext cx="276536" cy="666750"/>
              </a:xfrm>
              <a:custGeom>
                <a:avLst/>
                <a:gdLst>
                  <a:gd name="connsiteX0" fmla="*/ 0 w 276536"/>
                  <a:gd name="connsiteY0" fmla="*/ 0 h 666750"/>
                  <a:gd name="connsiteX1" fmla="*/ 165409 w 276536"/>
                  <a:gd name="connsiteY1" fmla="*/ 0 h 666750"/>
                  <a:gd name="connsiteX2" fmla="*/ 276536 w 276536"/>
                  <a:gd name="connsiteY2" fmla="*/ 111127 h 666750"/>
                  <a:gd name="connsiteX3" fmla="*/ 276536 w 276536"/>
                  <a:gd name="connsiteY3" fmla="*/ 555623 h 666750"/>
                  <a:gd name="connsiteX4" fmla="*/ 165409 w 276536"/>
                  <a:gd name="connsiteY4" fmla="*/ 666750 h 666750"/>
                  <a:gd name="connsiteX5" fmla="*/ 0 w 276536"/>
                  <a:gd name="connsiteY5" fmla="*/ 666750 h 666750"/>
                  <a:gd name="connsiteX6" fmla="*/ 111127 w 276536"/>
                  <a:gd name="connsiteY6" fmla="*/ 555623 h 666750"/>
                  <a:gd name="connsiteX7" fmla="*/ 111127 w 276536"/>
                  <a:gd name="connsiteY7" fmla="*/ 111127 h 666750"/>
                  <a:gd name="connsiteX8" fmla="*/ 0 w 276536"/>
                  <a:gd name="connsiteY8" fmla="*/ 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536" h="666750">
                    <a:moveTo>
                      <a:pt x="0" y="0"/>
                    </a:moveTo>
                    <a:lnTo>
                      <a:pt x="165409" y="0"/>
                    </a:lnTo>
                    <a:cubicBezTo>
                      <a:pt x="226783" y="0"/>
                      <a:pt x="276536" y="49753"/>
                      <a:pt x="276536" y="111127"/>
                    </a:cubicBezTo>
                    <a:lnTo>
                      <a:pt x="276536" y="555623"/>
                    </a:lnTo>
                    <a:cubicBezTo>
                      <a:pt x="276536" y="616997"/>
                      <a:pt x="226783" y="666750"/>
                      <a:pt x="165409" y="666750"/>
                    </a:cubicBezTo>
                    <a:lnTo>
                      <a:pt x="0" y="666750"/>
                    </a:lnTo>
                    <a:cubicBezTo>
                      <a:pt x="61374" y="666750"/>
                      <a:pt x="111127" y="616997"/>
                      <a:pt x="111127" y="555623"/>
                    </a:cubicBezTo>
                    <a:lnTo>
                      <a:pt x="111127" y="111127"/>
                    </a:lnTo>
                    <a:cubicBezTo>
                      <a:pt x="111127" y="49753"/>
                      <a:pt x="61374" y="0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2F5C5835-DFCC-D2DA-6C8A-EFB72EB5CAC5}"/>
                  </a:ext>
                </a:extLst>
              </p:cNvPr>
              <p:cNvSpPr/>
              <p:nvPr/>
            </p:nvSpPr>
            <p:spPr>
              <a:xfrm>
                <a:off x="3207224" y="1665027"/>
                <a:ext cx="2326943" cy="791570"/>
              </a:xfrm>
              <a:custGeom>
                <a:avLst/>
                <a:gdLst>
                  <a:gd name="connsiteX0" fmla="*/ 2108348 w 2326943"/>
                  <a:gd name="connsiteY0" fmla="*/ 516696 h 791570"/>
                  <a:gd name="connsiteX1" fmla="*/ 2002116 w 2326943"/>
                  <a:gd name="connsiteY1" fmla="*/ 622928 h 791570"/>
                  <a:gd name="connsiteX2" fmla="*/ 2108348 w 2326943"/>
                  <a:gd name="connsiteY2" fmla="*/ 729160 h 791570"/>
                  <a:gd name="connsiteX3" fmla="*/ 2214580 w 2326943"/>
                  <a:gd name="connsiteY3" fmla="*/ 622928 h 791570"/>
                  <a:gd name="connsiteX4" fmla="*/ 2108348 w 2326943"/>
                  <a:gd name="connsiteY4" fmla="*/ 516696 h 791570"/>
                  <a:gd name="connsiteX5" fmla="*/ 188453 w 2326943"/>
                  <a:gd name="connsiteY5" fmla="*/ 516696 h 791570"/>
                  <a:gd name="connsiteX6" fmla="*/ 82221 w 2326943"/>
                  <a:gd name="connsiteY6" fmla="*/ 622928 h 791570"/>
                  <a:gd name="connsiteX7" fmla="*/ 188453 w 2326943"/>
                  <a:gd name="connsiteY7" fmla="*/ 729160 h 791570"/>
                  <a:gd name="connsiteX8" fmla="*/ 294685 w 2326943"/>
                  <a:gd name="connsiteY8" fmla="*/ 622928 h 791570"/>
                  <a:gd name="connsiteX9" fmla="*/ 188453 w 2326943"/>
                  <a:gd name="connsiteY9" fmla="*/ 516696 h 791570"/>
                  <a:gd name="connsiteX10" fmla="*/ 2108348 w 2326943"/>
                  <a:gd name="connsiteY10" fmla="*/ 62410 h 791570"/>
                  <a:gd name="connsiteX11" fmla="*/ 2002116 w 2326943"/>
                  <a:gd name="connsiteY11" fmla="*/ 168642 h 791570"/>
                  <a:gd name="connsiteX12" fmla="*/ 2108348 w 2326943"/>
                  <a:gd name="connsiteY12" fmla="*/ 274874 h 791570"/>
                  <a:gd name="connsiteX13" fmla="*/ 2214580 w 2326943"/>
                  <a:gd name="connsiteY13" fmla="*/ 168642 h 791570"/>
                  <a:gd name="connsiteX14" fmla="*/ 2108348 w 2326943"/>
                  <a:gd name="connsiteY14" fmla="*/ 62410 h 791570"/>
                  <a:gd name="connsiteX15" fmla="*/ 548318 w 2326943"/>
                  <a:gd name="connsiteY15" fmla="*/ 62410 h 791570"/>
                  <a:gd name="connsiteX16" fmla="*/ 437191 w 2326943"/>
                  <a:gd name="connsiteY16" fmla="*/ 173537 h 791570"/>
                  <a:gd name="connsiteX17" fmla="*/ 437191 w 2326943"/>
                  <a:gd name="connsiteY17" fmla="*/ 618033 h 791570"/>
                  <a:gd name="connsiteX18" fmla="*/ 548318 w 2326943"/>
                  <a:gd name="connsiteY18" fmla="*/ 729160 h 791570"/>
                  <a:gd name="connsiteX19" fmla="*/ 1778626 w 2326943"/>
                  <a:gd name="connsiteY19" fmla="*/ 729160 h 791570"/>
                  <a:gd name="connsiteX20" fmla="*/ 1889753 w 2326943"/>
                  <a:gd name="connsiteY20" fmla="*/ 618033 h 791570"/>
                  <a:gd name="connsiteX21" fmla="*/ 1889753 w 2326943"/>
                  <a:gd name="connsiteY21" fmla="*/ 173537 h 791570"/>
                  <a:gd name="connsiteX22" fmla="*/ 1778626 w 2326943"/>
                  <a:gd name="connsiteY22" fmla="*/ 62410 h 791570"/>
                  <a:gd name="connsiteX23" fmla="*/ 188453 w 2326943"/>
                  <a:gd name="connsiteY23" fmla="*/ 62410 h 791570"/>
                  <a:gd name="connsiteX24" fmla="*/ 82221 w 2326943"/>
                  <a:gd name="connsiteY24" fmla="*/ 168642 h 791570"/>
                  <a:gd name="connsiteX25" fmla="*/ 188453 w 2326943"/>
                  <a:gd name="connsiteY25" fmla="*/ 274874 h 791570"/>
                  <a:gd name="connsiteX26" fmla="*/ 294685 w 2326943"/>
                  <a:gd name="connsiteY26" fmla="*/ 168642 h 791570"/>
                  <a:gd name="connsiteX27" fmla="*/ 188453 w 2326943"/>
                  <a:gd name="connsiteY27" fmla="*/ 62410 h 791570"/>
                  <a:gd name="connsiteX28" fmla="*/ 0 w 2326943"/>
                  <a:gd name="connsiteY28" fmla="*/ 0 h 791570"/>
                  <a:gd name="connsiteX29" fmla="*/ 2326943 w 2326943"/>
                  <a:gd name="connsiteY29" fmla="*/ 0 h 791570"/>
                  <a:gd name="connsiteX30" fmla="*/ 2326943 w 2326943"/>
                  <a:gd name="connsiteY30" fmla="*/ 791570 h 791570"/>
                  <a:gd name="connsiteX31" fmla="*/ 0 w 2326943"/>
                  <a:gd name="connsiteY31" fmla="*/ 791570 h 791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26943" h="791570">
                    <a:moveTo>
                      <a:pt x="2108348" y="516696"/>
                    </a:moveTo>
                    <a:cubicBezTo>
                      <a:pt x="2049678" y="516696"/>
                      <a:pt x="2002116" y="564258"/>
                      <a:pt x="2002116" y="622928"/>
                    </a:cubicBezTo>
                    <a:cubicBezTo>
                      <a:pt x="2002116" y="681598"/>
                      <a:pt x="2049678" y="729160"/>
                      <a:pt x="2108348" y="729160"/>
                    </a:cubicBezTo>
                    <a:cubicBezTo>
                      <a:pt x="2167018" y="729160"/>
                      <a:pt x="2214580" y="681598"/>
                      <a:pt x="2214580" y="622928"/>
                    </a:cubicBezTo>
                    <a:cubicBezTo>
                      <a:pt x="2214580" y="564258"/>
                      <a:pt x="2167018" y="516696"/>
                      <a:pt x="2108348" y="516696"/>
                    </a:cubicBezTo>
                    <a:close/>
                    <a:moveTo>
                      <a:pt x="188453" y="516696"/>
                    </a:moveTo>
                    <a:cubicBezTo>
                      <a:pt x="129783" y="516696"/>
                      <a:pt x="82221" y="564258"/>
                      <a:pt x="82221" y="622928"/>
                    </a:cubicBezTo>
                    <a:cubicBezTo>
                      <a:pt x="82221" y="681598"/>
                      <a:pt x="129783" y="729160"/>
                      <a:pt x="188453" y="729160"/>
                    </a:cubicBezTo>
                    <a:cubicBezTo>
                      <a:pt x="247123" y="729160"/>
                      <a:pt x="294685" y="681598"/>
                      <a:pt x="294685" y="622928"/>
                    </a:cubicBezTo>
                    <a:cubicBezTo>
                      <a:pt x="294685" y="564258"/>
                      <a:pt x="247123" y="516696"/>
                      <a:pt x="188453" y="516696"/>
                    </a:cubicBezTo>
                    <a:close/>
                    <a:moveTo>
                      <a:pt x="2108348" y="62410"/>
                    </a:moveTo>
                    <a:cubicBezTo>
                      <a:pt x="2049678" y="62410"/>
                      <a:pt x="2002116" y="109972"/>
                      <a:pt x="2002116" y="168642"/>
                    </a:cubicBezTo>
                    <a:cubicBezTo>
                      <a:pt x="2002116" y="227312"/>
                      <a:pt x="2049678" y="274874"/>
                      <a:pt x="2108348" y="274874"/>
                    </a:cubicBezTo>
                    <a:cubicBezTo>
                      <a:pt x="2167018" y="274874"/>
                      <a:pt x="2214580" y="227312"/>
                      <a:pt x="2214580" y="168642"/>
                    </a:cubicBezTo>
                    <a:cubicBezTo>
                      <a:pt x="2214580" y="109972"/>
                      <a:pt x="2167018" y="62410"/>
                      <a:pt x="2108348" y="62410"/>
                    </a:cubicBezTo>
                    <a:close/>
                    <a:moveTo>
                      <a:pt x="548318" y="62410"/>
                    </a:moveTo>
                    <a:cubicBezTo>
                      <a:pt x="486944" y="62410"/>
                      <a:pt x="437191" y="112163"/>
                      <a:pt x="437191" y="173537"/>
                    </a:cubicBezTo>
                    <a:lnTo>
                      <a:pt x="437191" y="618033"/>
                    </a:lnTo>
                    <a:cubicBezTo>
                      <a:pt x="437191" y="679407"/>
                      <a:pt x="486944" y="729160"/>
                      <a:pt x="548318" y="729160"/>
                    </a:cubicBezTo>
                    <a:lnTo>
                      <a:pt x="1778626" y="729160"/>
                    </a:lnTo>
                    <a:cubicBezTo>
                      <a:pt x="1840000" y="729160"/>
                      <a:pt x="1889753" y="679407"/>
                      <a:pt x="1889753" y="618033"/>
                    </a:cubicBezTo>
                    <a:lnTo>
                      <a:pt x="1889753" y="173537"/>
                    </a:lnTo>
                    <a:cubicBezTo>
                      <a:pt x="1889753" y="112163"/>
                      <a:pt x="1840000" y="62410"/>
                      <a:pt x="1778626" y="62410"/>
                    </a:cubicBezTo>
                    <a:close/>
                    <a:moveTo>
                      <a:pt x="188453" y="62410"/>
                    </a:moveTo>
                    <a:cubicBezTo>
                      <a:pt x="129783" y="62410"/>
                      <a:pt x="82221" y="109972"/>
                      <a:pt x="82221" y="168642"/>
                    </a:cubicBezTo>
                    <a:cubicBezTo>
                      <a:pt x="82221" y="227312"/>
                      <a:pt x="129783" y="274874"/>
                      <a:pt x="188453" y="274874"/>
                    </a:cubicBezTo>
                    <a:cubicBezTo>
                      <a:pt x="247123" y="274874"/>
                      <a:pt x="294685" y="227312"/>
                      <a:pt x="294685" y="168642"/>
                    </a:cubicBezTo>
                    <a:cubicBezTo>
                      <a:pt x="294685" y="109972"/>
                      <a:pt x="247123" y="62410"/>
                      <a:pt x="188453" y="62410"/>
                    </a:cubicBezTo>
                    <a:close/>
                    <a:moveTo>
                      <a:pt x="0" y="0"/>
                    </a:moveTo>
                    <a:lnTo>
                      <a:pt x="2326943" y="0"/>
                    </a:lnTo>
                    <a:lnTo>
                      <a:pt x="2326943" y="791570"/>
                    </a:lnTo>
                    <a:lnTo>
                      <a:pt x="0" y="79157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CH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59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Mirco Huber</dc:creator>
  <cp:lastModifiedBy>Mirco Huber</cp:lastModifiedBy>
  <cp:revision>3</cp:revision>
  <dcterms:created xsi:type="dcterms:W3CDTF">2023-07-24T07:52:37Z</dcterms:created>
  <dcterms:modified xsi:type="dcterms:W3CDTF">2024-01-11T13:19:13Z</dcterms:modified>
</cp:coreProperties>
</file>