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8_352EBAA.xml" ContentType="application/vnd.ms-powerpoint.comment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11_306C47CC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4_B214DBD3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2"/>
  </p:notesMasterIdLst>
  <p:sldIdLst>
    <p:sldId id="256" r:id="rId2"/>
    <p:sldId id="258" r:id="rId3"/>
    <p:sldId id="262" r:id="rId4"/>
    <p:sldId id="284" r:id="rId5"/>
    <p:sldId id="264" r:id="rId6"/>
    <p:sldId id="260" r:id="rId7"/>
    <p:sldId id="265" r:id="rId8"/>
    <p:sldId id="270" r:id="rId9"/>
    <p:sldId id="272" r:id="rId10"/>
    <p:sldId id="279" r:id="rId11"/>
    <p:sldId id="273" r:id="rId12"/>
    <p:sldId id="274" r:id="rId13"/>
    <p:sldId id="278" r:id="rId14"/>
    <p:sldId id="280" r:id="rId15"/>
    <p:sldId id="275" r:id="rId16"/>
    <p:sldId id="281" r:id="rId17"/>
    <p:sldId id="276" r:id="rId18"/>
    <p:sldId id="282" r:id="rId19"/>
    <p:sldId id="28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9D9DD87A-961A-4E9A-B4EE-F903DB21F01D}">
          <p14:sldIdLst>
            <p14:sldId id="256"/>
            <p14:sldId id="258"/>
          </p14:sldIdLst>
        </p14:section>
        <p14:section name="데이터 정제" id="{905D9081-9A0A-4C5D-9861-F0B436FF11A8}">
          <p14:sldIdLst>
            <p14:sldId id="262"/>
            <p14:sldId id="284"/>
            <p14:sldId id="264"/>
            <p14:sldId id="260"/>
            <p14:sldId id="265"/>
            <p14:sldId id="270"/>
          </p14:sldIdLst>
        </p14:section>
        <p14:section name="데이터 분석" id="{AB5F3FB5-734F-4B34-BB9C-AB051532BDC3}">
          <p14:sldIdLst>
            <p14:sldId id="272"/>
            <p14:sldId id="279"/>
            <p14:sldId id="273"/>
            <p14:sldId id="274"/>
            <p14:sldId id="278"/>
            <p14:sldId id="280"/>
            <p14:sldId id="275"/>
          </p14:sldIdLst>
        </p14:section>
        <p14:section name="인사이트" id="{B7D26DE5-90AA-411A-BFF2-583ED1C3B0B0}">
          <p14:sldIdLst>
            <p14:sldId id="281"/>
            <p14:sldId id="276"/>
            <p14:sldId id="282"/>
            <p14:sldId id="283"/>
          </p14:sldIdLst>
        </p14:section>
        <p14:section name="결론" id="{29370A67-4784-49EB-A1CA-ED36251F1FB7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2F0C30-2E57-8ED4-92F8-617D7CD6DA8E}" name="게스트 사용자" initials="게사" userId="b304c35747a14907" providerId="Windows Live"/>
  <p188:author id="{9F981667-A30E-3662-4995-BD0C8A99075D}" name="윤 형석" initials="윤형" userId="ced4ae6c4da160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87EE4-B419-4933-AAD2-21BBC0F4C254}" v="24590" dt="2024-12-10T06:16:11.170"/>
    <p1510:client id="{5D91F9EC-2AE1-4C69-B7C8-87B6B63BEC1B}" v="141" dt="2024-12-10T02:10:25.012"/>
    <p1510:client id="{A5B80D4F-4A41-4CA3-9B6E-CAE5978CC4D5}" v="194" dt="2024-12-10T01:20:50.351"/>
    <p1510:client id="{B82E4BE0-025E-4DEB-BE8D-31CA5C8F308B}" v="3" dt="2024-12-10T01:50:26.952"/>
    <p1510:client id="{D93BA3E1-B223-4B32-B6B4-393966A4ABF2}" v="1019" dt="2024-12-10T03:38:3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형석" userId="ced4ae6c4da16017" providerId="Windows Live" clId="Web-{5D91F9EC-2AE1-4C69-B7C8-87B6B63BEC1B}"/>
    <pc:docChg chg="addSld modSld modSection">
      <pc:chgData name="윤 형석" userId="ced4ae6c4da16017" providerId="Windows Live" clId="Web-{5D91F9EC-2AE1-4C69-B7C8-87B6B63BEC1B}" dt="2024-12-10T02:10:25.012" v="121"/>
      <pc:docMkLst>
        <pc:docMk/>
      </pc:docMkLst>
      <pc:sldChg chg="modSp">
        <pc:chgData name="윤 형석" userId="ced4ae6c4da16017" providerId="Windows Live" clId="Web-{5D91F9EC-2AE1-4C69-B7C8-87B6B63BEC1B}" dt="2024-12-10T02:02:14.155" v="2" actId="20577"/>
        <pc:sldMkLst>
          <pc:docMk/>
          <pc:sldMk cId="2987711443" sldId="276"/>
        </pc:sldMkLst>
        <pc:spChg chg="mod">
          <ac:chgData name="윤 형석" userId="ced4ae6c4da16017" providerId="Windows Live" clId="Web-{5D91F9EC-2AE1-4C69-B7C8-87B6B63BEC1B}" dt="2024-12-10T02:02:14.155" v="2" actId="20577"/>
          <ac:spMkLst>
            <pc:docMk/>
            <pc:sldMk cId="2987711443" sldId="276"/>
            <ac:spMk id="2" creationId="{511FE3E9-A193-B126-2DAD-D8E5A6B8EECF}"/>
          </ac:spMkLst>
        </pc:spChg>
      </pc:sldChg>
      <pc:sldChg chg="modSp">
        <pc:chgData name="윤 형석" userId="ced4ae6c4da16017" providerId="Windows Live" clId="Web-{5D91F9EC-2AE1-4C69-B7C8-87B6B63BEC1B}" dt="2024-12-10T02:02:25.857" v="4" actId="20577"/>
        <pc:sldMkLst>
          <pc:docMk/>
          <pc:sldMk cId="2139216199" sldId="277"/>
        </pc:sldMkLst>
        <pc:spChg chg="mod">
          <ac:chgData name="윤 형석" userId="ced4ae6c4da16017" providerId="Windows Live" clId="Web-{5D91F9EC-2AE1-4C69-B7C8-87B6B63BEC1B}" dt="2024-12-10T02:02:25.857" v="4" actId="20577"/>
          <ac:spMkLst>
            <pc:docMk/>
            <pc:sldMk cId="2139216199" sldId="277"/>
            <ac:spMk id="3" creationId="{AAB940AA-D9B7-B41C-8CDB-315308840F23}"/>
          </ac:spMkLst>
        </pc:spChg>
      </pc:sldChg>
      <pc:sldChg chg="modSp">
        <pc:chgData name="윤 형석" userId="ced4ae6c4da16017" providerId="Windows Live" clId="Web-{5D91F9EC-2AE1-4C69-B7C8-87B6B63BEC1B}" dt="2024-12-10T02:07:38.569" v="108" actId="20577"/>
        <pc:sldMkLst>
          <pc:docMk/>
          <pc:sldMk cId="1004634123" sldId="282"/>
        </pc:sldMkLst>
        <pc:spChg chg="mod">
          <ac:chgData name="윤 형석" userId="ced4ae6c4da16017" providerId="Windows Live" clId="Web-{5D91F9EC-2AE1-4C69-B7C8-87B6B63BEC1B}" dt="2024-12-10T02:07:38.569" v="108" actId="20577"/>
          <ac:spMkLst>
            <pc:docMk/>
            <pc:sldMk cId="1004634123" sldId="282"/>
            <ac:spMk id="2" creationId="{45BADDDD-D977-79D2-2BB0-C3254F2ED2DA}"/>
          </ac:spMkLst>
        </pc:spChg>
      </pc:sldChg>
      <pc:sldChg chg="modSp">
        <pc:chgData name="윤 형석" userId="ced4ae6c4da16017" providerId="Windows Live" clId="Web-{5D91F9EC-2AE1-4C69-B7C8-87B6B63BEC1B}" dt="2024-12-10T02:08:43.993" v="120" actId="20577"/>
        <pc:sldMkLst>
          <pc:docMk/>
          <pc:sldMk cId="1606459165" sldId="283"/>
        </pc:sldMkLst>
        <pc:spChg chg="mod">
          <ac:chgData name="윤 형석" userId="ced4ae6c4da16017" providerId="Windows Live" clId="Web-{5D91F9EC-2AE1-4C69-B7C8-87B6B63BEC1B}" dt="2024-12-10T02:07:50.632" v="114" actId="20577"/>
          <ac:spMkLst>
            <pc:docMk/>
            <pc:sldMk cId="1606459165" sldId="283"/>
            <ac:spMk id="2" creationId="{C4B6CD22-46E8-018F-F11F-CD907C50BB06}"/>
          </ac:spMkLst>
        </pc:spChg>
        <pc:spChg chg="mod">
          <ac:chgData name="윤 형석" userId="ced4ae6c4da16017" providerId="Windows Live" clId="Web-{5D91F9EC-2AE1-4C69-B7C8-87B6B63BEC1B}" dt="2024-12-10T02:08:43.993" v="120" actId="20577"/>
          <ac:spMkLst>
            <pc:docMk/>
            <pc:sldMk cId="1606459165" sldId="283"/>
            <ac:spMk id="15" creationId="{042866A1-E0C7-01D1-010B-E3A2A7A0C0A5}"/>
          </ac:spMkLst>
        </pc:spChg>
      </pc:sldChg>
      <pc:sldChg chg="add replId">
        <pc:chgData name="윤 형석" userId="ced4ae6c4da16017" providerId="Windows Live" clId="Web-{5D91F9EC-2AE1-4C69-B7C8-87B6B63BEC1B}" dt="2024-12-10T02:10:25.012" v="121"/>
        <pc:sldMkLst>
          <pc:docMk/>
          <pc:sldMk cId="2618877611" sldId="284"/>
        </pc:sldMkLst>
      </pc:sldChg>
    </pc:docChg>
  </pc:docChgLst>
  <pc:docChgLst>
    <pc:chgData name="윤 형석" userId="ced4ae6c4da16017" providerId="Windows Live" clId="Web-{B82E4BE0-025E-4DEB-BE8D-31CA5C8F308B}"/>
    <pc:docChg chg="mod">
      <pc:chgData name="윤 형석" userId="ced4ae6c4da16017" providerId="Windows Live" clId="Web-{B82E4BE0-025E-4DEB-BE8D-31CA5C8F308B}" dt="2024-12-10T01:50:22.170" v="0"/>
      <pc:docMkLst>
        <pc:docMk/>
      </pc:docMkLst>
    </pc:docChg>
  </pc:docChgLst>
  <pc:docChgLst>
    <pc:chgData name="형석 윤" userId="ced4ae6c4da16017" providerId="LiveId" clId="{35A87EE4-B419-4933-AAD2-21BBC0F4C254}"/>
    <pc:docChg chg="undo redo custSel addSld delSld modSld sldOrd addSection delSection modSection">
      <pc:chgData name="형석 윤" userId="ced4ae6c4da16017" providerId="LiveId" clId="{35A87EE4-B419-4933-AAD2-21BBC0F4C254}" dt="2024-12-10T07:02:08.465" v="30186" actId="20577"/>
      <pc:docMkLst>
        <pc:docMk/>
      </pc:docMkLst>
      <pc:sldChg chg="addSp delSp modSp mod modNotesTx">
        <pc:chgData name="형석 윤" userId="ced4ae6c4da16017" providerId="LiveId" clId="{35A87EE4-B419-4933-AAD2-21BBC0F4C254}" dt="2024-12-10T07:02:08.465" v="30186" actId="20577"/>
        <pc:sldMkLst>
          <pc:docMk/>
          <pc:sldMk cId="1263518161" sldId="256"/>
        </pc:sldMkLst>
        <pc:spChg chg="mod">
          <ac:chgData name="형석 윤" userId="ced4ae6c4da16017" providerId="LiveId" clId="{35A87EE4-B419-4933-AAD2-21BBC0F4C254}" dt="2024-12-10T07:02:08.465" v="30186" actId="20577"/>
          <ac:spMkLst>
            <pc:docMk/>
            <pc:sldMk cId="1263518161" sldId="256"/>
            <ac:spMk id="2" creationId="{682ACDB7-0E50-D44E-A5C6-B488D8BE936A}"/>
          </ac:spMkLst>
        </pc:spChg>
        <pc:spChg chg="mod">
          <ac:chgData name="형석 윤" userId="ced4ae6c4da16017" providerId="LiveId" clId="{35A87EE4-B419-4933-AAD2-21BBC0F4C254}" dt="2024-12-10T01:24:01.963" v="6874" actId="20577"/>
          <ac:spMkLst>
            <pc:docMk/>
            <pc:sldMk cId="1263518161" sldId="256"/>
            <ac:spMk id="20" creationId="{BFB5F5EE-901A-E7C5-2EAE-87CC3C13B1D6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263518161" sldId="256"/>
            <ac:picMk id="4" creationId="{F11B96EC-44E2-9274-E04F-66D90E3B7675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263518161" sldId="256"/>
            <ac:picMk id="5" creationId="{51310C85-81C5-E8F5-7EB4-55E983E260C8}"/>
          </ac:picMkLst>
        </pc:picChg>
      </pc:sldChg>
      <pc:sldChg chg="addSp delSp modSp mod modNotesTx">
        <pc:chgData name="형석 윤" userId="ced4ae6c4da16017" providerId="LiveId" clId="{35A87EE4-B419-4933-AAD2-21BBC0F4C254}" dt="2024-12-10T06:16:42.510" v="30061" actId="20577"/>
        <pc:sldMkLst>
          <pc:docMk/>
          <pc:sldMk cId="1771792039" sldId="258"/>
        </pc:sldMkLst>
        <pc:spChg chg="mod">
          <ac:chgData name="형석 윤" userId="ced4ae6c4da16017" providerId="LiveId" clId="{35A87EE4-B419-4933-AAD2-21BBC0F4C254}" dt="2024-12-10T06:16:42.510" v="30061" actId="20577"/>
          <ac:spMkLst>
            <pc:docMk/>
            <pc:sldMk cId="1771792039" sldId="258"/>
            <ac:spMk id="22" creationId="{E872ED3A-0206-EF55-51FD-A2030AD9C73C}"/>
          </ac:spMkLst>
        </pc:spChg>
        <pc:picChg chg="add del mod">
          <ac:chgData name="형석 윤" userId="ced4ae6c4da16017" providerId="LiveId" clId="{35A87EE4-B419-4933-AAD2-21BBC0F4C254}" dt="2024-12-10T04:55:01.622" v="26003" actId="478"/>
          <ac:picMkLst>
            <pc:docMk/>
            <pc:sldMk cId="1771792039" sldId="258"/>
            <ac:picMk id="11" creationId="{C5AB6079-D86D-E368-8321-E99F57E78E32}"/>
          </ac:picMkLst>
        </pc:picChg>
      </pc:sldChg>
      <pc:sldChg chg="del">
        <pc:chgData name="형석 윤" userId="ced4ae6c4da16017" providerId="LiveId" clId="{35A87EE4-B419-4933-AAD2-21BBC0F4C254}" dt="2024-12-09T15:02:35.240" v="1727" actId="47"/>
        <pc:sldMkLst>
          <pc:docMk/>
          <pc:sldMk cId="410670464" sldId="259"/>
        </pc:sldMkLst>
      </pc:sldChg>
      <pc:sldChg chg="addSp delSp modSp mod modNotesTx">
        <pc:chgData name="형석 윤" userId="ced4ae6c4da16017" providerId="LiveId" clId="{35A87EE4-B419-4933-AAD2-21BBC0F4C254}" dt="2024-12-10T06:17:02.595" v="30072" actId="20577"/>
        <pc:sldMkLst>
          <pc:docMk/>
          <pc:sldMk cId="413774906" sldId="260"/>
        </pc:sldMkLst>
        <pc:spChg chg="mod">
          <ac:chgData name="형석 윤" userId="ced4ae6c4da16017" providerId="LiveId" clId="{35A87EE4-B419-4933-AAD2-21BBC0F4C254}" dt="2024-12-10T06:17:02.595" v="30072" actId="20577"/>
          <ac:spMkLst>
            <pc:docMk/>
            <pc:sldMk cId="413774906" sldId="260"/>
            <ac:spMk id="13" creationId="{1EA22EC1-22E8-69EF-74E1-9D2F20947282}"/>
          </ac:spMkLst>
        </pc:spChg>
        <pc:graphicFrameChg chg="mod modGraphic">
          <ac:chgData name="형석 윤" userId="ced4ae6c4da16017" providerId="LiveId" clId="{35A87EE4-B419-4933-AAD2-21BBC0F4C254}" dt="2024-12-10T00:50:55.020" v="4491" actId="20577"/>
          <ac:graphicFrameMkLst>
            <pc:docMk/>
            <pc:sldMk cId="413774906" sldId="260"/>
            <ac:graphicFrameMk id="18" creationId="{8A4B4D2D-19B2-5FC7-FE14-C64CE54C8098}"/>
          </ac:graphicFrameMkLst>
        </pc:graphicFrame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413774906" sldId="260"/>
            <ac:picMk id="3" creationId="{FD72F2B9-C9EA-5962-ED18-70016C78DB3E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413774906" sldId="260"/>
            <ac:picMk id="15" creationId="{7C48FD22-8EC1-95DD-843A-68F571827DBF}"/>
          </ac:picMkLst>
        </pc:picChg>
      </pc:sldChg>
      <pc:sldChg chg="addSp delSp modSp mod modNotesTx">
        <pc:chgData name="형석 윤" userId="ced4ae6c4da16017" providerId="LiveId" clId="{35A87EE4-B419-4933-AAD2-21BBC0F4C254}" dt="2024-12-10T06:16:50.643" v="30065" actId="20577"/>
        <pc:sldMkLst>
          <pc:docMk/>
          <pc:sldMk cId="774721123" sldId="262"/>
        </pc:sldMkLst>
        <pc:spChg chg="mod">
          <ac:chgData name="형석 윤" userId="ced4ae6c4da16017" providerId="LiveId" clId="{35A87EE4-B419-4933-AAD2-21BBC0F4C254}" dt="2024-12-10T06:16:50.643" v="30065" actId="20577"/>
          <ac:spMkLst>
            <pc:docMk/>
            <pc:sldMk cId="774721123" sldId="262"/>
            <ac:spMk id="13" creationId="{2D3EF3BA-6E9F-635D-F0F3-94432C2FDEAC}"/>
          </ac:spMkLst>
        </pc:spChg>
        <pc:graphicFrameChg chg="mod modGraphic">
          <ac:chgData name="형석 윤" userId="ced4ae6c4da16017" providerId="LiveId" clId="{35A87EE4-B419-4933-AAD2-21BBC0F4C254}" dt="2024-12-10T00:50:58.651" v="4492" actId="20577"/>
          <ac:graphicFrameMkLst>
            <pc:docMk/>
            <pc:sldMk cId="774721123" sldId="262"/>
            <ac:graphicFrameMk id="18" creationId="{1F1160F9-B1B5-7455-68DD-1084B73FD1C5}"/>
          </ac:graphicFrameMkLst>
        </pc:graphicFrame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774721123" sldId="262"/>
            <ac:picMk id="3" creationId="{5A96EA55-5D5F-49B2-AF2A-8637F66EC5BE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774721123" sldId="262"/>
            <ac:picMk id="15" creationId="{14770D58-598B-45BE-5824-4C188B0F4B64}"/>
          </ac:picMkLst>
        </pc:picChg>
      </pc:sldChg>
      <pc:sldChg chg="modSp mod modNotesTx">
        <pc:chgData name="형석 윤" userId="ced4ae6c4da16017" providerId="LiveId" clId="{35A87EE4-B419-4933-AAD2-21BBC0F4C254}" dt="2024-12-10T02:52:56.085" v="20157" actId="20577"/>
        <pc:sldMkLst>
          <pc:docMk/>
          <pc:sldMk cId="1957072083" sldId="263"/>
        </pc:sldMkLst>
        <pc:spChg chg="mod">
          <ac:chgData name="형석 윤" userId="ced4ae6c4da16017" providerId="LiveId" clId="{35A87EE4-B419-4933-AAD2-21BBC0F4C254}" dt="2024-12-10T02:52:56.085" v="20157" actId="20577"/>
          <ac:spMkLst>
            <pc:docMk/>
            <pc:sldMk cId="1957072083" sldId="263"/>
            <ac:spMk id="15" creationId="{B59D9948-1AEE-1CF5-5236-C431D9BDF583}"/>
          </ac:spMkLst>
        </pc:spChg>
      </pc:sldChg>
      <pc:sldChg chg="addSp delSp modSp mod modNotesTx">
        <pc:chgData name="형석 윤" userId="ced4ae6c4da16017" providerId="LiveId" clId="{35A87EE4-B419-4933-AAD2-21BBC0F4C254}" dt="2024-12-10T06:16:56.606" v="30069" actId="20577"/>
        <pc:sldMkLst>
          <pc:docMk/>
          <pc:sldMk cId="55765930" sldId="264"/>
        </pc:sldMkLst>
        <pc:spChg chg="mod">
          <ac:chgData name="형석 윤" userId="ced4ae6c4da16017" providerId="LiveId" clId="{35A87EE4-B419-4933-AAD2-21BBC0F4C254}" dt="2024-12-10T06:16:56.606" v="30069" actId="20577"/>
          <ac:spMkLst>
            <pc:docMk/>
            <pc:sldMk cId="55765930" sldId="264"/>
            <ac:spMk id="13" creationId="{05A76067-39AD-8784-60EA-E6D2EAFB8283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55765930" sldId="264"/>
            <ac:picMk id="3" creationId="{29C0BBC0-5750-4DE2-F2C3-BECD4B97839D}"/>
          </ac:picMkLst>
        </pc:picChg>
        <pc:picChg chg="add del mod ord">
          <ac:chgData name="형석 윤" userId="ced4ae6c4da16017" providerId="LiveId" clId="{35A87EE4-B419-4933-AAD2-21BBC0F4C254}" dt="2024-12-10T01:42:13.669" v="12005" actId="478"/>
          <ac:picMkLst>
            <pc:docMk/>
            <pc:sldMk cId="55765930" sldId="264"/>
            <ac:picMk id="15" creationId="{04A8E061-3C6A-BE68-32E4-FADBEDA7B69E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55765930" sldId="264"/>
            <ac:picMk id="15" creationId="{5C5A4FC7-6E7D-B371-D8C2-A069395E9627}"/>
          </ac:picMkLst>
        </pc:picChg>
        <pc:picChg chg="add del mod ord">
          <ac:chgData name="형석 윤" userId="ced4ae6c4da16017" providerId="LiveId" clId="{35A87EE4-B419-4933-AAD2-21BBC0F4C254}" dt="2024-12-10T01:43:11.197" v="12130" actId="478"/>
          <ac:picMkLst>
            <pc:docMk/>
            <pc:sldMk cId="55765930" sldId="264"/>
            <ac:picMk id="17" creationId="{FD3FD4F5-D891-17F5-BB9A-EB5BC45B647B}"/>
          </ac:picMkLst>
        </pc:picChg>
        <pc:picChg chg="add mod ord">
          <ac:chgData name="형석 윤" userId="ced4ae6c4da16017" providerId="LiveId" clId="{35A87EE4-B419-4933-AAD2-21BBC0F4C254}" dt="2024-12-10T01:43:09.904" v="12129" actId="167"/>
          <ac:picMkLst>
            <pc:docMk/>
            <pc:sldMk cId="55765930" sldId="264"/>
            <ac:picMk id="19" creationId="{D064218F-CCDF-71B3-44EB-D95F944F3872}"/>
          </ac:picMkLst>
        </pc:picChg>
        <pc:picChg chg="del">
          <ac:chgData name="형석 윤" userId="ced4ae6c4da16017" providerId="LiveId" clId="{35A87EE4-B419-4933-AAD2-21BBC0F4C254}" dt="2024-12-10T01:40:50.043" v="11907" actId="478"/>
          <ac:picMkLst>
            <pc:docMk/>
            <pc:sldMk cId="55765930" sldId="264"/>
            <ac:picMk id="22" creationId="{1D2703EB-D726-DC3C-BC19-623923D13FCA}"/>
          </ac:picMkLst>
        </pc:picChg>
      </pc:sldChg>
      <pc:sldChg chg="addSp delSp modSp mod setBg modAnim modNotesTx">
        <pc:chgData name="형석 윤" userId="ced4ae6c4da16017" providerId="LiveId" clId="{35A87EE4-B419-4933-AAD2-21BBC0F4C254}" dt="2024-12-10T06:27:13.954" v="30159" actId="20577"/>
        <pc:sldMkLst>
          <pc:docMk/>
          <pc:sldMk cId="1523706345" sldId="265"/>
        </pc:sldMkLst>
        <pc:spChg chg="mod">
          <ac:chgData name="형석 윤" userId="ced4ae6c4da16017" providerId="LiveId" clId="{35A87EE4-B419-4933-AAD2-21BBC0F4C254}" dt="2024-12-09T14:41:05.387" v="1113" actId="6549"/>
          <ac:spMkLst>
            <pc:docMk/>
            <pc:sldMk cId="1523706345" sldId="265"/>
            <ac:spMk id="2" creationId="{81FB68A7-C7F0-EC32-9AC1-37F3811FAA25}"/>
          </ac:spMkLst>
        </pc:spChg>
        <pc:spChg chg="add mod ord">
          <ac:chgData name="형석 윤" userId="ced4ae6c4da16017" providerId="LiveId" clId="{35A87EE4-B419-4933-AAD2-21BBC0F4C254}" dt="2024-12-10T06:27:13.954" v="30159" actId="20577"/>
          <ac:spMkLst>
            <pc:docMk/>
            <pc:sldMk cId="1523706345" sldId="265"/>
            <ac:spMk id="5" creationId="{09B4EADD-9EF8-2140-32F4-738E4944C972}"/>
          </ac:spMkLst>
        </pc:spChg>
        <pc:spChg chg="add del">
          <ac:chgData name="형석 윤" userId="ced4ae6c4da16017" providerId="LiveId" clId="{35A87EE4-B419-4933-AAD2-21BBC0F4C254}" dt="2024-12-09T14:32:45.658" v="524" actId="26606"/>
          <ac:spMkLst>
            <pc:docMk/>
            <pc:sldMk cId="1523706345" sldId="265"/>
            <ac:spMk id="12" creationId="{20CC10FC-6518-423B-A972-3E4F7A4A82F0}"/>
          </ac:spMkLst>
        </pc:spChg>
        <pc:spChg chg="add del">
          <ac:chgData name="형석 윤" userId="ced4ae6c4da16017" providerId="LiveId" clId="{35A87EE4-B419-4933-AAD2-21BBC0F4C254}" dt="2024-12-09T14:32:45.658" v="524" actId="26606"/>
          <ac:spMkLst>
            <pc:docMk/>
            <pc:sldMk cId="1523706345" sldId="265"/>
            <ac:spMk id="14" creationId="{95D2D844-708E-4EAC-BF72-D7CE20B99B31}"/>
          </ac:spMkLst>
        </pc:spChg>
        <pc:spChg chg="add del">
          <ac:chgData name="형석 윤" userId="ced4ae6c4da16017" providerId="LiveId" clId="{35A87EE4-B419-4933-AAD2-21BBC0F4C254}" dt="2024-12-09T14:32:30.513" v="522" actId="26606"/>
          <ac:spMkLst>
            <pc:docMk/>
            <pc:sldMk cId="1523706345" sldId="265"/>
            <ac:spMk id="15" creationId="{685B57F6-59DE-4274-A37C-F47FE4E42EEF}"/>
          </ac:spMkLst>
        </pc:spChg>
        <pc:spChg chg="add del">
          <ac:chgData name="형석 윤" userId="ced4ae6c4da16017" providerId="LiveId" clId="{35A87EE4-B419-4933-AAD2-21BBC0F4C254}" dt="2024-12-09T14:32:45.658" v="524" actId="26606"/>
          <ac:spMkLst>
            <pc:docMk/>
            <pc:sldMk cId="1523706345" sldId="265"/>
            <ac:spMk id="19" creationId="{BFB227E1-F100-4CF9-9797-1E2001BBE2AD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3" creationId="{D33931AB-621B-20DD-B812-41015E971A07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4" creationId="{F6B97CB6-B533-33C4-2B71-3F2EB517A7E1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5" creationId="{BE2E0278-B356-5CF6-27C7-611651014427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6" creationId="{51893F05-3BF0-106E-53AE-4C5ECE14E9EB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7" creationId="{9071D389-DFAC-1865-8837-B1F3DFA8767E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8" creationId="{DBABC867-77A5-A8CC-140F-E3910F5DFE8E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29" creationId="{8D7C28C0-E90A-4737-B897-D023A1A7551E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30" creationId="{5F4B137D-DDDF-D6AE-C810-C4A76FEAB6EE}"/>
          </ac:spMkLst>
        </pc:spChg>
        <pc:spChg chg="mod">
          <ac:chgData name="형석 윤" userId="ced4ae6c4da16017" providerId="LiveId" clId="{35A87EE4-B419-4933-AAD2-21BBC0F4C254}" dt="2024-12-10T06:17:05.707" v="30074" actId="20577"/>
          <ac:spMkLst>
            <pc:docMk/>
            <pc:sldMk cId="1523706345" sldId="265"/>
            <ac:spMk id="31" creationId="{94820ED8-736A-C7B9-7FD6-3243D46E8C08}"/>
          </ac:spMkLst>
        </pc:spChg>
        <pc:spChg chg="mod">
          <ac:chgData name="형석 윤" userId="ced4ae6c4da16017" providerId="LiveId" clId="{35A87EE4-B419-4933-AAD2-21BBC0F4C254}" dt="2024-12-09T14:57:16.633" v="1610"/>
          <ac:spMkLst>
            <pc:docMk/>
            <pc:sldMk cId="1523706345" sldId="265"/>
            <ac:spMk id="32" creationId="{00B5CF1B-C540-9317-FFFE-A5FE78290065}"/>
          </ac:spMkLst>
        </pc:spChg>
        <pc:grpChg chg="add mod">
          <ac:chgData name="형석 윤" userId="ced4ae6c4da16017" providerId="LiveId" clId="{35A87EE4-B419-4933-AAD2-21BBC0F4C254}" dt="2024-12-09T14:57:16.633" v="1610"/>
          <ac:grpSpMkLst>
            <pc:docMk/>
            <pc:sldMk cId="1523706345" sldId="265"/>
            <ac:grpSpMk id="22" creationId="{C2F4AAAD-3EAD-F460-0915-9D0DA3DB4ED4}"/>
          </ac:grpSpMkLst>
        </pc:gr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523706345" sldId="265"/>
            <ac:picMk id="3" creationId="{B3E9F070-8BC5-F7A5-0CEF-EDE4F2DECCA7}"/>
          </ac:picMkLst>
        </pc:picChg>
        <pc:picChg chg="add del mod">
          <ac:chgData name="형석 윤" userId="ced4ae6c4da16017" providerId="LiveId" clId="{35A87EE4-B419-4933-AAD2-21BBC0F4C254}" dt="2024-12-09T14:15:10.773" v="3" actId="478"/>
          <ac:picMkLst>
            <pc:docMk/>
            <pc:sldMk cId="1523706345" sldId="265"/>
            <ac:picMk id="3" creationId="{ED544B79-0F6F-C629-E617-5FA924407DFD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523706345" sldId="265"/>
            <ac:picMk id="4" creationId="{6DF1036B-C962-DC25-6251-A4B64BB3144E}"/>
          </ac:picMkLst>
        </pc:picChg>
        <pc:picChg chg="add del mod">
          <ac:chgData name="형석 윤" userId="ced4ae6c4da16017" providerId="LiveId" clId="{35A87EE4-B419-4933-AAD2-21BBC0F4C254}" dt="2024-12-09T14:21:26.203" v="127" actId="478"/>
          <ac:picMkLst>
            <pc:docMk/>
            <pc:sldMk cId="1523706345" sldId="265"/>
            <ac:picMk id="6" creationId="{338FDC15-8FAA-9016-6A55-E396C7A2836C}"/>
          </ac:picMkLst>
        </pc:picChg>
        <pc:picChg chg="add del mod ord">
          <ac:chgData name="형석 윤" userId="ced4ae6c4da16017" providerId="LiveId" clId="{35A87EE4-B419-4933-AAD2-21BBC0F4C254}" dt="2024-12-09T14:28:04.553" v="333" actId="478"/>
          <ac:picMkLst>
            <pc:docMk/>
            <pc:sldMk cId="1523706345" sldId="265"/>
            <ac:picMk id="8" creationId="{B4849A53-10B0-8BA0-5B68-98A2D6D150A0}"/>
          </ac:picMkLst>
        </pc:picChg>
        <pc:picChg chg="add del mod ord modCrop">
          <ac:chgData name="형석 윤" userId="ced4ae6c4da16017" providerId="LiveId" clId="{35A87EE4-B419-4933-AAD2-21BBC0F4C254}" dt="2024-12-09T14:35:30.724" v="537" actId="478"/>
          <ac:picMkLst>
            <pc:docMk/>
            <pc:sldMk cId="1523706345" sldId="265"/>
            <ac:picMk id="10" creationId="{6537F98F-C8D2-D973-20A1-717B42E1E6B4}"/>
          </ac:picMkLst>
        </pc:picChg>
        <pc:picChg chg="del mod">
          <ac:chgData name="형석 윤" userId="ced4ae6c4da16017" providerId="LiveId" clId="{35A87EE4-B419-4933-AAD2-21BBC0F4C254}" dt="2024-12-09T14:15:17.550" v="4" actId="21"/>
          <ac:picMkLst>
            <pc:docMk/>
            <pc:sldMk cId="1523706345" sldId="265"/>
            <ac:picMk id="13" creationId="{338FDC15-8FAA-9016-6A55-E396C7A2836C}"/>
          </ac:picMkLst>
        </pc:picChg>
        <pc:picChg chg="add mod">
          <ac:chgData name="형석 윤" userId="ced4ae6c4da16017" providerId="LiveId" clId="{35A87EE4-B419-4933-AAD2-21BBC0F4C254}" dt="2024-12-09T14:40:12.178" v="938" actId="1076"/>
          <ac:picMkLst>
            <pc:docMk/>
            <pc:sldMk cId="1523706345" sldId="265"/>
            <ac:picMk id="16" creationId="{544EE272-4C8E-4D92-669C-FDB247F8D296}"/>
          </ac:picMkLst>
        </pc:picChg>
        <pc:picChg chg="add mod ord">
          <ac:chgData name="형석 윤" userId="ced4ae6c4da16017" providerId="LiveId" clId="{35A87EE4-B419-4933-AAD2-21BBC0F4C254}" dt="2024-12-09T14:43:20.416" v="1128" actId="167"/>
          <ac:picMkLst>
            <pc:docMk/>
            <pc:sldMk cId="1523706345" sldId="265"/>
            <ac:picMk id="20" creationId="{6C92FDB2-CEF8-63A6-04B4-0D55EF78BB39}"/>
          </ac:picMkLst>
        </pc:picChg>
        <pc:cxnChg chg="add del">
          <ac:chgData name="형석 윤" userId="ced4ae6c4da16017" providerId="LiveId" clId="{35A87EE4-B419-4933-AAD2-21BBC0F4C254}" dt="2024-12-09T14:32:30.513" v="522" actId="26606"/>
          <ac:cxnSpMkLst>
            <pc:docMk/>
            <pc:sldMk cId="1523706345" sldId="265"/>
            <ac:cxnSpMk id="17" creationId="{2AD042BA-B482-486E-9E0C-75374069BBBD}"/>
          </ac:cxnSpMkLst>
        </pc:cxnChg>
        <pc:cxnChg chg="add del">
          <ac:chgData name="형석 윤" userId="ced4ae6c4da16017" providerId="LiveId" clId="{35A87EE4-B419-4933-AAD2-21BBC0F4C254}" dt="2024-12-09T14:32:45.658" v="524" actId="26606"/>
          <ac:cxnSpMkLst>
            <pc:docMk/>
            <pc:sldMk cId="1523706345" sldId="265"/>
            <ac:cxnSpMk id="21" creationId="{A06758A3-C4A6-479A-8755-3BEC63142944}"/>
          </ac:cxnSpMkLst>
        </pc:cxnChg>
      </pc:sldChg>
      <pc:sldChg chg="del">
        <pc:chgData name="형석 윤" userId="ced4ae6c4da16017" providerId="LiveId" clId="{35A87EE4-B419-4933-AAD2-21BBC0F4C254}" dt="2024-12-09T14:43:49.066" v="1159" actId="47"/>
        <pc:sldMkLst>
          <pc:docMk/>
          <pc:sldMk cId="370847801" sldId="266"/>
        </pc:sldMkLst>
      </pc:sldChg>
      <pc:sldChg chg="delSp modSp add del mod">
        <pc:chgData name="형석 윤" userId="ced4ae6c4da16017" providerId="LiveId" clId="{35A87EE4-B419-4933-AAD2-21BBC0F4C254}" dt="2024-12-09T14:30:21.466" v="481" actId="47"/>
        <pc:sldMkLst>
          <pc:docMk/>
          <pc:sldMk cId="3075240064" sldId="267"/>
        </pc:sldMkLst>
        <pc:spChg chg="mod">
          <ac:chgData name="형석 윤" userId="ced4ae6c4da16017" providerId="LiveId" clId="{35A87EE4-B419-4933-AAD2-21BBC0F4C254}" dt="2024-12-09T14:29:28.590" v="462" actId="20577"/>
          <ac:spMkLst>
            <pc:docMk/>
            <pc:sldMk cId="3075240064" sldId="267"/>
            <ac:spMk id="2" creationId="{7E883540-F355-10F7-6329-1A8DADF63E22}"/>
          </ac:spMkLst>
        </pc:spChg>
        <pc:picChg chg="del">
          <ac:chgData name="형석 윤" userId="ced4ae6c4da16017" providerId="LiveId" clId="{35A87EE4-B419-4933-AAD2-21BBC0F4C254}" dt="2024-12-09T14:29:30.390" v="463" actId="478"/>
          <ac:picMkLst>
            <pc:docMk/>
            <pc:sldMk cId="3075240064" sldId="267"/>
            <ac:picMk id="10" creationId="{25042CB1-FE59-D7E5-49BC-39ED0CA5B0C6}"/>
          </ac:picMkLst>
        </pc:picChg>
      </pc:sldChg>
      <pc:sldChg chg="addSp delSp modSp add del mod setBg addAnim delAnim">
        <pc:chgData name="형석 윤" userId="ced4ae6c4da16017" providerId="LiveId" clId="{35A87EE4-B419-4933-AAD2-21BBC0F4C254}" dt="2024-12-09T14:43:47.674" v="1158" actId="47"/>
        <pc:sldMkLst>
          <pc:docMk/>
          <pc:sldMk cId="665430477" sldId="268"/>
        </pc:sldMkLst>
        <pc:spChg chg="mod">
          <ac:chgData name="형석 윤" userId="ced4ae6c4da16017" providerId="LiveId" clId="{35A87EE4-B419-4933-AAD2-21BBC0F4C254}" dt="2024-12-09T14:33:06.240" v="533" actId="26606"/>
          <ac:spMkLst>
            <pc:docMk/>
            <pc:sldMk cId="665430477" sldId="268"/>
            <ac:spMk id="2" creationId="{52B08DE2-AB50-D097-FC00-901D06B9B3E0}"/>
          </ac:spMkLst>
        </pc:spChg>
        <pc:spChg chg="mod ord">
          <ac:chgData name="형석 윤" userId="ced4ae6c4da16017" providerId="LiveId" clId="{35A87EE4-B419-4933-AAD2-21BBC0F4C254}" dt="2024-12-09T14:33:06.520" v="534" actId="6549"/>
          <ac:spMkLst>
            <pc:docMk/>
            <pc:sldMk cId="665430477" sldId="268"/>
            <ac:spMk id="5" creationId="{516CF0D1-A3E7-A1C7-2292-06E51952AC18}"/>
          </ac:spMkLst>
        </pc:spChg>
        <pc:spChg chg="add del">
          <ac:chgData name="형석 윤" userId="ced4ae6c4da16017" providerId="LiveId" clId="{35A87EE4-B419-4933-AAD2-21BBC0F4C254}" dt="2024-12-09T14:32:52.577" v="527" actId="26606"/>
          <ac:spMkLst>
            <pc:docMk/>
            <pc:sldMk cId="665430477" sldId="268"/>
            <ac:spMk id="7" creationId="{5CD60141-EEBD-4EC1-8E34-0344C16A18A2}"/>
          </ac:spMkLst>
        </pc:spChg>
        <pc:spChg chg="add del">
          <ac:chgData name="형석 윤" userId="ced4ae6c4da16017" providerId="LiveId" clId="{35A87EE4-B419-4933-AAD2-21BBC0F4C254}" dt="2024-12-09T14:33:02.057" v="529" actId="26606"/>
          <ac:spMkLst>
            <pc:docMk/>
            <pc:sldMk cId="665430477" sldId="268"/>
            <ac:spMk id="8" creationId="{5CD60141-EEBD-4EC1-8E34-0344C16A18A2}"/>
          </ac:spMkLst>
        </pc:spChg>
        <pc:spChg chg="add del">
          <ac:chgData name="형석 윤" userId="ced4ae6c4da16017" providerId="LiveId" clId="{35A87EE4-B419-4933-AAD2-21BBC0F4C254}" dt="2024-12-09T14:33:02.057" v="529" actId="26606"/>
          <ac:spMkLst>
            <pc:docMk/>
            <pc:sldMk cId="665430477" sldId="268"/>
            <ac:spMk id="11" creationId="{4E5B79A0-69AD-4CBD-897F-32C7A2BA2FBB}"/>
          </ac:spMkLst>
        </pc:spChg>
        <pc:spChg chg="add del">
          <ac:chgData name="형석 윤" userId="ced4ae6c4da16017" providerId="LiveId" clId="{35A87EE4-B419-4933-AAD2-21BBC0F4C254}" dt="2024-12-09T14:33:02.057" v="529" actId="26606"/>
          <ac:spMkLst>
            <pc:docMk/>
            <pc:sldMk cId="665430477" sldId="268"/>
            <ac:spMk id="13" creationId="{3EE42C3D-9FF4-4A79-B1A6-8CD4E7A2F0C1}"/>
          </ac:spMkLst>
        </pc:spChg>
        <pc:spChg chg="add del">
          <ac:chgData name="형석 윤" userId="ced4ae6c4da16017" providerId="LiveId" clId="{35A87EE4-B419-4933-AAD2-21BBC0F4C254}" dt="2024-12-09T14:32:52.577" v="527" actId="26606"/>
          <ac:spMkLst>
            <pc:docMk/>
            <pc:sldMk cId="665430477" sldId="268"/>
            <ac:spMk id="14" creationId="{4DE524F2-C7AF-4466-BA99-09C19DE0D819}"/>
          </ac:spMkLst>
        </pc:spChg>
        <pc:spChg chg="add del">
          <ac:chgData name="형석 윤" userId="ced4ae6c4da16017" providerId="LiveId" clId="{35A87EE4-B419-4933-AAD2-21BBC0F4C254}" dt="2024-12-09T14:32:52.577" v="527" actId="26606"/>
          <ac:spMkLst>
            <pc:docMk/>
            <pc:sldMk cId="665430477" sldId="268"/>
            <ac:spMk id="16" creationId="{904E317E-14BB-4200-84F3-2064B4C971B7}"/>
          </ac:spMkLst>
        </pc:spChg>
        <pc:spChg chg="add del">
          <ac:chgData name="형석 윤" userId="ced4ae6c4da16017" providerId="LiveId" clId="{35A87EE4-B419-4933-AAD2-21BBC0F4C254}" dt="2024-12-09T14:33:03.937" v="531" actId="26606"/>
          <ac:spMkLst>
            <pc:docMk/>
            <pc:sldMk cId="665430477" sldId="268"/>
            <ac:spMk id="17" creationId="{5CD60141-EEBD-4EC1-8E34-0344C16A18A2}"/>
          </ac:spMkLst>
        </pc:spChg>
        <pc:spChg chg="add del">
          <ac:chgData name="형석 윤" userId="ced4ae6c4da16017" providerId="LiveId" clId="{35A87EE4-B419-4933-AAD2-21BBC0F4C254}" dt="2024-12-09T14:32:52.577" v="527" actId="26606"/>
          <ac:spMkLst>
            <pc:docMk/>
            <pc:sldMk cId="665430477" sldId="268"/>
            <ac:spMk id="18" creationId="{1DF94A24-8152-43C5-86F3-5CC95D8090E2}"/>
          </ac:spMkLst>
        </pc:spChg>
        <pc:spChg chg="add del">
          <ac:chgData name="형석 윤" userId="ced4ae6c4da16017" providerId="LiveId" clId="{35A87EE4-B419-4933-AAD2-21BBC0F4C254}" dt="2024-12-09T14:33:03.937" v="531" actId="26606"/>
          <ac:spMkLst>
            <pc:docMk/>
            <pc:sldMk cId="665430477" sldId="268"/>
            <ac:spMk id="20" creationId="{74270B3E-3C96-4381-9F21-EC83F1E1A0FD}"/>
          </ac:spMkLst>
        </pc:spChg>
        <pc:spChg chg="add del">
          <ac:chgData name="형석 윤" userId="ced4ae6c4da16017" providerId="LiveId" clId="{35A87EE4-B419-4933-AAD2-21BBC0F4C254}" dt="2024-12-09T14:33:03.937" v="531" actId="26606"/>
          <ac:spMkLst>
            <pc:docMk/>
            <pc:sldMk cId="665430477" sldId="268"/>
            <ac:spMk id="21" creationId="{4E5B79A0-69AD-4CBD-897F-32C7A2BA2FBB}"/>
          </ac:spMkLst>
        </pc:spChg>
        <pc:spChg chg="add del">
          <ac:chgData name="형석 윤" userId="ced4ae6c4da16017" providerId="LiveId" clId="{35A87EE4-B419-4933-AAD2-21BBC0F4C254}" dt="2024-12-09T14:33:03.937" v="531" actId="26606"/>
          <ac:spMkLst>
            <pc:docMk/>
            <pc:sldMk cId="665430477" sldId="268"/>
            <ac:spMk id="23" creationId="{7C2F33EB-E7CB-4EE9-BBBF-D632F5C00EAE}"/>
          </ac:spMkLst>
        </pc:spChg>
        <pc:spChg chg="add del">
          <ac:chgData name="형석 윤" userId="ced4ae6c4da16017" providerId="LiveId" clId="{35A87EE4-B419-4933-AAD2-21BBC0F4C254}" dt="2024-12-09T14:33:03.937" v="531" actId="26606"/>
          <ac:spMkLst>
            <pc:docMk/>
            <pc:sldMk cId="665430477" sldId="268"/>
            <ac:spMk id="24" creationId="{D5D12016-6EE5-4F4A-BC99-A56493E60F06}"/>
          </ac:spMkLst>
        </pc:spChg>
        <pc:spChg chg="add del">
          <ac:chgData name="형석 윤" userId="ced4ae6c4da16017" providerId="LiveId" clId="{35A87EE4-B419-4933-AAD2-21BBC0F4C254}" dt="2024-12-09T14:33:06.240" v="533" actId="26606"/>
          <ac:spMkLst>
            <pc:docMk/>
            <pc:sldMk cId="665430477" sldId="268"/>
            <ac:spMk id="26" creationId="{5D3B97D3-3894-4963-90C5-4EAA66131938}"/>
          </ac:spMkLst>
        </pc:spChg>
        <pc:picChg chg="add del mod ord modCrop">
          <ac:chgData name="형석 윤" userId="ced4ae6c4da16017" providerId="LiveId" clId="{35A87EE4-B419-4933-AAD2-21BBC0F4C254}" dt="2024-12-09T14:33:08.196" v="536" actId="1076"/>
          <ac:picMkLst>
            <pc:docMk/>
            <pc:sldMk cId="665430477" sldId="268"/>
            <ac:picMk id="4" creationId="{C0B1A058-B624-870D-29A0-808E8C35836A}"/>
          </ac:picMkLst>
        </pc:picChg>
        <pc:picChg chg="add del">
          <ac:chgData name="형석 윤" userId="ced4ae6c4da16017" providerId="LiveId" clId="{35A87EE4-B419-4933-AAD2-21BBC0F4C254}" dt="2024-12-09T14:30:18.855" v="477" actId="478"/>
          <ac:picMkLst>
            <pc:docMk/>
            <pc:sldMk cId="665430477" sldId="268"/>
            <ac:picMk id="10" creationId="{A78BA428-8F21-9684-CAEC-298DC03C0646}"/>
          </ac:picMkLst>
        </pc:picChg>
        <pc:cxnChg chg="add del">
          <ac:chgData name="형석 윤" userId="ced4ae6c4da16017" providerId="LiveId" clId="{35A87EE4-B419-4933-AAD2-21BBC0F4C254}" dt="2024-12-09T14:33:02.057" v="529" actId="26606"/>
          <ac:cxnSpMkLst>
            <pc:docMk/>
            <pc:sldMk cId="665430477" sldId="268"/>
            <ac:cxnSpMk id="9" creationId="{4C75A547-BCD1-42BE-966E-53CA0AB93165}"/>
          </ac:cxnSpMkLst>
        </pc:cxnChg>
        <pc:cxnChg chg="add del">
          <ac:chgData name="형석 윤" userId="ced4ae6c4da16017" providerId="LiveId" clId="{35A87EE4-B419-4933-AAD2-21BBC0F4C254}" dt="2024-12-09T14:32:52.577" v="527" actId="26606"/>
          <ac:cxnSpMkLst>
            <pc:docMk/>
            <pc:sldMk cId="665430477" sldId="268"/>
            <ac:cxnSpMk id="12" creationId="{4C75A547-BCD1-42BE-966E-53CA0AB93165}"/>
          </ac:cxnSpMkLst>
        </pc:cxnChg>
        <pc:cxnChg chg="add del">
          <ac:chgData name="형석 윤" userId="ced4ae6c4da16017" providerId="LiveId" clId="{35A87EE4-B419-4933-AAD2-21BBC0F4C254}" dt="2024-12-09T14:33:02.057" v="529" actId="26606"/>
          <ac:cxnSpMkLst>
            <pc:docMk/>
            <pc:sldMk cId="665430477" sldId="268"/>
            <ac:cxnSpMk id="15" creationId="{83B828B0-F33B-4806-9D53-69C862A4C8C9}"/>
          </ac:cxnSpMkLst>
        </pc:cxnChg>
        <pc:cxnChg chg="add del">
          <ac:chgData name="형석 윤" userId="ced4ae6c4da16017" providerId="LiveId" clId="{35A87EE4-B419-4933-AAD2-21BBC0F4C254}" dt="2024-12-09T14:33:03.937" v="531" actId="26606"/>
          <ac:cxnSpMkLst>
            <pc:docMk/>
            <pc:sldMk cId="665430477" sldId="268"/>
            <ac:cxnSpMk id="19" creationId="{4C75A547-BCD1-42BE-966E-53CA0AB93165}"/>
          </ac:cxnSpMkLst>
        </pc:cxnChg>
        <pc:cxnChg chg="add del">
          <ac:chgData name="형석 윤" userId="ced4ae6c4da16017" providerId="LiveId" clId="{35A87EE4-B419-4933-AAD2-21BBC0F4C254}" dt="2024-12-09T14:33:03.937" v="531" actId="26606"/>
          <ac:cxnSpMkLst>
            <pc:docMk/>
            <pc:sldMk cId="665430477" sldId="268"/>
            <ac:cxnSpMk id="22" creationId="{071DF4C0-7A22-4E59-9E9C-BD2E245364DD}"/>
          </ac:cxnSpMkLst>
        </pc:cxnChg>
      </pc:sldChg>
      <pc:sldChg chg="addSp delSp modSp add del mod setBg modClrScheme delDesignElem chgLayout">
        <pc:chgData name="형석 윤" userId="ced4ae6c4da16017" providerId="LiveId" clId="{35A87EE4-B419-4933-AAD2-21BBC0F4C254}" dt="2024-12-09T14:32:29.913" v="521"/>
        <pc:sldMkLst>
          <pc:docMk/>
          <pc:sldMk cId="557596991" sldId="269"/>
        </pc:sldMkLst>
        <pc:spChg chg="add del mod ord">
          <ac:chgData name="형석 윤" userId="ced4ae6c4da16017" providerId="LiveId" clId="{35A87EE4-B419-4933-AAD2-21BBC0F4C254}" dt="2024-12-09T14:32:29.567" v="520" actId="6264"/>
          <ac:spMkLst>
            <pc:docMk/>
            <pc:sldMk cId="557596991" sldId="269"/>
            <ac:spMk id="2" creationId="{40869C21-5B02-1EC0-8D62-1637CF0913BC}"/>
          </ac:spMkLst>
        </pc:spChg>
        <pc:spChg chg="add del mod">
          <ac:chgData name="형석 윤" userId="ced4ae6c4da16017" providerId="LiveId" clId="{35A87EE4-B419-4933-AAD2-21BBC0F4C254}" dt="2024-12-09T14:32:29.567" v="520" actId="6264"/>
          <ac:spMkLst>
            <pc:docMk/>
            <pc:sldMk cId="557596991" sldId="269"/>
            <ac:spMk id="3" creationId="{7569C939-4ABB-89E2-EB26-CA491055D887}"/>
          </ac:spMkLst>
        </pc:spChg>
        <pc:spChg chg="add del mod">
          <ac:chgData name="형석 윤" userId="ced4ae6c4da16017" providerId="LiveId" clId="{35A87EE4-B419-4933-AAD2-21BBC0F4C254}" dt="2024-12-09T14:32:29.567" v="520" actId="6264"/>
          <ac:spMkLst>
            <pc:docMk/>
            <pc:sldMk cId="557596991" sldId="269"/>
            <ac:spMk id="4" creationId="{F15D3764-7D44-1739-1886-255EB6065FA6}"/>
          </ac:spMkLst>
        </pc:spChg>
        <pc:spChg chg="add del mod ord">
          <ac:chgData name="형석 윤" userId="ced4ae6c4da16017" providerId="LiveId" clId="{35A87EE4-B419-4933-AAD2-21BBC0F4C254}" dt="2024-12-09T14:32:29.567" v="520" actId="6264"/>
          <ac:spMkLst>
            <pc:docMk/>
            <pc:sldMk cId="557596991" sldId="269"/>
            <ac:spMk id="5" creationId="{3D58AE76-596A-2EAC-5386-930CBCF3260F}"/>
          </ac:spMkLst>
        </pc:spChg>
        <pc:spChg chg="add del mod">
          <ac:chgData name="형석 윤" userId="ced4ae6c4da16017" providerId="LiveId" clId="{35A87EE4-B419-4933-AAD2-21BBC0F4C254}" dt="2024-12-09T14:32:29.266" v="519" actId="478"/>
          <ac:spMkLst>
            <pc:docMk/>
            <pc:sldMk cId="557596991" sldId="269"/>
            <ac:spMk id="7" creationId="{4228A48C-35A0-D4F1-3B20-0DBE7AEDD7C8}"/>
          </ac:spMkLst>
        </pc:spChg>
        <pc:spChg chg="add del mod">
          <ac:chgData name="형석 윤" userId="ced4ae6c4da16017" providerId="LiveId" clId="{35A87EE4-B419-4933-AAD2-21BBC0F4C254}" dt="2024-12-09T14:32:28.660" v="517" actId="478"/>
          <ac:spMkLst>
            <pc:docMk/>
            <pc:sldMk cId="557596991" sldId="269"/>
            <ac:spMk id="9" creationId="{3741785C-C96E-3995-993A-328B615D854D}"/>
          </ac:spMkLst>
        </pc:spChg>
        <pc:spChg chg="add del mod ord">
          <ac:chgData name="형석 윤" userId="ced4ae6c4da16017" providerId="LiveId" clId="{35A87EE4-B419-4933-AAD2-21BBC0F4C254}" dt="2024-12-09T14:32:27.372" v="514" actId="6264"/>
          <ac:spMkLst>
            <pc:docMk/>
            <pc:sldMk cId="557596991" sldId="269"/>
            <ac:spMk id="11" creationId="{71263283-990C-170C-9037-A141D883CABE}"/>
          </ac:spMkLst>
        </pc:spChg>
        <pc:spChg chg="add del mod ord">
          <ac:chgData name="형석 윤" userId="ced4ae6c4da16017" providerId="LiveId" clId="{35A87EE4-B419-4933-AAD2-21BBC0F4C254}" dt="2024-12-09T14:32:27.372" v="514" actId="6264"/>
          <ac:spMkLst>
            <pc:docMk/>
            <pc:sldMk cId="557596991" sldId="269"/>
            <ac:spMk id="12" creationId="{B3A2DD12-73D3-5B3D-D39E-1C6DB9DA75F7}"/>
          </ac:spMkLst>
        </pc:spChg>
        <pc:spChg chg="add del">
          <ac:chgData name="형석 윤" userId="ced4ae6c4da16017" providerId="LiveId" clId="{35A87EE4-B419-4933-AAD2-21BBC0F4C254}" dt="2024-12-09T14:32:01.391" v="500" actId="26606"/>
          <ac:spMkLst>
            <pc:docMk/>
            <pc:sldMk cId="557596991" sldId="269"/>
            <ac:spMk id="13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29.913" v="521"/>
          <ac:spMkLst>
            <pc:docMk/>
            <pc:sldMk cId="557596991" sldId="269"/>
            <ac:spMk id="15" creationId="{819BF97E-6677-B76D-78B9-9A42DD2AA2EC}"/>
          </ac:spMkLst>
        </pc:spChg>
        <pc:spChg chg="add del">
          <ac:chgData name="형석 윤" userId="ced4ae6c4da16017" providerId="LiveId" clId="{35A87EE4-B419-4933-AAD2-21BBC0F4C254}" dt="2024-12-09T14:32:26.395" v="512" actId="26606"/>
          <ac:spMkLst>
            <pc:docMk/>
            <pc:sldMk cId="557596991" sldId="269"/>
            <ac:spMk id="16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07.542" v="503" actId="26606"/>
          <ac:spMkLst>
            <pc:docMk/>
            <pc:sldMk cId="557596991" sldId="269"/>
            <ac:spMk id="21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08.742" v="505" actId="26606"/>
          <ac:spMkLst>
            <pc:docMk/>
            <pc:sldMk cId="557596991" sldId="269"/>
            <ac:spMk id="23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09.114" v="507" actId="26606"/>
          <ac:spMkLst>
            <pc:docMk/>
            <pc:sldMk cId="557596991" sldId="269"/>
            <ac:spMk id="25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09.927" v="509" actId="26606"/>
          <ac:spMkLst>
            <pc:docMk/>
            <pc:sldMk cId="557596991" sldId="269"/>
            <ac:spMk id="28" creationId="{FD57F13B-6973-4CE9-92F3-5EC476ED97B5}"/>
          </ac:spMkLst>
        </pc:spChg>
        <pc:spChg chg="add del">
          <ac:chgData name="형석 윤" userId="ced4ae6c4da16017" providerId="LiveId" clId="{35A87EE4-B419-4933-AAD2-21BBC0F4C254}" dt="2024-12-09T14:32:25.725" v="511" actId="26606"/>
          <ac:spMkLst>
            <pc:docMk/>
            <pc:sldMk cId="557596991" sldId="269"/>
            <ac:spMk id="30" creationId="{FD57F13B-6973-4CE9-92F3-5EC476ED97B5}"/>
          </ac:spMkLst>
        </pc:spChg>
        <pc:picChg chg="mod">
          <ac:chgData name="형석 윤" userId="ced4ae6c4da16017" providerId="LiveId" clId="{35A87EE4-B419-4933-AAD2-21BBC0F4C254}" dt="2024-12-09T14:32:26.395" v="512" actId="26606"/>
          <ac:picMkLst>
            <pc:docMk/>
            <pc:sldMk cId="557596991" sldId="269"/>
            <ac:picMk id="10" creationId="{EAF6E7F4-5CDF-5352-3860-052D44A6A8E9}"/>
          </ac:picMkLst>
        </pc:picChg>
        <pc:cxnChg chg="add del">
          <ac:chgData name="형석 윤" userId="ced4ae6c4da16017" providerId="LiveId" clId="{35A87EE4-B419-4933-AAD2-21BBC0F4C254}" dt="2024-12-09T14:32:29.913" v="521"/>
          <ac:cxnSpMkLst>
            <pc:docMk/>
            <pc:sldMk cId="557596991" sldId="269"/>
            <ac:cxnSpMk id="17" creationId="{4A2E85C5-CEAB-D086-4C4F-F72B50AA1DFE}"/>
          </ac:cxnSpMkLst>
        </pc:cxnChg>
        <pc:cxnChg chg="add del">
          <ac:chgData name="형석 윤" userId="ced4ae6c4da16017" providerId="LiveId" clId="{35A87EE4-B419-4933-AAD2-21BBC0F4C254}" dt="2024-12-09T14:32:09.114" v="507" actId="26606"/>
          <ac:cxnSpMkLst>
            <pc:docMk/>
            <pc:sldMk cId="557596991" sldId="269"/>
            <ac:cxnSpMk id="26" creationId="{8EBABBB3-9834-451A-9C3E-59630549FC79}"/>
          </ac:cxnSpMkLst>
        </pc:cxnChg>
      </pc:sldChg>
      <pc:sldChg chg="addSp delSp modSp add del mod">
        <pc:chgData name="형석 윤" userId="ced4ae6c4da16017" providerId="LiveId" clId="{35A87EE4-B419-4933-AAD2-21BBC0F4C254}" dt="2024-12-09T14:56:33.777" v="1606" actId="47"/>
        <pc:sldMkLst>
          <pc:docMk/>
          <pc:sldMk cId="3149907600" sldId="269"/>
        </pc:sldMkLst>
        <pc:spChg chg="mod">
          <ac:chgData name="형석 윤" userId="ced4ae6c4da16017" providerId="LiveId" clId="{35A87EE4-B419-4933-AAD2-21BBC0F4C254}" dt="2024-12-09T14:43:43.897" v="1157" actId="20577"/>
          <ac:spMkLst>
            <pc:docMk/>
            <pc:sldMk cId="3149907600" sldId="269"/>
            <ac:spMk id="2" creationId="{0960D0B4-06F0-5440-381C-9A1C00F3349D}"/>
          </ac:spMkLst>
        </pc:spChg>
        <pc:spChg chg="mod">
          <ac:chgData name="형석 윤" userId="ced4ae6c4da16017" providerId="LiveId" clId="{35A87EE4-B419-4933-AAD2-21BBC0F4C254}" dt="2024-12-09T14:50:41.576" v="1245" actId="20577"/>
          <ac:spMkLst>
            <pc:docMk/>
            <pc:sldMk cId="3149907600" sldId="269"/>
            <ac:spMk id="5" creationId="{2AF79BEB-71F6-972E-FB76-9874EB68B285}"/>
          </ac:spMkLst>
        </pc:spChg>
        <pc:picChg chg="add mod ord modCrop">
          <ac:chgData name="형석 윤" userId="ced4ae6c4da16017" providerId="LiveId" clId="{35A87EE4-B419-4933-AAD2-21BBC0F4C254}" dt="2024-12-09T14:44:29.249" v="1164" actId="167"/>
          <ac:picMkLst>
            <pc:docMk/>
            <pc:sldMk cId="3149907600" sldId="269"/>
            <ac:picMk id="4" creationId="{A588CE7C-6211-A491-468A-6C9672ACFD2A}"/>
          </ac:picMkLst>
        </pc:picChg>
        <pc:picChg chg="del">
          <ac:chgData name="형석 윤" userId="ced4ae6c4da16017" providerId="LiveId" clId="{35A87EE4-B419-4933-AAD2-21BBC0F4C254}" dt="2024-12-09T14:44:10.771" v="1160" actId="478"/>
          <ac:picMkLst>
            <pc:docMk/>
            <pc:sldMk cId="3149907600" sldId="269"/>
            <ac:picMk id="16" creationId="{79694736-EDF9-FF0F-AFFE-878354177F56}"/>
          </ac:picMkLst>
        </pc:picChg>
      </pc:sldChg>
      <pc:sldChg chg="add del">
        <pc:chgData name="형석 윤" userId="ced4ae6c4da16017" providerId="LiveId" clId="{35A87EE4-B419-4933-AAD2-21BBC0F4C254}" dt="2024-12-09T14:41:56.273" v="1123"/>
        <pc:sldMkLst>
          <pc:docMk/>
          <pc:sldMk cId="979860968" sldId="270"/>
        </pc:sldMkLst>
      </pc:sldChg>
      <pc:sldChg chg="addSp delSp modSp add mod delAnim modNotesTx">
        <pc:chgData name="형석 윤" userId="ced4ae6c4da16017" providerId="LiveId" clId="{35A87EE4-B419-4933-AAD2-21BBC0F4C254}" dt="2024-12-10T06:17:08.554" v="30076" actId="20577"/>
        <pc:sldMkLst>
          <pc:docMk/>
          <pc:sldMk cId="1493684142" sldId="270"/>
        </pc:sldMkLst>
        <pc:spChg chg="mod">
          <ac:chgData name="형석 윤" userId="ced4ae6c4da16017" providerId="LiveId" clId="{35A87EE4-B419-4933-AAD2-21BBC0F4C254}" dt="2024-12-09T14:54:01.222" v="1277" actId="20577"/>
          <ac:spMkLst>
            <pc:docMk/>
            <pc:sldMk cId="1493684142" sldId="270"/>
            <ac:spMk id="2" creationId="{4C6FB91F-8CFB-0791-6EBF-CAED9224DC20}"/>
          </ac:spMkLst>
        </pc:spChg>
        <pc:spChg chg="mod">
          <ac:chgData name="형석 윤" userId="ced4ae6c4da16017" providerId="LiveId" clId="{35A87EE4-B419-4933-AAD2-21BBC0F4C254}" dt="2024-12-10T02:59:06.131" v="20713" actId="255"/>
          <ac:spMkLst>
            <pc:docMk/>
            <pc:sldMk cId="1493684142" sldId="270"/>
            <ac:spMk id="5" creationId="{9E433CFC-8800-3D21-C68B-E4CA5B73FB85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7" creationId="{E04B46D0-DA53-E778-48E7-6A3014A7465B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8" creationId="{2E3A0466-E152-E655-0718-5537AF0086FE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9" creationId="{C15D0890-440F-C85E-42F3-8B7AAC07CB9C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0" creationId="{3BCC74E7-879B-0CF8-C5FF-1D14A3CAAD46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1" creationId="{A62273F3-EF9E-286A-2FC1-3473862B785B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2" creationId="{D30181C5-F1A7-5370-D49F-E2A2C348DA3D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3" creationId="{2989191C-FFFC-9E14-8EF5-0DFBC47AD5E1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4" creationId="{B77E85EB-A55D-8996-A2BB-E063C91E4740}"/>
          </ac:spMkLst>
        </pc:spChg>
        <pc:spChg chg="mod">
          <ac:chgData name="형석 윤" userId="ced4ae6c4da16017" providerId="LiveId" clId="{35A87EE4-B419-4933-AAD2-21BBC0F4C254}" dt="2024-12-10T06:17:08.554" v="30076" actId="20577"/>
          <ac:spMkLst>
            <pc:docMk/>
            <pc:sldMk cId="1493684142" sldId="270"/>
            <ac:spMk id="15" creationId="{B625B0B2-D5A0-B761-1EA2-C90FEF521A06}"/>
          </ac:spMkLst>
        </pc:spChg>
        <pc:spChg chg="mod">
          <ac:chgData name="형석 윤" userId="ced4ae6c4da16017" providerId="LiveId" clId="{35A87EE4-B419-4933-AAD2-21BBC0F4C254}" dt="2024-12-09T14:57:17.607" v="1611"/>
          <ac:spMkLst>
            <pc:docMk/>
            <pc:sldMk cId="1493684142" sldId="270"/>
            <ac:spMk id="17" creationId="{157B2AB3-7C73-68FD-C72A-3C5CCF7B5AEC}"/>
          </ac:spMkLst>
        </pc:spChg>
        <pc:grpChg chg="add mod">
          <ac:chgData name="형석 윤" userId="ced4ae6c4da16017" providerId="LiveId" clId="{35A87EE4-B419-4933-AAD2-21BBC0F4C254}" dt="2024-12-09T14:57:17.607" v="1611"/>
          <ac:grpSpMkLst>
            <pc:docMk/>
            <pc:sldMk cId="1493684142" sldId="270"/>
            <ac:grpSpMk id="6" creationId="{A0192777-8367-26F5-887F-616212A5A045}"/>
          </ac:grpSpMkLst>
        </pc:gr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493684142" sldId="270"/>
            <ac:picMk id="3" creationId="{4A1D2D50-5D14-C557-F593-022B3E04FF2C}"/>
          </ac:picMkLst>
        </pc:picChg>
        <pc:picChg chg="add mod ord">
          <ac:chgData name="형석 윤" userId="ced4ae6c4da16017" providerId="LiveId" clId="{35A87EE4-B419-4933-AAD2-21BBC0F4C254}" dt="2024-12-09T14:53:48.481" v="1252" actId="167"/>
          <ac:picMkLst>
            <pc:docMk/>
            <pc:sldMk cId="1493684142" sldId="270"/>
            <ac:picMk id="4" creationId="{3FB9ACAC-742E-A836-ECD2-9C491FE3BA1C}"/>
          </ac:picMkLst>
        </pc:picChg>
        <pc:picChg chg="del">
          <ac:chgData name="형석 윤" userId="ced4ae6c4da16017" providerId="LiveId" clId="{35A87EE4-B419-4933-AAD2-21BBC0F4C254}" dt="2024-12-09T14:53:35.102" v="1247" actId="478"/>
          <ac:picMkLst>
            <pc:docMk/>
            <pc:sldMk cId="1493684142" sldId="270"/>
            <ac:picMk id="16" creationId="{5BBAC9C8-C5CA-10E1-4A38-32BF65066926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493684142" sldId="270"/>
            <ac:picMk id="16" creationId="{820084DA-1DD9-A2F8-B07F-56ADFB94A80D}"/>
          </ac:picMkLst>
        </pc:picChg>
        <pc:picChg chg="del">
          <ac:chgData name="형석 윤" userId="ced4ae6c4da16017" providerId="LiveId" clId="{35A87EE4-B419-4933-AAD2-21BBC0F4C254}" dt="2024-12-09T14:53:49.584" v="1253" actId="478"/>
          <ac:picMkLst>
            <pc:docMk/>
            <pc:sldMk cId="1493684142" sldId="270"/>
            <ac:picMk id="20" creationId="{5960538D-95AB-D1D1-7BA6-1DCA5AC0868C}"/>
          </ac:picMkLst>
        </pc:picChg>
      </pc:sldChg>
      <pc:sldChg chg="addSp delSp modSp add del mod chgLayout">
        <pc:chgData name="형석 윤" userId="ced4ae6c4da16017" providerId="LiveId" clId="{35A87EE4-B419-4933-AAD2-21BBC0F4C254}" dt="2024-12-09T15:02:53.836" v="1730" actId="47"/>
        <pc:sldMkLst>
          <pc:docMk/>
          <pc:sldMk cId="2349997169" sldId="271"/>
        </pc:sldMkLst>
        <pc:spChg chg="mod ord">
          <ac:chgData name="형석 윤" userId="ced4ae6c4da16017" providerId="LiveId" clId="{35A87EE4-B419-4933-AAD2-21BBC0F4C254}" dt="2024-12-09T15:01:52.386" v="1719" actId="6264"/>
          <ac:spMkLst>
            <pc:docMk/>
            <pc:sldMk cId="2349997169" sldId="271"/>
            <ac:spMk id="2" creationId="{5CB85489-0EDF-AAD8-F3A4-15AADDA751B5}"/>
          </ac:spMkLst>
        </pc:spChg>
        <pc:spChg chg="add del mod">
          <ac:chgData name="형석 윤" userId="ced4ae6c4da16017" providerId="LiveId" clId="{35A87EE4-B419-4933-AAD2-21BBC0F4C254}" dt="2024-12-09T15:01:52.386" v="1719" actId="6264"/>
          <ac:spMkLst>
            <pc:docMk/>
            <pc:sldMk cId="2349997169" sldId="271"/>
            <ac:spMk id="3" creationId="{CBD5A93D-84C7-7AED-01A3-37D6D3D1F63C}"/>
          </ac:spMkLst>
        </pc:spChg>
        <pc:spChg chg="mod ord">
          <ac:chgData name="형석 윤" userId="ced4ae6c4da16017" providerId="LiveId" clId="{35A87EE4-B419-4933-AAD2-21BBC0F4C254}" dt="2024-12-09T15:01:52.386" v="1719" actId="6264"/>
          <ac:spMkLst>
            <pc:docMk/>
            <pc:sldMk cId="2349997169" sldId="271"/>
            <ac:spMk id="5" creationId="{071F04BE-020D-9934-4DD0-C59D230DF251}"/>
          </ac:spMkLst>
        </pc:spChg>
        <pc:spChg chg="mod">
          <ac:chgData name="형석 윤" userId="ced4ae6c4da16017" providerId="LiveId" clId="{35A87EE4-B419-4933-AAD2-21BBC0F4C254}" dt="2024-12-09T15:02:11.521" v="1722" actId="207"/>
          <ac:spMkLst>
            <pc:docMk/>
            <pc:sldMk cId="2349997169" sldId="271"/>
            <ac:spMk id="9" creationId="{3279C4D0-1D21-ECFC-6623-82F2E408311B}"/>
          </ac:spMkLst>
        </pc:spChg>
        <pc:spChg chg="mod">
          <ac:chgData name="형석 윤" userId="ced4ae6c4da16017" providerId="LiveId" clId="{35A87EE4-B419-4933-AAD2-21BBC0F4C254}" dt="2024-12-09T15:02:15.865" v="1723" actId="207"/>
          <ac:spMkLst>
            <pc:docMk/>
            <pc:sldMk cId="2349997169" sldId="271"/>
            <ac:spMk id="10" creationId="{2C413497-801B-846A-13F3-3A60C35DA03E}"/>
          </ac:spMkLst>
        </pc:spChg>
        <pc:spChg chg="add del mod">
          <ac:chgData name="형석 윤" userId="ced4ae6c4da16017" providerId="LiveId" clId="{35A87EE4-B419-4933-AAD2-21BBC0F4C254}" dt="2024-12-09T15:01:52.386" v="1719" actId="6264"/>
          <ac:spMkLst>
            <pc:docMk/>
            <pc:sldMk cId="2349997169" sldId="271"/>
            <ac:spMk id="16" creationId="{E02A2E6E-2729-130A-98B4-04B5CC3EEA1B}"/>
          </ac:spMkLst>
        </pc:spChg>
      </pc:sldChg>
      <pc:sldChg chg="new del">
        <pc:chgData name="형석 윤" userId="ced4ae6c4da16017" providerId="LiveId" clId="{35A87EE4-B419-4933-AAD2-21BBC0F4C254}" dt="2024-12-09T14:55:57.319" v="1604" actId="680"/>
        <pc:sldMkLst>
          <pc:docMk/>
          <pc:sldMk cId="3416731528" sldId="271"/>
        </pc:sldMkLst>
      </pc:sldChg>
      <pc:sldChg chg="addSp delSp modSp new del mod">
        <pc:chgData name="형석 윤" userId="ced4ae6c4da16017" providerId="LiveId" clId="{35A87EE4-B419-4933-AAD2-21BBC0F4C254}" dt="2024-12-09T15:00:32.784" v="1624" actId="47"/>
        <pc:sldMkLst>
          <pc:docMk/>
          <pc:sldMk cId="3604873888" sldId="271"/>
        </pc:sldMkLst>
        <pc:spChg chg="del">
          <ac:chgData name="형석 윤" userId="ced4ae6c4da16017" providerId="LiveId" clId="{35A87EE4-B419-4933-AAD2-21BBC0F4C254}" dt="2024-12-09T14:59:14.738" v="1623"/>
          <ac:spMkLst>
            <pc:docMk/>
            <pc:sldMk cId="3604873888" sldId="271"/>
            <ac:spMk id="3" creationId="{768D07FC-8A03-27C6-7861-0058498B5C21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5" creationId="{AD3E37FA-287B-11BE-48AB-1878A7F830CD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6" creationId="{0BE5A03B-F6F8-D85A-412B-FA505CDE585F}"/>
          </ac:spMkLst>
        </pc:spChg>
        <pc:spChg chg="mod">
          <ac:chgData name="형석 윤" userId="ced4ae6c4da16017" providerId="LiveId" clId="{35A87EE4-B419-4933-AAD2-21BBC0F4C254}" dt="2024-12-09T14:57:27.144" v="1613" actId="207"/>
          <ac:spMkLst>
            <pc:docMk/>
            <pc:sldMk cId="3604873888" sldId="271"/>
            <ac:spMk id="7" creationId="{9FD1FF74-2ABF-51E0-8307-C52329EEE5CF}"/>
          </ac:spMkLst>
        </pc:spChg>
        <pc:spChg chg="mod">
          <ac:chgData name="형석 윤" userId="ced4ae6c4da16017" providerId="LiveId" clId="{35A87EE4-B419-4933-AAD2-21BBC0F4C254}" dt="2024-12-09T14:57:29.941" v="1614" actId="207"/>
          <ac:spMkLst>
            <pc:docMk/>
            <pc:sldMk cId="3604873888" sldId="271"/>
            <ac:spMk id="8" creationId="{10EB65B8-E9C9-EBCD-E856-D70CDB5082E0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9" creationId="{5473E1DA-5B9B-4B9F-8E1B-2ACC13ABD4E7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10" creationId="{2EA2BC99-0300-7A89-EA11-88386D71F810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11" creationId="{6F43D81D-618D-4947-BDDE-F45A7FC85432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12" creationId="{0558D83B-36AE-359E-E00E-6300033BAF1A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13" creationId="{E9D42FFD-14FB-81F0-E6D2-0C78A87E70B2}"/>
          </ac:spMkLst>
        </pc:spChg>
        <pc:spChg chg="mod">
          <ac:chgData name="형석 윤" userId="ced4ae6c4da16017" providerId="LiveId" clId="{35A87EE4-B419-4933-AAD2-21BBC0F4C254}" dt="2024-12-09T14:57:18.700" v="1612"/>
          <ac:spMkLst>
            <pc:docMk/>
            <pc:sldMk cId="3604873888" sldId="271"/>
            <ac:spMk id="14" creationId="{A3FD317A-3D76-F0E4-1B90-8737C5E51665}"/>
          </ac:spMkLst>
        </pc:spChg>
        <pc:grpChg chg="add mod">
          <ac:chgData name="형석 윤" userId="ced4ae6c4da16017" providerId="LiveId" clId="{35A87EE4-B419-4933-AAD2-21BBC0F4C254}" dt="2024-12-09T14:57:18.700" v="1612"/>
          <ac:grpSpMkLst>
            <pc:docMk/>
            <pc:sldMk cId="3604873888" sldId="271"/>
            <ac:grpSpMk id="4" creationId="{B84D526A-7B4D-AB7C-AFC7-36FD014170B1}"/>
          </ac:grpSpMkLst>
        </pc:grpChg>
        <pc:graphicFrameChg chg="add mod">
          <ac:chgData name="형석 윤" userId="ced4ae6c4da16017" providerId="LiveId" clId="{35A87EE4-B419-4933-AAD2-21BBC0F4C254}" dt="2024-12-09T14:59:14.738" v="1623"/>
          <ac:graphicFrameMkLst>
            <pc:docMk/>
            <pc:sldMk cId="3604873888" sldId="271"/>
            <ac:graphicFrameMk id="15" creationId="{C656F8A3-F39C-90C8-DC98-79CE291CB8E5}"/>
          </ac:graphicFrameMkLst>
        </pc:graphicFrameChg>
      </pc:sldChg>
      <pc:sldChg chg="add del">
        <pc:chgData name="형석 윤" userId="ced4ae6c4da16017" providerId="LiveId" clId="{35A87EE4-B419-4933-AAD2-21BBC0F4C254}" dt="2024-12-09T15:00:34.020" v="1625" actId="47"/>
        <pc:sldMkLst>
          <pc:docMk/>
          <pc:sldMk cId="3070380580" sldId="272"/>
        </pc:sldMkLst>
      </pc:sldChg>
      <pc:sldChg chg="addSp delSp modSp add mod ord modAnim modNotesTx">
        <pc:chgData name="형석 윤" userId="ced4ae6c4da16017" providerId="LiveId" clId="{35A87EE4-B419-4933-AAD2-21BBC0F4C254}" dt="2024-12-10T06:17:12.344" v="30078" actId="20577"/>
        <pc:sldMkLst>
          <pc:docMk/>
          <pc:sldMk cId="3194103969" sldId="272"/>
        </pc:sldMkLst>
        <pc:spChg chg="mod">
          <ac:chgData name="형석 윤" userId="ced4ae6c4da16017" providerId="LiveId" clId="{35A87EE4-B419-4933-AAD2-21BBC0F4C254}" dt="2024-12-09T15:44:28.079" v="2199" actId="207"/>
          <ac:spMkLst>
            <pc:docMk/>
            <pc:sldMk cId="3194103969" sldId="272"/>
            <ac:spMk id="22" creationId="{4F603657-2547-EACE-202B-76D49D4D49E8}"/>
          </ac:spMkLst>
        </pc:spChg>
        <pc:spChg chg="mod">
          <ac:chgData name="형석 윤" userId="ced4ae6c4da16017" providerId="LiveId" clId="{35A87EE4-B419-4933-AAD2-21BBC0F4C254}" dt="2024-12-09T15:44:22.945" v="2198" actId="207"/>
          <ac:spMkLst>
            <pc:docMk/>
            <pc:sldMk cId="3194103969" sldId="272"/>
            <ac:spMk id="24" creationId="{E04F09FB-003E-68CA-B6DC-8271688312EE}"/>
          </ac:spMkLst>
        </pc:spChg>
        <pc:spChg chg="mod">
          <ac:chgData name="형석 윤" userId="ced4ae6c4da16017" providerId="LiveId" clId="{35A87EE4-B419-4933-AAD2-21BBC0F4C254}" dt="2024-12-10T06:17:12.344" v="30078" actId="20577"/>
          <ac:spMkLst>
            <pc:docMk/>
            <pc:sldMk cId="3194103969" sldId="272"/>
            <ac:spMk id="30" creationId="{A1151EAB-EF29-F8FC-1817-4B07BF65CA47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3194103969" sldId="272"/>
            <ac:picMk id="3" creationId="{5E0D2ED2-42CE-5B54-380F-1C62B23E7B12}"/>
          </ac:picMkLst>
        </pc:picChg>
        <pc:picChg chg="add del mod">
          <ac:chgData name="형석 윤" userId="ced4ae6c4da16017" providerId="LiveId" clId="{35A87EE4-B419-4933-AAD2-21BBC0F4C254}" dt="2024-12-10T00:19:24.445" v="2715" actId="478"/>
          <ac:picMkLst>
            <pc:docMk/>
            <pc:sldMk cId="3194103969" sldId="272"/>
            <ac:picMk id="3" creationId="{7562ABC6-480F-213C-8113-D33CFA25544B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3194103969" sldId="272"/>
            <ac:picMk id="4" creationId="{0A4844A8-43E4-E142-2EEA-C74DA3E794F5}"/>
          </ac:picMkLst>
        </pc:picChg>
      </pc:sldChg>
      <pc:sldChg chg="addSp delSp modSp add mod modNotesTx">
        <pc:chgData name="형석 윤" userId="ced4ae6c4da16017" providerId="LiveId" clId="{35A87EE4-B419-4933-AAD2-21BBC0F4C254}" dt="2024-12-10T06:17:24.445" v="30080" actId="20577"/>
        <pc:sldMkLst>
          <pc:docMk/>
          <pc:sldMk cId="812402636" sldId="273"/>
        </pc:sldMkLst>
        <pc:spChg chg="mod">
          <ac:chgData name="형석 윤" userId="ced4ae6c4da16017" providerId="LiveId" clId="{35A87EE4-B419-4933-AAD2-21BBC0F4C254}" dt="2024-12-09T15:25:40.761" v="2158" actId="20577"/>
          <ac:spMkLst>
            <pc:docMk/>
            <pc:sldMk cId="812402636" sldId="273"/>
            <ac:spMk id="2" creationId="{BFEE74D0-F5E5-BDC0-6613-55B4EC228AA1}"/>
          </ac:spMkLst>
        </pc:spChg>
        <pc:spChg chg="mod">
          <ac:chgData name="형석 윤" userId="ced4ae6c4da16017" providerId="LiveId" clId="{35A87EE4-B419-4933-AAD2-21BBC0F4C254}" dt="2024-12-10T00:11:30.941" v="2518" actId="20577"/>
          <ac:spMkLst>
            <pc:docMk/>
            <pc:sldMk cId="812402636" sldId="273"/>
            <ac:spMk id="5" creationId="{6EADE21A-6974-0020-9C68-08FF1E6A7B3B}"/>
          </ac:spMkLst>
        </pc:spChg>
        <pc:spChg chg="mod">
          <ac:chgData name="형석 윤" userId="ced4ae6c4da16017" providerId="LiveId" clId="{35A87EE4-B419-4933-AAD2-21BBC0F4C254}" dt="2024-12-09T15:44:37.501" v="2201" actId="207"/>
          <ac:spMkLst>
            <pc:docMk/>
            <pc:sldMk cId="812402636" sldId="273"/>
            <ac:spMk id="9" creationId="{6EE0EE79-1A5E-B842-661F-3A61E0A81B42}"/>
          </ac:spMkLst>
        </pc:spChg>
        <pc:spChg chg="mod">
          <ac:chgData name="형석 윤" userId="ced4ae6c4da16017" providerId="LiveId" clId="{35A87EE4-B419-4933-AAD2-21BBC0F4C254}" dt="2024-12-09T15:44:34.424" v="2200" actId="207"/>
          <ac:spMkLst>
            <pc:docMk/>
            <pc:sldMk cId="812402636" sldId="273"/>
            <ac:spMk id="10" creationId="{E3EEAF01-2C19-7291-0AE7-F4D49BD6EBBF}"/>
          </ac:spMkLst>
        </pc:spChg>
        <pc:spChg chg="mod">
          <ac:chgData name="형석 윤" userId="ced4ae6c4da16017" providerId="LiveId" clId="{35A87EE4-B419-4933-AAD2-21BBC0F4C254}" dt="2024-12-10T06:17:24.445" v="30080" actId="20577"/>
          <ac:spMkLst>
            <pc:docMk/>
            <pc:sldMk cId="812402636" sldId="273"/>
            <ac:spMk id="15" creationId="{68D8FCCD-8560-1BDE-7D77-47CB18D33426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812402636" sldId="273"/>
            <ac:picMk id="3" creationId="{4221A032-9AD6-606B-5DA1-6EF0871B6FDE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812402636" sldId="273"/>
            <ac:picMk id="4" creationId="{04538E61-5FF8-6448-F20F-361E74F24AE3}"/>
          </ac:picMkLst>
        </pc:picChg>
        <pc:picChg chg="del">
          <ac:chgData name="형석 윤" userId="ced4ae6c4da16017" providerId="LiveId" clId="{35A87EE4-B419-4933-AAD2-21BBC0F4C254}" dt="2024-12-09T15:03:36.785" v="1778" actId="478"/>
          <ac:picMkLst>
            <pc:docMk/>
            <pc:sldMk cId="812402636" sldId="273"/>
            <ac:picMk id="4" creationId="{EFD41A17-572F-9470-8FAF-A2310EB1DCEC}"/>
          </ac:picMkLst>
        </pc:picChg>
        <pc:picChg chg="add del mod">
          <ac:chgData name="형석 윤" userId="ced4ae6c4da16017" providerId="LiveId" clId="{35A87EE4-B419-4933-AAD2-21BBC0F4C254}" dt="2024-12-09T15:03:42.681" v="1782" actId="22"/>
          <ac:picMkLst>
            <pc:docMk/>
            <pc:sldMk cId="812402636" sldId="273"/>
            <ac:picMk id="16" creationId="{8090209F-C22F-FE5A-A1C5-66E12BBB0DD6}"/>
          </ac:picMkLst>
        </pc:picChg>
        <pc:picChg chg="add mod">
          <ac:chgData name="형석 윤" userId="ced4ae6c4da16017" providerId="LiveId" clId="{35A87EE4-B419-4933-AAD2-21BBC0F4C254}" dt="2024-12-09T15:06:03.635" v="1789" actId="1076"/>
          <ac:picMkLst>
            <pc:docMk/>
            <pc:sldMk cId="812402636" sldId="273"/>
            <ac:picMk id="19" creationId="{5FC7AE49-41F7-3EB5-213F-F952D3D42956}"/>
          </ac:picMkLst>
        </pc:picChg>
      </pc:sldChg>
      <pc:sldChg chg="addSp delSp modSp new mod modNotesTx">
        <pc:chgData name="형석 윤" userId="ced4ae6c4da16017" providerId="LiveId" clId="{35A87EE4-B419-4933-AAD2-21BBC0F4C254}" dt="2024-12-10T06:17:28.134" v="30082" actId="20577"/>
        <pc:sldMkLst>
          <pc:docMk/>
          <pc:sldMk cId="1138189567" sldId="274"/>
        </pc:sldMkLst>
        <pc:spChg chg="mod">
          <ac:chgData name="형석 윤" userId="ced4ae6c4da16017" providerId="LiveId" clId="{35A87EE4-B419-4933-AAD2-21BBC0F4C254}" dt="2024-12-09T15:25:53.017" v="2183" actId="20577"/>
          <ac:spMkLst>
            <pc:docMk/>
            <pc:sldMk cId="1138189567" sldId="274"/>
            <ac:spMk id="2" creationId="{F21FB9FE-D99D-BD3D-16B0-FA5BE9DBB35C}"/>
          </ac:spMkLst>
        </pc:spChg>
        <pc:spChg chg="add del mod">
          <ac:chgData name="형석 윤" userId="ced4ae6c4da16017" providerId="LiveId" clId="{35A87EE4-B419-4933-AAD2-21BBC0F4C254}" dt="2024-12-10T00:13:37.915" v="2689" actId="20577"/>
          <ac:spMkLst>
            <pc:docMk/>
            <pc:sldMk cId="1138189567" sldId="274"/>
            <ac:spMk id="3" creationId="{D4C4ADFE-566C-D72A-ABC7-E304AF4DB930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9" creationId="{21D7D094-2B09-2B45-C017-6296047081F6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0" creationId="{CE7D1706-E715-FA2F-D115-A0F2D53AC76E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1" creationId="{4CEB0961-1AAE-77B4-2139-D010164020AD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2" creationId="{8870866C-5B1B-D073-38C9-BAC345AF8574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3" creationId="{ACFF441D-8252-FEEA-1200-95FE9E451DC6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4" creationId="{63DF9027-AFA0-4B82-B0F2-6B794B5F701C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5" creationId="{3C6A9372-42E2-4F94-8678-8A6AC0C49513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6" creationId="{D55E58B7-9FDE-AC16-962B-E7392928EEE6}"/>
          </ac:spMkLst>
        </pc:spChg>
        <pc:spChg chg="mod">
          <ac:chgData name="형석 윤" userId="ced4ae6c4da16017" providerId="LiveId" clId="{35A87EE4-B419-4933-AAD2-21BBC0F4C254}" dt="2024-12-10T06:17:28.134" v="30082" actId="20577"/>
          <ac:spMkLst>
            <pc:docMk/>
            <pc:sldMk cId="1138189567" sldId="274"/>
            <ac:spMk id="17" creationId="{3A652E4A-BC0A-9274-FC0D-7700A9DD5917}"/>
          </ac:spMkLst>
        </pc:spChg>
        <pc:spChg chg="mod">
          <ac:chgData name="형석 윤" userId="ced4ae6c4da16017" providerId="LiveId" clId="{35A87EE4-B419-4933-AAD2-21BBC0F4C254}" dt="2024-12-09T15:44:42.106" v="2202"/>
          <ac:spMkLst>
            <pc:docMk/>
            <pc:sldMk cId="1138189567" sldId="274"/>
            <ac:spMk id="18" creationId="{0D221C8D-CCE7-E4FE-7A55-B698E27EB3FD}"/>
          </ac:spMkLst>
        </pc:spChg>
        <pc:grpChg chg="add mod">
          <ac:chgData name="형석 윤" userId="ced4ae6c4da16017" providerId="LiveId" clId="{35A87EE4-B419-4933-AAD2-21BBC0F4C254}" dt="2024-12-09T15:44:42.106" v="2202"/>
          <ac:grpSpMkLst>
            <pc:docMk/>
            <pc:sldMk cId="1138189567" sldId="274"/>
            <ac:grpSpMk id="8" creationId="{DEFE541E-0A0B-D1B9-095C-AED095DB2E81}"/>
          </ac:grpSpMkLst>
        </pc:gr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138189567" sldId="274"/>
            <ac:picMk id="4" creationId="{F2AD9BA8-F70C-D69A-6784-24D7358A72F5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138189567" sldId="274"/>
            <ac:picMk id="5" creationId="{C01F712A-6D07-EA14-ECD2-722232FE69A4}"/>
          </ac:picMkLst>
        </pc:picChg>
        <pc:picChg chg="add del mod ord">
          <ac:chgData name="형석 윤" userId="ced4ae6c4da16017" providerId="LiveId" clId="{35A87EE4-B419-4933-AAD2-21BBC0F4C254}" dt="2024-12-09T15:21:18.302" v="2097" actId="22"/>
          <ac:picMkLst>
            <pc:docMk/>
            <pc:sldMk cId="1138189567" sldId="274"/>
            <ac:picMk id="5" creationId="{E989A074-DAD5-4FA9-778F-57FF03CFB9A3}"/>
          </ac:picMkLst>
        </pc:picChg>
        <pc:picChg chg="add mod">
          <ac:chgData name="형석 윤" userId="ced4ae6c4da16017" providerId="LiveId" clId="{35A87EE4-B419-4933-AAD2-21BBC0F4C254}" dt="2024-12-09T15:44:10.359" v="2197" actId="14100"/>
          <ac:picMkLst>
            <pc:docMk/>
            <pc:sldMk cId="1138189567" sldId="274"/>
            <ac:picMk id="7" creationId="{2F9B78F7-D4B8-952E-66D1-4AD8E2281EFC}"/>
          </ac:picMkLst>
        </pc:picChg>
      </pc:sldChg>
      <pc:sldChg chg="addSp delSp modSp add mod">
        <pc:chgData name="형석 윤" userId="ced4ae6c4da16017" providerId="LiveId" clId="{35A87EE4-B419-4933-AAD2-21BBC0F4C254}" dt="2024-12-10T06:17:37.724" v="30086" actId="20577"/>
        <pc:sldMkLst>
          <pc:docMk/>
          <pc:sldMk cId="312494208" sldId="275"/>
        </pc:sldMkLst>
        <pc:spChg chg="mod">
          <ac:chgData name="형석 윤" userId="ced4ae6c4da16017" providerId="LiveId" clId="{35A87EE4-B419-4933-AAD2-21BBC0F4C254}" dt="2024-12-09T15:58:27.632" v="2287" actId="1036"/>
          <ac:spMkLst>
            <pc:docMk/>
            <pc:sldMk cId="312494208" sldId="275"/>
            <ac:spMk id="2" creationId="{730F62C0-4053-A6D7-FE10-6DA73F4F5D79}"/>
          </ac:spMkLst>
        </pc:spChg>
        <pc:spChg chg="mod">
          <ac:chgData name="형석 윤" userId="ced4ae6c4da16017" providerId="LiveId" clId="{35A87EE4-B419-4933-AAD2-21BBC0F4C254}" dt="2024-12-10T00:50:27.126" v="4487" actId="20577"/>
          <ac:spMkLst>
            <pc:docMk/>
            <pc:sldMk cId="312494208" sldId="275"/>
            <ac:spMk id="3" creationId="{2442CCE2-087F-273A-78AE-42CBFF6AFDBD}"/>
          </ac:spMkLst>
        </pc:spChg>
        <pc:spChg chg="mod">
          <ac:chgData name="형석 윤" userId="ced4ae6c4da16017" providerId="LiveId" clId="{35A87EE4-B419-4933-AAD2-21BBC0F4C254}" dt="2024-12-10T06:17:37.724" v="30086" actId="20577"/>
          <ac:spMkLst>
            <pc:docMk/>
            <pc:sldMk cId="312494208" sldId="275"/>
            <ac:spMk id="17" creationId="{3B1B7E66-95F1-0776-1A9F-7CCCEB883B1D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312494208" sldId="275"/>
            <ac:picMk id="4" creationId="{F23C6853-82FE-8018-AF5A-0DBBCEBC2D60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312494208" sldId="275"/>
            <ac:picMk id="5" creationId="{3FB70C9A-1F30-5A5E-3094-281625B5464E}"/>
          </ac:picMkLst>
        </pc:picChg>
        <pc:picChg chg="add del mod">
          <ac:chgData name="형석 윤" userId="ced4ae6c4da16017" providerId="LiveId" clId="{35A87EE4-B419-4933-AAD2-21BBC0F4C254}" dt="2024-12-09T15:58:02.668" v="2277" actId="478"/>
          <ac:picMkLst>
            <pc:docMk/>
            <pc:sldMk cId="312494208" sldId="275"/>
            <ac:picMk id="5" creationId="{E91271D4-B359-BF8F-6060-9F50986E2F56}"/>
          </ac:picMkLst>
        </pc:picChg>
        <pc:picChg chg="del">
          <ac:chgData name="형석 윤" userId="ced4ae6c4da16017" providerId="LiveId" clId="{35A87EE4-B419-4933-AAD2-21BBC0F4C254}" dt="2024-12-09T15:47:25.277" v="2233" actId="478"/>
          <ac:picMkLst>
            <pc:docMk/>
            <pc:sldMk cId="312494208" sldId="275"/>
            <ac:picMk id="7" creationId="{CE301432-5594-58EF-D230-9DC2882699DE}"/>
          </ac:picMkLst>
        </pc:picChg>
        <pc:picChg chg="add del mod">
          <ac:chgData name="형석 윤" userId="ced4ae6c4da16017" providerId="LiveId" clId="{35A87EE4-B419-4933-AAD2-21BBC0F4C254}" dt="2024-12-09T16:09:15.271" v="2290" actId="478"/>
          <ac:picMkLst>
            <pc:docMk/>
            <pc:sldMk cId="312494208" sldId="275"/>
            <ac:picMk id="19" creationId="{81A69476-3559-BE1E-0A84-A8356DFA10DE}"/>
          </ac:picMkLst>
        </pc:picChg>
        <pc:picChg chg="add del">
          <ac:chgData name="형석 윤" userId="ced4ae6c4da16017" providerId="LiveId" clId="{35A87EE4-B419-4933-AAD2-21BBC0F4C254}" dt="2024-12-09T16:09:14.569" v="2289" actId="22"/>
          <ac:picMkLst>
            <pc:docMk/>
            <pc:sldMk cId="312494208" sldId="275"/>
            <ac:picMk id="21" creationId="{B0833997-4603-3222-E8FB-00A60729A543}"/>
          </ac:picMkLst>
        </pc:picChg>
        <pc:picChg chg="add del mod modCrop">
          <ac:chgData name="형석 윤" userId="ced4ae6c4da16017" providerId="LiveId" clId="{35A87EE4-B419-4933-AAD2-21BBC0F4C254}" dt="2024-12-10T00:50:05.090" v="4354" actId="732"/>
          <ac:picMkLst>
            <pc:docMk/>
            <pc:sldMk cId="312494208" sldId="275"/>
            <ac:picMk id="23" creationId="{85663F45-568E-5023-2C7D-D03350DE448D}"/>
          </ac:picMkLst>
        </pc:picChg>
      </pc:sldChg>
      <pc:sldChg chg="addSp delSp modSp new mod">
        <pc:chgData name="형석 윤" userId="ced4ae6c4da16017" providerId="LiveId" clId="{35A87EE4-B419-4933-AAD2-21BBC0F4C254}" dt="2024-12-10T06:17:40.974" v="30088" actId="20577"/>
        <pc:sldMkLst>
          <pc:docMk/>
          <pc:sldMk cId="2987711443" sldId="276"/>
        </pc:sldMkLst>
        <pc:spChg chg="mod">
          <ac:chgData name="형석 윤" userId="ced4ae6c4da16017" providerId="LiveId" clId="{35A87EE4-B419-4933-AAD2-21BBC0F4C254}" dt="2024-12-10T00:33:27.481" v="3822" actId="20577"/>
          <ac:spMkLst>
            <pc:docMk/>
            <pc:sldMk cId="2987711443" sldId="276"/>
            <ac:spMk id="2" creationId="{511FE3E9-A193-B126-2DAD-D8E5A6B8EECF}"/>
          </ac:spMkLst>
        </pc:spChg>
        <pc:spChg chg="del">
          <ac:chgData name="형석 윤" userId="ced4ae6c4da16017" providerId="LiveId" clId="{35A87EE4-B419-4933-AAD2-21BBC0F4C254}" dt="2024-12-10T00:30:41.633" v="3790"/>
          <ac:spMkLst>
            <pc:docMk/>
            <pc:sldMk cId="2987711443" sldId="276"/>
            <ac:spMk id="3" creationId="{2C86A019-3098-B55E-9A4D-4F72BB6563A8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5" creationId="{98D82218-99CA-396F-ED43-A17EEEBE4550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6" creationId="{03FF64E0-4B84-7246-98AC-175549E48884}"/>
          </ac:spMkLst>
        </pc:spChg>
        <pc:spChg chg="mod">
          <ac:chgData name="형석 윤" userId="ced4ae6c4da16017" providerId="LiveId" clId="{35A87EE4-B419-4933-AAD2-21BBC0F4C254}" dt="2024-12-09T16:10:53.026" v="2335" actId="207"/>
          <ac:spMkLst>
            <pc:docMk/>
            <pc:sldMk cId="2987711443" sldId="276"/>
            <ac:spMk id="7" creationId="{A0806C45-67EB-50BA-2FCD-837BD2D200F9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8" creationId="{10AD47D6-2220-C3E8-151E-B6EA4F80F54A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9" creationId="{FE3F8120-3ED7-E7FA-6635-255964856537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10" creationId="{FE20FF48-BCD9-2944-03E6-864B50F402CE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11" creationId="{EB945B18-F2E6-C0CA-5F87-4242C826D625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12" creationId="{D3A3D2C7-8DAF-1ADA-1FA9-D039F57C57C5}"/>
          </ac:spMkLst>
        </pc:spChg>
        <pc:spChg chg="mod">
          <ac:chgData name="형석 윤" userId="ced4ae6c4da16017" providerId="LiveId" clId="{35A87EE4-B419-4933-AAD2-21BBC0F4C254}" dt="2024-12-10T06:17:40.974" v="30088" actId="20577"/>
          <ac:spMkLst>
            <pc:docMk/>
            <pc:sldMk cId="2987711443" sldId="276"/>
            <ac:spMk id="13" creationId="{D2532322-3FA7-16D2-D038-1BDEC55C0AF3}"/>
          </ac:spMkLst>
        </pc:spChg>
        <pc:spChg chg="mod">
          <ac:chgData name="형석 윤" userId="ced4ae6c4da16017" providerId="LiveId" clId="{35A87EE4-B419-4933-AAD2-21BBC0F4C254}" dt="2024-12-09T16:10:50.771" v="2334" actId="207"/>
          <ac:spMkLst>
            <pc:docMk/>
            <pc:sldMk cId="2987711443" sldId="276"/>
            <ac:spMk id="14" creationId="{9DD15F30-75E3-6CE4-EEAF-0CA4B4AA3710}"/>
          </ac:spMkLst>
        </pc:spChg>
        <pc:grpChg chg="add mod">
          <ac:chgData name="형석 윤" userId="ced4ae6c4da16017" providerId="LiveId" clId="{35A87EE4-B419-4933-AAD2-21BBC0F4C254}" dt="2024-12-09T16:10:50.771" v="2334" actId="207"/>
          <ac:grpSpMkLst>
            <pc:docMk/>
            <pc:sldMk cId="2987711443" sldId="276"/>
            <ac:grpSpMk id="4" creationId="{4C9BEE2F-4F8A-8A6E-FEDB-FBC0B04DD355}"/>
          </ac:grpSpMkLst>
        </pc:grpChg>
        <pc:graphicFrameChg chg="add mod">
          <ac:chgData name="형석 윤" userId="ced4ae6c4da16017" providerId="LiveId" clId="{35A87EE4-B419-4933-AAD2-21BBC0F4C254}" dt="2024-12-10T00:30:39.483" v="3789"/>
          <ac:graphicFrameMkLst>
            <pc:docMk/>
            <pc:sldMk cId="2987711443" sldId="276"/>
            <ac:graphicFrameMk id="15" creationId="{E8F08B16-3982-5EED-C325-082FEB2797B1}"/>
          </ac:graphicFrameMkLst>
        </pc:graphicFrameChg>
        <pc:graphicFrameChg chg="add mod">
          <ac:chgData name="형석 윤" userId="ced4ae6c4da16017" providerId="LiveId" clId="{35A87EE4-B419-4933-AAD2-21BBC0F4C254}" dt="2024-12-10T00:50:38.730" v="4490" actId="20577"/>
          <ac:graphicFrameMkLst>
            <pc:docMk/>
            <pc:sldMk cId="2987711443" sldId="276"/>
            <ac:graphicFrameMk id="16" creationId="{478160CC-6005-3EF5-7D9F-40BA24C95EA7}"/>
          </ac:graphicFrameMkLst>
        </pc:graphicFrame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2987711443" sldId="276"/>
            <ac:picMk id="3" creationId="{78A06990-3582-193A-5592-C31520514518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2987711443" sldId="276"/>
            <ac:picMk id="15" creationId="{1E367E0B-050E-470F-330C-7E017F6B8958}"/>
          </ac:picMkLst>
        </pc:picChg>
      </pc:sldChg>
      <pc:sldChg chg="addSp delSp modSp new mod ord">
        <pc:chgData name="형석 윤" userId="ced4ae6c4da16017" providerId="LiveId" clId="{35A87EE4-B419-4933-AAD2-21BBC0F4C254}" dt="2024-12-10T06:17:56.254" v="30095" actId="20577"/>
        <pc:sldMkLst>
          <pc:docMk/>
          <pc:sldMk cId="2139216199" sldId="277"/>
        </pc:sldMkLst>
        <pc:spChg chg="mod">
          <ac:chgData name="형석 윤" userId="ced4ae6c4da16017" providerId="LiveId" clId="{35A87EE4-B419-4933-AAD2-21BBC0F4C254}" dt="2024-12-10T01:01:47.131" v="6674" actId="20577"/>
          <ac:spMkLst>
            <pc:docMk/>
            <pc:sldMk cId="2139216199" sldId="277"/>
            <ac:spMk id="2" creationId="{7FCF601C-9482-5E15-B00B-F754BE9CD515}"/>
          </ac:spMkLst>
        </pc:spChg>
        <pc:spChg chg="mod">
          <ac:chgData name="형석 윤" userId="ced4ae6c4da16017" providerId="LiveId" clId="{35A87EE4-B419-4933-AAD2-21BBC0F4C254}" dt="2024-12-10T01:21:41.326" v="6729"/>
          <ac:spMkLst>
            <pc:docMk/>
            <pc:sldMk cId="2139216199" sldId="277"/>
            <ac:spMk id="3" creationId="{AAB940AA-D9B7-B41C-8CDB-315308840F23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5" creationId="{ABD3D7CD-E2AF-5DBC-B357-C5B01CCA2531}"/>
          </ac:spMkLst>
        </pc:spChg>
        <pc:spChg chg="mod">
          <ac:chgData name="형석 윤" userId="ced4ae6c4da16017" providerId="LiveId" clId="{35A87EE4-B419-4933-AAD2-21BBC0F4C254}" dt="2024-12-09T16:13:04.618" v="2342" actId="207"/>
          <ac:spMkLst>
            <pc:docMk/>
            <pc:sldMk cId="2139216199" sldId="277"/>
            <ac:spMk id="6" creationId="{59E8C2A1-1A00-796E-58F2-71A81D3560A1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7" creationId="{40E78E63-6FDF-55E1-416C-266A541AC49B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8" creationId="{7517458D-A9CC-8D46-B560-1D883AC825BA}"/>
          </ac:spMkLst>
        </pc:spChg>
        <pc:spChg chg="mod">
          <ac:chgData name="형석 윤" userId="ced4ae6c4da16017" providerId="LiveId" clId="{35A87EE4-B419-4933-AAD2-21BBC0F4C254}" dt="2024-12-09T16:13:07.370" v="2343" actId="207"/>
          <ac:spMkLst>
            <pc:docMk/>
            <pc:sldMk cId="2139216199" sldId="277"/>
            <ac:spMk id="9" creationId="{962B31DE-3AA8-59A9-213A-4D416D7AA0F5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10" creationId="{9CE45550-B984-53D3-194F-01124F3A31D4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11" creationId="{6987992F-772D-7829-1CEF-D04342C3BAF5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12" creationId="{14EDBB32-EC88-9486-4A4D-FBE6E9BD3481}"/>
          </ac:spMkLst>
        </pc:spChg>
        <pc:spChg chg="mod">
          <ac:chgData name="형석 윤" userId="ced4ae6c4da16017" providerId="LiveId" clId="{35A87EE4-B419-4933-AAD2-21BBC0F4C254}" dt="2024-12-10T06:17:56.254" v="30095" actId="20577"/>
          <ac:spMkLst>
            <pc:docMk/>
            <pc:sldMk cId="2139216199" sldId="277"/>
            <ac:spMk id="13" creationId="{C7270152-A8BE-C60B-6946-24F07E65AFCD}"/>
          </ac:spMkLst>
        </pc:spChg>
        <pc:spChg chg="mod">
          <ac:chgData name="형석 윤" userId="ced4ae6c4da16017" providerId="LiveId" clId="{35A87EE4-B419-4933-AAD2-21BBC0F4C254}" dt="2024-12-09T16:12:59.068" v="2341"/>
          <ac:spMkLst>
            <pc:docMk/>
            <pc:sldMk cId="2139216199" sldId="277"/>
            <ac:spMk id="14" creationId="{A663C8D8-2DC0-6476-8186-F82AABBF891C}"/>
          </ac:spMkLst>
        </pc:spChg>
        <pc:grpChg chg="add mod">
          <ac:chgData name="형석 윤" userId="ced4ae6c4da16017" providerId="LiveId" clId="{35A87EE4-B419-4933-AAD2-21BBC0F4C254}" dt="2024-12-09T16:12:59.068" v="2341"/>
          <ac:grpSpMkLst>
            <pc:docMk/>
            <pc:sldMk cId="2139216199" sldId="277"/>
            <ac:grpSpMk id="4" creationId="{F961DD77-DAC3-4BCB-6479-7BD3BCD025FB}"/>
          </ac:grpSpMkLst>
        </pc:gr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2139216199" sldId="277"/>
            <ac:picMk id="15" creationId="{959CDDED-D4AF-EB05-F81C-8CE8C18628E1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2139216199" sldId="277"/>
            <ac:picMk id="16" creationId="{6E47510E-8758-69E7-FA11-8B13C824C8D5}"/>
          </ac:picMkLst>
        </pc:picChg>
      </pc:sldChg>
      <pc:sldChg chg="addSp delSp modSp new mod setBg addAnim modAnim modNotesTx">
        <pc:chgData name="형석 윤" userId="ced4ae6c4da16017" providerId="LiveId" clId="{35A87EE4-B419-4933-AAD2-21BBC0F4C254}" dt="2024-12-10T05:09:34.973" v="28509" actId="20577"/>
        <pc:sldMkLst>
          <pc:docMk/>
          <pc:sldMk cId="537796222" sldId="278"/>
        </pc:sldMkLst>
        <pc:spChg chg="mod">
          <ac:chgData name="형석 윤" userId="ced4ae6c4da16017" providerId="LiveId" clId="{35A87EE4-B419-4933-AAD2-21BBC0F4C254}" dt="2024-12-10T00:16:42.534" v="2710" actId="26606"/>
          <ac:spMkLst>
            <pc:docMk/>
            <pc:sldMk cId="537796222" sldId="278"/>
            <ac:spMk id="2" creationId="{A7D740A2-5456-5E3E-0DD2-64CC6B776A44}"/>
          </ac:spMkLst>
        </pc:spChg>
        <pc:spChg chg="del">
          <ac:chgData name="형석 윤" userId="ced4ae6c4da16017" providerId="LiveId" clId="{35A87EE4-B419-4933-AAD2-21BBC0F4C254}" dt="2024-12-10T00:16:00.870" v="2691"/>
          <ac:spMkLst>
            <pc:docMk/>
            <pc:sldMk cId="537796222" sldId="278"/>
            <ac:spMk id="3" creationId="{0C10B24F-AD92-5005-1A91-F914A0B1FB65}"/>
          </ac:spMkLst>
        </pc:spChg>
        <pc:spChg chg="add mod">
          <ac:chgData name="형석 윤" userId="ced4ae6c4da16017" providerId="LiveId" clId="{35A87EE4-B419-4933-AAD2-21BBC0F4C254}" dt="2024-12-10T00:18:08.885" v="2713" actId="20577"/>
          <ac:spMkLst>
            <pc:docMk/>
            <pc:sldMk cId="537796222" sldId="278"/>
            <ac:spMk id="7" creationId="{353932D1-C704-8EE5-A2D7-66741E678917}"/>
          </ac:spMkLst>
        </pc:spChg>
        <pc:spChg chg="add">
          <ac:chgData name="형석 윤" userId="ced4ae6c4da16017" providerId="LiveId" clId="{35A87EE4-B419-4933-AAD2-21BBC0F4C254}" dt="2024-12-10T00:16:42.534" v="2710" actId="26606"/>
          <ac:spMkLst>
            <pc:docMk/>
            <pc:sldMk cId="537796222" sldId="278"/>
            <ac:spMk id="13" creationId="{5CD60141-EEBD-4EC1-8E34-0344C16A18A2}"/>
          </ac:spMkLst>
        </pc:spChg>
        <pc:spChg chg="add">
          <ac:chgData name="형석 윤" userId="ced4ae6c4da16017" providerId="LiveId" clId="{35A87EE4-B419-4933-AAD2-21BBC0F4C254}" dt="2024-12-10T00:16:42.534" v="2710" actId="26606"/>
          <ac:spMkLst>
            <pc:docMk/>
            <pc:sldMk cId="537796222" sldId="278"/>
            <ac:spMk id="17" creationId="{4DE524F2-C7AF-4466-BA99-09C19DE0D819}"/>
          </ac:spMkLst>
        </pc:spChg>
        <pc:spChg chg="add">
          <ac:chgData name="형석 윤" userId="ced4ae6c4da16017" providerId="LiveId" clId="{35A87EE4-B419-4933-AAD2-21BBC0F4C254}" dt="2024-12-10T00:16:42.534" v="2710" actId="26606"/>
          <ac:spMkLst>
            <pc:docMk/>
            <pc:sldMk cId="537796222" sldId="278"/>
            <ac:spMk id="19" creationId="{904E317E-14BB-4200-84F3-2064B4C971B7}"/>
          </ac:spMkLst>
        </pc:spChg>
        <pc:spChg chg="add">
          <ac:chgData name="형석 윤" userId="ced4ae6c4da16017" providerId="LiveId" clId="{35A87EE4-B419-4933-AAD2-21BBC0F4C254}" dt="2024-12-10T00:16:42.534" v="2710" actId="26606"/>
          <ac:spMkLst>
            <pc:docMk/>
            <pc:sldMk cId="537796222" sldId="278"/>
            <ac:spMk id="21" creationId="{1DF94A24-8152-43C5-86F3-5CC95D8090E2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537796222" sldId="278"/>
            <ac:picMk id="3" creationId="{8DEB344F-A0C3-2169-9FC6-512BBB29D002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537796222" sldId="278"/>
            <ac:picMk id="4" creationId="{15039A8E-7632-9FC8-FE2A-33EBB791893D}"/>
          </ac:picMkLst>
        </pc:picChg>
        <pc:picChg chg="add del mod">
          <ac:chgData name="형석 윤" userId="ced4ae6c4da16017" providerId="LiveId" clId="{35A87EE4-B419-4933-AAD2-21BBC0F4C254}" dt="2024-12-10T00:16:10.828" v="2695" actId="21"/>
          <ac:picMkLst>
            <pc:docMk/>
            <pc:sldMk cId="537796222" sldId="278"/>
            <ac:picMk id="5" creationId="{19C37491-C2ED-0CCB-AF94-065FD049C2D4}"/>
          </ac:picMkLst>
        </pc:picChg>
        <pc:picChg chg="add mod ord">
          <ac:chgData name="형석 윤" userId="ced4ae6c4da16017" providerId="LiveId" clId="{35A87EE4-B419-4933-AAD2-21BBC0F4C254}" dt="2024-12-10T00:16:42.534" v="2710" actId="26606"/>
          <ac:picMkLst>
            <pc:docMk/>
            <pc:sldMk cId="537796222" sldId="278"/>
            <ac:picMk id="8" creationId="{19C37491-C2ED-0CCB-AF94-065FD049C2D4}"/>
          </ac:picMkLst>
        </pc:picChg>
        <pc:cxnChg chg="add">
          <ac:chgData name="형석 윤" userId="ced4ae6c4da16017" providerId="LiveId" clId="{35A87EE4-B419-4933-AAD2-21BBC0F4C254}" dt="2024-12-10T00:16:42.534" v="2710" actId="26606"/>
          <ac:cxnSpMkLst>
            <pc:docMk/>
            <pc:sldMk cId="537796222" sldId="278"/>
            <ac:cxnSpMk id="15" creationId="{4C75A547-BCD1-42BE-966E-53CA0AB93165}"/>
          </ac:cxnSpMkLst>
        </pc:cxnChg>
      </pc:sldChg>
      <pc:sldChg chg="add del">
        <pc:chgData name="형석 윤" userId="ced4ae6c4da16017" providerId="LiveId" clId="{35A87EE4-B419-4933-AAD2-21BBC0F4C254}" dt="2024-12-10T00:19:29.480" v="2717" actId="47"/>
        <pc:sldMkLst>
          <pc:docMk/>
          <pc:sldMk cId="1084573105" sldId="279"/>
        </pc:sldMkLst>
      </pc:sldChg>
      <pc:sldChg chg="addSp delSp modSp add mod setBg delDesignElem modNotesTx">
        <pc:chgData name="형석 윤" userId="ced4ae6c4da16017" providerId="LiveId" clId="{35A87EE4-B419-4933-AAD2-21BBC0F4C254}" dt="2024-12-10T04:54:55.368" v="26002" actId="34819"/>
        <pc:sldMkLst>
          <pc:docMk/>
          <pc:sldMk cId="1874524695" sldId="279"/>
        </pc:sldMkLst>
        <pc:spChg chg="mod ord">
          <ac:chgData name="형석 윤" userId="ced4ae6c4da16017" providerId="LiveId" clId="{35A87EE4-B419-4933-AAD2-21BBC0F4C254}" dt="2024-12-10T00:20:20.472" v="2752" actId="26606"/>
          <ac:spMkLst>
            <pc:docMk/>
            <pc:sldMk cId="1874524695" sldId="279"/>
            <ac:spMk id="2" creationId="{CEBAE5D9-5F46-D06B-153A-6A56A4B5BD7D}"/>
          </ac:spMkLst>
        </pc:spChg>
        <pc:spChg chg="add">
          <ac:chgData name="형석 윤" userId="ced4ae6c4da16017" providerId="LiveId" clId="{35A87EE4-B419-4933-AAD2-21BBC0F4C254}" dt="2024-12-10T00:20:20.472" v="2752" actId="26606"/>
          <ac:spMkLst>
            <pc:docMk/>
            <pc:sldMk cId="1874524695" sldId="279"/>
            <ac:spMk id="6" creationId="{4DE524F2-C7AF-4466-BA99-09C19DE0D819}"/>
          </ac:spMkLst>
        </pc:spChg>
        <pc:spChg chg="del">
          <ac:chgData name="형석 윤" userId="ced4ae6c4da16017" providerId="LiveId" clId="{35A87EE4-B419-4933-AAD2-21BBC0F4C254}" dt="2024-12-10T00:20:17.973" v="2749"/>
          <ac:spMkLst>
            <pc:docMk/>
            <pc:sldMk cId="1874524695" sldId="279"/>
            <ac:spMk id="7" creationId="{63D49442-94C5-36F8-CC6C-54DFD08C5719}"/>
          </ac:spMkLst>
        </pc:spChg>
        <pc:spChg chg="add">
          <ac:chgData name="형석 윤" userId="ced4ae6c4da16017" providerId="LiveId" clId="{35A87EE4-B419-4933-AAD2-21BBC0F4C254}" dt="2024-12-10T00:20:20.472" v="2752" actId="26606"/>
          <ac:spMkLst>
            <pc:docMk/>
            <pc:sldMk cId="1874524695" sldId="279"/>
            <ac:spMk id="9" creationId="{5CD60141-EEBD-4EC1-8E34-0344C16A18A2}"/>
          </ac:spMkLst>
        </pc:spChg>
        <pc:spChg chg="add">
          <ac:chgData name="형석 윤" userId="ced4ae6c4da16017" providerId="LiveId" clId="{35A87EE4-B419-4933-AAD2-21BBC0F4C254}" dt="2024-12-10T00:20:20.472" v="2752" actId="26606"/>
          <ac:spMkLst>
            <pc:docMk/>
            <pc:sldMk cId="1874524695" sldId="279"/>
            <ac:spMk id="10" creationId="{904E317E-14BB-4200-84F3-2064B4C971B7}"/>
          </ac:spMkLst>
        </pc:spChg>
        <pc:spChg chg="add">
          <ac:chgData name="형석 윤" userId="ced4ae6c4da16017" providerId="LiveId" clId="{35A87EE4-B419-4933-AAD2-21BBC0F4C254}" dt="2024-12-10T00:20:20.472" v="2752" actId="26606"/>
          <ac:spMkLst>
            <pc:docMk/>
            <pc:sldMk cId="1874524695" sldId="279"/>
            <ac:spMk id="12" creationId="{1DF94A24-8152-43C5-86F3-5CC95D8090E2}"/>
          </ac:spMkLst>
        </pc:spChg>
        <pc:spChg chg="del">
          <ac:chgData name="형석 윤" userId="ced4ae6c4da16017" providerId="LiveId" clId="{35A87EE4-B419-4933-AAD2-21BBC0F4C254}" dt="2024-12-10T00:19:31.884" v="2719"/>
          <ac:spMkLst>
            <pc:docMk/>
            <pc:sldMk cId="1874524695" sldId="279"/>
            <ac:spMk id="13" creationId="{5C8CBBB6-9F13-A54C-2B41-BA69CCE99AB6}"/>
          </ac:spMkLst>
        </pc:spChg>
        <pc:spChg chg="del">
          <ac:chgData name="형석 윤" userId="ced4ae6c4da16017" providerId="LiveId" clId="{35A87EE4-B419-4933-AAD2-21BBC0F4C254}" dt="2024-12-10T00:19:31.884" v="2719"/>
          <ac:spMkLst>
            <pc:docMk/>
            <pc:sldMk cId="1874524695" sldId="279"/>
            <ac:spMk id="17" creationId="{4DC19615-89E1-9A8D-FD68-F65193FE0693}"/>
          </ac:spMkLst>
        </pc:spChg>
        <pc:spChg chg="del">
          <ac:chgData name="형석 윤" userId="ced4ae6c4da16017" providerId="LiveId" clId="{35A87EE4-B419-4933-AAD2-21BBC0F4C254}" dt="2024-12-10T00:19:31.884" v="2719"/>
          <ac:spMkLst>
            <pc:docMk/>
            <pc:sldMk cId="1874524695" sldId="279"/>
            <ac:spMk id="19" creationId="{8EA9E8AE-B119-C0A3-B6A7-C71681528000}"/>
          </ac:spMkLst>
        </pc:spChg>
        <pc:spChg chg="del">
          <ac:chgData name="형석 윤" userId="ced4ae6c4da16017" providerId="LiveId" clId="{35A87EE4-B419-4933-AAD2-21BBC0F4C254}" dt="2024-12-10T00:19:31.884" v="2719"/>
          <ac:spMkLst>
            <pc:docMk/>
            <pc:sldMk cId="1874524695" sldId="279"/>
            <ac:spMk id="21" creationId="{9AB5A24C-DEF3-57F9-2879-0D8292B8357D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874524695" sldId="279"/>
            <ac:picMk id="3" creationId="{22FA8904-D85B-6DDC-F1A3-2C33B1EC1842}"/>
          </ac:picMkLst>
        </pc:picChg>
        <pc:picChg chg="add mod">
          <ac:chgData name="형석 윤" userId="ced4ae6c4da16017" providerId="LiveId" clId="{35A87EE4-B419-4933-AAD2-21BBC0F4C254}" dt="2024-12-10T00:20:20.472" v="2752" actId="26606"/>
          <ac:picMkLst>
            <pc:docMk/>
            <pc:sldMk cId="1874524695" sldId="279"/>
            <ac:picMk id="4" creationId="{AB13B9E8-8D22-EEFC-F3D0-2FF5F29EB9F0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874524695" sldId="279"/>
            <ac:picMk id="5" creationId="{41685D96-86EE-26D7-CB31-D30FAE3F2264}"/>
          </ac:picMkLst>
        </pc:picChg>
        <pc:picChg chg="del">
          <ac:chgData name="형석 윤" userId="ced4ae6c4da16017" providerId="LiveId" clId="{35A87EE4-B419-4933-AAD2-21BBC0F4C254}" dt="2024-12-10T00:19:34.654" v="2720" actId="478"/>
          <ac:picMkLst>
            <pc:docMk/>
            <pc:sldMk cId="1874524695" sldId="279"/>
            <ac:picMk id="8" creationId="{C48E0486-277B-354A-38C4-0B57CF2355E3}"/>
          </ac:picMkLst>
        </pc:picChg>
        <pc:cxnChg chg="add">
          <ac:chgData name="형석 윤" userId="ced4ae6c4da16017" providerId="LiveId" clId="{35A87EE4-B419-4933-AAD2-21BBC0F4C254}" dt="2024-12-10T00:20:20.472" v="2752" actId="26606"/>
          <ac:cxnSpMkLst>
            <pc:docMk/>
            <pc:sldMk cId="1874524695" sldId="279"/>
            <ac:cxnSpMk id="11" creationId="{4C75A547-BCD1-42BE-966E-53CA0AB93165}"/>
          </ac:cxnSpMkLst>
        </pc:cxnChg>
        <pc:cxnChg chg="del">
          <ac:chgData name="형석 윤" userId="ced4ae6c4da16017" providerId="LiveId" clId="{35A87EE4-B419-4933-AAD2-21BBC0F4C254}" dt="2024-12-10T00:19:31.884" v="2719"/>
          <ac:cxnSpMkLst>
            <pc:docMk/>
            <pc:sldMk cId="1874524695" sldId="279"/>
            <ac:cxnSpMk id="15" creationId="{A79BAB77-5185-12A1-B543-3E247C9F7153}"/>
          </ac:cxnSpMkLst>
        </pc:cxnChg>
      </pc:sldChg>
      <pc:sldChg chg="addSp delSp modSp add mod modNotesTx">
        <pc:chgData name="형석 윤" userId="ced4ae6c4da16017" providerId="LiveId" clId="{35A87EE4-B419-4933-AAD2-21BBC0F4C254}" dt="2024-12-10T06:17:35.134" v="30084" actId="20577"/>
        <pc:sldMkLst>
          <pc:docMk/>
          <pc:sldMk cId="269699473" sldId="280"/>
        </pc:sldMkLst>
        <pc:spChg chg="mod">
          <ac:chgData name="형석 윤" userId="ced4ae6c4da16017" providerId="LiveId" clId="{35A87EE4-B419-4933-AAD2-21BBC0F4C254}" dt="2024-12-10T00:21:30.167" v="2759"/>
          <ac:spMkLst>
            <pc:docMk/>
            <pc:sldMk cId="269699473" sldId="280"/>
            <ac:spMk id="2" creationId="{8BECA1DF-7A69-0497-733F-ECE2CA479173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15" creationId="{20E680B6-F7EF-8927-CA83-F4BDF8C6DCCD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16" creationId="{F333433A-67DD-7B1C-7B22-6E9FF2F50F4E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17" creationId="{3F37E25C-DFFE-88FD-A260-5690825C0935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19" creationId="{E781C131-4300-C169-044D-8FF9C3942729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20" creationId="{1FA98F97-3398-9518-09E9-2B503BECC38B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21" creationId="{C8A1BB51-DAE4-823C-87E5-6E5093A4D5AF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22" creationId="{DD3A54B6-A638-42E0-C8E1-3112542F8FCB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23" creationId="{B9420D92-B651-E8C8-F48E-C438DBC71A81}"/>
          </ac:spMkLst>
        </pc:spChg>
        <pc:spChg chg="mod">
          <ac:chgData name="형석 윤" userId="ced4ae6c4da16017" providerId="LiveId" clId="{35A87EE4-B419-4933-AAD2-21BBC0F4C254}" dt="2024-12-10T06:17:35.134" v="30084" actId="20577"/>
          <ac:spMkLst>
            <pc:docMk/>
            <pc:sldMk cId="269699473" sldId="280"/>
            <ac:spMk id="24" creationId="{2637C150-892C-255F-308C-ADACF70CA865}"/>
          </ac:spMkLst>
        </pc:spChg>
        <pc:spChg chg="mod">
          <ac:chgData name="형석 윤" userId="ced4ae6c4da16017" providerId="LiveId" clId="{35A87EE4-B419-4933-AAD2-21BBC0F4C254}" dt="2024-12-10T06:16:11.170" v="30031"/>
          <ac:spMkLst>
            <pc:docMk/>
            <pc:sldMk cId="269699473" sldId="280"/>
            <ac:spMk id="25" creationId="{92112CF5-70F4-3BD6-477E-4C7B3B93DF7F}"/>
          </ac:spMkLst>
        </pc:spChg>
        <pc:grpChg chg="add mod">
          <ac:chgData name="형석 윤" userId="ced4ae6c4da16017" providerId="LiveId" clId="{35A87EE4-B419-4933-AAD2-21BBC0F4C254}" dt="2024-12-10T06:16:11.170" v="30031"/>
          <ac:grpSpMkLst>
            <pc:docMk/>
            <pc:sldMk cId="269699473" sldId="280"/>
            <ac:grpSpMk id="3" creationId="{CBFE2070-D4F1-B923-882D-2D860368C37E}"/>
          </ac:grpSpMkLst>
        </pc:grpChg>
        <pc:grpChg chg="del">
          <ac:chgData name="형석 윤" userId="ced4ae6c4da16017" providerId="LiveId" clId="{35A87EE4-B419-4933-AAD2-21BBC0F4C254}" dt="2024-12-10T06:16:08.209" v="30030" actId="478"/>
          <ac:grpSpMkLst>
            <pc:docMk/>
            <pc:sldMk cId="269699473" sldId="280"/>
            <ac:grpSpMk id="4" creationId="{A8EBEE9F-2BA2-A9D3-D800-01B3E2E50466}"/>
          </ac:grpSpMkLst>
        </pc:grpChg>
        <pc:graphicFrameChg chg="mod modGraphic">
          <ac:chgData name="형석 윤" userId="ced4ae6c4da16017" providerId="LiveId" clId="{35A87EE4-B419-4933-AAD2-21BBC0F4C254}" dt="2024-12-10T05:10:06.349" v="28536" actId="20577"/>
          <ac:graphicFrameMkLst>
            <pc:docMk/>
            <pc:sldMk cId="269699473" sldId="280"/>
            <ac:graphicFrameMk id="18" creationId="{23F9B663-D9A7-FB5A-C3E9-60CEE0E7CF9A}"/>
          </ac:graphicFrameMkLst>
        </pc:graphicFrame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269699473" sldId="280"/>
            <ac:picMk id="3" creationId="{70362202-963A-3537-5286-C2D5FEE9B952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269699473" sldId="280"/>
            <ac:picMk id="15" creationId="{2F7F7BBA-4CDA-2ECF-9867-6D86E0243100}"/>
          </ac:picMkLst>
        </pc:picChg>
      </pc:sldChg>
      <pc:sldChg chg="delSp add del mod">
        <pc:chgData name="형석 윤" userId="ced4ae6c4da16017" providerId="LiveId" clId="{35A87EE4-B419-4933-AAD2-21BBC0F4C254}" dt="2024-12-10T00:21:22.332" v="2757" actId="47"/>
        <pc:sldMkLst>
          <pc:docMk/>
          <pc:sldMk cId="3004929895" sldId="280"/>
        </pc:sldMkLst>
        <pc:picChg chg="del">
          <ac:chgData name="형석 윤" userId="ced4ae6c4da16017" providerId="LiveId" clId="{35A87EE4-B419-4933-AAD2-21BBC0F4C254}" dt="2024-12-10T00:21:10.792" v="2756" actId="478"/>
          <ac:picMkLst>
            <pc:docMk/>
            <pc:sldMk cId="3004929895" sldId="280"/>
            <ac:picMk id="23" creationId="{EB859AB8-4C03-65E2-34DD-C66E13630E52}"/>
          </ac:picMkLst>
        </pc:picChg>
      </pc:sldChg>
      <pc:sldChg chg="addSp delSp modSp new mod ord setBg">
        <pc:chgData name="형석 윤" userId="ced4ae6c4da16017" providerId="LiveId" clId="{35A87EE4-B419-4933-AAD2-21BBC0F4C254}" dt="2024-12-10T04:54:55.368" v="26002" actId="34819"/>
        <pc:sldMkLst>
          <pc:docMk/>
          <pc:sldMk cId="319518729" sldId="281"/>
        </pc:sldMkLst>
        <pc:spChg chg="mod ord">
          <ac:chgData name="형석 윤" userId="ced4ae6c4da16017" providerId="LiveId" clId="{35A87EE4-B419-4933-AAD2-21BBC0F4C254}" dt="2024-12-10T00:32:29.095" v="3810" actId="20577"/>
          <ac:spMkLst>
            <pc:docMk/>
            <pc:sldMk cId="319518729" sldId="281"/>
            <ac:spMk id="2" creationId="{B6C05980-2593-97E5-E76E-E38EC3FB73AE}"/>
          </ac:spMkLst>
        </pc:spChg>
        <pc:spChg chg="del">
          <ac:chgData name="형석 윤" userId="ced4ae6c4da16017" providerId="LiveId" clId="{35A87EE4-B419-4933-AAD2-21BBC0F4C254}" dt="2024-12-10T00:31:53.743" v="3796" actId="931"/>
          <ac:spMkLst>
            <pc:docMk/>
            <pc:sldMk cId="319518729" sldId="281"/>
            <ac:spMk id="3" creationId="{8479AF7A-70C9-B002-73F7-31FC0E357F16}"/>
          </ac:spMkLst>
        </pc:spChg>
        <pc:spChg chg="add">
          <ac:chgData name="형석 윤" userId="ced4ae6c4da16017" providerId="LiveId" clId="{35A87EE4-B419-4933-AAD2-21BBC0F4C254}" dt="2024-12-10T00:32:18.048" v="3800" actId="26606"/>
          <ac:spMkLst>
            <pc:docMk/>
            <pc:sldMk cId="319518729" sldId="281"/>
            <ac:spMk id="10" creationId="{5CD60141-EEBD-4EC1-8E34-0344C16A18A2}"/>
          </ac:spMkLst>
        </pc:spChg>
        <pc:spChg chg="add">
          <ac:chgData name="형석 윤" userId="ced4ae6c4da16017" providerId="LiveId" clId="{35A87EE4-B419-4933-AAD2-21BBC0F4C254}" dt="2024-12-10T00:32:18.048" v="3800" actId="26606"/>
          <ac:spMkLst>
            <pc:docMk/>
            <pc:sldMk cId="319518729" sldId="281"/>
            <ac:spMk id="14" creationId="{4DE524F2-C7AF-4466-BA99-09C19DE0D819}"/>
          </ac:spMkLst>
        </pc:spChg>
        <pc:spChg chg="add">
          <ac:chgData name="형석 윤" userId="ced4ae6c4da16017" providerId="LiveId" clId="{35A87EE4-B419-4933-AAD2-21BBC0F4C254}" dt="2024-12-10T00:32:18.048" v="3800" actId="26606"/>
          <ac:spMkLst>
            <pc:docMk/>
            <pc:sldMk cId="319518729" sldId="281"/>
            <ac:spMk id="16" creationId="{904E317E-14BB-4200-84F3-2064B4C971B7}"/>
          </ac:spMkLst>
        </pc:spChg>
        <pc:spChg chg="add">
          <ac:chgData name="형석 윤" userId="ced4ae6c4da16017" providerId="LiveId" clId="{35A87EE4-B419-4933-AAD2-21BBC0F4C254}" dt="2024-12-10T00:32:18.048" v="3800" actId="26606"/>
          <ac:spMkLst>
            <pc:docMk/>
            <pc:sldMk cId="319518729" sldId="281"/>
            <ac:spMk id="18" creationId="{1DF94A24-8152-43C5-86F3-5CC95D8090E2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319518729" sldId="281"/>
            <ac:picMk id="3" creationId="{12901B51-7D08-1CE4-9C24-350DEC9ADAEE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319518729" sldId="281"/>
            <ac:picMk id="4" creationId="{1DD23E8A-B0DD-C467-3735-86243A65D43B}"/>
          </ac:picMkLst>
        </pc:picChg>
        <pc:picChg chg="add mod">
          <ac:chgData name="형석 윤" userId="ced4ae6c4da16017" providerId="LiveId" clId="{35A87EE4-B419-4933-AAD2-21BBC0F4C254}" dt="2024-12-10T00:33:14.364" v="3812" actId="1366"/>
          <ac:picMkLst>
            <pc:docMk/>
            <pc:sldMk cId="319518729" sldId="281"/>
            <ac:picMk id="5" creationId="{69DD5907-21E0-DBCD-4532-08CE9C841A25}"/>
          </ac:picMkLst>
        </pc:picChg>
        <pc:cxnChg chg="add">
          <ac:chgData name="형석 윤" userId="ced4ae6c4da16017" providerId="LiveId" clId="{35A87EE4-B419-4933-AAD2-21BBC0F4C254}" dt="2024-12-10T00:32:18.048" v="3800" actId="26606"/>
          <ac:cxnSpMkLst>
            <pc:docMk/>
            <pc:sldMk cId="319518729" sldId="281"/>
            <ac:cxnSpMk id="12" creationId="{4C75A547-BCD1-42BE-966E-53CA0AB93165}"/>
          </ac:cxnSpMkLst>
        </pc:cxnChg>
      </pc:sldChg>
      <pc:sldChg chg="addSp delSp modSp add mod">
        <pc:chgData name="형석 윤" userId="ced4ae6c4da16017" providerId="LiveId" clId="{35A87EE4-B419-4933-AAD2-21BBC0F4C254}" dt="2024-12-10T06:17:48.655" v="30090" actId="20577"/>
        <pc:sldMkLst>
          <pc:docMk/>
          <pc:sldMk cId="1004634123" sldId="282"/>
        </pc:sldMkLst>
        <pc:spChg chg="mod">
          <ac:chgData name="형석 윤" userId="ced4ae6c4da16017" providerId="LiveId" clId="{35A87EE4-B419-4933-AAD2-21BBC0F4C254}" dt="2024-12-10T06:17:48.655" v="30090" actId="20577"/>
          <ac:spMkLst>
            <pc:docMk/>
            <pc:sldMk cId="1004634123" sldId="282"/>
            <ac:spMk id="13" creationId="{B98AF5BF-1783-3579-87C6-8BCA91EB9F3D}"/>
          </ac:spMkLst>
        </pc:spChg>
        <pc:spChg chg="add mod ord">
          <ac:chgData name="형석 윤" userId="ced4ae6c4da16017" providerId="LiveId" clId="{35A87EE4-B419-4933-AAD2-21BBC0F4C254}" dt="2024-12-10T03:01:01.517" v="20744" actId="6549"/>
          <ac:spMkLst>
            <pc:docMk/>
            <pc:sldMk cId="1004634123" sldId="282"/>
            <ac:spMk id="15" creationId="{705DD3A0-C90C-8A20-B4BA-6F28F9F6906A}"/>
          </ac:spMkLst>
        </pc:spChg>
        <pc:graphicFrameChg chg="del">
          <ac:chgData name="형석 윤" userId="ced4ae6c4da16017" providerId="LiveId" clId="{35A87EE4-B419-4933-AAD2-21BBC0F4C254}" dt="2024-12-10T00:51:12.845" v="4494" actId="478"/>
          <ac:graphicFrameMkLst>
            <pc:docMk/>
            <pc:sldMk cId="1004634123" sldId="282"/>
            <ac:graphicFrameMk id="16" creationId="{950A8CFB-FBFD-F2A4-2448-10945E9C36BB}"/>
          </ac:graphicFrameMkLst>
        </pc:graphicFrame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004634123" sldId="282"/>
            <ac:picMk id="3" creationId="{0EBD51E2-DBFE-8285-5383-BFDAD0AB0C95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004634123" sldId="282"/>
            <ac:picMk id="16" creationId="{883BF3F2-E8EF-7972-4D56-26B09336F22B}"/>
          </ac:picMkLst>
        </pc:picChg>
      </pc:sldChg>
      <pc:sldChg chg="addSp delSp modSp add mod">
        <pc:chgData name="형석 윤" userId="ced4ae6c4da16017" providerId="LiveId" clId="{35A87EE4-B419-4933-AAD2-21BBC0F4C254}" dt="2024-12-10T06:17:53.056" v="30093" actId="20577"/>
        <pc:sldMkLst>
          <pc:docMk/>
          <pc:sldMk cId="1606459165" sldId="283"/>
        </pc:sldMkLst>
        <pc:spChg chg="mod">
          <ac:chgData name="형석 윤" userId="ced4ae6c4da16017" providerId="LiveId" clId="{35A87EE4-B419-4933-AAD2-21BBC0F4C254}" dt="2024-12-10T02:39:09.112" v="18656" actId="6549"/>
          <ac:spMkLst>
            <pc:docMk/>
            <pc:sldMk cId="1606459165" sldId="283"/>
            <ac:spMk id="2" creationId="{C4B6CD22-46E8-018F-F11F-CD907C50BB06}"/>
          </ac:spMkLst>
        </pc:spChg>
        <pc:spChg chg="mod">
          <ac:chgData name="형석 윤" userId="ced4ae6c4da16017" providerId="LiveId" clId="{35A87EE4-B419-4933-AAD2-21BBC0F4C254}" dt="2024-12-10T06:17:53.056" v="30093" actId="20577"/>
          <ac:spMkLst>
            <pc:docMk/>
            <pc:sldMk cId="1606459165" sldId="283"/>
            <ac:spMk id="13" creationId="{E9974972-54C8-16A8-0B07-98649A61C943}"/>
          </ac:spMkLst>
        </pc:spChg>
        <pc:spChg chg="mod">
          <ac:chgData name="형석 윤" userId="ced4ae6c4da16017" providerId="LiveId" clId="{35A87EE4-B419-4933-AAD2-21BBC0F4C254}" dt="2024-12-10T02:44:09.256" v="19693" actId="20577"/>
          <ac:spMkLst>
            <pc:docMk/>
            <pc:sldMk cId="1606459165" sldId="283"/>
            <ac:spMk id="15" creationId="{042866A1-E0C7-01D1-010B-E3A2A7A0C0A5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606459165" sldId="283"/>
            <ac:picMk id="3" creationId="{8983F73A-A936-2C3A-845D-4897F56A09AB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606459165" sldId="283"/>
            <ac:picMk id="16" creationId="{979879FC-2B64-623B-E5D3-E1FA9A7912A7}"/>
          </ac:picMkLst>
        </pc:picChg>
      </pc:sldChg>
      <pc:sldChg chg="addSp delSp modSp mod">
        <pc:chgData name="형석 윤" userId="ced4ae6c4da16017" providerId="LiveId" clId="{35A87EE4-B419-4933-AAD2-21BBC0F4C254}" dt="2024-12-10T06:16:53.915" v="30067" actId="20577"/>
        <pc:sldMkLst>
          <pc:docMk/>
          <pc:sldMk cId="1829230270" sldId="284"/>
        </pc:sldMkLst>
        <pc:spChg chg="mod">
          <ac:chgData name="형석 윤" userId="ced4ae6c4da16017" providerId="LiveId" clId="{35A87EE4-B419-4933-AAD2-21BBC0F4C254}" dt="2024-12-10T06:16:53.915" v="30067" actId="20577"/>
          <ac:spMkLst>
            <pc:docMk/>
            <pc:sldMk cId="1829230270" sldId="284"/>
            <ac:spMk id="13" creationId="{CE8E1C57-EFE8-6AA3-CD1F-5020695C0DDC}"/>
          </ac:spMkLst>
        </pc:spChg>
        <pc:spChg chg="mod">
          <ac:chgData name="형석 윤" userId="ced4ae6c4da16017" providerId="LiveId" clId="{35A87EE4-B419-4933-AAD2-21BBC0F4C254}" dt="2024-12-10T05:16:39.416" v="29737" actId="20577"/>
          <ac:spMkLst>
            <pc:docMk/>
            <pc:sldMk cId="1829230270" sldId="284"/>
            <ac:spMk id="15" creationId="{B59D9948-1AEE-1CF5-5236-C431D9BDF583}"/>
          </ac:spMkLst>
        </pc:spChg>
        <pc:picChg chg="add del mod">
          <ac:chgData name="형석 윤" userId="ced4ae6c4da16017" providerId="LiveId" clId="{35A87EE4-B419-4933-AAD2-21BBC0F4C254}" dt="2024-12-10T04:54:55.368" v="26002" actId="34819"/>
          <ac:picMkLst>
            <pc:docMk/>
            <pc:sldMk cId="1829230270" sldId="284"/>
            <ac:picMk id="3" creationId="{D6231FD1-387F-5F8D-7C54-F7EEF44B8D3A}"/>
          </ac:picMkLst>
        </pc:picChg>
        <pc:picChg chg="add del mod">
          <ac:chgData name="형석 윤" userId="ced4ae6c4da16017" providerId="LiveId" clId="{35A87EE4-B419-4933-AAD2-21BBC0F4C254}" dt="2024-12-10T04:54:54.889" v="26001" actId="34819"/>
          <ac:picMkLst>
            <pc:docMk/>
            <pc:sldMk cId="1829230270" sldId="284"/>
            <ac:picMk id="16" creationId="{C7A3DEA8-2FF4-6297-22E1-242CA96E738D}"/>
          </ac:picMkLst>
        </pc:picChg>
      </pc:sldChg>
      <pc:sldChg chg="addSp delSp modSp del mod">
        <pc:chgData name="형석 윤" userId="ced4ae6c4da16017" providerId="LiveId" clId="{35A87EE4-B419-4933-AAD2-21BBC0F4C254}" dt="2024-12-10T02:38:54.433" v="18655" actId="47"/>
        <pc:sldMkLst>
          <pc:docMk/>
          <pc:sldMk cId="2618877611" sldId="284"/>
        </pc:sldMkLst>
        <pc:spChg chg="mod">
          <ac:chgData name="형석 윤" userId="ced4ae6c4da16017" providerId="LiveId" clId="{35A87EE4-B419-4933-AAD2-21BBC0F4C254}" dt="2024-12-10T02:26:32.483" v="18006" actId="20577"/>
          <ac:spMkLst>
            <pc:docMk/>
            <pc:sldMk cId="2618877611" sldId="284"/>
            <ac:spMk id="15" creationId="{705DD3A0-C90C-8A20-B4BA-6F28F9F6906A}"/>
          </ac:spMkLst>
        </pc:spChg>
        <pc:spChg chg="add del">
          <ac:chgData name="형석 윤" userId="ced4ae6c4da16017" providerId="LiveId" clId="{35A87EE4-B419-4933-AAD2-21BBC0F4C254}" dt="2024-12-10T02:29:13.673" v="18008" actId="22"/>
          <ac:spMkLst>
            <pc:docMk/>
            <pc:sldMk cId="2618877611" sldId="284"/>
            <ac:spMk id="16" creationId="{139C49B8-9667-3559-2B61-772197C24A52}"/>
          </ac:spMkLst>
        </pc:spChg>
      </pc:sldChg>
      <pc:sldChg chg="modSp mod">
        <pc:chgData name="형석 윤" userId="ced4ae6c4da16017" providerId="LiveId" clId="{35A87EE4-B419-4933-AAD2-21BBC0F4C254}" dt="2024-12-10T02:58:49.143" v="20710" actId="207"/>
        <pc:sldMkLst>
          <pc:docMk/>
          <pc:sldMk cId="1702042416" sldId="285"/>
        </pc:sldMkLst>
        <pc:graphicFrameChg chg="mod modGraphic">
          <ac:chgData name="형석 윤" userId="ced4ae6c4da16017" providerId="LiveId" clId="{35A87EE4-B419-4933-AAD2-21BBC0F4C254}" dt="2024-12-10T02:58:49.143" v="20710" actId="207"/>
          <ac:graphicFrameMkLst>
            <pc:docMk/>
            <pc:sldMk cId="1702042416" sldId="285"/>
            <ac:graphicFrameMk id="18" creationId="{1F1160F9-B1B5-7455-68DD-1084B73FD1C5}"/>
          </ac:graphicFrameMkLst>
        </pc:graphicFrameChg>
      </pc:sldChg>
    </pc:docChg>
  </pc:docChgLst>
  <pc:docChgLst>
    <pc:chgData name="윤 형석" userId="ced4ae6c4da16017" providerId="Windows Live" clId="Web-{A5B80D4F-4A41-4CA3-9B6E-CAE5978CC4D5}"/>
    <pc:docChg chg="modSld">
      <pc:chgData name="윤 형석" userId="ced4ae6c4da16017" providerId="Windows Live" clId="Web-{A5B80D4F-4A41-4CA3-9B6E-CAE5978CC4D5}" dt="2024-12-10T01:20:50.351" v="192" actId="20577"/>
      <pc:docMkLst>
        <pc:docMk/>
      </pc:docMkLst>
      <pc:sldChg chg="modSp">
        <pc:chgData name="윤 형석" userId="ced4ae6c4da16017" providerId="Windows Live" clId="Web-{A5B80D4F-4A41-4CA3-9B6E-CAE5978CC4D5}" dt="2024-12-10T01:20:50.351" v="192" actId="20577"/>
        <pc:sldMkLst>
          <pc:docMk/>
          <pc:sldMk cId="2139216199" sldId="277"/>
        </pc:sldMkLst>
        <pc:spChg chg="mod">
          <ac:chgData name="윤 형석" userId="ced4ae6c4da16017" providerId="Windows Live" clId="Web-{A5B80D4F-4A41-4CA3-9B6E-CAE5978CC4D5}" dt="2024-12-10T01:20:50.351" v="192" actId="20577"/>
          <ac:spMkLst>
            <pc:docMk/>
            <pc:sldMk cId="2139216199" sldId="277"/>
            <ac:spMk id="3" creationId="{AAB940AA-D9B7-B41C-8CDB-315308840F23}"/>
          </ac:spMkLst>
        </pc:spChg>
      </pc:sldChg>
      <pc:sldChg chg="delSp">
        <pc:chgData name="윤 형석" userId="ced4ae6c4da16017" providerId="Windows Live" clId="Web-{A5B80D4F-4A41-4CA3-9B6E-CAE5978CC4D5}" dt="2024-12-10T01:14:51.322" v="0"/>
        <pc:sldMkLst>
          <pc:docMk/>
          <pc:sldMk cId="537796222" sldId="278"/>
        </pc:sldMkLst>
        <pc:spChg chg="del">
          <ac:chgData name="윤 형석" userId="ced4ae6c4da16017" providerId="Windows Live" clId="Web-{A5B80D4F-4A41-4CA3-9B6E-CAE5978CC4D5}" dt="2024-12-10T01:14:51.322" v="0"/>
          <ac:spMkLst>
            <pc:docMk/>
            <pc:sldMk cId="537796222" sldId="278"/>
            <ac:spMk id="7" creationId="{353932D1-C704-8EE5-A2D7-66741E678917}"/>
          </ac:spMkLst>
        </pc:spChg>
      </pc:sldChg>
    </pc:docChg>
  </pc:docChgLst>
  <pc:docChgLst>
    <pc:chgData name="게스트 사용자" userId="b304c35747a14907" providerId="Windows Live" clId="Web-{D93BA3E1-B223-4B32-B6B4-393966A4ABF2}"/>
    <pc:docChg chg="mod addSld delSld modSld sldOrd modSection">
      <pc:chgData name="게스트 사용자" userId="b304c35747a14907" providerId="Windows Live" clId="Web-{D93BA3E1-B223-4B32-B6B4-393966A4ABF2}" dt="2024-12-10T03:38:35.858" v="1037"/>
      <pc:docMkLst>
        <pc:docMk/>
      </pc:docMkLst>
      <pc:sldChg chg="modSp">
        <pc:chgData name="게스트 사용자" userId="b304c35747a14907" providerId="Windows Live" clId="Web-{D93BA3E1-B223-4B32-B6B4-393966A4ABF2}" dt="2024-12-10T03:35:47.103" v="1036" actId="1076"/>
        <pc:sldMkLst>
          <pc:docMk/>
          <pc:sldMk cId="1263518161" sldId="256"/>
        </pc:sldMkLst>
        <pc:spChg chg="mod">
          <ac:chgData name="게스트 사용자" userId="b304c35747a14907" providerId="Windows Live" clId="Web-{D93BA3E1-B223-4B32-B6B4-393966A4ABF2}" dt="2024-12-10T03:35:47.103" v="1036" actId="1076"/>
          <ac:spMkLst>
            <pc:docMk/>
            <pc:sldMk cId="1263518161" sldId="256"/>
            <ac:spMk id="3" creationId="{1E1A7509-C91F-90ED-54B9-22B44B3D60CA}"/>
          </ac:spMkLst>
        </pc:spChg>
      </pc:sldChg>
      <pc:sldChg chg="modSp">
        <pc:chgData name="게스트 사용자" userId="b304c35747a14907" providerId="Windows Live" clId="Web-{D93BA3E1-B223-4B32-B6B4-393966A4ABF2}" dt="2024-12-10T01:15:20.364" v="7" actId="20577"/>
        <pc:sldMkLst>
          <pc:docMk/>
          <pc:sldMk cId="1771792039" sldId="258"/>
        </pc:sldMkLst>
        <pc:spChg chg="mod">
          <ac:chgData name="게스트 사용자" userId="b304c35747a14907" providerId="Windows Live" clId="Web-{D93BA3E1-B223-4B32-B6B4-393966A4ABF2}" dt="2024-12-10T01:15:20.364" v="7" actId="20577"/>
          <ac:spMkLst>
            <pc:docMk/>
            <pc:sldMk cId="1771792039" sldId="258"/>
            <ac:spMk id="2" creationId="{80D2FF57-7270-9D95-696B-BD3B3CBCE9A7}"/>
          </ac:spMkLst>
        </pc:spChg>
      </pc:sldChg>
      <pc:sldChg chg="addSp delSp modSp add del ord">
        <pc:chgData name="게스트 사용자" userId="b304c35747a14907" providerId="Windows Live" clId="Web-{D93BA3E1-B223-4B32-B6B4-393966A4ABF2}" dt="2024-12-10T03:38:35.858" v="1037"/>
        <pc:sldMkLst>
          <pc:docMk/>
          <pc:sldMk cId="1957072083" sldId="263"/>
        </pc:sldMkLst>
        <pc:spChg chg="mod">
          <ac:chgData name="게스트 사용자" userId="b304c35747a14907" providerId="Windows Live" clId="Web-{D93BA3E1-B223-4B32-B6B4-393966A4ABF2}" dt="2024-12-10T03:00:59.235" v="498" actId="20577"/>
          <ac:spMkLst>
            <pc:docMk/>
            <pc:sldMk cId="1957072083" sldId="263"/>
            <ac:spMk id="15" creationId="{B59D9948-1AEE-1CF5-5236-C431D9BDF583}"/>
          </ac:spMkLst>
        </pc:spChg>
        <pc:graphicFrameChg chg="add del mod">
          <ac:chgData name="게스트 사용자" userId="b304c35747a14907" providerId="Windows Live" clId="Web-{D93BA3E1-B223-4B32-B6B4-393966A4ABF2}" dt="2024-12-10T02:55:27.974" v="380"/>
          <ac:graphicFrameMkLst>
            <pc:docMk/>
            <pc:sldMk cId="1957072083" sldId="263"/>
            <ac:graphicFrameMk id="16" creationId="{75EB0079-0CDC-DF18-1C27-EA21A2D83104}"/>
          </ac:graphicFrameMkLst>
        </pc:graphicFrameChg>
      </pc:sldChg>
      <pc:sldChg chg="modSp">
        <pc:chgData name="게스트 사용자" userId="b304c35747a14907" providerId="Windows Live" clId="Web-{D93BA3E1-B223-4B32-B6B4-393966A4ABF2}" dt="2024-12-10T02:01:44.148" v="83" actId="20577"/>
        <pc:sldMkLst>
          <pc:docMk/>
          <pc:sldMk cId="2987711443" sldId="276"/>
        </pc:sldMkLst>
        <pc:spChg chg="mod">
          <ac:chgData name="게스트 사용자" userId="b304c35747a14907" providerId="Windows Live" clId="Web-{D93BA3E1-B223-4B32-B6B4-393966A4ABF2}" dt="2024-12-10T02:01:44.148" v="83" actId="20577"/>
          <ac:spMkLst>
            <pc:docMk/>
            <pc:sldMk cId="2987711443" sldId="276"/>
            <ac:spMk id="2" creationId="{511FE3E9-A193-B126-2DAD-D8E5A6B8EECF}"/>
          </ac:spMkLst>
        </pc:spChg>
      </pc:sldChg>
      <pc:sldChg chg="modSp">
        <pc:chgData name="게스트 사용자" userId="b304c35747a14907" providerId="Windows Live" clId="Web-{D93BA3E1-B223-4B32-B6B4-393966A4ABF2}" dt="2024-12-10T01:20:11.483" v="54" actId="20577"/>
        <pc:sldMkLst>
          <pc:docMk/>
          <pc:sldMk cId="2139216199" sldId="277"/>
        </pc:sldMkLst>
        <pc:spChg chg="mod">
          <ac:chgData name="게스트 사용자" userId="b304c35747a14907" providerId="Windows Live" clId="Web-{D93BA3E1-B223-4B32-B6B4-393966A4ABF2}" dt="2024-12-10T01:20:11.483" v="54" actId="20577"/>
          <ac:spMkLst>
            <pc:docMk/>
            <pc:sldMk cId="2139216199" sldId="277"/>
            <ac:spMk id="3" creationId="{AAB940AA-D9B7-B41C-8CDB-315308840F23}"/>
          </ac:spMkLst>
        </pc:spChg>
      </pc:sldChg>
      <pc:sldChg chg="modSp">
        <pc:chgData name="게스트 사용자" userId="b304c35747a14907" providerId="Windows Live" clId="Web-{D93BA3E1-B223-4B32-B6B4-393966A4ABF2}" dt="2024-12-10T03:33:49.724" v="1017" actId="20577"/>
        <pc:sldMkLst>
          <pc:docMk/>
          <pc:sldMk cId="1004634123" sldId="282"/>
        </pc:sldMkLst>
        <pc:spChg chg="mod">
          <ac:chgData name="게스트 사용자" userId="b304c35747a14907" providerId="Windows Live" clId="Web-{D93BA3E1-B223-4B32-B6B4-393966A4ABF2}" dt="2024-12-10T03:33:49.724" v="1017" actId="20577"/>
          <ac:spMkLst>
            <pc:docMk/>
            <pc:sldMk cId="1004634123" sldId="282"/>
            <ac:spMk id="2" creationId="{45BADDDD-D977-79D2-2BB0-C3254F2ED2DA}"/>
          </ac:spMkLst>
        </pc:spChg>
        <pc:spChg chg="mod">
          <ac:chgData name="게스트 사용자" userId="b304c35747a14907" providerId="Windows Live" clId="Web-{D93BA3E1-B223-4B32-B6B4-393966A4ABF2}" dt="2024-12-10T02:40:59.971" v="366" actId="20577"/>
          <ac:spMkLst>
            <pc:docMk/>
            <pc:sldMk cId="1004634123" sldId="282"/>
            <ac:spMk id="15" creationId="{705DD3A0-C90C-8A20-B4BA-6F28F9F6906A}"/>
          </ac:spMkLst>
        </pc:spChg>
      </pc:sldChg>
      <pc:sldChg chg="modSp">
        <pc:chgData name="게스트 사용자" userId="b304c35747a14907" providerId="Windows Live" clId="Web-{D93BA3E1-B223-4B32-B6B4-393966A4ABF2}" dt="2024-12-10T03:35:04.148" v="1030" actId="20577"/>
        <pc:sldMkLst>
          <pc:docMk/>
          <pc:sldMk cId="1606459165" sldId="283"/>
        </pc:sldMkLst>
        <pc:spChg chg="mod">
          <ac:chgData name="게스트 사용자" userId="b304c35747a14907" providerId="Windows Live" clId="Web-{D93BA3E1-B223-4B32-B6B4-393966A4ABF2}" dt="2024-12-10T03:34:02.162" v="1022" actId="20577"/>
          <ac:spMkLst>
            <pc:docMk/>
            <pc:sldMk cId="1606459165" sldId="283"/>
            <ac:spMk id="2" creationId="{C4B6CD22-46E8-018F-F11F-CD907C50BB06}"/>
          </ac:spMkLst>
        </pc:spChg>
        <pc:spChg chg="mod">
          <ac:chgData name="게스트 사용자" userId="b304c35747a14907" providerId="Windows Live" clId="Web-{D93BA3E1-B223-4B32-B6B4-393966A4ABF2}" dt="2024-12-10T03:35:04.148" v="1030" actId="20577"/>
          <ac:spMkLst>
            <pc:docMk/>
            <pc:sldMk cId="1606459165" sldId="283"/>
            <ac:spMk id="15" creationId="{042866A1-E0C7-01D1-010B-E3A2A7A0C0A5}"/>
          </ac:spMkLst>
        </pc:spChg>
      </pc:sldChg>
      <pc:sldChg chg="modSp add ord replId">
        <pc:chgData name="게스트 사용자" userId="b304c35747a14907" providerId="Windows Live" clId="Web-{D93BA3E1-B223-4B32-B6B4-393966A4ABF2}" dt="2024-12-10T03:31:58.470" v="1007" actId="20577"/>
        <pc:sldMkLst>
          <pc:docMk/>
          <pc:sldMk cId="1829230270" sldId="284"/>
        </pc:sldMkLst>
        <pc:spChg chg="mod">
          <ac:chgData name="게스트 사용자" userId="b304c35747a14907" providerId="Windows Live" clId="Web-{D93BA3E1-B223-4B32-B6B4-393966A4ABF2}" dt="2024-12-10T03:31:58.470" v="1007" actId="20577"/>
          <ac:spMkLst>
            <pc:docMk/>
            <pc:sldMk cId="1829230270" sldId="284"/>
            <ac:spMk id="15" creationId="{B59D9948-1AEE-1CF5-5236-C431D9BDF583}"/>
          </ac:spMkLst>
        </pc:spChg>
      </pc:sldChg>
      <pc:sldChg chg="modSp modCm">
        <pc:chgData name="게스트 사용자" userId="b304c35747a14907" providerId="Windows Live" clId="Web-{D93BA3E1-B223-4B32-B6B4-393966A4ABF2}" dt="2024-12-10T02:35:55.792" v="355" actId="20577"/>
        <pc:sldMkLst>
          <pc:docMk/>
          <pc:sldMk cId="2618877611" sldId="284"/>
        </pc:sldMkLst>
        <pc:spChg chg="mod">
          <ac:chgData name="게스트 사용자" userId="b304c35747a14907" providerId="Windows Live" clId="Web-{D93BA3E1-B223-4B32-B6B4-393966A4ABF2}" dt="2024-12-10T02:35:55.792" v="355" actId="20577"/>
          <ac:spMkLst>
            <pc:docMk/>
            <pc:sldMk cId="2618877611" sldId="284"/>
            <ac:spMk id="15" creationId="{705DD3A0-C90C-8A20-B4BA-6F28F9F6906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게스트 사용자" userId="b304c35747a14907" providerId="Windows Live" clId="Web-{D93BA3E1-B223-4B32-B6B4-393966A4ABF2}" dt="2024-12-10T02:29:10.594" v="266" actId="20577"/>
              <pc2:cmMkLst xmlns:pc2="http://schemas.microsoft.com/office/powerpoint/2019/9/main/command">
                <pc:docMk/>
                <pc:sldMk cId="2618877611" sldId="284"/>
                <pc2:cmMk id="{68B61227-472F-40CA-BA80-B1E85CADB988}"/>
              </pc2:cmMkLst>
            </pc226:cmChg>
          </p:ext>
        </pc:extLst>
      </pc:sldChg>
      <pc:sldChg chg="modSp add del replId">
        <pc:chgData name="게스트 사용자" userId="b304c35747a14907" providerId="Windows Live" clId="Web-{D93BA3E1-B223-4B32-B6B4-393966A4ABF2}" dt="2024-12-10T02:55:56.084" v="387"/>
        <pc:sldMkLst>
          <pc:docMk/>
          <pc:sldMk cId="115301757" sldId="285"/>
        </pc:sldMkLst>
        <pc:graphicFrameChg chg="modGraphic">
          <ac:chgData name="게스트 사용자" userId="b304c35747a14907" providerId="Windows Live" clId="Web-{D93BA3E1-B223-4B32-B6B4-393966A4ABF2}" dt="2024-12-10T02:55:53.897" v="386" actId="20577"/>
          <ac:graphicFrameMkLst>
            <pc:docMk/>
            <pc:sldMk cId="115301757" sldId="285"/>
            <ac:graphicFrameMk id="18" creationId="{1F1160F9-B1B5-7455-68DD-1084B73FD1C5}"/>
          </ac:graphicFrameMkLst>
        </pc:graphicFrameChg>
      </pc:sldChg>
      <pc:sldChg chg="modSp add del replId">
        <pc:chgData name="게스트 사용자" userId="b304c35747a14907" providerId="Windows Live" clId="Web-{D93BA3E1-B223-4B32-B6B4-393966A4ABF2}" dt="2024-12-10T02:56:40.492" v="403"/>
        <pc:sldMkLst>
          <pc:docMk/>
          <pc:sldMk cId="534442629" sldId="285"/>
        </pc:sldMkLst>
        <pc:graphicFrameChg chg="modGraphic">
          <ac:chgData name="게스트 사용자" userId="b304c35747a14907" providerId="Windows Live" clId="Web-{D93BA3E1-B223-4B32-B6B4-393966A4ABF2}" dt="2024-12-10T02:56:34.585" v="402" actId="20577"/>
          <ac:graphicFrameMkLst>
            <pc:docMk/>
            <pc:sldMk cId="534442629" sldId="285"/>
            <ac:graphicFrameMk id="18" creationId="{1F1160F9-B1B5-7455-68DD-1084B73FD1C5}"/>
          </ac:graphicFrameMkLst>
        </pc:graphicFrameChg>
      </pc:sldChg>
      <pc:sldChg chg="modSp add del replId">
        <pc:chgData name="게스트 사용자" userId="b304c35747a14907" providerId="Windows Live" clId="Web-{D93BA3E1-B223-4B32-B6B4-393966A4ABF2}" dt="2024-12-10T03:02:03.112" v="508"/>
        <pc:sldMkLst>
          <pc:docMk/>
          <pc:sldMk cId="1702042416" sldId="285"/>
        </pc:sldMkLst>
        <pc:spChg chg="mod">
          <ac:chgData name="게스트 사용자" userId="b304c35747a14907" providerId="Windows Live" clId="Web-{D93BA3E1-B223-4B32-B6B4-393966A4ABF2}" dt="2024-12-10T03:00:47.719" v="480" actId="20577"/>
          <ac:spMkLst>
            <pc:docMk/>
            <pc:sldMk cId="1702042416" sldId="285"/>
            <ac:spMk id="2" creationId="{FF750AC5-6814-AFF8-AEF4-497BE89C4678}"/>
          </ac:spMkLst>
        </pc:spChg>
        <pc:graphicFrameChg chg="modGraphic">
          <ac:chgData name="게스트 사용자" userId="b304c35747a14907" providerId="Windows Live" clId="Web-{D93BA3E1-B223-4B32-B6B4-393966A4ABF2}" dt="2024-12-10T03:01:08.782" v="503" actId="20577"/>
          <ac:graphicFrameMkLst>
            <pc:docMk/>
            <pc:sldMk cId="1702042416" sldId="285"/>
            <ac:graphicFrameMk id="18" creationId="{1F1160F9-B1B5-7455-68DD-1084B73FD1C5}"/>
          </ac:graphicFrameMkLst>
        </pc:graphicFrameChg>
      </pc:sldChg>
      <pc:sldChg chg="add del replId">
        <pc:chgData name="게스트 사용자" userId="b304c35747a14907" providerId="Windows Live" clId="Web-{D93BA3E1-B223-4B32-B6B4-393966A4ABF2}" dt="2024-12-10T02:56:54.852" v="410"/>
        <pc:sldMkLst>
          <pc:docMk/>
          <pc:sldMk cId="3616494055" sldId="286"/>
        </pc:sldMkLst>
      </pc:sldChg>
    </pc:docChg>
  </pc:docChgLst>
</pc:chgInfo>
</file>

<file path=ppt/comments/modernComment_108_352EB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035867-8A33-472B-BC14-AD2FA9E03F50}" authorId="{182F0C30-2E57-8ED4-92F8-617D7CD6DA8E}" status="resolved" created="2024-12-10T01:56:48.90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5765930" sldId="264"/>
      <ac:spMk id="21" creationId="{2CEA84FF-2B30-B9D9-9EFF-9AFDD1A55E81}"/>
      <ac:txMk cp="55" len="48">
        <ac:context len="104" hash="2224625405"/>
      </ac:txMk>
    </ac:txMkLst>
    <p188:pos x="9033710" y="3348789"/>
    <p188:replyLst>
      <p188:reply id="{5E0B7860-244A-41D9-8C80-6C7C9BCF9F1E}" authorId="{9F981667-A30E-3662-4995-BD0C8A99075D}" created="2024-12-10T01:57:03.128">
        <p188:txBody>
          <a:bodyPr/>
          <a:lstStyle/>
          <a:p>
            <a:r>
              <a:rPr lang="ko-KR" altLang="en-US"/>
              <a:t>알겠습니다!</a:t>
            </a:r>
          </a:p>
        </p188:txBody>
      </p188:reply>
    </p188:replyLst>
    <p188:txBody>
      <a:bodyPr/>
      <a:lstStyle/>
      <a:p>
        <a:r>
          <a:rPr lang="ko-KR" altLang="en-US"/>
          <a:t>아마존 데이터셋 동일한 기준으로 처리 한 근거</a:t>
        </a:r>
      </a:p>
    </p188:txBody>
  </p188:cm>
</p188:cmLst>
</file>

<file path=ppt/comments/modernComment_111_306C47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BF629-1D75-498D-A568-76D7334118F8}" authorId="{9F981667-A30E-3662-4995-BD0C8A99075D}" status="resolved" created="2024-12-10T02:01:08.71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12402636" sldId="273"/>
      <ac:spMk id="2" creationId="{BFEE74D0-F5E5-BDC0-6613-55B4EC228AA1}"/>
      <ac:txMk cp="0" len="23">
        <ac:context len="24" hash="3684871037"/>
      </ac:txMk>
    </ac:txMkLst>
    <p188:pos x="8473807" y="532481"/>
    <p188:txBody>
      <a:bodyPr/>
      <a:lstStyle/>
      <a:p>
        <a:r>
          <a:rPr lang="ko-KR" altLang="en-US"/>
          <a:t>넷플릭스에서 파란 블럭이 나오는 것이 군집화가 체계적으로 잘 되었다는 뜻인 이유</a:t>
        </a:r>
      </a:p>
    </p188:txBody>
  </p188:cm>
</p188:cmLst>
</file>

<file path=ppt/comments/modernComment_114_B214DB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2B845-40C6-4255-B363-5D2110EEDAA0}" authorId="{9F981667-A30E-3662-4995-BD0C8A99075D}" status="resolved" created="2024-12-10T01:59:32.19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87711443" sldId="276"/>
      <ac:graphicFrameMk id="16" creationId="{478160CC-6005-3EF5-7D9F-40BA24C95EA7}"/>
      <dc:dgmMk xmlns:dc="http://schemas.microsoft.com/office/drawing/2013/diagram/command"/>
      <dc:nodeMk xmlns:dc="http://schemas.microsoft.com/office/drawing/2013/diagram/command" id="{2B71975C-7CD5-4B19-946F-A4B857DDC50F}"/>
      <ac:txMk cp="0" len="16">
        <ac:context len="17" hash="2636349512"/>
      </ac:txMk>
    </ac:txMkLst>
    <p188:txBody>
      <a:bodyPr/>
      <a:lstStyle/>
      <a:p>
        <a:r>
          <a:rPr lang="ko-KR" altLang="en-US"/>
          <a:t>12페이지에서 충분히 설명하기</a:t>
        </a:r>
      </a:p>
    </p188:txBody>
  </p188:cm>
  <p188:cm id="{464FCC7E-715C-49FF-B788-719E48D8E5ED}" authorId="{9F981667-A30E-3662-4995-BD0C8A99075D}" status="resolved" created="2024-12-10T01:59:48.46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87711443" sldId="276"/>
      <ac:graphicFrameMk id="16" creationId="{478160CC-6005-3EF5-7D9F-40BA24C95EA7}"/>
      <dc:dgmMk xmlns:dc="http://schemas.microsoft.com/office/drawing/2013/diagram/command"/>
      <dc:nodeMk xmlns:dc="http://schemas.microsoft.com/office/drawing/2013/diagram/command" id="{D61560A2-1268-4948-B478-9DFC6E41F8DA}"/>
      <ac:txMk cp="0" len="18">
        <ac:context len="19" hash="1255552829"/>
      </ac:txMk>
    </ac:txMkLst>
    <p188:txBody>
      <a:bodyPr/>
      <a:lstStyle/>
      <a:p>
        <a:r>
          <a:rPr lang="ko-KR" altLang="en-US"/>
          <a:t>15페이지에서 충분히 설명하기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en-US" sz="2000" b="1"/>
            <a:t>1. “title”, “cast”, “director”</a:t>
          </a:r>
          <a:r>
            <a:rPr lang="ko-KR" sz="2000" b="1"/>
            <a:t> 컬럼</a:t>
          </a:r>
          <a:endParaRPr lang="en-US" sz="20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본 프로젝트의 목적은 차기 컨텐츠의 납품</a:t>
          </a:r>
          <a:r>
            <a:rPr lang="en-US" altLang="ko-KR">
              <a:solidFill>
                <a:schemeClr val="tx1"/>
              </a:solidFill>
            </a:rPr>
            <a:t>/</a:t>
          </a:r>
          <a:r>
            <a:rPr lang="ko-KR" altLang="en-US">
              <a:solidFill>
                <a:schemeClr val="tx1"/>
              </a:solidFill>
            </a:rPr>
            <a:t>투자유치를 위한 인사이트 제공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en-US" sz="2000" b="1"/>
            <a:t>2. “duration” </a:t>
          </a:r>
          <a:r>
            <a:rPr lang="ko-KR" altLang="en-US" sz="2000" b="1"/>
            <a:t>컬럼</a:t>
          </a:r>
          <a:endParaRPr lang="en-US" sz="20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 i="0">
              <a:solidFill>
                <a:schemeClr val="tx1"/>
              </a:solidFill>
            </a:rPr>
            <a:t>컨텐츠의 </a:t>
          </a:r>
          <a:r>
            <a:rPr lang="en-US" altLang="ko-KR" i="0">
              <a:solidFill>
                <a:schemeClr val="tx1"/>
              </a:solidFill>
            </a:rPr>
            <a:t>“type”</a:t>
          </a:r>
          <a:r>
            <a:rPr lang="ko-KR" altLang="en-US" i="0">
              <a:solidFill>
                <a:schemeClr val="tx1"/>
              </a:solidFill>
            </a:rPr>
            <a:t>에 따라 전혀 다른 형태를 가지며</a:t>
          </a:r>
          <a:r>
            <a:rPr lang="en-US" altLang="ko-KR" i="0">
              <a:solidFill>
                <a:schemeClr val="tx1"/>
              </a:solidFill>
            </a:rPr>
            <a:t>, </a:t>
          </a:r>
          <a:r>
            <a:rPr lang="ko-KR" altLang="en-US" i="0">
              <a:solidFill>
                <a:schemeClr val="tx1"/>
              </a:solidFill>
            </a:rPr>
            <a:t>사실상 </a:t>
          </a:r>
          <a:r>
            <a:rPr lang="en-US" altLang="ko-KR" i="0">
              <a:solidFill>
                <a:schemeClr val="tx1"/>
              </a:solidFill>
            </a:rPr>
            <a:t>“type” </a:t>
          </a:r>
          <a:r>
            <a:rPr lang="ko-KR" altLang="en-US" i="0">
              <a:solidFill>
                <a:schemeClr val="tx1"/>
              </a:solidFill>
            </a:rPr>
            <a:t>컬럼에 종속됨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1C123FCE-714C-401B-8C66-CE59B518398A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“cast”</a:t>
          </a:r>
          <a:r>
            <a:rPr lang="ko-KR" altLang="en-US">
              <a:solidFill>
                <a:schemeClr val="tx1"/>
              </a:solidFill>
            </a:rPr>
            <a:t>와 </a:t>
          </a:r>
          <a:r>
            <a:rPr lang="en-US" altLang="ko-KR">
              <a:solidFill>
                <a:schemeClr val="tx1"/>
              </a:solidFill>
            </a:rPr>
            <a:t>“director”</a:t>
          </a:r>
          <a:r>
            <a:rPr lang="ko-KR" altLang="en-US">
              <a:solidFill>
                <a:schemeClr val="tx1"/>
              </a:solidFill>
            </a:rPr>
            <a:t>는 프로덕션의 능력과 자원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여건에 의해 크게 제약됨</a:t>
          </a:r>
          <a:endParaRPr lang="en-US">
            <a:solidFill>
              <a:schemeClr val="tx1"/>
            </a:solidFill>
          </a:endParaRPr>
        </a:p>
      </dgm:t>
    </dgm:pt>
    <dgm:pt modelId="{EB0F2E57-4EA6-4ED1-A5F4-6EE41E3102D2}" type="parTrans" cxnId="{D499921E-4B5F-42EE-A29F-286CD59D016E}">
      <dgm:prSet/>
      <dgm:spPr/>
      <dgm:t>
        <a:bodyPr/>
        <a:lstStyle/>
        <a:p>
          <a:pPr latinLnBrk="1"/>
          <a:endParaRPr lang="ko-KR" altLang="en-US"/>
        </a:p>
      </dgm:t>
    </dgm:pt>
    <dgm:pt modelId="{35016C16-3B79-474A-B1E5-B1EE2099030A}" type="sibTrans" cxnId="{D499921E-4B5F-42EE-A29F-286CD59D016E}">
      <dgm:prSet/>
      <dgm:spPr/>
      <dgm:t>
        <a:bodyPr/>
        <a:lstStyle/>
        <a:p>
          <a:pPr latinLnBrk="1"/>
          <a:endParaRPr lang="ko-KR" altLang="en-US"/>
        </a:p>
      </dgm:t>
    </dgm:pt>
    <dgm:pt modelId="{C1F5593C-7DFE-426B-A013-949A042ADA9E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“title”</a:t>
          </a:r>
          <a:r>
            <a:rPr lang="ko-KR" altLang="en-US">
              <a:solidFill>
                <a:schemeClr val="tx1"/>
              </a:solidFill>
            </a:rPr>
            <a:t>은 프로덕션의 방향성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마케팅 의사결정 및 작품 속성에 의해 결정되어야 함</a:t>
          </a:r>
          <a:endParaRPr lang="en-US">
            <a:solidFill>
              <a:schemeClr val="tx1"/>
            </a:solidFill>
          </a:endParaRPr>
        </a:p>
      </dgm:t>
    </dgm:pt>
    <dgm:pt modelId="{1063C82E-2E08-4FB5-86B9-F9EA0D900AC5}" type="parTrans" cxnId="{2D37E617-CFBF-4B20-A35B-8B3FCD15770C}">
      <dgm:prSet/>
      <dgm:spPr/>
      <dgm:t>
        <a:bodyPr/>
        <a:lstStyle/>
        <a:p>
          <a:pPr latinLnBrk="1"/>
          <a:endParaRPr lang="ko-KR" altLang="en-US"/>
        </a:p>
      </dgm:t>
    </dgm:pt>
    <dgm:pt modelId="{BCCA5861-E25E-4549-9AA8-51EFE7376D48}" type="sibTrans" cxnId="{2D37E617-CFBF-4B20-A35B-8B3FCD15770C}">
      <dgm:prSet/>
      <dgm:spPr/>
      <dgm:t>
        <a:bodyPr/>
        <a:lstStyle/>
        <a:p>
          <a:pPr latinLnBrk="1"/>
          <a:endParaRPr lang="ko-KR" altLang="en-US"/>
        </a:p>
      </dgm:t>
    </dgm:pt>
    <dgm:pt modelId="{13E683D0-FE94-47C1-8E6F-113696DF76FC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“type” </a:t>
          </a:r>
          <a:r>
            <a:rPr lang="ko-KR" altLang="en-US">
              <a:solidFill>
                <a:schemeClr val="tx1"/>
              </a:solidFill>
            </a:rPr>
            <a:t>컬럼의 세부항목으로 분석할 수는 있으나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그 유용성이 크게 의심됨</a:t>
          </a:r>
          <a:endParaRPr lang="en-US">
            <a:solidFill>
              <a:schemeClr val="tx1"/>
            </a:solidFill>
          </a:endParaRPr>
        </a:p>
      </dgm:t>
    </dgm:pt>
    <dgm:pt modelId="{D4215757-EB80-44E2-A584-646FEA9DC8F8}" type="parTrans" cxnId="{D51878B9-E949-40EE-BA3C-530D4B5E12A8}">
      <dgm:prSet/>
      <dgm:spPr/>
      <dgm:t>
        <a:bodyPr/>
        <a:lstStyle/>
        <a:p>
          <a:pPr latinLnBrk="1"/>
          <a:endParaRPr lang="ko-KR" altLang="en-US"/>
        </a:p>
      </dgm:t>
    </dgm:pt>
    <dgm:pt modelId="{428CC78C-16FB-4019-827C-CFF63A754DF6}" type="sibTrans" cxnId="{D51878B9-E949-40EE-BA3C-530D4B5E12A8}">
      <dgm:prSet/>
      <dgm:spPr/>
      <dgm:t>
        <a:bodyPr/>
        <a:lstStyle/>
        <a:p>
          <a:pPr latinLnBrk="1"/>
          <a:endParaRPr lang="ko-KR" altLang="en-US"/>
        </a:p>
      </dgm:t>
    </dgm:pt>
    <dgm:pt modelId="{CBEA3929-F0E3-4EDF-A2BB-E0069BA701EF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E212C7-3AA8-46DA-B011-58240E105CF9}" type="parTrans" cxnId="{2A1E8742-31DB-4C3D-90DC-0E79E82C7E28}">
      <dgm:prSet/>
      <dgm:spPr/>
    </dgm:pt>
    <dgm:pt modelId="{3468B11A-A66A-457B-8893-4B5162AAC00F}" type="sibTrans" cxnId="{2A1E8742-31DB-4C3D-90DC-0E79E82C7E28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37E617-CFBF-4B20-A35B-8B3FCD15770C}" srcId="{2B71975C-7CD5-4B19-946F-A4B857DDC50F}" destId="{C1F5593C-7DFE-426B-A013-949A042ADA9E}" srcOrd="2" destOrd="0" parTransId="{1063C82E-2E08-4FB5-86B9-F9EA0D900AC5}" sibTransId="{BCCA5861-E25E-4549-9AA8-51EFE7376D48}"/>
    <dgm:cxn modelId="{D499921E-4B5F-42EE-A29F-286CD59D016E}" srcId="{2B71975C-7CD5-4B19-946F-A4B857DDC50F}" destId="{1C123FCE-714C-401B-8C66-CE59B518398A}" srcOrd="1" destOrd="0" parTransId="{EB0F2E57-4EA6-4ED1-A5F4-6EE41E3102D2}" sibTransId="{35016C16-3B79-474A-B1E5-B1EE2099030A}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2A1E8742-31DB-4C3D-90DC-0E79E82C7E28}" srcId="{D61560A2-1268-4948-B478-9DFC6E41F8DA}" destId="{CBEA3929-F0E3-4EDF-A2BB-E0069BA701EF}" srcOrd="2" destOrd="0" parTransId="{8AE212C7-3AA8-46DA-B011-58240E105CF9}" sibTransId="{3468B11A-A66A-457B-8893-4B5162AAC00F}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32EFED78-B5E1-4A7E-8325-49A2F3FF7461}" type="presOf" srcId="{C1F5593C-7DFE-426B-A013-949A042ADA9E}" destId="{AFD6C7A6-BEC5-4B6E-AB2B-B6231E09FE78}" srcOrd="0" destOrd="2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D51878B9-E949-40EE-BA3C-530D4B5E12A8}" srcId="{D61560A2-1268-4948-B478-9DFC6E41F8DA}" destId="{13E683D0-FE94-47C1-8E6F-113696DF76FC}" srcOrd="1" destOrd="0" parTransId="{D4215757-EB80-44E2-A584-646FEA9DC8F8}" sibTransId="{428CC78C-16FB-4019-827C-CFF63A754DF6}"/>
    <dgm:cxn modelId="{51D326CF-9F57-4ED8-811E-FC83A6274477}" type="presOf" srcId="{13E683D0-FE94-47C1-8E6F-113696DF76FC}" destId="{707A2D31-AADF-489D-8010-E29934D8A470}" srcOrd="0" destOrd="1" presId="urn:microsoft.com/office/officeart/2005/8/layout/list1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6428F9EB-AE41-4397-9B07-4EF29E8504AA}" type="presOf" srcId="{1C123FCE-714C-401B-8C66-CE59B518398A}" destId="{AFD6C7A6-BEC5-4B6E-AB2B-B6231E09FE78}" srcOrd="0" destOrd="1" presId="urn:microsoft.com/office/officeart/2005/8/layout/list1"/>
    <dgm:cxn modelId="{61F130EF-2DCE-44C4-B807-0FD174F16A5D}" type="presOf" srcId="{CBEA3929-F0E3-4EDF-A2BB-E0069BA701EF}" destId="{707A2D31-AADF-489D-8010-E29934D8A470}" srcOrd="0" destOrd="2" presId="urn:microsoft.com/office/officeart/2005/8/layout/list1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en-US" sz="2000" b="1"/>
            <a:t>1. “Country”</a:t>
          </a:r>
          <a:r>
            <a:rPr lang="ko-KR" sz="2000" b="1"/>
            <a:t> 컬럼</a:t>
          </a:r>
          <a:endParaRPr lang="en-US" sz="20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플랫폼별 지역 진출 전략 파악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12FD5F40-252F-4125-82BF-2EEBBE781ECD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국가별 컨텐츠 </a:t>
          </a:r>
          <a:r>
            <a:rPr lang="ko-KR" i="0" err="1">
              <a:solidFill>
                <a:schemeClr val="tx1"/>
              </a:solidFill>
            </a:rPr>
            <a:t>배급량</a:t>
          </a:r>
          <a:r>
            <a:rPr lang="ko-KR" i="0">
              <a:solidFill>
                <a:schemeClr val="tx1"/>
              </a:solidFill>
            </a:rPr>
            <a:t> 분포 확인</a:t>
          </a:r>
          <a:endParaRPr lang="en-US">
            <a:solidFill>
              <a:schemeClr val="tx1"/>
            </a:solidFill>
          </a:endParaRPr>
        </a:p>
      </dgm:t>
    </dgm:pt>
    <dgm:pt modelId="{56891796-7BC3-4F64-8F34-D5C319E4875A}" type="parTrans" cxnId="{0DA8D9AE-F089-4214-BC40-9714DA31A2CB}">
      <dgm:prSet/>
      <dgm:spPr/>
      <dgm:t>
        <a:bodyPr/>
        <a:lstStyle/>
        <a:p>
          <a:endParaRPr lang="en-US"/>
        </a:p>
      </dgm:t>
    </dgm:pt>
    <dgm:pt modelId="{7FF459A1-2B01-4FA2-A773-EE6DCA589B5A}" type="sibTrans" cxnId="{0DA8D9AE-F089-4214-BC40-9714DA31A2CB}">
      <dgm:prSet/>
      <dgm:spPr/>
      <dgm:t>
        <a:bodyPr/>
        <a:lstStyle/>
        <a:p>
          <a:endParaRPr lang="en-US"/>
        </a:p>
      </dgm:t>
    </dgm:pt>
    <dgm:pt modelId="{3A1833BB-5108-4A84-AED5-6BEAC870EF90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시장 진입 단계별 특성 분석</a:t>
          </a:r>
          <a:endParaRPr lang="en-US">
            <a:solidFill>
              <a:schemeClr val="tx1"/>
            </a:solidFill>
          </a:endParaRPr>
        </a:p>
      </dgm:t>
    </dgm:pt>
    <dgm:pt modelId="{7F037937-6350-44A9-8A29-31CC40B9C310}" type="parTrans" cxnId="{89CA4504-CE00-4044-A4DB-BF7FAD34257E}">
      <dgm:prSet/>
      <dgm:spPr/>
      <dgm:t>
        <a:bodyPr/>
        <a:lstStyle/>
        <a:p>
          <a:endParaRPr lang="en-US"/>
        </a:p>
      </dgm:t>
    </dgm:pt>
    <dgm:pt modelId="{45E4503A-6190-4C8A-A895-3266FC6F54A1}" type="sibTrans" cxnId="{89CA4504-CE00-4044-A4DB-BF7FAD34257E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en-US" sz="2000" b="1"/>
            <a:t>2. “</a:t>
          </a:r>
          <a:r>
            <a:rPr lang="en-US" sz="2000" b="1" err="1"/>
            <a:t>Listed_in</a:t>
          </a:r>
          <a:r>
            <a:rPr lang="en-US" sz="2000" b="1"/>
            <a:t>” </a:t>
          </a:r>
          <a:r>
            <a:rPr lang="ko-KR" sz="2000" b="1"/>
            <a:t>컬럼</a:t>
          </a:r>
          <a:r>
            <a:rPr lang="en-US" altLang="ko-KR" sz="2000" b="1"/>
            <a:t> = “genre”</a:t>
          </a:r>
          <a:endParaRPr lang="en-US" sz="20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플랫폼별 장르 전략 및 분포 특성 파악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C2348528-69E7-499C-9F6F-321CB38089D6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컨텐츠 포지셔닝 분석 </a:t>
          </a:r>
          <a:r>
            <a:rPr lang="en-US" i="0">
              <a:solidFill>
                <a:schemeClr val="tx1"/>
              </a:solidFill>
            </a:rPr>
            <a:t>– </a:t>
          </a:r>
          <a:r>
            <a:rPr lang="ko-KR" i="0">
              <a:solidFill>
                <a:schemeClr val="tx1"/>
              </a:solidFill>
            </a:rPr>
            <a:t>주변 장르와 틈새 장르 등</a:t>
          </a:r>
          <a:endParaRPr lang="en-US">
            <a:solidFill>
              <a:schemeClr val="tx1"/>
            </a:solidFill>
          </a:endParaRPr>
        </a:p>
      </dgm:t>
    </dgm:pt>
    <dgm:pt modelId="{4D6E2BC2-38D8-412C-9AFF-2954BF16B695}" type="parTrans" cxnId="{101375D5-8EF7-4425-A17F-771F8F379188}">
      <dgm:prSet/>
      <dgm:spPr/>
      <dgm:t>
        <a:bodyPr/>
        <a:lstStyle/>
        <a:p>
          <a:endParaRPr lang="en-US"/>
        </a:p>
      </dgm:t>
    </dgm:pt>
    <dgm:pt modelId="{64640F5D-C54E-4F2E-AAF2-BD150D7220AD}" type="sibTrans" cxnId="{101375D5-8EF7-4425-A17F-771F8F379188}">
      <dgm:prSet/>
      <dgm:spPr/>
      <dgm:t>
        <a:bodyPr/>
        <a:lstStyle/>
        <a:p>
          <a:endParaRPr lang="en-US"/>
        </a:p>
      </dgm:t>
    </dgm:pt>
    <dgm:pt modelId="{B6B2A405-9A47-4738-BCCE-6CF2D9A5AD89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E6EAB2-93F3-47CA-B91F-E0AB85E1EFBA}" type="parTrans" cxnId="{F26DB347-8688-470A-91E7-70776C709A01}">
      <dgm:prSet/>
      <dgm:spPr/>
    </dgm:pt>
    <dgm:pt modelId="{74C55DD3-8696-498D-A36E-7AAA1959BE3B}" type="sibTrans" cxnId="{F26DB347-8688-470A-91E7-70776C709A01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CA4504-CE00-4044-A4DB-BF7FAD34257E}" srcId="{2B71975C-7CD5-4B19-946F-A4B857DDC50F}" destId="{3A1833BB-5108-4A84-AED5-6BEAC870EF90}" srcOrd="2" destOrd="0" parTransId="{7F037937-6350-44A9-8A29-31CC40B9C310}" sibTransId="{45E4503A-6190-4C8A-A895-3266FC6F54A1}"/>
    <dgm:cxn modelId="{56F6141B-BE1B-40BC-848D-E0E35B12F864}" type="presOf" srcId="{C2348528-69E7-499C-9F6F-321CB38089D6}" destId="{707A2D31-AADF-489D-8010-E29934D8A470}" srcOrd="0" destOrd="1" presId="urn:microsoft.com/office/officeart/2005/8/layout/list1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F26DB347-8688-470A-91E7-70776C709A01}" srcId="{D61560A2-1268-4948-B478-9DFC6E41F8DA}" destId="{B6B2A405-9A47-4738-BCCE-6CF2D9A5AD89}" srcOrd="2" destOrd="0" parTransId="{D5E6EAB2-93F3-47CA-B91F-E0AB85E1EFBA}" sibTransId="{74C55DD3-8696-498D-A36E-7AAA1959BE3B}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E3D0667B-B7B2-4A67-B565-638AC202285F}" type="presOf" srcId="{B6B2A405-9A47-4738-BCCE-6CF2D9A5AD89}" destId="{707A2D31-AADF-489D-8010-E29934D8A470}" srcOrd="0" destOrd="2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0DA8D9AE-F089-4214-BC40-9714DA31A2CB}" srcId="{2B71975C-7CD5-4B19-946F-A4B857DDC50F}" destId="{12FD5F40-252F-4125-82BF-2EEBBE781ECD}" srcOrd="1" destOrd="0" parTransId="{56891796-7BC3-4F64-8F34-D5C319E4875A}" sibTransId="{7FF459A1-2B01-4FA2-A773-EE6DCA589B5A}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27F667CE-256F-4045-9143-A49D62235BC6}" type="presOf" srcId="{12FD5F40-252F-4125-82BF-2EEBBE781ECD}" destId="{AFD6C7A6-BEC5-4B6E-AB2B-B6231E09FE78}" srcOrd="0" destOrd="1" presId="urn:microsoft.com/office/officeart/2005/8/layout/list1"/>
    <dgm:cxn modelId="{101375D5-8EF7-4425-A17F-771F8F379188}" srcId="{D61560A2-1268-4948-B478-9DFC6E41F8DA}" destId="{C2348528-69E7-499C-9F6F-321CB38089D6}" srcOrd="1" destOrd="0" parTransId="{4D6E2BC2-38D8-412C-9AFF-2954BF16B695}" sibTransId="{64640F5D-C54E-4F2E-AAF2-BD150D7220AD}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18A084F3-1A54-4983-A539-4FBEF3251AF7}" type="presOf" srcId="{3A1833BB-5108-4A84-AED5-6BEAC870EF90}" destId="{AFD6C7A6-BEC5-4B6E-AB2B-B6231E09FE78}" srcOrd="0" destOrd="2" presId="urn:microsoft.com/office/officeart/2005/8/layout/list1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ko-KR" altLang="en-US" sz="1800" b="1"/>
            <a:t>분석방법</a:t>
          </a:r>
          <a:endParaRPr lang="en-US" sz="16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.._</a:t>
          </a:r>
          <a:r>
            <a:rPr lang="en-US" err="1">
              <a:solidFill>
                <a:schemeClr val="tx1"/>
              </a:solidFill>
            </a:rPr>
            <a:t>relevant_coutnry</a:t>
          </a:r>
          <a:r>
            <a:rPr lang="ko-KR" altLang="en-US">
              <a:solidFill>
                <a:schemeClr val="tx1"/>
              </a:solidFill>
            </a:rPr>
            <a:t>와 </a:t>
          </a:r>
          <a:r>
            <a:rPr lang="en-US" altLang="ko-KR">
              <a:solidFill>
                <a:schemeClr val="tx1"/>
              </a:solidFill>
            </a:rPr>
            <a:t>.._genre </a:t>
          </a:r>
          <a:r>
            <a:rPr lang="ko-KR" altLang="en-US">
              <a:solidFill>
                <a:schemeClr val="tx1"/>
              </a:solidFill>
            </a:rPr>
            <a:t>데이터프레임을 정규화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ko-KR" altLang="en-US" sz="1800" b="1"/>
            <a:t>분석결과</a:t>
          </a:r>
          <a:endParaRPr lang="en-US" sz="16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플랫폼별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국가별 장르 선호도와 분포의 </a:t>
          </a:r>
          <a:r>
            <a:rPr lang="ko-KR" altLang="en-US" err="1">
              <a:solidFill>
                <a:schemeClr val="tx1"/>
              </a:solidFill>
            </a:rPr>
            <a:t>차별점</a:t>
          </a:r>
          <a:r>
            <a:rPr lang="ko-KR" altLang="en-US">
              <a:solidFill>
                <a:schemeClr val="tx1"/>
              </a:solidFill>
            </a:rPr>
            <a:t> 파악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84C90BB8-14B8-4361-B6D7-2D84DDCDD4A5}">
      <dgm:prSet/>
      <dgm:spPr>
        <a:noFill/>
        <a:ln>
          <a:noFill/>
        </a:ln>
      </dgm:spPr>
      <dgm:t>
        <a:bodyPr/>
        <a:lstStyle/>
        <a:p>
          <a:r>
            <a:rPr lang="ko-KR" altLang="en-US" err="1">
              <a:solidFill>
                <a:schemeClr val="tx1"/>
              </a:solidFill>
            </a:rPr>
            <a:t>정규화한</a:t>
          </a:r>
          <a:r>
            <a:rPr lang="ko-KR" altLang="en-US">
              <a:solidFill>
                <a:schemeClr val="tx1"/>
              </a:solidFill>
            </a:rPr>
            <a:t> 데이터프레임을 </a:t>
          </a:r>
          <a:r>
            <a:rPr lang="ko-KR" altLang="en-US" err="1">
              <a:solidFill>
                <a:schemeClr val="tx1"/>
              </a:solidFill>
            </a:rPr>
            <a:t>행렬곱하여</a:t>
          </a:r>
          <a:r>
            <a:rPr lang="ko-KR" altLang="en-US">
              <a:solidFill>
                <a:schemeClr val="tx1"/>
              </a:solidFill>
            </a:rPr>
            <a:t> </a:t>
          </a:r>
          <a:r>
            <a:rPr lang="ko-KR" altLang="en-US" err="1">
              <a:solidFill>
                <a:schemeClr val="tx1"/>
              </a:solidFill>
            </a:rPr>
            <a:t>분산표</a:t>
          </a:r>
          <a:r>
            <a:rPr lang="ko-KR" altLang="en-US">
              <a:solidFill>
                <a:schemeClr val="tx1"/>
              </a:solidFill>
            </a:rPr>
            <a:t> 작성</a:t>
          </a:r>
          <a:endParaRPr lang="en-US">
            <a:solidFill>
              <a:schemeClr val="tx1"/>
            </a:solidFill>
          </a:endParaRPr>
        </a:p>
      </dgm:t>
    </dgm:pt>
    <dgm:pt modelId="{55066E02-DB4D-438F-902E-B71CB2C8B863}" type="parTrans" cxnId="{2405B5E9-1ABB-4212-BAB5-E3D60CA98319}">
      <dgm:prSet/>
      <dgm:spPr/>
      <dgm:t>
        <a:bodyPr/>
        <a:lstStyle/>
        <a:p>
          <a:pPr latinLnBrk="1"/>
          <a:endParaRPr lang="ko-KR" altLang="en-US"/>
        </a:p>
      </dgm:t>
    </dgm:pt>
    <dgm:pt modelId="{F25E5E6A-23BC-462D-B74C-7D25C21FDE4F}" type="sibTrans" cxnId="{2405B5E9-1ABB-4212-BAB5-E3D60CA98319}">
      <dgm:prSet/>
      <dgm:spPr/>
      <dgm:t>
        <a:bodyPr/>
        <a:lstStyle/>
        <a:p>
          <a:pPr latinLnBrk="1"/>
          <a:endParaRPr lang="ko-KR" altLang="en-US"/>
        </a:p>
      </dgm:t>
    </dgm:pt>
    <dgm:pt modelId="{5249E872-0E7F-41DD-B153-4F2362363BD5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작성한 분산표를 대상으로 </a:t>
          </a:r>
          <a:r>
            <a:rPr lang="ko-KR" altLang="en-US" err="1">
              <a:solidFill>
                <a:schemeClr val="tx1"/>
              </a:solidFill>
            </a:rPr>
            <a:t>카이제곱검정</a:t>
          </a:r>
          <a:r>
            <a:rPr lang="ko-KR" altLang="en-US">
              <a:solidFill>
                <a:schemeClr val="tx1"/>
              </a:solidFill>
            </a:rPr>
            <a:t> 및 </a:t>
          </a:r>
          <a:r>
            <a:rPr lang="ko-KR" altLang="en-US" err="1">
              <a:solidFill>
                <a:schemeClr val="tx1"/>
              </a:solidFill>
            </a:rPr>
            <a:t>히트맵</a:t>
          </a:r>
          <a:r>
            <a:rPr lang="ko-KR" altLang="en-US">
              <a:solidFill>
                <a:schemeClr val="tx1"/>
              </a:solidFill>
            </a:rPr>
            <a:t> 시각화 작성</a:t>
          </a:r>
          <a:endParaRPr lang="en-US">
            <a:solidFill>
              <a:schemeClr val="tx1"/>
            </a:solidFill>
          </a:endParaRPr>
        </a:p>
      </dgm:t>
    </dgm:pt>
    <dgm:pt modelId="{8E688838-6E48-45E3-9EB3-4E56F7C3CFC3}" type="parTrans" cxnId="{209BC962-D401-4A94-ADC6-462C09B2B727}">
      <dgm:prSet/>
      <dgm:spPr/>
      <dgm:t>
        <a:bodyPr/>
        <a:lstStyle/>
        <a:p>
          <a:pPr latinLnBrk="1"/>
          <a:endParaRPr lang="ko-KR" altLang="en-US"/>
        </a:p>
      </dgm:t>
    </dgm:pt>
    <dgm:pt modelId="{86435EFF-5D8A-402C-88EF-62673643CC9D}" type="sibTrans" cxnId="{209BC962-D401-4A94-ADC6-462C09B2B727}">
      <dgm:prSet/>
      <dgm:spPr/>
      <dgm:t>
        <a:bodyPr/>
        <a:lstStyle/>
        <a:p>
          <a:pPr latinLnBrk="1"/>
          <a:endParaRPr lang="ko-KR" altLang="en-US"/>
        </a:p>
      </dgm:t>
    </dgm:pt>
    <dgm:pt modelId="{4D50432E-22D8-4201-A737-BB25C6EBB4BB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>
              <a:solidFill>
                <a:schemeClr val="tx1"/>
              </a:solidFill>
            </a:rPr>
            <a:t>(p-value = 1)</a:t>
          </a:r>
          <a:r>
            <a:rPr lang="ko-KR" altLang="en-US">
              <a:solidFill>
                <a:schemeClr val="tx1"/>
              </a:solidFill>
            </a:rPr>
            <a:t>을 확인</a:t>
          </a:r>
          <a:endParaRPr lang="en-US">
            <a:solidFill>
              <a:schemeClr val="tx1"/>
            </a:solidFill>
          </a:endParaRPr>
        </a:p>
      </dgm:t>
    </dgm:pt>
    <dgm:pt modelId="{A0133055-2BBB-4D1F-87D4-4CDACB3D8C9C}" type="parTrans" cxnId="{C0FA1551-FDF1-4D0C-B205-589AFD83533A}">
      <dgm:prSet/>
      <dgm:spPr/>
      <dgm:t>
        <a:bodyPr/>
        <a:lstStyle/>
        <a:p>
          <a:pPr latinLnBrk="1"/>
          <a:endParaRPr lang="ko-KR" altLang="en-US"/>
        </a:p>
      </dgm:t>
    </dgm:pt>
    <dgm:pt modelId="{3CF095C8-55A1-40E3-A4F0-4760A8DE45ED}" type="sibTrans" cxnId="{C0FA1551-FDF1-4D0C-B205-589AFD83533A}">
      <dgm:prSet/>
      <dgm:spPr/>
      <dgm:t>
        <a:bodyPr/>
        <a:lstStyle/>
        <a:p>
          <a:pPr latinLnBrk="1"/>
          <a:endParaRPr lang="ko-KR" altLang="en-US"/>
        </a:p>
      </dgm:t>
    </dgm:pt>
    <dgm:pt modelId="{8A73182A-3179-4A04-9730-26B4E64D6544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>
            <a:solidFill>
              <a:schemeClr val="tx1"/>
            </a:solidFill>
          </a:endParaRPr>
        </a:p>
      </dgm:t>
    </dgm:pt>
    <dgm:pt modelId="{E96961CD-9FF9-4DED-90D3-773B5C3B2BDE}" type="par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ECCE8E07-9607-4BC0-9E25-3C83B0651673}" type="sib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209BC962-D401-4A94-ADC6-462C09B2B727}" srcId="{2B71975C-7CD5-4B19-946F-A4B857DDC50F}" destId="{5249E872-0E7F-41DD-B153-4F2362363BD5}" srcOrd="2" destOrd="0" parTransId="{8E688838-6E48-45E3-9EB3-4E56F7C3CFC3}" sibTransId="{86435EFF-5D8A-402C-88EF-62673643CC9D}"/>
    <dgm:cxn modelId="{7BF3F162-E1C3-4C53-98A5-447F54AE102D}" type="presOf" srcId="{5249E872-0E7F-41DD-B153-4F2362363BD5}" destId="{AFD6C7A6-BEC5-4B6E-AB2B-B6231E09FE78}" srcOrd="0" destOrd="2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5AA6A26F-364B-43AC-869A-8BE44FAFC21B}" type="presOf" srcId="{84C90BB8-14B8-4361-B6D7-2D84DDCDD4A5}" destId="{AFD6C7A6-BEC5-4B6E-AB2B-B6231E09FE78}" srcOrd="0" destOrd="1" presId="urn:microsoft.com/office/officeart/2005/8/layout/list1"/>
    <dgm:cxn modelId="{C0FA1551-FDF1-4D0C-B205-589AFD83533A}" srcId="{D61560A2-1268-4948-B478-9DFC6E41F8DA}" destId="{4D50432E-22D8-4201-A737-BB25C6EBB4BB}" srcOrd="1" destOrd="0" parTransId="{A0133055-2BBB-4D1F-87D4-4CDACB3D8C9C}" sibTransId="{3CF095C8-55A1-40E3-A4F0-4760A8DE45ED}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7FBDE8DA-71B1-4E43-ADE7-9D19A15D929D}" type="presOf" srcId="{4D50432E-22D8-4201-A737-BB25C6EBB4BB}" destId="{707A2D31-AADF-489D-8010-E29934D8A470}" srcOrd="0" destOrd="1" presId="urn:microsoft.com/office/officeart/2005/8/layout/list1"/>
    <dgm:cxn modelId="{4EF61BE6-6723-470B-A57C-1246EAD310CE}" type="presOf" srcId="{8A73182A-3179-4A04-9730-26B4E64D6544}" destId="{707A2D31-AADF-489D-8010-E29934D8A470}" srcOrd="0" destOrd="2" presId="urn:microsoft.com/office/officeart/2005/8/layout/list1"/>
    <dgm:cxn modelId="{2405B5E9-1ABB-4212-BAB5-E3D60CA98319}" srcId="{2B71975C-7CD5-4B19-946F-A4B857DDC50F}" destId="{84C90BB8-14B8-4361-B6D7-2D84DDCDD4A5}" srcOrd="1" destOrd="0" parTransId="{55066E02-DB4D-438F-902E-B71CB2C8B863}" sibTransId="{F25E5E6A-23BC-462D-B74C-7D25C21FDE4F}"/>
    <dgm:cxn modelId="{14D9E2F7-2834-4375-9E36-FF70BE898DCC}" srcId="{D61560A2-1268-4948-B478-9DFC6E41F8DA}" destId="{8A73182A-3179-4A04-9730-26B4E64D6544}" srcOrd="2" destOrd="0" parTransId="{E96961CD-9FF9-4DED-90D3-773B5C3B2BDE}" sibTransId="{ECCE8E07-9607-4BC0-9E25-3C83B0651673}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ko-KR" altLang="en-US" sz="1800" b="1"/>
            <a:t>작업가설 </a:t>
          </a:r>
          <a:r>
            <a:rPr lang="en-US" altLang="ko-KR" sz="1800" b="1"/>
            <a:t>01: </a:t>
          </a:r>
          <a:r>
            <a:rPr lang="ko-KR" altLang="en-US" sz="1800" b="1"/>
            <a:t>국가별 군집화</a:t>
          </a:r>
          <a:endParaRPr lang="en-US" sz="16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각 국가별 군집은 플랫폼별로 뚜렷이 구분됨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ko-KR" altLang="en-US" sz="1800" b="1"/>
            <a:t>작업가설 </a:t>
          </a:r>
          <a:r>
            <a:rPr lang="en-US" altLang="ko-KR" sz="1800" b="1"/>
            <a:t>02: </a:t>
          </a:r>
          <a:r>
            <a:rPr lang="ko-KR" altLang="en-US" sz="1800" b="1"/>
            <a:t>국가별 장르 분포</a:t>
          </a:r>
          <a:endParaRPr lang="en-US" sz="16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>
              <a:solidFill>
                <a:schemeClr val="tx1"/>
              </a:solidFill>
            </a:rPr>
            <a:t>(p-value = 1)</a:t>
          </a:r>
          <a:r>
            <a:rPr lang="ko-KR" altLang="en-US">
              <a:solidFill>
                <a:schemeClr val="tx1"/>
              </a:solidFill>
            </a:rPr>
            <a:t>을 확인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8A73182A-3179-4A04-9730-26B4E64D6544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>
            <a:solidFill>
              <a:schemeClr val="tx1"/>
            </a:solidFill>
          </a:endParaRPr>
        </a:p>
      </dgm:t>
    </dgm:pt>
    <dgm:pt modelId="{E96961CD-9FF9-4DED-90D3-773B5C3B2BDE}" type="par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ECCE8E07-9607-4BC0-9E25-3C83B0651673}" type="sib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09CB007D-A3E9-45BA-B633-1076E536E223}">
      <dgm:prSet/>
      <dgm:spPr>
        <a:noFill/>
        <a:ln>
          <a:noFill/>
        </a:ln>
      </dgm:spPr>
      <dgm:t>
        <a:bodyPr/>
        <a:lstStyle/>
        <a:p>
          <a:r>
            <a:rPr lang="ko-KR" altLang="en-US" err="1">
              <a:solidFill>
                <a:schemeClr val="tx1"/>
              </a:solidFill>
            </a:rPr>
            <a:t>넷플릭스는</a:t>
          </a:r>
          <a:r>
            <a:rPr lang="ko-KR" altLang="en-US">
              <a:solidFill>
                <a:schemeClr val="tx1"/>
              </a:solidFill>
            </a:rPr>
            <a:t> 다수의 군집이 체계적으로 관찰되는 반면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다른 플랫폼들은 그렇지 않음</a:t>
          </a:r>
          <a:endParaRPr lang="en-US">
            <a:solidFill>
              <a:schemeClr val="tx1"/>
            </a:solidFill>
          </a:endParaRPr>
        </a:p>
      </dgm:t>
    </dgm:pt>
    <dgm:pt modelId="{0C9C2CE9-CFCD-4658-83B0-349BE3820784}" type="parTrans" cxnId="{1F6718D0-02C6-46A1-B6C8-209CA3C1063D}">
      <dgm:prSet/>
      <dgm:spPr/>
    </dgm:pt>
    <dgm:pt modelId="{68268BB3-E3B7-45DF-9C04-B95714403F5C}" type="sibTrans" cxnId="{1F6718D0-02C6-46A1-B6C8-209CA3C1063D}">
      <dgm:prSet/>
      <dgm:spPr/>
    </dgm:pt>
    <dgm:pt modelId="{277F9EF7-DD81-46C9-B7B9-1A27E96EEEB1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4A30EB-4D9F-44F9-92BA-41F49DBCCB1D}" type="parTrans" cxnId="{C00E5D09-A04E-476D-A989-34937AB26BE8}">
      <dgm:prSet/>
      <dgm:spPr/>
    </dgm:pt>
    <dgm:pt modelId="{DF6D9973-0A13-4341-8B97-29EFFAE60DD4}" type="sibTrans" cxnId="{C00E5D09-A04E-476D-A989-34937AB26BE8}">
      <dgm:prSet/>
      <dgm:spPr/>
    </dgm:pt>
    <dgm:pt modelId="{D760E329-6CF0-4562-BB22-5A6E309CB31E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A6BD7E-C0D5-4B09-B141-574B5EE185A3}" type="parTrans" cxnId="{F8E9DCFD-4756-4630-A9CB-29C41C689768}">
      <dgm:prSet/>
      <dgm:spPr/>
    </dgm:pt>
    <dgm:pt modelId="{ADA5249D-5AD3-4581-AF2D-77E78F3AEABA}" type="sibTrans" cxnId="{F8E9DCFD-4756-4630-A9CB-29C41C689768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0E5D09-A04E-476D-A989-34937AB26BE8}" srcId="{2B71975C-7CD5-4B19-946F-A4B857DDC50F}" destId="{277F9EF7-DD81-46C9-B7B9-1A27E96EEEB1}" srcOrd="2" destOrd="0" parTransId="{4F4A30EB-4D9F-44F9-92BA-41F49DBCCB1D}" sibTransId="{DF6D9973-0A13-4341-8B97-29EFFAE60DD4}"/>
    <dgm:cxn modelId="{9F114517-168F-49E4-9C9B-2538A15EF52B}" type="presOf" srcId="{09CB007D-A3E9-45BA-B633-1076E536E223}" destId="{AFD6C7A6-BEC5-4B6E-AB2B-B6231E09FE78}" srcOrd="0" destOrd="1" presId="urn:microsoft.com/office/officeart/2005/8/layout/list1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D6BCB14B-6245-4272-8029-B65D98486D5C}" type="presOf" srcId="{277F9EF7-DD81-46C9-B7B9-1A27E96EEEB1}" destId="{AFD6C7A6-BEC5-4B6E-AB2B-B6231E09FE78}" srcOrd="0" destOrd="2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26F82CA8-3546-404C-80BA-5DA23DC70F72}" type="presOf" srcId="{D760E329-6CF0-4562-BB22-5A6E309CB31E}" destId="{707A2D31-AADF-489D-8010-E29934D8A470}" srcOrd="0" destOrd="2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1F6718D0-02C6-46A1-B6C8-209CA3C1063D}" srcId="{2B71975C-7CD5-4B19-946F-A4B857DDC50F}" destId="{09CB007D-A3E9-45BA-B633-1076E536E223}" srcOrd="1" destOrd="0" parTransId="{0C9C2CE9-CFCD-4658-83B0-349BE3820784}" sibTransId="{68268BB3-E3B7-45DF-9C04-B95714403F5C}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4EF61BE6-6723-470B-A57C-1246EAD310CE}" type="presOf" srcId="{8A73182A-3179-4A04-9730-26B4E64D6544}" destId="{707A2D31-AADF-489D-8010-E29934D8A470}" srcOrd="0" destOrd="1" presId="urn:microsoft.com/office/officeart/2005/8/layout/list1"/>
    <dgm:cxn modelId="{14D9E2F7-2834-4375-9E36-FF70BE898DCC}" srcId="{D61560A2-1268-4948-B478-9DFC6E41F8DA}" destId="{8A73182A-3179-4A04-9730-26B4E64D6544}" srcOrd="1" destOrd="0" parTransId="{E96961CD-9FF9-4DED-90D3-773B5C3B2BDE}" sibTransId="{ECCE8E07-9607-4BC0-9E25-3C83B0651673}"/>
    <dgm:cxn modelId="{F8E9DCFD-4756-4630-A9CB-29C41C689768}" srcId="{D61560A2-1268-4948-B478-9DFC6E41F8DA}" destId="{D760E329-6CF0-4562-BB22-5A6E309CB31E}" srcOrd="2" destOrd="0" parTransId="{A2A6BD7E-C0D5-4B09-B141-574B5EE185A3}" sibTransId="{ADA5249D-5AD3-4581-AF2D-77E78F3AEABA}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본 프로젝트의 목적은 차기 컨텐츠의 납품</a:t>
          </a:r>
          <a:r>
            <a:rPr lang="en-US" altLang="ko-KR" sz="1600" kern="1200">
              <a:solidFill>
                <a:schemeClr val="tx1"/>
              </a:solidFill>
            </a:rPr>
            <a:t>/</a:t>
          </a:r>
          <a:r>
            <a:rPr lang="ko-KR" altLang="en-US" sz="1600" kern="1200">
              <a:solidFill>
                <a:schemeClr val="tx1"/>
              </a:solidFill>
            </a:rPr>
            <a:t>투자유치를 위한 인사이트 제공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“cast”</a:t>
          </a:r>
          <a:r>
            <a:rPr lang="ko-KR" altLang="en-US" sz="1600" kern="1200">
              <a:solidFill>
                <a:schemeClr val="tx1"/>
              </a:solidFill>
            </a:rPr>
            <a:t>와 </a:t>
          </a:r>
          <a:r>
            <a:rPr lang="en-US" altLang="ko-KR" sz="1600" kern="1200">
              <a:solidFill>
                <a:schemeClr val="tx1"/>
              </a:solidFill>
            </a:rPr>
            <a:t>“director”</a:t>
          </a:r>
          <a:r>
            <a:rPr lang="ko-KR" altLang="en-US" sz="1600" kern="1200">
              <a:solidFill>
                <a:schemeClr val="tx1"/>
              </a:solidFill>
            </a:rPr>
            <a:t>는 프로덕션의 능력과 자원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여건에 의해 크게 제약됨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“title”</a:t>
          </a:r>
          <a:r>
            <a:rPr lang="ko-KR" altLang="en-US" sz="1600" kern="1200">
              <a:solidFill>
                <a:schemeClr val="tx1"/>
              </a:solidFill>
            </a:rPr>
            <a:t>은 프로덕션의 방향성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마케팅 의사결정 및 작품 속성에 의해 결정되어야 함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1. “title”, “cast”, “director”</a:t>
          </a:r>
          <a:r>
            <a:rPr lang="ko-KR" sz="2000" b="1" kern="1200"/>
            <a:t> 컬럼</a:t>
          </a:r>
          <a:endParaRPr lang="en-US" sz="20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i="0" kern="1200">
              <a:solidFill>
                <a:schemeClr val="tx1"/>
              </a:solidFill>
            </a:rPr>
            <a:t>컨텐츠의 </a:t>
          </a:r>
          <a:r>
            <a:rPr lang="en-US" altLang="ko-KR" sz="1600" i="0" kern="1200">
              <a:solidFill>
                <a:schemeClr val="tx1"/>
              </a:solidFill>
            </a:rPr>
            <a:t>“type”</a:t>
          </a:r>
          <a:r>
            <a:rPr lang="ko-KR" altLang="en-US" sz="1600" i="0" kern="1200">
              <a:solidFill>
                <a:schemeClr val="tx1"/>
              </a:solidFill>
            </a:rPr>
            <a:t>에 따라 전혀 다른 형태를 가지며</a:t>
          </a:r>
          <a:r>
            <a:rPr lang="en-US" altLang="ko-KR" sz="1600" i="0" kern="1200">
              <a:solidFill>
                <a:schemeClr val="tx1"/>
              </a:solidFill>
            </a:rPr>
            <a:t>, </a:t>
          </a:r>
          <a:r>
            <a:rPr lang="ko-KR" altLang="en-US" sz="1600" i="0" kern="1200">
              <a:solidFill>
                <a:schemeClr val="tx1"/>
              </a:solidFill>
            </a:rPr>
            <a:t>사실상 </a:t>
          </a:r>
          <a:r>
            <a:rPr lang="en-US" altLang="ko-KR" sz="1600" i="0" kern="1200">
              <a:solidFill>
                <a:schemeClr val="tx1"/>
              </a:solidFill>
            </a:rPr>
            <a:t>“type” </a:t>
          </a:r>
          <a:r>
            <a:rPr lang="ko-KR" altLang="en-US" sz="1600" i="0" kern="1200">
              <a:solidFill>
                <a:schemeClr val="tx1"/>
              </a:solidFill>
            </a:rPr>
            <a:t>컬럼에 종속됨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“type” </a:t>
          </a:r>
          <a:r>
            <a:rPr lang="ko-KR" altLang="en-US" sz="1600" kern="1200">
              <a:solidFill>
                <a:schemeClr val="tx1"/>
              </a:solidFill>
            </a:rPr>
            <a:t>컬럼의 세부항목으로 분석할 수는 있으나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그 유용성이 크게 의심됨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2. “duration” </a:t>
          </a:r>
          <a:r>
            <a:rPr lang="ko-KR" altLang="en-US" sz="2000" b="1" kern="1200"/>
            <a:t>컬럼</a:t>
          </a:r>
          <a:endParaRPr lang="en-US" sz="2000" b="1" kern="1200"/>
        </a:p>
      </dsp:txBody>
      <dsp:txXfrm>
        <a:off x="518357" y="1849813"/>
        <a:ext cx="68880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플랫폼별 지역 진출 전략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국가별 컨텐츠 </a:t>
          </a:r>
          <a:r>
            <a:rPr lang="ko-KR" sz="1600" i="0" kern="1200" err="1">
              <a:solidFill>
                <a:schemeClr val="tx1"/>
              </a:solidFill>
            </a:rPr>
            <a:t>배급량</a:t>
          </a:r>
          <a:r>
            <a:rPr lang="ko-KR" sz="1600" i="0" kern="1200">
              <a:solidFill>
                <a:schemeClr val="tx1"/>
              </a:solidFill>
            </a:rPr>
            <a:t> 분포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시장 진입 단계별 특성 분석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1. “Country”</a:t>
          </a:r>
          <a:r>
            <a:rPr lang="ko-KR" sz="2000" b="1" kern="1200"/>
            <a:t> 컬럼</a:t>
          </a:r>
          <a:endParaRPr lang="en-US" sz="20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플랫폼별 장르 전략 및 분포 특성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컨텐츠 포지셔닝 분석 </a:t>
          </a:r>
          <a:r>
            <a:rPr lang="en-US" sz="1600" i="0" kern="1200">
              <a:solidFill>
                <a:schemeClr val="tx1"/>
              </a:solidFill>
            </a:rPr>
            <a:t>– </a:t>
          </a:r>
          <a:r>
            <a:rPr lang="ko-KR" sz="1600" i="0" kern="1200">
              <a:solidFill>
                <a:schemeClr val="tx1"/>
              </a:solidFill>
            </a:rPr>
            <a:t>주변 장르와 틈새 장르 등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2. “</a:t>
          </a:r>
          <a:r>
            <a:rPr lang="en-US" sz="2000" b="1" kern="1200" err="1"/>
            <a:t>Listed_in</a:t>
          </a:r>
          <a:r>
            <a:rPr lang="en-US" sz="2000" b="1" kern="1200"/>
            <a:t>” </a:t>
          </a:r>
          <a:r>
            <a:rPr lang="ko-KR" sz="2000" b="1" kern="1200"/>
            <a:t>컬럼</a:t>
          </a:r>
          <a:r>
            <a:rPr lang="en-US" altLang="ko-KR" sz="2000" b="1" kern="1200"/>
            <a:t> = “genre”</a:t>
          </a:r>
          <a:endParaRPr lang="en-US" sz="2000" b="1" kern="1200"/>
        </a:p>
      </dsp:txBody>
      <dsp:txXfrm>
        <a:off x="518357" y="1849813"/>
        <a:ext cx="68880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.._</a:t>
          </a:r>
          <a:r>
            <a:rPr lang="en-US" sz="1600" kern="1200" err="1">
              <a:solidFill>
                <a:schemeClr val="tx1"/>
              </a:solidFill>
            </a:rPr>
            <a:t>relevant_coutnry</a:t>
          </a:r>
          <a:r>
            <a:rPr lang="ko-KR" altLang="en-US" sz="1600" kern="1200">
              <a:solidFill>
                <a:schemeClr val="tx1"/>
              </a:solidFill>
            </a:rPr>
            <a:t>와 </a:t>
          </a:r>
          <a:r>
            <a:rPr lang="en-US" altLang="ko-KR" sz="1600" kern="1200">
              <a:solidFill>
                <a:schemeClr val="tx1"/>
              </a:solidFill>
            </a:rPr>
            <a:t>.._genre </a:t>
          </a:r>
          <a:r>
            <a:rPr lang="ko-KR" altLang="en-US" sz="1600" kern="1200">
              <a:solidFill>
                <a:schemeClr val="tx1"/>
              </a:solidFill>
            </a:rPr>
            <a:t>데이터프레임을 정규화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err="1">
              <a:solidFill>
                <a:schemeClr val="tx1"/>
              </a:solidFill>
            </a:rPr>
            <a:t>정규화한</a:t>
          </a:r>
          <a:r>
            <a:rPr lang="ko-KR" altLang="en-US" sz="1600" kern="1200">
              <a:solidFill>
                <a:schemeClr val="tx1"/>
              </a:solidFill>
            </a:rPr>
            <a:t> 데이터프레임을 </a:t>
          </a:r>
          <a:r>
            <a:rPr lang="ko-KR" altLang="en-US" sz="1600" kern="1200" err="1">
              <a:solidFill>
                <a:schemeClr val="tx1"/>
              </a:solidFill>
            </a:rPr>
            <a:t>행렬곱하여</a:t>
          </a:r>
          <a:r>
            <a:rPr lang="ko-KR" altLang="en-US" sz="1600" kern="1200">
              <a:solidFill>
                <a:schemeClr val="tx1"/>
              </a:solidFill>
            </a:rPr>
            <a:t> </a:t>
          </a:r>
          <a:r>
            <a:rPr lang="ko-KR" altLang="en-US" sz="1600" kern="1200" err="1">
              <a:solidFill>
                <a:schemeClr val="tx1"/>
              </a:solidFill>
            </a:rPr>
            <a:t>분산표</a:t>
          </a:r>
          <a:r>
            <a:rPr lang="ko-KR" altLang="en-US" sz="1600" kern="1200">
              <a:solidFill>
                <a:schemeClr val="tx1"/>
              </a:solidFill>
            </a:rPr>
            <a:t> 작성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작성한 분산표를 대상으로 </a:t>
          </a:r>
          <a:r>
            <a:rPr lang="ko-KR" altLang="en-US" sz="1600" kern="1200" err="1">
              <a:solidFill>
                <a:schemeClr val="tx1"/>
              </a:solidFill>
            </a:rPr>
            <a:t>카이제곱검정</a:t>
          </a:r>
          <a:r>
            <a:rPr lang="ko-KR" altLang="en-US" sz="1600" kern="1200">
              <a:solidFill>
                <a:schemeClr val="tx1"/>
              </a:solidFill>
            </a:rPr>
            <a:t> 및 </a:t>
          </a:r>
          <a:r>
            <a:rPr lang="ko-KR" altLang="en-US" sz="1600" kern="1200" err="1">
              <a:solidFill>
                <a:schemeClr val="tx1"/>
              </a:solidFill>
            </a:rPr>
            <a:t>히트맵</a:t>
          </a:r>
          <a:r>
            <a:rPr lang="ko-KR" altLang="en-US" sz="1600" kern="1200">
              <a:solidFill>
                <a:schemeClr val="tx1"/>
              </a:solidFill>
            </a:rPr>
            <a:t> 시각화 작성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분석방법</a:t>
          </a:r>
          <a:endParaRPr lang="en-US" sz="16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플랫폼별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국가별 장르 선호도와 분포의 </a:t>
          </a:r>
          <a:r>
            <a:rPr lang="ko-KR" altLang="en-US" sz="1600" kern="1200" err="1">
              <a:solidFill>
                <a:schemeClr val="tx1"/>
              </a:solidFill>
            </a:rPr>
            <a:t>차별점</a:t>
          </a:r>
          <a:r>
            <a:rPr lang="ko-KR" altLang="en-US" sz="1600" kern="1200">
              <a:solidFill>
                <a:schemeClr val="tx1"/>
              </a:solidFill>
            </a:rPr>
            <a:t>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 sz="1600" kern="1200">
              <a:solidFill>
                <a:schemeClr val="tx1"/>
              </a:solidFill>
            </a:rPr>
            <a:t>(p-value = 1)</a:t>
          </a:r>
          <a:r>
            <a:rPr lang="ko-KR" altLang="en-US" sz="1600" kern="1200">
              <a:solidFill>
                <a:schemeClr val="tx1"/>
              </a:solidFill>
            </a:rPr>
            <a:t>을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분석결과</a:t>
          </a:r>
          <a:endParaRPr lang="en-US" sz="1600" b="1" kern="1200"/>
        </a:p>
      </dsp:txBody>
      <dsp:txXfrm>
        <a:off x="518357" y="1849813"/>
        <a:ext cx="688808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각 국가별 군집은 플랫폼별로 뚜렷이 구분됨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err="1">
              <a:solidFill>
                <a:schemeClr val="tx1"/>
              </a:solidFill>
            </a:rPr>
            <a:t>넷플릭스는</a:t>
          </a:r>
          <a:r>
            <a:rPr lang="ko-KR" altLang="en-US" sz="1600" kern="1200">
              <a:solidFill>
                <a:schemeClr val="tx1"/>
              </a:solidFill>
            </a:rPr>
            <a:t> 다수의 군집이 체계적으로 관찰되는 반면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다른 플랫폼들은 그렇지 않음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작업가설 </a:t>
          </a:r>
          <a:r>
            <a:rPr lang="en-US" altLang="ko-KR" sz="1800" b="1" kern="1200"/>
            <a:t>01: </a:t>
          </a:r>
          <a:r>
            <a:rPr lang="ko-KR" altLang="en-US" sz="1800" b="1" kern="1200"/>
            <a:t>국가별 군집화</a:t>
          </a:r>
          <a:endParaRPr lang="en-US" sz="16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 sz="1600" kern="1200">
              <a:solidFill>
                <a:schemeClr val="tx1"/>
              </a:solidFill>
            </a:rPr>
            <a:t>(p-value = 1)</a:t>
          </a:r>
          <a:r>
            <a:rPr lang="ko-KR" altLang="en-US" sz="1600" kern="1200">
              <a:solidFill>
                <a:schemeClr val="tx1"/>
              </a:solidFill>
            </a:rPr>
            <a:t>을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작업가설 </a:t>
          </a:r>
          <a:r>
            <a:rPr lang="en-US" altLang="ko-KR" sz="1800" b="1" kern="1200"/>
            <a:t>02: </a:t>
          </a:r>
          <a:r>
            <a:rPr lang="ko-KR" altLang="en-US" sz="1800" b="1" kern="1200"/>
            <a:t>국가별 장르 분포</a:t>
          </a:r>
          <a:endParaRPr lang="en-US" sz="1600" b="1" kern="1200"/>
        </a:p>
      </dsp:txBody>
      <dsp:txXfrm>
        <a:off x="518357" y="1849813"/>
        <a:ext cx="68880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F080E-7FE2-400B-8994-BCECD92381C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522D1-5492-4732-BCC4-FD4272817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이번 </a:t>
            </a:r>
            <a:r>
              <a:rPr lang="ko-KR" altLang="en-US" dirty="0" err="1"/>
              <a:t>길잃은오리들</a:t>
            </a:r>
            <a:r>
              <a:rPr lang="ko-KR" altLang="en-US" dirty="0"/>
              <a:t> 프로덕션 이사진 회의에 배석하신 여러분들께 </a:t>
            </a:r>
            <a:r>
              <a:rPr lang="ko-KR" altLang="en-US" dirty="0" err="1"/>
              <a:t>인사드립니다</a:t>
            </a:r>
            <a:r>
              <a:rPr lang="en-US" altLang="ko-KR" dirty="0"/>
              <a:t>.</a:t>
            </a:r>
            <a:r>
              <a:rPr lang="ko-KR" altLang="en-US" dirty="0"/>
              <a:t> 이번 </a:t>
            </a:r>
            <a:r>
              <a:rPr lang="en-US" altLang="ko-KR" dirty="0"/>
              <a:t>OTA </a:t>
            </a:r>
            <a:r>
              <a:rPr lang="ko-KR" altLang="en-US" dirty="0"/>
              <a:t>플랫폼 </a:t>
            </a:r>
            <a:r>
              <a:rPr lang="en-US" altLang="ko-KR" dirty="0"/>
              <a:t>3</a:t>
            </a:r>
            <a:r>
              <a:rPr lang="ko-KR" altLang="en-US" dirty="0"/>
              <a:t>종 데이터의 </a:t>
            </a:r>
            <a:r>
              <a:rPr lang="en-US" altLang="ko-KR" dirty="0"/>
              <a:t>EDA </a:t>
            </a:r>
            <a:r>
              <a:rPr lang="ko-KR" altLang="en-US" dirty="0"/>
              <a:t>프로젝트 발표를 맡은 데이터 엔지니어링 팀의 </a:t>
            </a:r>
            <a:r>
              <a:rPr lang="ko-KR" altLang="en-US" dirty="0" err="1"/>
              <a:t>윤형석입니다</a:t>
            </a:r>
            <a:r>
              <a:rPr lang="en-US" altLang="ko-KR"/>
              <a:t>. </a:t>
            </a:r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3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국가별 군집화 분석은 먼저 컨텐츠 출시 국가에 대한 상관행렬을 작성한 뒤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ko-KR" altLang="en-US" err="1"/>
              <a:t>히트맵으로</a:t>
            </a:r>
            <a:r>
              <a:rPr lang="ko-KR" altLang="en-US"/>
              <a:t> </a:t>
            </a:r>
            <a:r>
              <a:rPr lang="ko-KR" altLang="en-US" err="1"/>
              <a:t>시각화하는</a:t>
            </a:r>
            <a:r>
              <a:rPr lang="ko-KR" altLang="en-US"/>
              <a:t> 방식으로 기초탐구를 진행하였고</a:t>
            </a:r>
            <a:r>
              <a:rPr lang="en-US" altLang="ko-KR"/>
              <a:t>, </a:t>
            </a:r>
            <a:r>
              <a:rPr lang="ko-KR" altLang="en-US"/>
              <a:t>국가별 군집화가 가능할 것이라는 판단 하에 계층적 군집화를 시도했습니다</a:t>
            </a:r>
            <a:r>
              <a:rPr lang="en-US" altLang="ko-KR"/>
              <a:t>. </a:t>
            </a:r>
            <a:r>
              <a:rPr lang="ko-KR" altLang="en-US"/>
              <a:t>지금부터 그</a:t>
            </a:r>
            <a:r>
              <a:rPr lang="en-US" altLang="ko-KR"/>
              <a:t> </a:t>
            </a:r>
            <a:r>
              <a:rPr lang="ko-KR" altLang="en-US"/>
              <a:t>진행과정을 </a:t>
            </a:r>
            <a:r>
              <a:rPr lang="ko-KR" altLang="en-US" err="1"/>
              <a:t>설명드리겠습니다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0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화면에 보이는 시각화 자료는 왼쪽부터 </a:t>
            </a:r>
            <a:r>
              <a:rPr lang="ko-KR" altLang="en-US" err="1"/>
              <a:t>넷플릭스</a:t>
            </a:r>
            <a:r>
              <a:rPr lang="en-US" altLang="ko-KR"/>
              <a:t>, </a:t>
            </a:r>
            <a:r>
              <a:rPr lang="ko-KR" altLang="en-US"/>
              <a:t>디즈니</a:t>
            </a:r>
            <a:r>
              <a:rPr lang="en-US" altLang="ko-KR"/>
              <a:t>, </a:t>
            </a:r>
            <a:r>
              <a:rPr lang="ko-KR" altLang="en-US"/>
              <a:t>아마존 플랫폼에 대한 국가별 상관행렬을 시각화한 것입니다</a:t>
            </a:r>
            <a:r>
              <a:rPr lang="en-US" altLang="ko-KR"/>
              <a:t>. </a:t>
            </a:r>
            <a:r>
              <a:rPr lang="ko-KR" altLang="en-US"/>
              <a:t>상관계수에 대한 설명은 </a:t>
            </a:r>
            <a:r>
              <a:rPr lang="ko-KR" altLang="en-US" err="1"/>
              <a:t>생략하겠으나</a:t>
            </a:r>
            <a:r>
              <a:rPr lang="en-US" altLang="ko-KR"/>
              <a:t>, </a:t>
            </a:r>
            <a:r>
              <a:rPr lang="ko-KR" altLang="en-US" err="1"/>
              <a:t>히트맵</a:t>
            </a:r>
            <a:r>
              <a:rPr lang="ko-KR" altLang="en-US"/>
              <a:t> 상에서 진한 붉은색일수록 같은 컨텐츠가 배급되고</a:t>
            </a:r>
            <a:r>
              <a:rPr lang="en-US" altLang="ko-KR"/>
              <a:t>, </a:t>
            </a:r>
            <a:r>
              <a:rPr lang="ko-KR" altLang="en-US"/>
              <a:t>진한 파란색일수록 다른 컨텐츠가 배급되는 국가들입니다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간단한 시각화를 통해서도 몇가지 인사이트를 도출할 수 있는데</a:t>
            </a:r>
            <a:r>
              <a:rPr lang="en-US" altLang="ko-KR"/>
              <a:t>, </a:t>
            </a:r>
            <a:r>
              <a:rPr lang="ko-KR" altLang="en-US"/>
              <a:t>먼저 국가간 전반적인 상관관계가 높지 않다는 점이 눈에 띕니다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글로벌 시장에 비슷한 컨텐츠가 배급되는 것이 아니라 각 국가별</a:t>
            </a:r>
            <a:r>
              <a:rPr lang="en-US" altLang="ko-KR"/>
              <a:t>, </a:t>
            </a:r>
            <a:r>
              <a:rPr lang="ko-KR" altLang="en-US"/>
              <a:t>또는 국가군별 맞춤형 컨텐츠가 제공되고 있다는 것을 알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무엇보다 흥미로운 것은 </a:t>
            </a:r>
            <a:r>
              <a:rPr lang="ko-KR" altLang="en-US" err="1"/>
              <a:t>넷플릭스의</a:t>
            </a:r>
            <a:r>
              <a:rPr lang="ko-KR" altLang="en-US"/>
              <a:t> </a:t>
            </a:r>
            <a:r>
              <a:rPr lang="ko-KR" altLang="en-US" err="1"/>
              <a:t>히트맵인데</a:t>
            </a:r>
            <a:r>
              <a:rPr lang="en-US" altLang="ko-KR"/>
              <a:t>, </a:t>
            </a:r>
            <a:r>
              <a:rPr lang="ko-KR" altLang="en-US"/>
              <a:t>음의 상관관계를 갖는 국가군이 보인다는 것은 단순히 국가별로 공통된 컨텐츠가 공급되지 않을 뿐 아니라 공급되는 컨텐츠에 체계적인 차이가 있다는 것을 의미하기 때문입니다</a:t>
            </a:r>
            <a:r>
              <a:rPr lang="en-US" altLang="ko-KR"/>
              <a:t>. </a:t>
            </a:r>
            <a:r>
              <a:rPr lang="ko-KR" altLang="en-US"/>
              <a:t>특히</a:t>
            </a:r>
            <a:r>
              <a:rPr lang="en-US" altLang="ko-KR"/>
              <a:t>, </a:t>
            </a:r>
            <a:r>
              <a:rPr lang="ko-KR" altLang="en-US"/>
              <a:t>시장 규모가 가장 큰 미국과 인도가 다른 국가들과 음의 상관관계를 보인다는 점에서 해당 </a:t>
            </a:r>
            <a:r>
              <a:rPr lang="ko-KR" altLang="en-US" err="1"/>
              <a:t>국가들에는</a:t>
            </a:r>
            <a:r>
              <a:rPr lang="ko-KR" altLang="en-US"/>
              <a:t> 다른 국가들과 전반적으로 다른 컨텐츠 배급정책이 실시됨을 알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앞선 기초탐구를 바탕으로 국가별 군집화가 가능할 것이라는 판단 하에 </a:t>
            </a:r>
            <a:r>
              <a:rPr lang="ko-KR" altLang="en-US" err="1"/>
              <a:t>탐험적인</a:t>
            </a:r>
            <a:r>
              <a:rPr lang="ko-KR" altLang="en-US"/>
              <a:t> 계층적 군집화를 시도하였습니다</a:t>
            </a:r>
            <a:r>
              <a:rPr lang="en-US" altLang="ko-KR"/>
              <a:t>. </a:t>
            </a:r>
            <a:r>
              <a:rPr lang="ko-KR" altLang="en-US"/>
              <a:t>이는 상관계수의 역을 </a:t>
            </a:r>
            <a:r>
              <a:rPr lang="ko-KR" altLang="en-US" err="1"/>
              <a:t>거리값으로</a:t>
            </a:r>
            <a:r>
              <a:rPr lang="ko-KR" altLang="en-US"/>
              <a:t> 하여 서로 거리가 가까운 국가끼리 군집을 형성해보는 분석입니다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결과는 예상한 바와 크게 다르지 않게</a:t>
            </a:r>
            <a:r>
              <a:rPr lang="en-US" altLang="ko-KR"/>
              <a:t>, </a:t>
            </a:r>
            <a:r>
              <a:rPr lang="ko-KR" altLang="en-US" err="1"/>
              <a:t>넷플릭스의</a:t>
            </a:r>
            <a:r>
              <a:rPr lang="ko-KR" altLang="en-US"/>
              <a:t> 경우 체계적 군집화가 이루어져 문화권과 지리적 인접성을 바탕으로 다수의 군집이 생성된 것을 볼 수 있습니다</a:t>
            </a:r>
            <a:r>
              <a:rPr lang="en-US" altLang="ko-KR"/>
              <a:t>. </a:t>
            </a:r>
            <a:r>
              <a:rPr lang="ko-KR" altLang="en-US"/>
              <a:t>반면</a:t>
            </a:r>
            <a:r>
              <a:rPr lang="en-US" altLang="ko-KR"/>
              <a:t>, </a:t>
            </a:r>
            <a:r>
              <a:rPr lang="ko-KR" altLang="en-US"/>
              <a:t>디즈니와 아마존의 경우 군집화도 이루어지지 않고 거리도 가깝지 않은 일련의 국가군들이 보이는데</a:t>
            </a:r>
            <a:r>
              <a:rPr lang="en-US" altLang="ko-KR"/>
              <a:t>, </a:t>
            </a:r>
            <a:r>
              <a:rPr lang="ko-KR" altLang="en-US"/>
              <a:t>이는 이전의 </a:t>
            </a:r>
            <a:r>
              <a:rPr lang="en-US" altLang="ko-KR"/>
              <a:t>Q-Q </a:t>
            </a:r>
            <a:r>
              <a:rPr lang="ko-KR" altLang="en-US"/>
              <a:t>플롯 시각화에서 보았던 이상치 국가군입니다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정상영업주기에 들어선 </a:t>
            </a:r>
            <a:r>
              <a:rPr lang="ko-KR" altLang="en-US" err="1"/>
              <a:t>국가들간의</a:t>
            </a:r>
            <a:r>
              <a:rPr lang="ko-KR" altLang="en-US"/>
              <a:t> 거리는 비교적 가깝다는 것을 알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특기할만한 점은 상관행렬 시각화에서 지적했듯 </a:t>
            </a:r>
            <a:r>
              <a:rPr lang="ko-KR" altLang="en-US" err="1"/>
              <a:t>넷플릭스의</a:t>
            </a:r>
            <a:r>
              <a:rPr lang="ko-KR" altLang="en-US"/>
              <a:t> 경우 미국과 인도라는 초거대시장이 다른 </a:t>
            </a:r>
            <a:r>
              <a:rPr lang="ko-KR" altLang="en-US" err="1"/>
              <a:t>국가들로부터</a:t>
            </a:r>
            <a:r>
              <a:rPr lang="ko-KR" altLang="en-US"/>
              <a:t> 매우 동떨어져 있다는 것입니다</a:t>
            </a:r>
            <a:r>
              <a:rPr lang="en-US" altLang="ko-KR"/>
              <a:t>. </a:t>
            </a:r>
            <a:r>
              <a:rPr lang="ko-KR" altLang="en-US"/>
              <a:t>국가 분포가 이중지수분포를 띈다는 점을 상기할 때</a:t>
            </a:r>
            <a:r>
              <a:rPr lang="en-US" altLang="ko-KR"/>
              <a:t>, </a:t>
            </a:r>
            <a:r>
              <a:rPr lang="ko-KR" altLang="en-US"/>
              <a:t>이는 다른 국가군이나 심지어 글로벌 시장보다도 이들 초거대시장을 </a:t>
            </a:r>
            <a:r>
              <a:rPr lang="ko-KR" altLang="en-US" err="1"/>
              <a:t>타겟팅하는</a:t>
            </a:r>
            <a:r>
              <a:rPr lang="ko-KR" altLang="en-US"/>
              <a:t> 것이 더 높은 </a:t>
            </a:r>
            <a:r>
              <a:rPr lang="ko-KR" altLang="en-US" err="1"/>
              <a:t>배급률을</a:t>
            </a:r>
            <a:r>
              <a:rPr lang="ko-KR" altLang="en-US"/>
              <a:t> 기대할 수도 있다는 것을 의미합니다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5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</a:t>
            </a:r>
            <a:r>
              <a:rPr lang="en-US" altLang="ko-KR"/>
              <a:t>, </a:t>
            </a:r>
            <a:r>
              <a:rPr lang="ko-KR" altLang="en-US"/>
              <a:t>국가별 장르 분포에 대한 분석을 소개하겠습니다</a:t>
            </a:r>
            <a:r>
              <a:rPr lang="en-US" altLang="ko-KR"/>
              <a:t>. </a:t>
            </a:r>
            <a:r>
              <a:rPr lang="ko-KR" altLang="en-US"/>
              <a:t>먼저 양해를 부탁드려야 할 점은</a:t>
            </a:r>
            <a:r>
              <a:rPr lang="en-US" altLang="ko-KR"/>
              <a:t>, </a:t>
            </a:r>
            <a:r>
              <a:rPr lang="ko-KR" altLang="en-US"/>
              <a:t>국가별 장르 분포가 아닌 국가군별 장르 분포를 분석하였다면 다른 결과가 나올 수도 </a:t>
            </a:r>
            <a:r>
              <a:rPr lang="ko-KR" altLang="en-US" err="1"/>
              <a:t>있었겠으나</a:t>
            </a:r>
            <a:r>
              <a:rPr lang="ko-KR" altLang="en-US"/>
              <a:t> 이는 시간과 역량의 관계상 진행하지 못했다는 점입니다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7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각 데이터프레임의 </a:t>
            </a:r>
            <a:r>
              <a:rPr lang="en-US" altLang="ko-KR" err="1"/>
              <a:t>relevant_countr</a:t>
            </a:r>
            <a:r>
              <a:rPr lang="ko-KR" altLang="en-US"/>
              <a:t>와 </a:t>
            </a:r>
            <a:r>
              <a:rPr lang="en-US" altLang="ko-KR"/>
              <a:t>genre </a:t>
            </a:r>
            <a:r>
              <a:rPr lang="ko-KR" altLang="en-US"/>
              <a:t>서브프레임을 정규화하고 두 서브프레임의 </a:t>
            </a:r>
            <a:r>
              <a:rPr lang="ko-KR" altLang="en-US" err="1"/>
              <a:t>행렬곱을</a:t>
            </a:r>
            <a:r>
              <a:rPr lang="ko-KR" altLang="en-US"/>
              <a:t> 구해 분산표를 작성했습니다</a:t>
            </a:r>
            <a:r>
              <a:rPr lang="en-US" altLang="ko-KR"/>
              <a:t>. </a:t>
            </a:r>
            <a:r>
              <a:rPr lang="ko-KR" altLang="en-US" err="1"/>
              <a:t>정규화된</a:t>
            </a:r>
            <a:r>
              <a:rPr lang="ko-KR" altLang="en-US"/>
              <a:t> 분산표를 구한 뒤에는 시각화와 검정을 실시하면 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말씀드린 대로</a:t>
            </a:r>
            <a:r>
              <a:rPr lang="en-US" altLang="ko-KR" dirty="0"/>
              <a:t>, </a:t>
            </a:r>
            <a:r>
              <a:rPr lang="ko-KR" altLang="en-US" dirty="0"/>
              <a:t>이번 </a:t>
            </a:r>
            <a:r>
              <a:rPr lang="en-US" altLang="ko-KR" dirty="0"/>
              <a:t>EDA</a:t>
            </a:r>
            <a:r>
              <a:rPr lang="ko-KR" altLang="en-US" dirty="0"/>
              <a:t>는 </a:t>
            </a:r>
            <a:r>
              <a:rPr lang="ko-KR" altLang="en-US" dirty="0" err="1"/>
              <a:t>컨텐츠사업부의</a:t>
            </a:r>
            <a:r>
              <a:rPr lang="ko-KR" altLang="en-US" dirty="0"/>
              <a:t> 요청을 주안점으로 두고</a:t>
            </a:r>
            <a:r>
              <a:rPr lang="en-US" altLang="ko-KR" dirty="0"/>
              <a:t>, OTT </a:t>
            </a:r>
            <a:r>
              <a:rPr lang="ko-KR" altLang="en-US" dirty="0"/>
              <a:t>플랫폼에 납품하기 위한 신규 컨텐츠 제작 및 투자유치에 있어 배급대상 국가를 기준으로 </a:t>
            </a:r>
            <a:r>
              <a:rPr lang="ko-KR" altLang="en-US" dirty="0" err="1"/>
              <a:t>타게팅하는</a:t>
            </a:r>
            <a:r>
              <a:rPr lang="ko-KR" altLang="en-US" dirty="0"/>
              <a:t> 전략이 유효한가를 따지는 데에 필요한 인사이트를 제공하는 것을 중점으로 진행하였습니다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 err="1"/>
              <a:t>탐험적</a:t>
            </a:r>
            <a:r>
              <a:rPr lang="ko-KR" altLang="en-US" dirty="0"/>
              <a:t> 연구인 </a:t>
            </a:r>
            <a:r>
              <a:rPr lang="en-US" altLang="ko-KR" dirty="0"/>
              <a:t>EDA</a:t>
            </a:r>
            <a:r>
              <a:rPr lang="ko-KR" altLang="en-US" dirty="0"/>
              <a:t>의 특성상 단정적인 결론에는 이르지 못하고</a:t>
            </a:r>
            <a:r>
              <a:rPr lang="en-US" altLang="ko-KR" dirty="0"/>
              <a:t>, </a:t>
            </a:r>
            <a:r>
              <a:rPr lang="ko-KR" altLang="en-US" dirty="0"/>
              <a:t>추가 탐구가 필요한 사안도 남아있음은 양해 부탁드립니다</a:t>
            </a:r>
            <a:r>
              <a:rPr lang="en-US" altLang="ko-KR" dirty="0"/>
              <a:t>.</a:t>
            </a:r>
            <a:r>
              <a:rPr lang="ko-KR" altLang="en-US" dirty="0"/>
              <a:t> 본 연구를 바탕으로 어떤 시장에 어떤 컨텐츠를 제작해 배급할지에 대해 컨텐츠 사업부의 판단을 기다리겠습니다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1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확보한 데이터셋에서 불필요하다고 판단되는 컬럼은 제거하였습니다</a:t>
            </a:r>
            <a:r>
              <a:rPr lang="en-US" altLang="ko-KR"/>
              <a:t>. </a:t>
            </a:r>
            <a:r>
              <a:rPr lang="ko-KR" altLang="en-US"/>
              <a:t>혹시 해당 컬럼을 이용한 연구를 원하시는 분이 있다면</a:t>
            </a:r>
            <a:r>
              <a:rPr lang="en-US" altLang="ko-KR"/>
              <a:t>, </a:t>
            </a:r>
            <a:r>
              <a:rPr lang="ko-KR" altLang="en-US"/>
              <a:t>사내 메일로 언제나 연락주시기 바랍니다</a:t>
            </a:r>
            <a:r>
              <a:rPr lang="en-US" altLang="ko-KR"/>
              <a:t>. </a:t>
            </a:r>
            <a:r>
              <a:rPr lang="ko-KR" altLang="en-US"/>
              <a:t>보시는 바와 같이</a:t>
            </a:r>
            <a:r>
              <a:rPr lang="en-US" altLang="ko-KR"/>
              <a:t>, </a:t>
            </a:r>
            <a:r>
              <a:rPr lang="ko-KR" altLang="en-US"/>
              <a:t>데이터 인사이트를 얻더라도 우리 프로덕션이 컨텐츠 제작에 반영하기 어려운 항목들을 위주로 제거하였고</a:t>
            </a:r>
            <a:r>
              <a:rPr lang="en-US" altLang="ko-KR"/>
              <a:t>, duration </a:t>
            </a:r>
            <a:r>
              <a:rPr lang="ko-KR" altLang="en-US"/>
              <a:t>컬럼의 경우 사실상 영화인지</a:t>
            </a:r>
            <a:r>
              <a:rPr lang="en-US" altLang="ko-KR"/>
              <a:t>, TV </a:t>
            </a:r>
            <a:r>
              <a:rPr lang="ko-KR" altLang="en-US"/>
              <a:t>시리즈인지를 구분하는 기능 외에 유용한 점이 없다고 판단하여 제거하였습니다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장표 오른쪽에서 확인하실 수 있는 데이터는 확보한 데이터셋 중 각 컨텐츠의 </a:t>
            </a:r>
            <a:r>
              <a:rPr lang="ko-KR" altLang="en-US" err="1"/>
              <a:t>출시년도와</a:t>
            </a:r>
            <a:r>
              <a:rPr lang="ko-KR" altLang="en-US"/>
              <a:t> 플랫폼에 탑재된 일자를 일부 추출한 것입니다</a:t>
            </a:r>
            <a:r>
              <a:rPr lang="en-US" altLang="ko-KR"/>
              <a:t>. </a:t>
            </a:r>
            <a:r>
              <a:rPr lang="ko-KR" altLang="en-US"/>
              <a:t>보시면 아시겠지만</a:t>
            </a:r>
            <a:r>
              <a:rPr lang="en-US" altLang="ko-KR"/>
              <a:t>, </a:t>
            </a:r>
            <a:r>
              <a:rPr lang="ko-KR" altLang="en-US"/>
              <a:t>일부 컨텐츠는 출시 후 수십년이 지나서야 플랫폼에 탑재되는 것을 확인할 수 있습니다</a:t>
            </a:r>
            <a:r>
              <a:rPr lang="en-US" altLang="ko-KR"/>
              <a:t>. </a:t>
            </a:r>
            <a:r>
              <a:rPr lang="ko-KR" altLang="en-US"/>
              <a:t>물론</a:t>
            </a:r>
            <a:r>
              <a:rPr lang="en-US" altLang="ko-KR"/>
              <a:t>, OTT </a:t>
            </a:r>
            <a:r>
              <a:rPr lang="ko-KR" altLang="en-US"/>
              <a:t>서비스가 본격적으로 확장된 것이 </a:t>
            </a:r>
            <a:r>
              <a:rPr lang="en-US" altLang="ko-KR"/>
              <a:t>2010</a:t>
            </a:r>
            <a:r>
              <a:rPr lang="ko-KR" altLang="en-US"/>
              <a:t>년대 후반인 만큼</a:t>
            </a:r>
            <a:r>
              <a:rPr lang="en-US" altLang="ko-KR"/>
              <a:t>, </a:t>
            </a:r>
            <a:r>
              <a:rPr lang="ko-KR" altLang="en-US"/>
              <a:t>그 이전에 출시된 컨텐츠는 출시 즉시 탑재될 수 없었음은 당연합니다</a:t>
            </a:r>
            <a:r>
              <a:rPr lang="en-US" altLang="ko-KR"/>
              <a:t>. </a:t>
            </a:r>
            <a:r>
              <a:rPr lang="ko-KR" altLang="en-US"/>
              <a:t>하지만 그렇다고 해서 서비스 확장 이전에 출시된 컨텐츠가 모두 서비스 확장 즉시 탑재된 것도 아니고</a:t>
            </a:r>
            <a:r>
              <a:rPr lang="en-US" altLang="ko-KR"/>
              <a:t>, </a:t>
            </a:r>
            <a:r>
              <a:rPr lang="ko-KR" altLang="en-US"/>
              <a:t>비교적 최근인 </a:t>
            </a:r>
            <a:r>
              <a:rPr lang="en-US" altLang="ko-KR"/>
              <a:t>2015</a:t>
            </a:r>
            <a:r>
              <a:rPr lang="ko-KR" altLang="en-US"/>
              <a:t>년에 출시되었음에도 </a:t>
            </a:r>
            <a:r>
              <a:rPr lang="en-US" altLang="ko-KR"/>
              <a:t>2019</a:t>
            </a:r>
            <a:r>
              <a:rPr lang="ko-KR" altLang="en-US" err="1"/>
              <a:t>년에서야</a:t>
            </a:r>
            <a:r>
              <a:rPr lang="ko-KR" altLang="en-US"/>
              <a:t> 탑재된 컨텐츠도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신규 컨텐츠 제작 및 납품이 본 프로덕션의 목적인 만큼</a:t>
            </a:r>
            <a:r>
              <a:rPr lang="en-US" altLang="ko-KR"/>
              <a:t>, </a:t>
            </a:r>
            <a:r>
              <a:rPr lang="ko-KR" altLang="en-US"/>
              <a:t>이렇게 출시와 탑재 간 시간간격이 긴 컨텐츠들은 우리가 얻고자 하는 인사이트와 다른 특징을 가졌을 가능성이 큽니다</a:t>
            </a:r>
            <a:r>
              <a:rPr lang="en-US" altLang="ko-KR"/>
              <a:t>. </a:t>
            </a:r>
            <a:r>
              <a:rPr lang="ko-KR" altLang="en-US"/>
              <a:t>그렇지 않더라도</a:t>
            </a:r>
            <a:r>
              <a:rPr lang="en-US" altLang="ko-KR"/>
              <a:t>, </a:t>
            </a:r>
            <a:r>
              <a:rPr lang="ko-KR" altLang="en-US"/>
              <a:t>빠르게 변화하는 컨텐츠 시장의 특성상 </a:t>
            </a:r>
            <a:r>
              <a:rPr lang="ko-KR" altLang="en-US" err="1"/>
              <a:t>출시년도가</a:t>
            </a:r>
            <a:r>
              <a:rPr lang="ko-KR" altLang="en-US"/>
              <a:t> 오래된 컨텐츠는 역시 우리가 연구하고자 하는 대상이 아닐 수 있습니다</a:t>
            </a:r>
            <a:r>
              <a:rPr lang="en-US" altLang="ko-KR"/>
              <a:t>. </a:t>
            </a:r>
            <a:r>
              <a:rPr lang="ko-KR" altLang="en-US"/>
              <a:t>이를 확인하기 위해 </a:t>
            </a:r>
            <a:r>
              <a:rPr lang="en-US" altLang="ko-KR" err="1"/>
              <a:t>added_delay</a:t>
            </a:r>
            <a:r>
              <a:rPr lang="en-US" altLang="ko-KR"/>
              <a:t> </a:t>
            </a:r>
            <a:r>
              <a:rPr lang="ko-KR" altLang="en-US"/>
              <a:t>컬럼을 생성하고</a:t>
            </a:r>
            <a:r>
              <a:rPr lang="en-US" altLang="ko-KR"/>
              <a:t>, </a:t>
            </a:r>
            <a:r>
              <a:rPr lang="ko-KR" altLang="en-US"/>
              <a:t>이를 기준으로 컨텐츠를 정제하고자 시도하였습니다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0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추가된 컬럼을 이용해 데이터 정제를 시도한 모습입니다</a:t>
            </a:r>
            <a:r>
              <a:rPr lang="en-US" altLang="ko-KR"/>
              <a:t>. </a:t>
            </a:r>
            <a:r>
              <a:rPr lang="ko-KR" altLang="en-US"/>
              <a:t>해당 그래프는 </a:t>
            </a:r>
            <a:r>
              <a:rPr lang="ko-KR" altLang="en-US" err="1"/>
              <a:t>출시년도를</a:t>
            </a:r>
            <a:r>
              <a:rPr lang="ko-KR" altLang="en-US"/>
              <a:t> 기준으로 해당년도 이후의 데이터만을 이용하여 </a:t>
            </a:r>
            <a:r>
              <a:rPr lang="en-US" altLang="ko-KR" err="1"/>
              <a:t>added_delay</a:t>
            </a:r>
            <a:r>
              <a:rPr lang="en-US" altLang="ko-KR"/>
              <a:t> </a:t>
            </a:r>
            <a:r>
              <a:rPr lang="ko-KR" altLang="en-US"/>
              <a:t>컬럼과 상관관계를 구한 모습입니다</a:t>
            </a:r>
            <a:r>
              <a:rPr lang="en-US" altLang="ko-KR"/>
              <a:t>. Amazon</a:t>
            </a:r>
            <a:r>
              <a:rPr lang="ko-KR" altLang="en-US"/>
              <a:t> 데이터셋의 경우 </a:t>
            </a:r>
            <a:r>
              <a:rPr lang="en-US" altLang="ko-KR" err="1"/>
              <a:t>date_added</a:t>
            </a:r>
            <a:r>
              <a:rPr lang="en-US" altLang="ko-KR"/>
              <a:t> </a:t>
            </a:r>
            <a:r>
              <a:rPr lang="ko-KR" altLang="en-US"/>
              <a:t>항목이 거의 대부분 </a:t>
            </a:r>
            <a:r>
              <a:rPr lang="ko-KR" altLang="en-US" err="1"/>
              <a:t>결측치로</a:t>
            </a:r>
            <a:r>
              <a:rPr lang="ko-KR" altLang="en-US"/>
              <a:t> 확인되어 안타깝게도 분석에 포함하지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예상한대로 플랫폼 출시 이후 시점인 </a:t>
            </a:r>
            <a:r>
              <a:rPr lang="en-US" altLang="ko-KR"/>
              <a:t>2010</a:t>
            </a:r>
            <a:r>
              <a:rPr lang="ko-KR" altLang="en-US"/>
              <a:t>년대 중후반경부터 상관관계가 가파르게 상승하는 것을 볼 수 있습니다</a:t>
            </a:r>
            <a:r>
              <a:rPr lang="en-US" altLang="ko-KR"/>
              <a:t>.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더욱 특기할 만한 점은 </a:t>
            </a:r>
            <a:r>
              <a:rPr lang="en-US" altLang="ko-KR"/>
              <a:t>2018</a:t>
            </a:r>
            <a:r>
              <a:rPr lang="ko-KR" altLang="en-US"/>
              <a:t>년을 기점으로 두 플랫폼 모두 상관계수가 </a:t>
            </a:r>
            <a:r>
              <a:rPr lang="en-US" altLang="ko-KR"/>
              <a:t>0.8 </a:t>
            </a:r>
            <a:r>
              <a:rPr lang="ko-KR" altLang="en-US"/>
              <a:t>부근에서 안정화된다는 점입니다</a:t>
            </a:r>
            <a:r>
              <a:rPr lang="en-US" altLang="ko-KR"/>
              <a:t>. </a:t>
            </a:r>
            <a:r>
              <a:rPr lang="ko-KR" altLang="en-US"/>
              <a:t>이는 플랫폼 출시 이후 충분한 시간이 지났기 때문으로 보입니다</a:t>
            </a:r>
            <a:r>
              <a:rPr lang="en-US" altLang="ko-KR"/>
              <a:t>. </a:t>
            </a:r>
            <a:r>
              <a:rPr lang="ko-KR" altLang="en-US"/>
              <a:t>또한 두 플랫폼 모두에서 공통적으로 보이는 속성인만큼</a:t>
            </a:r>
            <a:r>
              <a:rPr lang="en-US" altLang="ko-KR"/>
              <a:t>, </a:t>
            </a:r>
            <a:r>
              <a:rPr lang="ko-KR" altLang="en-US"/>
              <a:t>이번 분석에 포함하지 못한 </a:t>
            </a:r>
            <a:r>
              <a:rPr lang="en-US" altLang="ko-KR"/>
              <a:t>amazon </a:t>
            </a:r>
            <a:r>
              <a:rPr lang="ko-KR" altLang="en-US"/>
              <a:t>데이터셋에서도 동일한 현상이 보일 것으로 추정하였습니다</a:t>
            </a:r>
            <a:r>
              <a:rPr lang="en-US" altLang="ko-KR"/>
              <a:t>. </a:t>
            </a:r>
            <a:r>
              <a:rPr lang="ko-KR" altLang="en-US"/>
              <a:t>따라서 앞으로의 분석에서는 </a:t>
            </a:r>
            <a:r>
              <a:rPr lang="en-US" altLang="ko-KR"/>
              <a:t>2017</a:t>
            </a:r>
            <a:r>
              <a:rPr lang="ko-KR" altLang="en-US"/>
              <a:t>년 이전의 데이터포인트를 제거하고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정제된 데이터를 바탕으로 핵심 분석 컬럼을 선정하였습니다</a:t>
            </a:r>
            <a:r>
              <a:rPr lang="en-US" altLang="ko-KR"/>
              <a:t>. </a:t>
            </a:r>
            <a:r>
              <a:rPr lang="ko-KR" altLang="en-US"/>
              <a:t>이는 개요 부분에서 설명한 이번 </a:t>
            </a:r>
            <a:r>
              <a:rPr lang="en-US" altLang="ko-KR"/>
              <a:t>EDA</a:t>
            </a:r>
            <a:r>
              <a:rPr lang="ko-KR" altLang="en-US"/>
              <a:t>의 목표와 일치합니다</a:t>
            </a:r>
            <a:r>
              <a:rPr lang="en-US" altLang="ko-KR"/>
              <a:t>. </a:t>
            </a:r>
            <a:r>
              <a:rPr lang="ko-KR" altLang="en-US"/>
              <a:t>해당 컬럼에 대해서는 문자열 자료형을 </a:t>
            </a:r>
            <a:r>
              <a:rPr lang="en-US" altLang="ko-KR"/>
              <a:t>“, “ </a:t>
            </a:r>
            <a:r>
              <a:rPr lang="ko-KR" altLang="en-US"/>
              <a:t>구분자로 구분하고</a:t>
            </a:r>
            <a:r>
              <a:rPr lang="en-US" altLang="ko-KR"/>
              <a:t>, </a:t>
            </a:r>
            <a:r>
              <a:rPr lang="ko-KR" altLang="en-US"/>
              <a:t>필요한 경우 유사 범주를 통합하는 과정을 거쳤습니다</a:t>
            </a:r>
            <a:r>
              <a:rPr lang="en-US" altLang="ko-KR"/>
              <a:t>. </a:t>
            </a:r>
            <a:r>
              <a:rPr lang="ko-KR" altLang="en-US"/>
              <a:t>특히 </a:t>
            </a:r>
            <a:r>
              <a:rPr lang="en-US" altLang="ko-KR" err="1"/>
              <a:t>listed_in</a:t>
            </a:r>
            <a:r>
              <a:rPr lang="en-US" altLang="ko-KR"/>
              <a:t> </a:t>
            </a:r>
            <a:r>
              <a:rPr lang="ko-KR" altLang="en-US"/>
              <a:t>컬럼의 경우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120</a:t>
            </a:r>
            <a:r>
              <a:rPr lang="ko-KR" altLang="en-US"/>
              <a:t>여개의 </a:t>
            </a:r>
            <a:r>
              <a:rPr lang="ko-KR" altLang="en-US" err="1"/>
              <a:t>소범주를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여개의 대범주로 통합하였습니다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3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정제된 데이터를 </a:t>
            </a:r>
            <a:r>
              <a:rPr lang="ko-KR" altLang="en-US" err="1"/>
              <a:t>시각화하여</a:t>
            </a:r>
            <a:r>
              <a:rPr lang="ko-KR" altLang="en-US"/>
              <a:t> 확인하겠습니다</a:t>
            </a:r>
            <a:r>
              <a:rPr lang="en-US" altLang="ko-KR"/>
              <a:t>. </a:t>
            </a:r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우측에 있는 그래프는 </a:t>
            </a:r>
            <a:r>
              <a:rPr lang="en-US" altLang="ko-KR"/>
              <a:t>country </a:t>
            </a:r>
            <a:r>
              <a:rPr lang="ko-KR" altLang="en-US"/>
              <a:t>컬럼의 데이터 분포를 시각화한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첫번째 행은 </a:t>
            </a:r>
            <a:r>
              <a:rPr lang="en-US" altLang="ko-KR"/>
              <a:t>country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빈도에 </a:t>
            </a:r>
            <a:r>
              <a:rPr lang="en-US" altLang="ko-KR"/>
              <a:t>log</a:t>
            </a:r>
            <a:r>
              <a:rPr lang="ko-KR" altLang="en-US"/>
              <a:t>를 취한 값을 </a:t>
            </a:r>
            <a:r>
              <a:rPr lang="ko-KR" altLang="en-US" err="1"/>
              <a:t>산점도로</a:t>
            </a:r>
            <a:r>
              <a:rPr lang="ko-KR" altLang="en-US"/>
              <a:t> 나타낸 것인데</a:t>
            </a:r>
            <a:r>
              <a:rPr lang="en-US" altLang="ko-KR"/>
              <a:t>, log</a:t>
            </a:r>
            <a:r>
              <a:rPr lang="ko-KR" altLang="en-US"/>
              <a:t>를 취했음에도 불구하고 그 분포가 선형분포보다는 지수분포에 가까운 것을 확인할 수 있습니다</a:t>
            </a:r>
            <a:r>
              <a:rPr lang="en-US" altLang="ko-KR"/>
              <a:t>. </a:t>
            </a:r>
            <a:r>
              <a:rPr lang="ko-KR" altLang="en-US"/>
              <a:t>이는 각 국가별 컨텐츠 배급이 매우</a:t>
            </a:r>
            <a:r>
              <a:rPr lang="en-US" altLang="ko-KR"/>
              <a:t> </a:t>
            </a:r>
            <a:r>
              <a:rPr lang="ko-KR" altLang="en-US"/>
              <a:t>강하게 편중되어 있다는 것을 의미합니다</a:t>
            </a:r>
            <a:r>
              <a:rPr lang="en-US" altLang="ko-KR"/>
              <a:t>. </a:t>
            </a:r>
            <a:r>
              <a:rPr lang="ko-KR" altLang="en-US"/>
              <a:t>해당 분포가 일반적인 분포는 아닌 만큼</a:t>
            </a:r>
            <a:r>
              <a:rPr lang="en-US" altLang="ko-KR"/>
              <a:t>, Q-Q </a:t>
            </a:r>
            <a:r>
              <a:rPr lang="ko-KR" altLang="en-US"/>
              <a:t>플롯을 사용하여 </a:t>
            </a:r>
            <a:r>
              <a:rPr lang="en-US" altLang="ko-KR"/>
              <a:t>log </a:t>
            </a:r>
            <a:r>
              <a:rPr lang="ko-KR" altLang="en-US"/>
              <a:t>취한 분포가 실제로 지수분포를 이룬다는 것을 확인하였습니다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 err="1"/>
              <a:t>배급량이</a:t>
            </a:r>
            <a:r>
              <a:rPr lang="ko-KR" altLang="en-US"/>
              <a:t> 적은 일부 국가의 경우 해당 분포에서 예외적인 모습을 보이는데</a:t>
            </a:r>
            <a:r>
              <a:rPr lang="en-US" altLang="ko-KR"/>
              <a:t>, </a:t>
            </a:r>
            <a:r>
              <a:rPr lang="ko-KR" altLang="en-US"/>
              <a:t>이는 해당 국가들의 경우 정상영업주기에 들어서지 못하고 초기 진출을 타진하는 상태라는 점에서 예상할 수 있는 부분입니다</a:t>
            </a:r>
            <a:r>
              <a:rPr lang="en-US" altLang="ko-KR"/>
              <a:t>. </a:t>
            </a:r>
            <a:r>
              <a:rPr lang="ko-KR" altLang="en-US"/>
              <a:t>이를 이상치로 여겨 제거할 경우 </a:t>
            </a:r>
            <a:r>
              <a:rPr lang="en-US" altLang="ko-KR"/>
              <a:t>Q-Q </a:t>
            </a:r>
            <a:r>
              <a:rPr lang="ko-KR" altLang="en-US"/>
              <a:t>플롯이 훨씬 </a:t>
            </a:r>
            <a:r>
              <a:rPr lang="ko-KR" altLang="en-US" err="1"/>
              <a:t>깔끔해지는</a:t>
            </a:r>
            <a:r>
              <a:rPr lang="ko-KR" altLang="en-US"/>
              <a:t> 것을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각 컨텐츠의 장르입니다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기초 데이터셋에 있는 </a:t>
            </a:r>
            <a:r>
              <a:rPr lang="en-US" altLang="ko-KR"/>
              <a:t>120</a:t>
            </a:r>
            <a:r>
              <a:rPr lang="ko-KR" altLang="en-US"/>
              <a:t>여개의 장르를 </a:t>
            </a:r>
            <a:r>
              <a:rPr lang="en-US" altLang="ko-KR"/>
              <a:t>20</a:t>
            </a:r>
            <a:r>
              <a:rPr lang="ko-KR" altLang="en-US"/>
              <a:t>여개의 대범주로 임의로 통합하였는데</a:t>
            </a:r>
            <a:r>
              <a:rPr lang="en-US" altLang="ko-KR"/>
              <a:t>, </a:t>
            </a:r>
            <a:r>
              <a:rPr lang="ko-KR" altLang="en-US"/>
              <a:t>해당 작업이 잘못 진행되었을 경우 통계적인 의미가 파괴된 무의미한 데이터셋이 될 수 있습니다</a:t>
            </a:r>
            <a:r>
              <a:rPr lang="en-US" altLang="ko-KR"/>
              <a:t>. </a:t>
            </a:r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통합한 결과를 </a:t>
            </a:r>
            <a:r>
              <a:rPr lang="ko-KR" altLang="en-US" err="1"/>
              <a:t>시각화했을</a:t>
            </a:r>
            <a:r>
              <a:rPr lang="ko-KR" altLang="en-US"/>
              <a:t> 때</a:t>
            </a:r>
            <a:r>
              <a:rPr lang="en-US" altLang="ko-KR"/>
              <a:t>, </a:t>
            </a:r>
            <a:r>
              <a:rPr lang="ko-KR" altLang="en-US"/>
              <a:t>전형적인 지수분포를 보이는 것을 확인할 수 있습니다</a:t>
            </a:r>
            <a:r>
              <a:rPr lang="en-US" altLang="ko-KR"/>
              <a:t>. </a:t>
            </a:r>
            <a:r>
              <a:rPr lang="ko-KR" altLang="en-US"/>
              <a:t>인기있는 장르가 많이 제작되는 특성상 컨텐츠의 장르 분포는 지수분포를 따를 것이라고 예상할 수 있으므로</a:t>
            </a:r>
            <a:r>
              <a:rPr lang="en-US" altLang="ko-KR"/>
              <a:t>, </a:t>
            </a:r>
            <a:r>
              <a:rPr lang="ko-KR" altLang="en-US"/>
              <a:t>이는 바람직한 결과입니다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따라서 장르 통합이 통계적으로 중요한 정보를 파괴하지 않았다는 점</a:t>
            </a:r>
            <a:r>
              <a:rPr lang="en-US" altLang="ko-KR"/>
              <a:t>, </a:t>
            </a:r>
            <a:r>
              <a:rPr lang="ko-KR" altLang="en-US"/>
              <a:t>특히 제거해야 할 이상치가 없다는 점을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데이터 정제가 끝났으므로</a:t>
            </a:r>
            <a:r>
              <a:rPr lang="en-US" altLang="ko-KR"/>
              <a:t>, </a:t>
            </a:r>
            <a:r>
              <a:rPr lang="ko-KR" altLang="en-US"/>
              <a:t>핵심 작업가설에 대한 데이터 분석을 시작하겠습니다</a:t>
            </a:r>
            <a:r>
              <a:rPr lang="en-US" altLang="ko-KR"/>
              <a:t>. </a:t>
            </a:r>
            <a:r>
              <a:rPr lang="ko-KR" altLang="en-US"/>
              <a:t>개요에서 말씀드렸듯이 이번 데이터 분석의 목표는 신규 컨텐츠를 제작 및 납품하거나 투자유치를 시도할 때 각 플랫폼별로 무엇을 타겟팅 및 포지셔닝하고 어떤 전략을 설정할지에 대한 인사이트를 제공하는 것입니다</a:t>
            </a:r>
            <a:r>
              <a:rPr lang="en-US" altLang="ko-KR"/>
              <a:t>. </a:t>
            </a:r>
            <a:r>
              <a:rPr lang="ko-KR" altLang="en-US"/>
              <a:t>이러한 인사이트는 우리가 확보한 데이터에 의해 근거해야 합니다</a:t>
            </a:r>
            <a:r>
              <a:rPr lang="en-US" altLang="ko-KR"/>
              <a:t>. </a:t>
            </a:r>
            <a:r>
              <a:rPr lang="ko-KR" altLang="en-US"/>
              <a:t>따라서 우리는 두 가지 작업가설을 설정했습니다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첫번째</a:t>
            </a:r>
            <a:r>
              <a:rPr lang="en-US" altLang="ko-KR"/>
              <a:t>, </a:t>
            </a:r>
            <a:r>
              <a:rPr lang="ko-KR" altLang="en-US"/>
              <a:t>각 컨텐츠가 출시되는 국가들의 통계적 </a:t>
            </a:r>
            <a:r>
              <a:rPr lang="ko-KR" altLang="en-US" err="1"/>
              <a:t>군집화입니다</a:t>
            </a:r>
            <a:r>
              <a:rPr lang="en-US" altLang="ko-KR"/>
              <a:t>. </a:t>
            </a:r>
            <a:r>
              <a:rPr lang="ko-KR" altLang="en-US"/>
              <a:t>이는 컨텐츠를 기획 및 배급할 때 어떤 국가군을 대상으로 </a:t>
            </a:r>
            <a:r>
              <a:rPr lang="ko-KR" altLang="en-US" err="1"/>
              <a:t>타겟팅할</a:t>
            </a:r>
            <a:r>
              <a:rPr lang="ko-KR" altLang="en-US"/>
              <a:t> 수 있는지를 판별하기 위한 기초 데이터입니다</a:t>
            </a:r>
            <a:r>
              <a:rPr lang="en-US" altLang="ko-KR"/>
              <a:t>. </a:t>
            </a:r>
            <a:r>
              <a:rPr lang="ko-KR" altLang="en-US"/>
              <a:t>만약 국가군이 </a:t>
            </a:r>
            <a:r>
              <a:rPr lang="ko-KR" altLang="en-US" err="1"/>
              <a:t>군집화되지</a:t>
            </a:r>
            <a:r>
              <a:rPr lang="ko-KR" altLang="en-US"/>
              <a:t> 않는다면</a:t>
            </a:r>
            <a:r>
              <a:rPr lang="en-US" altLang="ko-KR"/>
              <a:t>, </a:t>
            </a:r>
            <a:r>
              <a:rPr lang="ko-KR" altLang="en-US"/>
              <a:t>예를 들어 </a:t>
            </a:r>
            <a:r>
              <a:rPr lang="en-US" altLang="ko-KR"/>
              <a:t>“</a:t>
            </a:r>
            <a:r>
              <a:rPr lang="ko-KR" altLang="en-US"/>
              <a:t>동아시아권 국가군</a:t>
            </a:r>
            <a:r>
              <a:rPr lang="en-US" altLang="ko-KR"/>
              <a:t>“ </a:t>
            </a:r>
            <a:r>
              <a:rPr lang="ko-KR" altLang="en-US"/>
              <a:t>같은 것이 존재하지 않는다면</a:t>
            </a:r>
            <a:r>
              <a:rPr lang="en-US" altLang="ko-KR"/>
              <a:t>, </a:t>
            </a:r>
            <a:r>
              <a:rPr lang="ko-KR" altLang="en-US"/>
              <a:t>당연히 동아시아권을 대상으로 한 컨텐츠를 기획하거나 배급할 수 없습니다</a:t>
            </a:r>
            <a:r>
              <a:rPr lang="en-US" altLang="ko-KR"/>
              <a:t>. </a:t>
            </a:r>
            <a:r>
              <a:rPr lang="ko-KR" altLang="en-US"/>
              <a:t>반면</a:t>
            </a:r>
            <a:r>
              <a:rPr lang="en-US" altLang="ko-KR"/>
              <a:t>, </a:t>
            </a:r>
            <a:r>
              <a:rPr lang="ko-KR" altLang="en-US"/>
              <a:t>예상치 못한 결과로 영국과 필리핀이 같은 국가군으로 </a:t>
            </a:r>
            <a:r>
              <a:rPr lang="ko-KR" altLang="en-US" err="1"/>
              <a:t>군집화된다면</a:t>
            </a:r>
            <a:r>
              <a:rPr lang="en-US" altLang="ko-KR"/>
              <a:t>, </a:t>
            </a:r>
            <a:r>
              <a:rPr lang="ko-KR" altLang="en-US"/>
              <a:t>해당 국가군의 특성을 파악하여 이를 </a:t>
            </a:r>
            <a:r>
              <a:rPr lang="ko-KR" altLang="en-US" err="1"/>
              <a:t>타겟팅한</a:t>
            </a:r>
            <a:r>
              <a:rPr lang="ko-KR" altLang="en-US"/>
              <a:t> 컨텐츠를 기획하거나 배급할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두번째</a:t>
            </a:r>
            <a:r>
              <a:rPr lang="en-US" altLang="ko-KR"/>
              <a:t>, </a:t>
            </a:r>
            <a:r>
              <a:rPr lang="ko-KR" altLang="en-US"/>
              <a:t>국가와 컨텐츠 장르의 연관성 검정입니다</a:t>
            </a:r>
            <a:r>
              <a:rPr lang="en-US" altLang="ko-KR"/>
              <a:t>. </a:t>
            </a:r>
            <a:r>
              <a:rPr lang="ko-KR" altLang="en-US"/>
              <a:t>특정 국가에서 특정 장르를 선호하는 현상이 관찰된다면</a:t>
            </a:r>
            <a:r>
              <a:rPr lang="en-US" altLang="ko-KR"/>
              <a:t>, </a:t>
            </a:r>
            <a:r>
              <a:rPr lang="ko-KR" altLang="en-US"/>
              <a:t>해당 국가를 타겟으로 하는 컨텐츠를 기획 및 제작할 때 참고할 수 있는 매우 강력한 자료가 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위 두가지 작업가설은 모두</a:t>
            </a:r>
            <a:r>
              <a:rPr lang="en-US" altLang="ko-KR"/>
              <a:t> </a:t>
            </a:r>
            <a:r>
              <a:rPr lang="ko-KR" altLang="en-US"/>
              <a:t>각 플랫폼별로 차이가 있을 것이라는 가정을 동반합니다</a:t>
            </a:r>
            <a:r>
              <a:rPr lang="en-US" altLang="ko-KR"/>
              <a:t>. </a:t>
            </a:r>
            <a:r>
              <a:rPr lang="ko-KR" altLang="en-US" err="1"/>
              <a:t>넷플릭스에서</a:t>
            </a:r>
            <a:r>
              <a:rPr lang="ko-KR" altLang="en-US"/>
              <a:t> 같은 국가군으로 묶였더라도 디즈니에서는 그렇지 않을 수 있고</a:t>
            </a:r>
            <a:r>
              <a:rPr lang="en-US" altLang="ko-KR"/>
              <a:t>, </a:t>
            </a:r>
            <a:r>
              <a:rPr lang="ko-KR" altLang="en-US"/>
              <a:t>디즈니에서는 액션 시리즈를 선호하는 국가가 아마존에서는 코미디를 선호할 가능성을 배제할 수 없습니다</a:t>
            </a:r>
            <a:r>
              <a:rPr lang="en-US" altLang="ko-KR"/>
              <a:t>. </a:t>
            </a:r>
            <a:r>
              <a:rPr lang="ko-KR" altLang="en-US"/>
              <a:t>이 역시 데이터로 확인할 대상입니다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1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2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8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701" r:id="rId7"/>
    <p:sldLayoutId id="2147483700" r:id="rId8"/>
    <p:sldLayoutId id="2147483699" r:id="rId9"/>
    <p:sldLayoutId id="2147483698" r:id="rId10"/>
    <p:sldLayoutId id="214748369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asnimnews.com/fa/news/1396/09/18/1596206/%D9%88%DB%8C-%D8%A7%D9%88-%D8%AF%DB%8C-vod-%D8%A7%D9%86%D9%82%D9%84%D8%A7%D8%A8%DB%8C-%D8%AF%D8%B1-%D8%A2%DB%8C%D9%86%D8%AF%D9%87-%D8%AA%D9%84%D9%88%DB%8C%D8%B2%DB%8C%D9%88%D9%8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306C47CC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ulb-electricity-energy-glass-577528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14_B214DBD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amazon-prime-movies-and-tv-shows" TargetMode="External"/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ennexFox/datathon" TargetMode="External"/><Relationship Id="rId4" Type="http://schemas.openxmlformats.org/officeDocument/2006/relationships/hyperlink" Target="https://www.kaggle.com/datasets/shivamb/disney-movies-and-tv-show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352EBAA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그림 13" descr="컴퓨터, 모니터, 디스플레이 장치, 평판 디스플레이이(가) 표시된 사진&#10;&#10;자동 생성된 설명">
            <a:extLst>
              <a:ext uri="{FF2B5EF4-FFF2-40B4-BE49-F238E27FC236}">
                <a16:creationId xmlns:a16="http://schemas.microsoft.com/office/drawing/2014/main" id="{D9BF9BE8-4C0B-F7A9-2C6A-31C5AEDBFB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045" r="15046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2ACDB7-0E50-D44E-A5C6-B488D8BE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altLang="ko-KR" sz="6600" dirty="0"/>
              <a:t>OTT</a:t>
            </a:r>
            <a:r>
              <a:rPr lang="ko-KR" altLang="en-US" sz="6600" dirty="0"/>
              <a:t> 컨텐츠 제작</a:t>
            </a:r>
            <a:r>
              <a:rPr lang="en-US" altLang="ko-KR" sz="6600" dirty="0"/>
              <a:t>:</a:t>
            </a:r>
            <a:br>
              <a:rPr lang="en-US" altLang="ko-KR" sz="6600" dirty="0"/>
            </a:br>
            <a:r>
              <a:rPr lang="ko-KR" altLang="en-US" sz="5400" dirty="0"/>
              <a:t>국가와 장르 기준의 타겟팅은 가능한가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A7509-C91F-90ED-54B9-22B44B3D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400" dirty="0" err="1"/>
              <a:t>탐험적</a:t>
            </a:r>
            <a:r>
              <a:rPr lang="ko-KR" altLang="en-US" sz="1400" dirty="0"/>
              <a:t> 데이터 분석을 통해 본</a:t>
            </a: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ko-KR" altLang="en-US" sz="1400" dirty="0"/>
              <a:t>미래 컨텐츠 포지셔닝을 위한 제언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BFB5F5EE-901A-E7C5-2EAE-87CC3C13B1D6}"/>
              </a:ext>
            </a:extLst>
          </p:cNvPr>
          <p:cNvSpPr txBox="1">
            <a:spLocks/>
          </p:cNvSpPr>
          <p:nvPr/>
        </p:nvSpPr>
        <p:spPr>
          <a:xfrm>
            <a:off x="6784323" y="5448311"/>
            <a:ext cx="4264677" cy="732996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ko-KR" altLang="en-US" sz="1500" dirty="0" err="1">
                <a:solidFill>
                  <a:srgbClr val="FFFFFF"/>
                </a:solidFill>
                <a:highlight>
                  <a:srgbClr val="808080"/>
                </a:highlight>
              </a:rPr>
              <a:t>길잃은오리들</a:t>
            </a: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 프로덕션</a:t>
            </a:r>
            <a:endParaRPr lang="en-US" altLang="ko-KR" sz="15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algn="r">
              <a:lnSpc>
                <a:spcPct val="90000"/>
              </a:lnSpc>
            </a:pP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윤형석 </a:t>
            </a:r>
            <a:r>
              <a:rPr lang="en-US" altLang="ko-KR" sz="1500" dirty="0">
                <a:solidFill>
                  <a:srgbClr val="FFFFFF"/>
                </a:solidFill>
                <a:highlight>
                  <a:srgbClr val="808080"/>
                </a:highlight>
              </a:rPr>
              <a:t>/ </a:t>
            </a: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김태훈 오병철</a:t>
            </a:r>
          </a:p>
        </p:txBody>
      </p:sp>
    </p:spTree>
    <p:extLst>
      <p:ext uri="{BB962C8B-B14F-4D97-AF65-F5344CB8AC3E}">
        <p14:creationId xmlns:p14="http://schemas.microsoft.com/office/powerpoint/2010/main" val="126351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9776C-3A4C-BB3E-8C16-BEE90CBA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B13B9E8-8D22-EEFC-F3D0-2FF5F29EB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7" r="15416" b="-1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BAE5D9-5F46-D06B-153A-6A56A4B5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</a:t>
            </a:r>
            <a:r>
              <a:rPr lang="en-US" altLang="ko-KR" sz="4800" cap="all" spc="300">
                <a:solidFill>
                  <a:srgbClr val="FFFFFF"/>
                </a:solidFill>
              </a:rPr>
              <a:t>01: </a:t>
            </a:r>
            <a:r>
              <a:rPr lang="ko-KR" altLang="en-US" sz="4800" cap="all" spc="300">
                <a:solidFill>
                  <a:srgbClr val="FFFFFF"/>
                </a:solidFill>
              </a:rPr>
              <a:t>국가별 군집화</a:t>
            </a:r>
          </a:p>
        </p:txBody>
      </p:sp>
    </p:spTree>
    <p:extLst>
      <p:ext uri="{BB962C8B-B14F-4D97-AF65-F5344CB8AC3E}">
        <p14:creationId xmlns:p14="http://schemas.microsoft.com/office/powerpoint/2010/main" val="18745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871-F6C1-A0EB-B477-8DAA10958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74D0-F5E5-BDC0-6613-55B4EC2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01: </a:t>
            </a:r>
            <a:r>
              <a:rPr lang="ko-KR" altLang="en-US"/>
              <a:t>국가별 군집화 </a:t>
            </a:r>
            <a:r>
              <a:rPr lang="en-US" altLang="ko-KR"/>
              <a:t>_ </a:t>
            </a:r>
            <a:r>
              <a:rPr lang="ko-KR" altLang="en-US"/>
              <a:t>상관행렬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ADE21A-6974-0020-9C68-08FF1E6A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 err="1"/>
              <a:t>탐험적</a:t>
            </a:r>
            <a:r>
              <a:rPr lang="ko-KR" altLang="en-US"/>
              <a:t> 연구</a:t>
            </a:r>
            <a:r>
              <a:rPr lang="en-US" altLang="ko-KR"/>
              <a:t>: OTT </a:t>
            </a:r>
            <a:r>
              <a:rPr lang="ko-KR" altLang="en-US"/>
              <a:t>플랫폼별 배급대상 국가 행렬의 상관행렬을 시각화</a:t>
            </a:r>
            <a:endParaRPr lang="en-US" altLang="ko-KR"/>
          </a:p>
          <a:p>
            <a:r>
              <a:rPr lang="ko-KR" altLang="en-US"/>
              <a:t>국가별 상관계수가 뚜렷하게 다르며</a:t>
            </a:r>
            <a:r>
              <a:rPr lang="en-US" altLang="ko-KR"/>
              <a:t>, </a:t>
            </a:r>
            <a:r>
              <a:rPr lang="ko-KR" altLang="en-US"/>
              <a:t>플랫폼별로 다른 모습을 확인</a:t>
            </a:r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42EABA1-266B-DFC4-D755-8CD4406D7956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582C9E-5532-711D-8597-304641600DBD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FCD540-E887-5552-837C-6FB34199A588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E0EE79-1A5E-B842-661F-3A61E0A81B4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3EEAF01-2C19-7291-0AE7-F4D49BD6EBBF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BC3C542-67C8-742B-2C63-8C2A29752E29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28387D-A7D3-2236-FB41-F32622650893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21707-F292-D834-835E-EBE70AB92B6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E179C3-76E7-3FBF-0E91-DBD1315B17ED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8FCCD-8560-1BDE-7D77-47CB18D33426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15F26C-5B46-96D9-0BD2-F1F124F471AA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C7AE49-41F7-3EB5-213F-F952D3D4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79" y="1949466"/>
            <a:ext cx="9635836" cy="29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26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B9FE-D99D-BD3D-16B0-FA5BE9D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01: </a:t>
            </a:r>
            <a:r>
              <a:rPr lang="ko-KR" altLang="en-US"/>
              <a:t>국가별 군집화 </a:t>
            </a:r>
            <a:r>
              <a:rPr lang="en-US" altLang="ko-KR"/>
              <a:t>_ </a:t>
            </a:r>
            <a:r>
              <a:rPr lang="ko-KR" altLang="en-US"/>
              <a:t>계층적 군집화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4ADFE-566C-D72A-ABC7-E304AF4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/>
              <a:t>국가별 상관계수의 역을 </a:t>
            </a:r>
            <a:r>
              <a:rPr lang="ko-KR" altLang="en-US" err="1"/>
              <a:t>거리값으로</a:t>
            </a:r>
            <a:r>
              <a:rPr lang="ko-KR" altLang="en-US"/>
              <a:t> 하여 계층적 군집화를 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9B78F7-D4B8-952E-66D1-4AD8E228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36" y="1929598"/>
            <a:ext cx="8998085" cy="34020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EFE541E-0A0B-D1B9-095C-AED095DB2E81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7D094-2B09-2B45-C017-6296047081F6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7D1706-E715-FA2F-D115-A0F2D53AC76E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EB0961-1AAE-77B4-2139-D010164020AD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70866C-5B1B-D073-38C9-BAC345AF8574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FF441D-8252-FEEA-1200-95FE9E451DC6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DF9027-AFA0-4B82-B0F2-6B794B5F701C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A9372-42E2-4F94-8678-8A6AC0C49513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5E58B7-9FDE-AC16-962B-E7392928EEE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652E4A-BC0A-9274-FC0D-7700A9DD5917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21C8D-CCE7-E4FE-7A55-B698E27EB3FD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18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 descr="텍스트, 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19C37491-C2ED-0CCB-AF94-065FD049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r="17018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D740A2-5456-5E3E-0DD2-64CC6B7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</a:t>
            </a:r>
            <a:r>
              <a:rPr lang="en-US" altLang="ko-KR" sz="4800" cap="all" spc="300">
                <a:solidFill>
                  <a:srgbClr val="FFFFFF"/>
                </a:solidFill>
              </a:rPr>
              <a:t>02: </a:t>
            </a:r>
            <a:r>
              <a:rPr lang="ko-KR" altLang="en-US" sz="4800" cap="all" spc="300">
                <a:solidFill>
                  <a:srgbClr val="FFFFFF"/>
                </a:solidFill>
              </a:rPr>
              <a:t>국가별 장르 분포</a:t>
            </a:r>
          </a:p>
        </p:txBody>
      </p:sp>
    </p:spTree>
    <p:extLst>
      <p:ext uri="{BB962C8B-B14F-4D97-AF65-F5344CB8AC3E}">
        <p14:creationId xmlns:p14="http://schemas.microsoft.com/office/powerpoint/2010/main" val="53779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4A0D-26F3-BA72-D047-638687BF7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A1DF-7A69-0497-733F-ECE2CA4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02: </a:t>
            </a:r>
            <a:r>
              <a:rPr lang="ko-KR" altLang="en-US"/>
              <a:t>국가별 장르 분포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23F9B663-D9A7-FB5A-C3E9-60CEE0E7C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34271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BFE2070-D4F1-B923-882D-2D860368C37E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0E680B6-F7EF-8927-CA83-F4BDF8C6DCCD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33433A-67DD-7B1C-7B22-6E9FF2F50F4E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F37E25C-DFFE-88FD-A260-5690825C0935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81C131-4300-C169-044D-8FF9C3942729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FA98F97-3398-9518-09E9-2B503BECC38B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A1BB51-DAE4-823C-87E5-6E5093A4D5AF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3A54B6-A638-42E0-C8E1-3112542F8FC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20D92-B651-E8C8-F48E-C438DBC71A81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37C150-892C-255F-308C-ADACF70CA865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112CF5-70F4-3BD6-477E-4C7B3B93DF7F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9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8EF6-5FC4-0AA9-646F-939BCD767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62C0-4053-A6D7-FE10-6DA73F4F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02: </a:t>
            </a:r>
            <a:r>
              <a:rPr lang="ko-KR" altLang="en-US"/>
              <a:t>국가별 장르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2CCE2-087F-273A-78AE-42CBFF6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/>
              <a:t>P-Value (1, 1, 1)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모든 플랫폼에서 국가와 장르간 유의성 없음</a:t>
            </a:r>
            <a:endParaRPr lang="en-US" altLang="ko-KR"/>
          </a:p>
          <a:p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국가와 장르간이 아닌 문화권 혹은 군집과 장르간 유의성은 추가 탐구 필요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4F24B3-4D3A-20D6-3E26-88A265AF077F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A1E5D69-5A5F-D2E2-7841-4C2A133B657F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4CFD03-E880-F644-BFD0-FD4EAE0DE8F9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124E7A-C192-97E5-5935-486A8A629CF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173DF4-B0F2-ED54-66F2-BC9D272C3F55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05E7ABD-15A9-9E66-A383-AAAD39BB9188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01E02B-6434-A989-D188-9C1A1C3BBE60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78E19E-47CC-79B3-0D9F-5593F5B07559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C11681-B6B2-2937-FE0E-6236E115C83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1B7E66-95F1-0776-1A9F-7CCCEB883B1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20D2EC-0205-6854-C231-A46B192801B6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5663F45-568E-5023-2C7D-D03350D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93"/>
          <a:stretch/>
        </p:blipFill>
        <p:spPr>
          <a:xfrm>
            <a:off x="1447797" y="1901845"/>
            <a:ext cx="9296400" cy="3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전구, 백열 전구, 빛, 실내이(가) 표시된 사진&#10;&#10;자동 생성된 설명">
            <a:extLst>
              <a:ext uri="{FF2B5EF4-FFF2-40B4-BE49-F238E27FC236}">
                <a16:creationId xmlns:a16="http://schemas.microsoft.com/office/drawing/2014/main" id="{69DD5907-21E0-DBCD-4532-08CE9C84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C05980-2593-97E5-E76E-E38EC3FB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결론 요약</a:t>
            </a:r>
            <a:br>
              <a:rPr lang="en-US" altLang="ko-KR" sz="4800" cap="all" spc="300">
                <a:solidFill>
                  <a:srgbClr val="FFFFFF"/>
                </a:solidFill>
              </a:rPr>
            </a:br>
            <a:r>
              <a:rPr lang="ko-KR" altLang="en-US" sz="4800" cap="all" spc="300">
                <a:solidFill>
                  <a:srgbClr val="FFFFFF"/>
                </a:solidFill>
              </a:rPr>
              <a:t>및 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31951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E3E9-A193-B126-2DAD-D8E5A6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결론 요약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9BEE2F-4F8A-8A6E-FEDB-FBC0B04DD35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8D82218-99CA-396F-ED43-A17EEEBE4550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3FF64E0-4B84-7246-98AC-175549E48884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0806C45-67EB-50BA-2FCD-837BD2D200F9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AD47D6-2220-C3E8-151E-B6EA4F80F54A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3F8120-3ED7-E7FA-6635-255964856537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0FF48-BCD9-2944-03E6-864B50F402C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45B18-F2E6-C0CA-5F87-4242C826D62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A3D2C7-8DAF-1ADA-1FA9-D039F57C57C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532322-3FA7-16D2-D038-1BDEC55C0AF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D15F30-75E3-6CE4-EEAF-0CA4B4AA3710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478160CC-6005-3EF5-7D9F-40BA24C95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85540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7114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DC9D-737E-1C92-C948-34417C4B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DDDD-D977-79D2-2BB0-C3254F2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인사이트 도출_넷플릭스:</a:t>
            </a:r>
            <a:br>
              <a:rPr lang="ko-KR" altLang="en-US"/>
            </a:br>
            <a:r>
              <a:rPr lang="ko-KR" altLang="en-US" sz="2200"/>
              <a:t>  미국을 노릴 것인가, 타문화권을 노릴 것인가</a:t>
            </a:r>
            <a:endParaRPr lang="ko-KR" altLang="en-US" sz="2200">
              <a:ea typeface="Microsoft GothicNeo"/>
              <a:cs typeface="Microsoft GothicNeo"/>
            </a:endParaRP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05DD3A0-C90C-8A20-B4BA-6F28F9F6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/>
              <a:t>국가별 군집화에 기반한 </a:t>
            </a:r>
            <a:r>
              <a:rPr lang="ko-KR" altLang="en-US" err="1"/>
              <a:t>타게팅</a:t>
            </a:r>
            <a:r>
              <a:rPr lang="ko-KR" altLang="en-US"/>
              <a:t> 및 포지셔닝 전략</a:t>
            </a:r>
            <a:endParaRPr lang="en-US" altLang="ko-KR"/>
          </a:p>
          <a:p>
            <a:pPr marL="800100" lvl="2" indent="-342900">
              <a:buFont typeface="+mj-lt"/>
              <a:buAutoNum type="arabicPeriod"/>
            </a:pPr>
            <a:r>
              <a:rPr lang="en-US" altLang="ko-KR" sz="1800"/>
              <a:t>US </a:t>
            </a:r>
            <a:r>
              <a:rPr lang="ko-KR" altLang="en-US" sz="1800"/>
              <a:t>시장을 </a:t>
            </a:r>
            <a:r>
              <a:rPr lang="ko-KR" altLang="en-US" sz="1800" err="1"/>
              <a:t>타게팅</a:t>
            </a:r>
            <a:r>
              <a:rPr lang="en-US" altLang="ko-KR" sz="1800"/>
              <a:t>:</a:t>
            </a:r>
            <a:br>
              <a:rPr lang="en-US" altLang="ko-KR"/>
            </a:br>
            <a:r>
              <a:rPr lang="ko-KR" altLang="en-US" sz="1200"/>
              <a:t>국가별 컨텐츠 </a:t>
            </a:r>
            <a:r>
              <a:rPr lang="ko-KR" altLang="en-US" sz="1200" err="1"/>
              <a:t>배급량이</a:t>
            </a:r>
            <a:r>
              <a:rPr lang="ko-KR" altLang="en-US" sz="1200"/>
              <a:t> 이중지수분포를 띄는 특성상</a:t>
            </a:r>
            <a:r>
              <a:rPr lang="en-US" altLang="ko-KR" sz="1200"/>
              <a:t>, </a:t>
            </a:r>
            <a:r>
              <a:rPr lang="ko-KR" altLang="en-US" sz="1200"/>
              <a:t>글로벌 시장을 희생해서라도 </a:t>
            </a:r>
            <a:r>
              <a:rPr lang="en-US" altLang="ko-KR" sz="1200"/>
              <a:t>US </a:t>
            </a:r>
            <a:r>
              <a:rPr lang="ko-KR" altLang="en-US" sz="1200"/>
              <a:t>시장에 진출 시도할 의미가 있음</a:t>
            </a:r>
            <a:endParaRPr lang="en-US" altLang="ko-KR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/>
              <a:t>타 문화권을 </a:t>
            </a:r>
            <a:r>
              <a:rPr lang="ko-KR" altLang="en-US" sz="1800" err="1"/>
              <a:t>타게팅</a:t>
            </a:r>
            <a:r>
              <a:rPr lang="en-US" altLang="ko-KR"/>
              <a:t>:</a:t>
            </a:r>
            <a:br>
              <a:rPr lang="en-US" altLang="ko-KR"/>
            </a:br>
            <a:r>
              <a:rPr lang="en-US" altLang="ko-KR" sz="1200"/>
              <a:t>US </a:t>
            </a:r>
            <a:r>
              <a:rPr lang="ko-KR" altLang="en-US" sz="1200"/>
              <a:t>외 시장은 체계적으로 </a:t>
            </a:r>
            <a:r>
              <a:rPr lang="ko-KR" altLang="en-US" sz="1200" err="1"/>
              <a:t>군집화되어</a:t>
            </a:r>
            <a:r>
              <a:rPr lang="ko-KR" altLang="en-US" sz="1200"/>
              <a:t> 있으므로</a:t>
            </a:r>
            <a:r>
              <a:rPr lang="en-US" altLang="ko-KR" sz="1200"/>
              <a:t>, “</a:t>
            </a:r>
            <a:r>
              <a:rPr lang="ko-KR" altLang="en-US" sz="1200"/>
              <a:t>글로벌 시장</a:t>
            </a:r>
            <a:r>
              <a:rPr lang="en-US" altLang="ko-KR" sz="1200"/>
              <a:t>”</a:t>
            </a:r>
            <a:r>
              <a:rPr lang="ko-KR" altLang="en-US" sz="1200"/>
              <a:t>이라는 단일 타겟이 아닌 특정 군집을 선정해 공략 필요</a:t>
            </a:r>
            <a:endParaRPr lang="en-US" altLang="ko-KR" sz="1200"/>
          </a:p>
          <a:p>
            <a:r>
              <a:rPr lang="ko-KR" altLang="en-US"/>
              <a:t>국가</a:t>
            </a:r>
            <a:r>
              <a:rPr lang="en-US" altLang="ko-KR"/>
              <a:t>/</a:t>
            </a:r>
            <a:r>
              <a:rPr lang="ko-KR" altLang="en-US"/>
              <a:t>문화권 별 장르 분포에 기반한 </a:t>
            </a:r>
            <a:r>
              <a:rPr lang="ko-KR" altLang="en-US" err="1"/>
              <a:t>타게팅</a:t>
            </a:r>
            <a:r>
              <a:rPr lang="ko-KR" altLang="en-US"/>
              <a:t> 및 포지셔닝 전략</a:t>
            </a:r>
            <a:endParaRPr lang="en-US" altLang="ko-KR" sz="1600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/>
              <a:t>국가별 장르 분포에는 유의성이 없음</a:t>
            </a:r>
            <a:endParaRPr lang="en-US" altLang="ko-KR" sz="1800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/>
              <a:t>문화권별 장르 분포에는 추가 탐구가 필</a:t>
            </a:r>
            <a:r>
              <a:rPr lang="ko-KR" altLang="en-US"/>
              <a:t>요</a:t>
            </a:r>
            <a:br>
              <a:rPr lang="en-US" altLang="ko-KR"/>
            </a:br>
            <a:r>
              <a:rPr lang="ko-KR" altLang="en-US" sz="1200"/>
              <a:t>영미</a:t>
            </a:r>
            <a:r>
              <a:rPr lang="en-US" altLang="ko-KR" sz="1200"/>
              <a:t>(Anglo-American)</a:t>
            </a:r>
            <a:r>
              <a:rPr lang="ko-KR" altLang="en-US" sz="1200"/>
              <a:t>권 국가를 제외하면</a:t>
            </a:r>
            <a:r>
              <a:rPr lang="en-US" altLang="ko-KR" sz="1200"/>
              <a:t>, International</a:t>
            </a:r>
            <a:r>
              <a:rPr lang="ko-KR" altLang="en-US" sz="1200"/>
              <a:t> 장르의 선호도가 높음</a:t>
            </a:r>
            <a:br>
              <a:rPr lang="en-US" altLang="ko-KR" sz="1200"/>
            </a:br>
            <a:r>
              <a:rPr lang="ko-KR" altLang="en-US" sz="1200"/>
              <a:t>특히 이집트</a:t>
            </a:r>
            <a:r>
              <a:rPr lang="en-US" altLang="ko-KR" sz="1200"/>
              <a:t>, </a:t>
            </a:r>
            <a:r>
              <a:rPr lang="ko-KR" altLang="en-US" sz="1200"/>
              <a:t>터키</a:t>
            </a:r>
            <a:r>
              <a:rPr lang="en-US" altLang="ko-KR" sz="1200"/>
              <a:t>, </a:t>
            </a:r>
            <a:r>
              <a:rPr lang="ko-KR" altLang="en-US" sz="1200" err="1"/>
              <a:t>동남아시아권</a:t>
            </a:r>
            <a:r>
              <a:rPr lang="ko-KR" altLang="en-US" sz="1200"/>
              <a:t> 국가에서 매우 높은 것으로 관찰됨</a:t>
            </a:r>
            <a:r>
              <a:rPr lang="en-US" altLang="ko-KR" sz="1200"/>
              <a:t>: K-Contents</a:t>
            </a:r>
            <a:r>
              <a:rPr lang="ko-KR" altLang="en-US" sz="1200"/>
              <a:t>를 포함하는지 추가 탐구 필요</a:t>
            </a:r>
            <a:endParaRPr lang="en-US" altLang="ko-KR" sz="1200"/>
          </a:p>
          <a:p>
            <a:pPr marL="742950" lvl="2" indent="-285750"/>
            <a:endParaRPr lang="en-US" altLang="ko-KR"/>
          </a:p>
          <a:p>
            <a:endParaRPr lang="en-US" altLang="ko-KR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DE00F6-B7C2-0B31-4180-C8306BF70D0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3F3B3F5-8699-92B8-07DC-4FDDF8FB293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7F37E0-51A6-D6CA-8BF8-5DDDF13033CC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F7400D-6B79-D825-74A4-631935E3E11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A5CF6-A150-5697-ABB9-755A98E5C1DE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A49D891-9D58-5E13-A88C-4CE4455DBDD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D77EDC-94C0-3F8A-C242-C2381B029A3D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57A883-51CF-2AAD-E863-D5D5641E7A8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9346A0-E362-0B17-3276-F8F11773511B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8AF5BF-1783-3579-87C6-8BCA91EB9F3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16C817-1B71-C3E0-0A05-304DDE8FB696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3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EFD35-BF97-4709-C830-0E6097F4C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CD22-46E8-018F-F11F-CD907C50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인사이트 </a:t>
            </a:r>
            <a:r>
              <a:rPr lang="ko-KR" altLang="en-US" err="1"/>
              <a:t>도출_타플랫폼</a:t>
            </a:r>
            <a:r>
              <a:rPr lang="ko-KR" altLang="en-US"/>
              <a:t>:</a:t>
            </a:r>
            <a:br>
              <a:rPr lang="ko-KR" altLang="en-US"/>
            </a:br>
            <a:r>
              <a:rPr lang="ko-KR" altLang="en-US" sz="2200">
                <a:ea typeface="Microsoft GothicNeo"/>
                <a:cs typeface="Microsoft GothicNeo"/>
              </a:rPr>
              <a:t>  성숙하지 못한 플랫폼, 전략적 과감성이 필요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D0D105-8533-84F4-DCE0-C192287FBE20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729786C-3164-0589-2335-60312DCCCFBA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B5EFF7-26E2-AE10-774A-5C3604D46563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481456F-57EE-5E4B-104D-7A226713D58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D4FE9B-ED93-5DCB-4F7C-4FF31BE68E26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8BE73D-EFC0-FCAE-DF3F-ADD7E896B20D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E5BD58-80B4-F228-D72C-1F19956A06D9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EB31F1-184A-741C-23C0-2BBCCFF821B3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0EB93D-3A45-502D-57C7-6048DA27285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974972-54C8-16A8-0B07-98649A61C94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1A6B0D-E4F2-B732-BB53-9E8ECCEE9E2D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042866A1-E0C7-01D1-010B-E3A2A7A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514350" indent="-285750"/>
            <a:r>
              <a:rPr lang="ko-KR" altLang="en-US"/>
              <a:t>뚜렷하지 않은 국가별 군집화</a:t>
            </a:r>
            <a:endParaRPr lang="en-US" altLang="ko-KR"/>
          </a:p>
          <a:p>
            <a:pPr marL="1074420" lvl="4" indent="-342900">
              <a:buFont typeface="+mj-lt"/>
              <a:buAutoNum type="arabicPeriod"/>
            </a:pPr>
            <a:r>
              <a:rPr lang="ko-KR" altLang="en-US" sz="1800"/>
              <a:t>정상영업주기가 아닌 국가들이 많음</a:t>
            </a:r>
            <a:br>
              <a:rPr lang="en-US" altLang="ko-KR" sz="1800"/>
            </a:br>
            <a:r>
              <a:rPr lang="en-US" altLang="ko-KR" sz="1200"/>
              <a:t>Q-Q </a:t>
            </a:r>
            <a:r>
              <a:rPr lang="ko-KR" altLang="en-US" sz="1200"/>
              <a:t>플롯상에서 뚜렷하게 확인되며</a:t>
            </a:r>
            <a:r>
              <a:rPr lang="en-US" altLang="ko-KR" sz="1200"/>
              <a:t>, </a:t>
            </a:r>
            <a:r>
              <a:rPr lang="ko-KR" altLang="en-US" sz="1200"/>
              <a:t>컨텐츠 </a:t>
            </a:r>
            <a:r>
              <a:rPr lang="ko-KR" altLang="en-US" sz="1200" err="1"/>
              <a:t>배급량이</a:t>
            </a:r>
            <a:r>
              <a:rPr lang="ko-KR" altLang="en-US" sz="1200"/>
              <a:t> 시장수요가 아닌 경영전략에 의해 결정되는 것으로 추정</a:t>
            </a:r>
            <a:br>
              <a:rPr lang="en-US" altLang="ko-KR" sz="1200"/>
            </a:br>
            <a:r>
              <a:rPr lang="ko-KR" altLang="en-US" sz="1200"/>
              <a:t>따라서</a:t>
            </a:r>
            <a:r>
              <a:rPr lang="en-US" altLang="ko-KR" sz="1200"/>
              <a:t>, </a:t>
            </a:r>
            <a:r>
              <a:rPr lang="ko-KR" altLang="en-US" sz="1200"/>
              <a:t>컨텐츠 기획에 있어 시장수요 등을 고려하기에는 시기상조라고 판단</a:t>
            </a:r>
            <a:endParaRPr lang="en-US" altLang="ko-KR" sz="1200"/>
          </a:p>
          <a:p>
            <a:pPr marL="1074420" lvl="4" indent="-342900">
              <a:buFont typeface="+mj-lt"/>
              <a:buAutoNum type="arabicPeriod"/>
            </a:pPr>
            <a:r>
              <a:rPr lang="ko-KR" altLang="en-US" sz="1800"/>
              <a:t>일부 국가별 군집이 관찰되나 안정성 여부 의심됨</a:t>
            </a:r>
            <a:br>
              <a:rPr lang="en-US" altLang="ko-KR" sz="1800"/>
            </a:br>
            <a:r>
              <a:rPr lang="ko-KR" altLang="en-US" sz="1200"/>
              <a:t>플랫폼의 사업이 빠르게 성장하는 특성상</a:t>
            </a:r>
            <a:r>
              <a:rPr lang="en-US" altLang="ko-KR" sz="1200"/>
              <a:t>, </a:t>
            </a:r>
            <a:r>
              <a:rPr lang="ko-KR" altLang="en-US" sz="1200"/>
              <a:t>현재 관찰되는 국가별 군집이 중장기적으로 유지될지 확신이 어려움</a:t>
            </a:r>
            <a:br>
              <a:rPr lang="en-US" altLang="ko-KR" sz="1200"/>
            </a:br>
            <a:r>
              <a:rPr lang="ko-KR" altLang="en-US" sz="1200"/>
              <a:t>따라서</a:t>
            </a:r>
            <a:r>
              <a:rPr lang="en-US" altLang="ko-KR" sz="1200"/>
              <a:t>, </a:t>
            </a:r>
            <a:r>
              <a:rPr lang="ko-KR" altLang="en-US" sz="1200"/>
              <a:t>해당 군집을 바탕으로 맞춤형 컨텐츠를 기획하기에는 어려울 것으로 예상됨</a:t>
            </a:r>
            <a:endParaRPr lang="en-US" altLang="ko-KR" sz="180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2000"/>
              <a:t>국가별 장르 분포에도, 문화권별 장르 분포에도 유의성이 없음</a:t>
            </a:r>
            <a:endParaRPr lang="en-US" altLang="ko-KR" sz="2000"/>
          </a:p>
          <a:p>
            <a:pPr marL="742950" lvl="2" indent="-285750"/>
            <a:r>
              <a:rPr lang="ko-KR" altLang="en-US"/>
              <a:t>위 문단과 결합하여</a:t>
            </a:r>
            <a:r>
              <a:rPr lang="en-US" altLang="ko-KR"/>
              <a:t>, </a:t>
            </a:r>
            <a:r>
              <a:rPr lang="ko-KR" altLang="en-US"/>
              <a:t>기타 플랫폼에서는 아직 국가별 장르 맞춤화가 진행되지 않은 것으로 추정</a:t>
            </a:r>
            <a:endParaRPr lang="en-US" altLang="ko-KR"/>
          </a:p>
          <a:p>
            <a:pPr marL="742950" lvl="2" indent="-285750"/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컨텐츠 기획에 있어 데이터 기반 의사결정보다는 전략적 과감성이 필요하다고 판단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4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8B7D97-1FE0-4BA9-801E-2CE19FD25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660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D2FF57-7270-9D95-696B-BD3B3CBC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7441"/>
            <a:ext cx="3824111" cy="1916773"/>
          </a:xfrm>
        </p:spPr>
        <p:txBody>
          <a:bodyPr anchor="t">
            <a:normAutofit/>
          </a:bodyPr>
          <a:lstStyle/>
          <a:p>
            <a:r>
              <a:rPr lang="ko-KR" altLang="en-US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9C2B9-84EC-90BB-AB29-8FAACEA5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84" y="2489201"/>
            <a:ext cx="4570615" cy="3225798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/>
              <a:t>OTT</a:t>
            </a:r>
            <a:r>
              <a:rPr lang="ko-KR" altLang="en-US"/>
              <a:t> 플랫폼 </a:t>
            </a:r>
            <a:r>
              <a:rPr lang="en-US" altLang="ko-KR"/>
              <a:t>3</a:t>
            </a:r>
            <a:r>
              <a:rPr lang="ko-KR" altLang="en-US"/>
              <a:t>종을 대상으로</a:t>
            </a:r>
            <a:br>
              <a:rPr lang="en-US" altLang="ko-KR"/>
            </a:br>
            <a:r>
              <a:rPr lang="ko-KR" altLang="en-US"/>
              <a:t>기존 컨텐츠의 분포 및 특성 분석</a:t>
            </a:r>
            <a:endParaRPr lang="en-US" altLang="ko-KR"/>
          </a:p>
          <a:p>
            <a:pPr algn="r"/>
            <a:r>
              <a:rPr lang="en-US" altLang="ko-KR"/>
              <a:t>OTT </a:t>
            </a:r>
            <a:r>
              <a:rPr lang="ko-KR" altLang="en-US"/>
              <a:t>배급을 위한</a:t>
            </a:r>
            <a:r>
              <a:rPr lang="en-US" altLang="ko-KR"/>
              <a:t> </a:t>
            </a:r>
            <a:r>
              <a:rPr lang="ko-KR" altLang="en-US"/>
              <a:t>차기 컨텐츠</a:t>
            </a:r>
            <a:br>
              <a:rPr lang="en-US" altLang="ko-KR"/>
            </a:br>
            <a:r>
              <a:rPr lang="ko-KR" altLang="en-US"/>
              <a:t>투자유치의 인사이트 제공</a:t>
            </a:r>
            <a:endParaRPr lang="en-US" altLang="ko-K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FBD2442-7951-811D-C261-1B94BE498487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C86BB3-2F3A-7F3B-61B5-4C87B1C440C5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CEBEEA-8E76-6754-951E-157A7368BE3F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E5562B-A11C-738C-6DBF-2AB17723B6BE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B89E4A-08CA-A6AA-C67F-5BF2303D87C8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C731D7-AA60-C03F-24B4-193139620C83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1EBDE-3C12-2037-C8E6-9622A36A9741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A2D729-1068-D805-FA47-57BB48722566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FE852-DB11-AE27-F0FD-4FA3114F229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72ED3A-0206-EF55-51FD-A2030AD9C73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4176CE-21DE-B078-CFA8-6C439D4775E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7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F601C-9482-5E15-B00B-F754BE9C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회고 및 </a:t>
            </a: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940AA-D9B7-B41C-8CDB-31530884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/>
              <a:t>프로젝트 회고</a:t>
            </a:r>
            <a:endParaRPr lang="ko-KR" altLang="en-US" sz="1800">
              <a:ea typeface="Microsoft GothicNeo"/>
              <a:cs typeface="Microsoft GothicNeo"/>
            </a:endParaRPr>
          </a:p>
          <a:p>
            <a:pPr marL="514350" lvl="1" indent="-285750">
              <a:buFont typeface="Arial"/>
              <a:buChar char="•"/>
            </a:pPr>
            <a:r>
              <a:rPr lang="ko-KR" altLang="en-US" sz="1400">
                <a:ea typeface="Microsoft GothicNeo"/>
                <a:cs typeface="Microsoft GothicNeo"/>
              </a:rPr>
              <a:t>다양한 통계적 기법을 실제 데이터에 적용해 볼 수 있는 좋은 기회였습니다.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>
                <a:ea typeface="Microsoft GothicNeo"/>
                <a:cs typeface="Microsoft GothicNeo"/>
              </a:rPr>
              <a:t>팀원들 과의 소통을 통해 다양한 관점의 생각을 들을 수 있어 좋았습니다.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>
                <a:ea typeface="Microsoft GothicNeo"/>
                <a:cs typeface="Microsoft GothicNeo"/>
              </a:rPr>
              <a:t>다만, 시간과 능력이 부족하여 추가 탐구 기회를 놓친 부분이 있어 아쉽습니다.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>
                <a:ea typeface="Microsoft GothicNeo"/>
                <a:cs typeface="Microsoft GothicNeo"/>
              </a:rPr>
              <a:t>또한, 적용한 통계적 기법이 옳게 적용되었는지 확인하고 싶은 아쉬움이 있습니다.</a:t>
            </a:r>
          </a:p>
          <a:p>
            <a:pPr>
              <a:buFont typeface="Arial"/>
              <a:buChar char="•"/>
            </a:pPr>
            <a:endParaRPr lang="ko-KR" altLang="en-US" sz="1400">
              <a:ea typeface="Microsoft GothicNeo"/>
              <a:cs typeface="Microsoft GothicNeo"/>
            </a:endParaRPr>
          </a:p>
          <a:p>
            <a:pPr>
              <a:buFont typeface="Arial"/>
              <a:buChar char="•"/>
            </a:pPr>
            <a:r>
              <a:rPr lang="ko-KR" altLang="en-US" sz="1400" err="1">
                <a:ea typeface="Microsoft GothicNeo"/>
                <a:cs typeface="Microsoft GothicNeo"/>
              </a:rPr>
              <a:t>Reference</a:t>
            </a:r>
            <a:endParaRPr lang="en-US" sz="1800">
              <a:ea typeface="Microsoft GothicNeo"/>
              <a:cs typeface="Microsoft GothicNeo"/>
            </a:endParaRPr>
          </a:p>
          <a:p>
            <a:pPr marL="628650" indent="-342900">
              <a:lnSpc>
                <a:spcPct val="100000"/>
              </a:lnSpc>
            </a:pPr>
            <a:r>
              <a:rPr lang="en-US" altLang="ko-KR" sz="1200" err="1">
                <a:ea typeface="Microsoft GothicNeo"/>
                <a:cs typeface="Microsoft GothicNeo"/>
              </a:rPr>
              <a:t>데이터셋</a:t>
            </a:r>
            <a:r>
              <a:rPr lang="en-US" altLang="ko-KR" sz="1200">
                <a:ea typeface="Microsoft GothicNeo"/>
                <a:cs typeface="Microsoft GothicNeo"/>
              </a:rPr>
              <a:t>: </a:t>
            </a:r>
            <a:r>
              <a:rPr lang="en-US" sz="1200">
                <a:ea typeface="+mn-lt"/>
                <a:cs typeface="+mn-lt"/>
                <a:hlinkClick r:id="rId2"/>
              </a:rPr>
              <a:t>Netflix Movies and TV Shows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3"/>
              </a:rPr>
              <a:t>Amazon Prime Movies and TV Shows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4"/>
              </a:rPr>
              <a:t>Disney+ Movies and TV Shows</a:t>
            </a:r>
          </a:p>
          <a:p>
            <a:pPr marL="628650" indent="-342900">
              <a:lnSpc>
                <a:spcPct val="100000"/>
              </a:lnSpc>
            </a:pPr>
            <a:r>
              <a:rPr lang="en-US" sz="1200" err="1">
                <a:ea typeface="Microsoft GothicNeo"/>
                <a:cs typeface="Microsoft GothicNeo"/>
              </a:rPr>
              <a:t>Github</a:t>
            </a:r>
            <a:r>
              <a:rPr lang="en-US" sz="1200">
                <a:ea typeface="Microsoft GothicNeo"/>
                <a:cs typeface="Microsoft GothicNeo"/>
              </a:rPr>
              <a:t>: </a:t>
            </a:r>
            <a:r>
              <a:rPr lang="en-US" altLang="ko-KR" sz="1100" err="1">
                <a:hlinkClick r:id="rId5"/>
              </a:rPr>
              <a:t>FennexFox</a:t>
            </a:r>
            <a:r>
              <a:rPr lang="en-US" altLang="ko-KR" sz="1100">
                <a:hlinkClick r:id="rId5"/>
              </a:rPr>
              <a:t>/</a:t>
            </a:r>
            <a:r>
              <a:rPr lang="en-US" altLang="ko-KR" sz="1100" err="1">
                <a:hlinkClick r:id="rId5"/>
              </a:rPr>
              <a:t>datathon</a:t>
            </a:r>
            <a:endParaRPr lang="en-US" sz="1200">
              <a:ea typeface="Microsoft GothicNeo"/>
              <a:cs typeface="Microsoft GothicNeo"/>
            </a:endParaRPr>
          </a:p>
          <a:p>
            <a:pPr marL="628650" indent="-342900"/>
            <a:endParaRPr lang="en-US" sz="1200">
              <a:ea typeface="Microsoft GothicNeo"/>
              <a:cs typeface="Microsoft GothicNeo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61DD77-DAC3-4BCB-6479-7BD3BCD025FB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BD3D7CD-E2AF-5DBC-B357-C5B01CCA2531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9E8C2A1-1A00-796E-58F2-71A81D3560A1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0E78E63-6FDF-55E1-416C-266A541AC49B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517458D-A9CC-8D46-B560-1D883AC825BA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2B31DE-3AA8-59A9-213A-4D416D7AA0F5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45550-B984-53D3-194F-01124F3A31D4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7992F-772D-7829-1CEF-D04342C3BAF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EDBB32-EC88-9486-4A4D-FBE6E9BD3481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270152-A8BE-C60B-6946-24F07E65AFC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63C8D8-2DC0-6476-8186-F82AABBF891C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1719F-0E48-0D85-E3E2-FE20245F0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0AC5-6814-AFF8-AEF4-497BE89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불필요 컬럼 제거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1F1160F9-B1B5-7455-68DD-1084B73F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941301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0B20AD3-8744-AABA-95A4-C6FBF45C4B02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04179FC-B18B-11A8-DB89-AEF4F8FEAEE7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BA6C1E-CA72-07BA-03D1-D8721ABD742C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172D5E-E1DC-2265-6E45-35671C411E2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0ADD62-FC32-9898-88B5-0570ACC86090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AB7ED3-8FAA-0AFD-08D6-F54A0CEC4404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E01A7-21E9-149E-57D9-810095F81C0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683CC3-7611-6BEF-658B-AC1C346BE7DA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C90F40-A8A2-2480-F877-B299F75800A8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3EF3BA-6E9F-635D-F0F3-94432C2FDEA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1EBD1-060C-5BAF-2501-127B3A382588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7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0E72C-1E66-DE8D-3E86-662217EE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CE13A-3128-38ED-2DD4-08ABFCA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신규 컬럼 생성</a:t>
            </a:r>
            <a:r>
              <a:rPr lang="en-US" altLang="ko-KR"/>
              <a:t>: “</a:t>
            </a:r>
            <a:r>
              <a:rPr lang="en-US" altLang="ko-KR" err="1"/>
              <a:t>added_delay</a:t>
            </a:r>
            <a:r>
              <a:rPr lang="en-US" altLang="ko-KR"/>
              <a:t>”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15369A-B935-C9AC-2FD2-98EA980EF133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885C56-806C-D6A2-133A-3710ADE57CC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80564AD-6283-6AB7-2454-1256FBF47A12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E78FA28-4631-8113-21C7-8B9793F19688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1D8C7B2-A180-D225-805D-A04A3B000BC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808AD1-F872-7475-0773-A9E424AB01B6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7384-8473-E929-5C08-6781B1EE025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E32832-5743-17AD-53B8-4A62ECF29E7D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96FFD-A49E-1103-254C-BF04DE25605F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8E1C57-EFE8-6AA3-CD1F-5020695C0DD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3C0E6B-27CC-1B10-B0D0-8C34EE14B651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59D9948-1AEE-1CF5-5236-C431D9BD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None/>
            </a:pPr>
            <a:r>
              <a:rPr lang="en-US" altLang="ko-KR" err="1">
                <a:ea typeface="+mn-lt"/>
                <a:cs typeface="+mn-lt"/>
              </a:rPr>
              <a:t>added_delay</a:t>
            </a:r>
            <a:r>
              <a:rPr lang="ko-KR">
                <a:ea typeface="+mn-lt"/>
                <a:cs typeface="+mn-lt"/>
              </a:rPr>
              <a:t> 컬럼 생성 이유</a:t>
            </a:r>
          </a:p>
          <a:p>
            <a:pPr marL="365760" indent="-182880"/>
            <a:r>
              <a:rPr lang="ko-KR">
                <a:ea typeface="+mn-lt"/>
                <a:cs typeface="+mn-lt"/>
              </a:rPr>
              <a:t>데이터 관찰 결과</a:t>
            </a:r>
            <a:endParaRPr lang="en-US" altLang="ko-KR" sz="1200">
              <a:ea typeface="+mn-lt"/>
              <a:cs typeface="+mn-lt"/>
            </a:endParaRPr>
          </a:p>
          <a:p>
            <a:pPr marL="594360" lvl="2" indent="-182880"/>
            <a:r>
              <a:rPr lang="ko-KR" sz="1200" err="1">
                <a:ea typeface="+mn-lt"/>
                <a:cs typeface="+mn-lt"/>
              </a:rPr>
              <a:t>release_year와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en-US" altLang="ko-KR" sz="1200" err="1">
                <a:ea typeface="+mn-lt"/>
                <a:cs typeface="+mn-lt"/>
              </a:rPr>
              <a:t>date_added</a:t>
            </a:r>
            <a:r>
              <a:rPr lang="ko-KR" sz="1200">
                <a:ea typeface="+mn-lt"/>
                <a:cs typeface="+mn-lt"/>
              </a:rPr>
              <a:t> 컬럼의</a:t>
            </a:r>
            <a:r>
              <a:rPr lang="ko-KR" altLang="en-US" sz="1200">
                <a:ea typeface="+mn-lt"/>
                <a:cs typeface="+mn-lt"/>
              </a:rPr>
              <a:t> 일부</a:t>
            </a:r>
            <a:r>
              <a:rPr lang="ko-KR" sz="1200">
                <a:ea typeface="+mn-lt"/>
                <a:cs typeface="+mn-lt"/>
              </a:rPr>
              <a:t> 컨텐츠는 출시 수십 년 후에 플랫폼에 탑재됨을 확인</a:t>
            </a:r>
            <a:endParaRPr lang="en-US" altLang="ko-KR" sz="1200">
              <a:ea typeface="+mn-lt"/>
              <a:cs typeface="+mn-lt"/>
            </a:endParaRPr>
          </a:p>
          <a:p>
            <a:pPr marL="594360" lvl="2" indent="-182880"/>
            <a:r>
              <a:rPr lang="ko-KR" altLang="en-US" sz="1200">
                <a:ea typeface="+mn-lt"/>
                <a:cs typeface="+mn-lt"/>
              </a:rPr>
              <a:t>특히</a:t>
            </a:r>
            <a:r>
              <a:rPr lang="en-US" altLang="ko-KR" sz="1200">
                <a:ea typeface="+mn-lt"/>
                <a:cs typeface="+mn-lt"/>
              </a:rPr>
              <a:t>, OTT </a:t>
            </a:r>
            <a:r>
              <a:rPr lang="ko-KR" altLang="en-US" sz="1200">
                <a:ea typeface="+mn-lt"/>
                <a:cs typeface="+mn-lt"/>
              </a:rPr>
              <a:t>플랫폼 활성화 후 출시된 컨텐츠 중에서도 몇 년의 시간 차이를 보이기도 함</a:t>
            </a:r>
            <a:endParaRPr lang="en-US" sz="1200">
              <a:ea typeface="+mn-lt"/>
              <a:cs typeface="+mn-lt"/>
            </a:endParaRPr>
          </a:p>
          <a:p>
            <a:pPr marL="365760" indent="-182880"/>
            <a:r>
              <a:rPr lang="ko-KR">
                <a:ea typeface="+mn-lt"/>
                <a:cs typeface="+mn-lt"/>
              </a:rPr>
              <a:t>분석 목적 고려사항</a:t>
            </a:r>
            <a:endParaRPr lang="en-US" altLang="ko-KR" sz="1200">
              <a:ea typeface="+mn-lt"/>
              <a:cs typeface="+mn-lt"/>
            </a:endParaRPr>
          </a:p>
          <a:p>
            <a:pPr marL="594360" lvl="2" indent="-182880"/>
            <a:r>
              <a:rPr lang="ko-KR" altLang="en-US" sz="1200">
                <a:ea typeface="+mn-lt"/>
                <a:cs typeface="+mn-lt"/>
              </a:rPr>
              <a:t>본 데이터 분석은 신규 컨텐츠 제작 및 투자유치에 유용한 인사이트를 제공하고자 함</a:t>
            </a:r>
            <a:endParaRPr lang="en-US" altLang="ko-KR" sz="1200">
              <a:ea typeface="+mn-lt"/>
              <a:cs typeface="+mn-lt"/>
            </a:endParaRPr>
          </a:p>
          <a:p>
            <a:pPr marL="594360" lvl="2" indent="-182880"/>
            <a:r>
              <a:rPr lang="ko-KR" sz="1200">
                <a:ea typeface="+mn-lt"/>
                <a:cs typeface="+mn-lt"/>
              </a:rPr>
              <a:t>출시와 탑재의 시간간격이 긴 컨텐츠는 </a:t>
            </a:r>
            <a:r>
              <a:rPr lang="ko-KR" sz="1200" err="1">
                <a:ea typeface="+mn-lt"/>
                <a:cs typeface="+mn-lt"/>
              </a:rPr>
              <a:t>의미있는</a:t>
            </a:r>
            <a:r>
              <a:rPr lang="ko-KR" sz="1200">
                <a:ea typeface="+mn-lt"/>
                <a:cs typeface="+mn-lt"/>
              </a:rPr>
              <a:t> 인사이트를 제공하지 못할 것으로 </a:t>
            </a:r>
            <a:r>
              <a:rPr lang="ko-KR" sz="1200" err="1">
                <a:ea typeface="+mn-lt"/>
                <a:cs typeface="+mn-lt"/>
              </a:rPr>
              <a:t>여겨짐</a:t>
            </a:r>
            <a:endParaRPr lang="en-US" sz="1200">
              <a:ea typeface="+mn-lt"/>
              <a:cs typeface="+mn-lt"/>
            </a:endParaRPr>
          </a:p>
          <a:p>
            <a:pPr marL="365760" indent="-182880"/>
            <a:r>
              <a:rPr lang="ko-KR" sz="1800">
                <a:ea typeface="+mn-lt"/>
                <a:cs typeface="+mn-lt"/>
              </a:rPr>
              <a:t>해결 방안</a:t>
            </a:r>
            <a:endParaRPr lang="en-US" altLang="ko-KR" sz="1200">
              <a:ea typeface="+mn-lt"/>
              <a:cs typeface="+mn-lt"/>
            </a:endParaRPr>
          </a:p>
          <a:p>
            <a:pPr marL="594360" lvl="2" indent="-182880"/>
            <a:r>
              <a:rPr lang="ko-KR" sz="1200">
                <a:ea typeface="+mn-lt"/>
                <a:cs typeface="+mn-lt"/>
              </a:rPr>
              <a:t>출시와 탑재의 시간간격을 분석하기 위해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 err="1">
                <a:ea typeface="+mn-lt"/>
                <a:cs typeface="+mn-lt"/>
              </a:rPr>
              <a:t>added_delay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 컬럼을 생성 하고 이를 기준으로 정제</a:t>
            </a:r>
            <a:endParaRPr lang="en-US" sz="1200">
              <a:ea typeface="+mn-lt"/>
              <a:cs typeface="+mn-lt"/>
            </a:endParaRPr>
          </a:p>
          <a:p>
            <a:pPr marL="365760" indent="-182880"/>
            <a:endParaRPr lang="ko-KR">
              <a:ea typeface="+mn-lt"/>
              <a:cs typeface="+mn-lt"/>
            </a:endParaRPr>
          </a:p>
        </p:txBody>
      </p:sp>
      <p:pic>
        <p:nvPicPr>
          <p:cNvPr id="20" name="그림 19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FD0643C6-0BBF-7A01-5335-032F0B47D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5" y="2233613"/>
            <a:ext cx="2616194" cy="3751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2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6E84-6B30-E34A-AE92-A9305219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064218F-CCDF-71B3-44EB-D95F944F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8" y="1925683"/>
            <a:ext cx="9906001" cy="3006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0D4108-139E-BE37-E19B-453FCE10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불필요 행 제거</a:t>
            </a:r>
            <a:r>
              <a:rPr lang="en-US" altLang="ko-KR"/>
              <a:t>: 2018</a:t>
            </a:r>
            <a:r>
              <a:rPr lang="ko-KR" altLang="en-US"/>
              <a:t>년 이전 출시된 컨텐츠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0E38A9-F6F7-04F6-6C0A-98088773E450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EFB11D-E6C5-D5EA-2D1B-9F9C073BF94F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93C875-F06D-F128-F479-733970559F56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DBDEA11-DDF6-D09A-C1FF-B3D10890C726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17C2752-BFD6-1990-25BA-39341739EF99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17CE002-C425-97B9-C26D-AF7A2308950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8CF88-CBD8-0CD8-147F-A7F9552F8A99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225396-5FF7-FE01-FF99-3954B6F77F41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73B6A-191C-78D7-17D8-552034BEAC23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A76067-39AD-8784-60EA-E6D2EAFB828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E03B93-FC79-F331-E60A-4CE3C234FB4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2CEA84FF-2B30-B9D9-9EFF-9AFDD1A5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/>
              <a:t>2018</a:t>
            </a:r>
            <a:r>
              <a:rPr lang="ko-KR" altLang="en-US"/>
              <a:t>년을 기점으로 </a:t>
            </a:r>
            <a:r>
              <a:rPr lang="en-US" altLang="ko-KR" err="1"/>
              <a:t>release_year</a:t>
            </a:r>
            <a:r>
              <a:rPr lang="ko-KR" altLang="en-US"/>
              <a:t>와 </a:t>
            </a:r>
            <a:r>
              <a:rPr lang="en-US" altLang="ko-KR" err="1"/>
              <a:t>added_delay</a:t>
            </a:r>
            <a:r>
              <a:rPr lang="en-US" altLang="ko-KR"/>
              <a:t> </a:t>
            </a:r>
            <a:r>
              <a:rPr lang="ko-KR" altLang="en-US"/>
              <a:t>컬럼의 상관관계가 급격히 상승</a:t>
            </a:r>
            <a:endParaRPr lang="en-US" altLang="ko-KR"/>
          </a:p>
          <a:p>
            <a:r>
              <a:rPr lang="en-US" altLang="ko-KR" err="1"/>
              <a:t>date_added</a:t>
            </a:r>
            <a:r>
              <a:rPr lang="en-US" altLang="ko-KR"/>
              <a:t> </a:t>
            </a:r>
            <a:r>
              <a:rPr lang="ko-KR" altLang="en-US"/>
              <a:t>컬럼이 누락된 </a:t>
            </a:r>
            <a:r>
              <a:rPr lang="en-US" altLang="ko-KR"/>
              <a:t>amazon </a:t>
            </a:r>
            <a:r>
              <a:rPr lang="ko-KR" altLang="en-US"/>
              <a:t>데이터셋에 대해서도 동일한 기준으로 처리</a:t>
            </a:r>
          </a:p>
        </p:txBody>
      </p:sp>
    </p:spTree>
    <p:extLst>
      <p:ext uri="{BB962C8B-B14F-4D97-AF65-F5344CB8AC3E}">
        <p14:creationId xmlns:p14="http://schemas.microsoft.com/office/powerpoint/2010/main" val="557659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1A32-2BEF-701A-3EE2-6934F7B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핵심 분석 컬럼 선정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8A4B4D2D-19B2-5FC7-FE14-C64CE54C8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44663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A3F1D2-086D-DC10-45E3-3A957756B221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A23E325-CE03-2CBF-B5D3-5B3D978C502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4DC396-80FC-945B-C055-9D824171B407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A3C84DD-719B-AEE6-937A-275340CB5E54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F89741F-CB0C-F89A-33AE-3B2A9779843E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9A1ACE-BF72-49EE-7B43-C62534FB547C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DD32BA-A938-8358-8CF9-92023B3CF654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CD3EC2-3BB6-6D36-8D94-5900D1F15BF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12B601-BC19-EE85-E44B-6209B9DC12B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22EC1-22E8-69EF-74E1-9D2F20947282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EE4342-70B1-9129-9539-8E9FC72111C7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7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C92FDB2-CEF8-63A6-04B4-0D55EF78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45" y="2401085"/>
            <a:ext cx="5160818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FB68A7-C7F0-EC32-9AC1-37F381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컬럼의 시각화</a:t>
            </a:r>
            <a:r>
              <a:rPr lang="en-US" altLang="ko-KR"/>
              <a:t>: country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B4EADD-9EF8-2140-32F4-738E494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log</a:t>
            </a:r>
            <a:r>
              <a:rPr lang="ko-KR" altLang="en-US" dirty="0"/>
              <a:t>를 취한 상태에서도 지수분포적임</a:t>
            </a:r>
            <a:endParaRPr lang="en-US" altLang="ko-KR" dirty="0"/>
          </a:p>
          <a:p>
            <a:pPr lvl="2"/>
            <a:r>
              <a:rPr lang="ko-KR" altLang="en-US" sz="1200" dirty="0"/>
              <a:t>이는 </a:t>
            </a:r>
            <a:r>
              <a:rPr lang="en-US" altLang="ko-KR" sz="1200" dirty="0"/>
              <a:t>Q-Q </a:t>
            </a:r>
            <a:r>
              <a:rPr lang="ko-KR" altLang="en-US" sz="1200" dirty="0"/>
              <a:t>플롯을 통해서도 확인 가능</a:t>
            </a:r>
            <a:endParaRPr lang="en-US" altLang="ko-KR" sz="1200" dirty="0"/>
          </a:p>
          <a:p>
            <a:pPr lvl="2"/>
            <a:r>
              <a:rPr lang="ko-KR" altLang="en-US" sz="1200" dirty="0"/>
              <a:t>이는 해당 분포가 이중지수분포라는 것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즉 극도로 집중된 분포라는 것을 뜻함</a:t>
            </a:r>
            <a:endParaRPr lang="en-US" altLang="ko-KR" sz="1200" dirty="0"/>
          </a:p>
          <a:p>
            <a:r>
              <a:rPr lang="ko-KR" altLang="en-US" dirty="0"/>
              <a:t>이상치 확인</a:t>
            </a:r>
            <a:r>
              <a:rPr lang="en-US" altLang="ko-KR" dirty="0"/>
              <a:t>: </a:t>
            </a:r>
            <a:r>
              <a:rPr lang="ko-KR" altLang="en-US" dirty="0"/>
              <a:t>초기진출단계로 추정</a:t>
            </a:r>
            <a:endParaRPr lang="en-US" altLang="ko-KR" dirty="0"/>
          </a:p>
          <a:p>
            <a:pPr lvl="2"/>
            <a:r>
              <a:rPr lang="en-US" altLang="ko-KR" sz="1200" dirty="0"/>
              <a:t>Q-Q </a:t>
            </a:r>
            <a:r>
              <a:rPr lang="ko-KR" altLang="en-US" sz="1200" dirty="0"/>
              <a:t>플롯 좌하단에 수평선으로 분포하는 국가들 확인 가능</a:t>
            </a:r>
            <a:endParaRPr lang="en-US" altLang="ko-KR" sz="1200" dirty="0"/>
          </a:p>
          <a:p>
            <a:pPr lvl="2"/>
            <a:r>
              <a:rPr lang="ko-KR" altLang="en-US" sz="1200" dirty="0"/>
              <a:t>이는 이중지수분포상 이상치로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해당 데이터포인트 제거 후 분포적합 향상 확인 가능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4EE272-4C8E-4D92-669C-FDB247F8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45" y="2401085"/>
            <a:ext cx="5157354" cy="3429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4AAAD-3EAD-F460-0915-9D0DA3DB4ED4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3931AB-621B-20DD-B812-41015E971A07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6B97CB6-B533-33C4-2B71-3F2EB517A7E1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E2E0278-B356-5CF6-27C7-611651014427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1893F05-3BF0-106E-53AE-4C5ECE14E9E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071D389-DFAC-1865-8837-B1F3DFA8767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ABC867-77A5-A8CC-140F-E3910F5DFE8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7C28C0-E90A-4737-B897-D023A1A7551E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4B137D-DDDF-D6AE-C810-C4A76FEAB6EE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820ED8-736A-C7B9-7FD6-3243D46E8C08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B5CF1B-C540-9317-FFFE-A5FE78290065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7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5688-BE85-AAA5-A824-957FDAAB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B9ACAC-742E-A836-ECD2-9C491FE3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45" y="2401085"/>
            <a:ext cx="5160735" cy="34312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6FB91F-8CFB-0791-6EBF-CAED922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컬럼의 시각화</a:t>
            </a:r>
            <a:r>
              <a:rPr lang="en-US" altLang="ko-KR"/>
              <a:t>: </a:t>
            </a:r>
            <a:r>
              <a:rPr lang="en-US" altLang="ko-KR" err="1"/>
              <a:t>listed_in</a:t>
            </a:r>
            <a:r>
              <a:rPr lang="en-US" altLang="ko-KR"/>
              <a:t> = genre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433CFC-8800-3D21-C68B-E4CA5B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/>
              <a:t>중복 등을 고려하여 장르구분 통합</a:t>
            </a:r>
            <a:endParaRPr lang="en-US" altLang="ko-KR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기초 데이터셋은 총 </a:t>
            </a:r>
            <a:r>
              <a:rPr lang="en-US" altLang="ko-KR" sz="1200"/>
              <a:t>110</a:t>
            </a:r>
            <a:r>
              <a:rPr lang="ko-KR" altLang="en-US" sz="1200"/>
              <a:t>여개의 </a:t>
            </a:r>
            <a:r>
              <a:rPr lang="en-US" altLang="ko-KR" sz="1200"/>
              <a:t>genre </a:t>
            </a:r>
            <a:r>
              <a:rPr lang="ko-KR" altLang="en-US" sz="1200"/>
              <a:t>포함</a:t>
            </a:r>
            <a:endParaRPr lang="en-US" altLang="ko-KR" sz="120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이를 </a:t>
            </a:r>
            <a:r>
              <a:rPr lang="en-US" altLang="ko-KR" sz="1200"/>
              <a:t>20</a:t>
            </a:r>
            <a:r>
              <a:rPr lang="ko-KR" altLang="en-US" sz="1200"/>
              <a:t>여개의 대범주로 통합</a:t>
            </a:r>
            <a:endParaRPr lang="en-US" altLang="ko-KR" sz="1200"/>
          </a:p>
          <a:p>
            <a:r>
              <a:rPr lang="ko-KR" altLang="en-US"/>
              <a:t>장르구분 통합 결과를 시각화</a:t>
            </a:r>
            <a:endParaRPr lang="en-US" altLang="ko-KR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전형적인 </a:t>
            </a:r>
            <a:r>
              <a:rPr lang="en-US" altLang="ko-KR" sz="1200"/>
              <a:t>exponential</a:t>
            </a:r>
            <a:r>
              <a:rPr lang="ko-KR" altLang="en-US" sz="1200"/>
              <a:t> </a:t>
            </a:r>
            <a:r>
              <a:rPr lang="en-US" altLang="ko-KR" sz="1200"/>
              <a:t>distribution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제거해야 할 이상치 없음</a:t>
            </a:r>
            <a:endParaRPr lang="en-US" altLang="ko-KR" sz="12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192777-8367-26F5-887F-616212A5A04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04B46D0-DA53-E778-48E7-6A3014A7465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E3A0466-E152-E655-0718-5537AF0086FE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15D0890-440F-C85E-42F3-8B7AAC07CB9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C74E7-879B-0CF8-C5FF-1D14A3CAAD46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2273F3-EF9E-286A-2FC1-3473862B785B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181C5-F1A7-5370-D49F-E2A2C348DA3D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9191C-FFFC-9E14-8EF5-0DFBC47AD5E1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E85EB-A55D-8996-A2BB-E063C91E4740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25B0B2-D5A0-B761-1EA2-C90FEF521A06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B2AB3-7C73-68FD-C72A-3C5CCF7B5AEC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6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7339-90FD-C5A6-29E9-AF53AECD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AF7D6-85A9-2109-4A8F-05BEDC85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작업가설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942933-A0B5-B524-D2A0-BEE3C4B65962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F603657-2547-EACE-202B-76D49D4D49E8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6EC63F-4E17-3737-0396-0348F91D16D4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04F09FB-003E-68CA-B6DC-8271688312EE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559B90-C3EA-ABE0-D22F-6F7F29B0F275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0D02D-EECA-3FB5-CAEA-B6F54C39E625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2B0EB8-AE20-E6EF-EAD6-726DBEAEA90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426911-2FB5-3FE4-9036-2B2D2F0F4802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79A82-3C92-A323-D525-3EDF2DE772D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151EAB-EF29-F8FC-1817-4B07BF65CA47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</a:schemeClr>
                  </a:solidFill>
                </a:rPr>
                <a:t>결론 및 회고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8FCA5-C1CF-86CB-1721-707806BD6C9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34AF73A-C9AF-AA1E-497B-9B81FC5E7451}"/>
              </a:ext>
            </a:extLst>
          </p:cNvPr>
          <p:cNvSpPr txBox="1"/>
          <p:nvPr/>
        </p:nvSpPr>
        <p:spPr>
          <a:xfrm>
            <a:off x="1662546" y="2346099"/>
            <a:ext cx="4342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/>
              <a:t>01</a:t>
            </a:r>
            <a:endParaRPr lang="en-US" altLang="ko-KR"/>
          </a:p>
          <a:p>
            <a:pPr algn="r"/>
            <a:r>
              <a:rPr lang="ko-KR" altLang="en-US" sz="2400" b="1"/>
              <a:t>가설</a:t>
            </a:r>
            <a:endParaRPr lang="en-US" altLang="ko-KR" sz="2400" b="1"/>
          </a:p>
          <a:p>
            <a:pPr algn="r"/>
            <a:endParaRPr lang="en-US" altLang="ko-KR"/>
          </a:p>
          <a:p>
            <a:pPr algn="r"/>
            <a:r>
              <a:rPr lang="ko-KR" altLang="en-US"/>
              <a:t>각 컨텐츠가 출시되는 국가들은</a:t>
            </a:r>
            <a:endParaRPr lang="en-US" altLang="ko-KR"/>
          </a:p>
          <a:p>
            <a:pPr algn="r"/>
            <a:r>
              <a:rPr lang="ko-KR" altLang="en-US"/>
              <a:t>통계적 군집화가 가능할 것이며</a:t>
            </a:r>
            <a:r>
              <a:rPr lang="en-US" altLang="ko-KR"/>
              <a:t>,</a:t>
            </a:r>
          </a:p>
          <a:p>
            <a:pPr algn="r"/>
            <a:r>
              <a:rPr lang="ko-KR" altLang="en-US"/>
              <a:t>플랫폼별로 차이가 있을 것이다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0875D6-4B1C-8FFF-2041-EAD8C195392B}"/>
              </a:ext>
            </a:extLst>
          </p:cNvPr>
          <p:cNvSpPr txBox="1"/>
          <p:nvPr/>
        </p:nvSpPr>
        <p:spPr>
          <a:xfrm>
            <a:off x="6186487" y="2346099"/>
            <a:ext cx="434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02</a:t>
            </a:r>
          </a:p>
          <a:p>
            <a:r>
              <a:rPr lang="ko-KR" altLang="en-US" sz="2400" b="1"/>
              <a:t>가설</a:t>
            </a:r>
            <a:endParaRPr lang="en-US" altLang="ko-KR" sz="2400" b="1"/>
          </a:p>
          <a:p>
            <a:endParaRPr lang="en-US" altLang="ko-KR"/>
          </a:p>
          <a:p>
            <a:r>
              <a:rPr lang="ko-KR" altLang="en-US"/>
              <a:t>각 국가에 출시된 컨텐츠의 장르는</a:t>
            </a:r>
            <a:endParaRPr lang="en-US" altLang="ko-KR"/>
          </a:p>
          <a:p>
            <a:r>
              <a:rPr lang="ko-KR" altLang="en-US"/>
              <a:t>서로 다르게 분포할 것이며</a:t>
            </a:r>
            <a:r>
              <a:rPr lang="en-US" altLang="ko-KR"/>
              <a:t>,</a:t>
            </a:r>
          </a:p>
          <a:p>
            <a:r>
              <a:rPr lang="ko-KR" altLang="en-US"/>
              <a:t>플랫폼별로 차이가 있을 것이다</a:t>
            </a:r>
            <a:r>
              <a:rPr lang="en-US" altLang="ko-KR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7FAB20D-A05B-6E2A-BF30-CCF6DE4F58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233833"/>
            <a:ext cx="0" cy="26060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2386</Words>
  <Application>Microsoft Office PowerPoint</Application>
  <PresentationFormat>와이드스크린</PresentationFormat>
  <Paragraphs>243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Microsoft GothicNeo</vt:lpstr>
      <vt:lpstr>맑은 고딕</vt:lpstr>
      <vt:lpstr>Arial</vt:lpstr>
      <vt:lpstr>RegattaVTI</vt:lpstr>
      <vt:lpstr>OTT 컨텐츠 제작: 국가와 장르 기준의 타겟팅은 가능한가</vt:lpstr>
      <vt:lpstr>프로젝트 목표</vt:lpstr>
      <vt:lpstr>불필요 컬럼 제거</vt:lpstr>
      <vt:lpstr>신규 컬럼 생성: “added_delay”</vt:lpstr>
      <vt:lpstr>불필요 행 제거: 2018년 이전 출시된 컨텐츠</vt:lpstr>
      <vt:lpstr>핵심 분석 컬럼 선정</vt:lpstr>
      <vt:lpstr>핵심 컬럼의 시각화: country</vt:lpstr>
      <vt:lpstr>핵심 컬럼의 시각화: listed_in = genre</vt:lpstr>
      <vt:lpstr>핵심 작업가설</vt:lpstr>
      <vt:lpstr>작업가설 01: 국가별 군집화</vt:lpstr>
      <vt:lpstr>작업가설 01: 국가별 군집화 _ 상관행렬</vt:lpstr>
      <vt:lpstr>작업가설 01: 국가별 군집화 _ 계층적 군집화</vt:lpstr>
      <vt:lpstr>작업가설 02: 국가별 장르 분포</vt:lpstr>
      <vt:lpstr>작업가설 02: 국가별 장르 분포</vt:lpstr>
      <vt:lpstr>작업가설 02: 국가별 장르 분포</vt:lpstr>
      <vt:lpstr>작업가설 결론 요약 및 인사이트 도출</vt:lpstr>
      <vt:lpstr>작업가설 결론 요약</vt:lpstr>
      <vt:lpstr>인사이트 도출_넷플릭스:   미국을 노릴 것인가, 타문화권을 노릴 것인가</vt:lpstr>
      <vt:lpstr>인사이트 도출_타플랫폼:   성숙하지 못한 플랫폼, 전략적 과감성이 필요</vt:lpstr>
      <vt:lpstr>회고 및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형석 윤</dc:creator>
  <cp:lastModifiedBy>형석 윤</cp:lastModifiedBy>
  <cp:revision>1</cp:revision>
  <dcterms:created xsi:type="dcterms:W3CDTF">2024-12-09T12:10:36Z</dcterms:created>
  <dcterms:modified xsi:type="dcterms:W3CDTF">2024-12-10T07:02:15Z</dcterms:modified>
</cp:coreProperties>
</file>