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7"/>
  </p:notesMasterIdLst>
  <p:handoutMasterIdLst>
    <p:handoutMasterId r:id="rId18"/>
  </p:handoutMasterIdLst>
  <p:sldIdLst>
    <p:sldId id="500" r:id="rId2"/>
    <p:sldId id="454" r:id="rId3"/>
    <p:sldId id="455" r:id="rId4"/>
    <p:sldId id="505" r:id="rId5"/>
    <p:sldId id="506" r:id="rId6"/>
    <p:sldId id="503" r:id="rId7"/>
    <p:sldId id="504" r:id="rId8"/>
    <p:sldId id="491" r:id="rId9"/>
    <p:sldId id="494" r:id="rId10"/>
    <p:sldId id="495" r:id="rId11"/>
    <p:sldId id="490" r:id="rId12"/>
    <p:sldId id="458" r:id="rId13"/>
    <p:sldId id="459" r:id="rId14"/>
    <p:sldId id="502" r:id="rId15"/>
    <p:sldId id="460" r:id="rId1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ahoma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ahoma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ahoma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ahoma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ahoma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ahoma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ahoma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ahoma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ahoma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784">
          <p15:clr>
            <a:srgbClr val="A4A3A4"/>
          </p15:clr>
        </p15:guide>
        <p15:guide id="2" pos="34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CC33"/>
    <a:srgbClr val="FFCCCC"/>
    <a:srgbClr val="74F274"/>
    <a:srgbClr val="C0C0C0"/>
    <a:srgbClr val="FFFFFF"/>
    <a:srgbClr val="6600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4" autoAdjust="0"/>
    <p:restoredTop sz="94580" autoAdjust="0"/>
  </p:normalViewPr>
  <p:slideViewPr>
    <p:cSldViewPr>
      <p:cViewPr varScale="1">
        <p:scale>
          <a:sx n="71" d="100"/>
          <a:sy n="71" d="100"/>
        </p:scale>
        <p:origin x="-85" y="-225"/>
      </p:cViewPr>
      <p:guideLst>
        <p:guide orient="horz" pos="2784"/>
        <p:guide pos="3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66"/>
    </p:cViewPr>
  </p:sorterViewPr>
  <p:notesViewPr>
    <p:cSldViewPr>
      <p:cViewPr varScale="1">
        <p:scale>
          <a:sx n="61" d="100"/>
          <a:sy n="61" d="100"/>
        </p:scale>
        <p:origin x="-1698" y="-5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520953F-EE60-4668-A0EC-50A9B8E9620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438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451BFCA7-BBD3-4F88-A570-DE10C63719F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312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>
                <a:cs typeface="+mn-cs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/>
                <a:ahLst/>
                <a:cxnLst>
                  <a:cxn ang="0">
                    <a:pos x="4848" y="432"/>
                  </a:cxn>
                  <a:cxn ang="0">
                    <a:pos x="0" y="432"/>
                  </a:cxn>
                  <a:cxn ang="0">
                    <a:pos x="0" y="0"/>
                  </a:cxn>
                  <a:cxn ang="0">
                    <a:pos x="4848" y="0"/>
                  </a:cxn>
                  <a:cxn ang="0">
                    <a:pos x="4848" y="432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>
                  <a:cs typeface="+mn-cs"/>
                </a:endParaRPr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/>
                  <a:ahLst/>
                  <a:cxnLst>
                    <a:cxn ang="0">
                      <a:pos x="5" y="11"/>
                    </a:cxn>
                    <a:cxn ang="0">
                      <a:pos x="15" y="5"/>
                    </a:cxn>
                    <a:cxn ang="0">
                      <a:pos x="13" y="17"/>
                    </a:cxn>
                    <a:cxn ang="0">
                      <a:pos x="5" y="11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/>
                  <a:ahLst/>
                  <a:cxnLst>
                    <a:cxn ang="0">
                      <a:pos x="3" y="13"/>
                    </a:cxn>
                    <a:cxn ang="0">
                      <a:pos x="11" y="3"/>
                    </a:cxn>
                    <a:cxn ang="0">
                      <a:pos x="7" y="19"/>
                    </a:cxn>
                    <a:cxn ang="0">
                      <a:pos x="3" y="13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/>
                  <a:ahLst/>
                  <a:cxnLst>
                    <a:cxn ang="0">
                      <a:pos x="16" y="33"/>
                    </a:cxn>
                    <a:cxn ang="0">
                      <a:pos x="8" y="21"/>
                    </a:cxn>
                    <a:cxn ang="0">
                      <a:pos x="0" y="9"/>
                    </a:cxn>
                    <a:cxn ang="0">
                      <a:pos x="16" y="3"/>
                    </a:cxn>
                    <a:cxn ang="0">
                      <a:pos x="30" y="23"/>
                    </a:cxn>
                    <a:cxn ang="0">
                      <a:pos x="28" y="31"/>
                    </a:cxn>
                    <a:cxn ang="0">
                      <a:pos x="16" y="3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/>
                  <a:ahLst/>
                  <a:cxnLst>
                    <a:cxn ang="0">
                      <a:pos x="15" y="16"/>
                    </a:cxn>
                    <a:cxn ang="0">
                      <a:pos x="3" y="8"/>
                    </a:cxn>
                    <a:cxn ang="0">
                      <a:pos x="15" y="0"/>
                    </a:cxn>
                    <a:cxn ang="0">
                      <a:pos x="15" y="16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/>
                  <a:ahLst/>
                  <a:cxnLst>
                    <a:cxn ang="0">
                      <a:pos x="14" y="24"/>
                    </a:cxn>
                    <a:cxn ang="0">
                      <a:pos x="30" y="4"/>
                    </a:cxn>
                    <a:cxn ang="0">
                      <a:pos x="42" y="0"/>
                    </a:cxn>
                    <a:cxn ang="0">
                      <a:pos x="58" y="12"/>
                    </a:cxn>
                    <a:cxn ang="0">
                      <a:pos x="32" y="26"/>
                    </a:cxn>
                    <a:cxn ang="0">
                      <a:pos x="12" y="46"/>
                    </a:cxn>
                    <a:cxn ang="0">
                      <a:pos x="8" y="20"/>
                    </a:cxn>
                    <a:cxn ang="0">
                      <a:pos x="12" y="14"/>
                    </a:cxn>
                    <a:cxn ang="0">
                      <a:pos x="14" y="24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/>
                  <a:ahLst/>
                  <a:cxnLst>
                    <a:cxn ang="0">
                      <a:pos x="0" y="31"/>
                    </a:cxn>
                    <a:cxn ang="0">
                      <a:pos x="18" y="25"/>
                    </a:cxn>
                    <a:cxn ang="0">
                      <a:pos x="52" y="1"/>
                    </a:cxn>
                    <a:cxn ang="0">
                      <a:pos x="64" y="3"/>
                    </a:cxn>
                    <a:cxn ang="0">
                      <a:pos x="50" y="19"/>
                    </a:cxn>
                    <a:cxn ang="0">
                      <a:pos x="28" y="33"/>
                    </a:cxn>
                    <a:cxn ang="0">
                      <a:pos x="22" y="47"/>
                    </a:cxn>
                    <a:cxn ang="0">
                      <a:pos x="16" y="45"/>
                    </a:cxn>
                    <a:cxn ang="0">
                      <a:pos x="12" y="39"/>
                    </a:cxn>
                    <a:cxn ang="0">
                      <a:pos x="0" y="35"/>
                    </a:cxn>
                    <a:cxn ang="0">
                      <a:pos x="0" y="3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36" y="18"/>
                    </a:cxn>
                    <a:cxn ang="0">
                      <a:pos x="46" y="30"/>
                    </a:cxn>
                    <a:cxn ang="0">
                      <a:pos x="76" y="52"/>
                    </a:cxn>
                    <a:cxn ang="0">
                      <a:pos x="92" y="66"/>
                    </a:cxn>
                    <a:cxn ang="0">
                      <a:pos x="122" y="98"/>
                    </a:cxn>
                    <a:cxn ang="0">
                      <a:pos x="136" y="128"/>
                    </a:cxn>
                    <a:cxn ang="0">
                      <a:pos x="148" y="132"/>
                    </a:cxn>
                    <a:cxn ang="0">
                      <a:pos x="154" y="150"/>
                    </a:cxn>
                    <a:cxn ang="0">
                      <a:pos x="176" y="152"/>
                    </a:cxn>
                    <a:cxn ang="0">
                      <a:pos x="170" y="196"/>
                    </a:cxn>
                    <a:cxn ang="0">
                      <a:pos x="180" y="224"/>
                    </a:cxn>
                    <a:cxn ang="0">
                      <a:pos x="198" y="232"/>
                    </a:cxn>
                    <a:cxn ang="0">
                      <a:pos x="216" y="234"/>
                    </a:cxn>
                    <a:cxn ang="0">
                      <a:pos x="236" y="242"/>
                    </a:cxn>
                    <a:cxn ang="0">
                      <a:pos x="254" y="236"/>
                    </a:cxn>
                    <a:cxn ang="0">
                      <a:pos x="272" y="248"/>
                    </a:cxn>
                    <a:cxn ang="0">
                      <a:pos x="296" y="256"/>
                    </a:cxn>
                    <a:cxn ang="0">
                      <a:pos x="314" y="264"/>
                    </a:cxn>
                    <a:cxn ang="0">
                      <a:pos x="352" y="266"/>
                    </a:cxn>
                    <a:cxn ang="0">
                      <a:pos x="342" y="274"/>
                    </a:cxn>
                    <a:cxn ang="0">
                      <a:pos x="322" y="272"/>
                    </a:cxn>
                    <a:cxn ang="0">
                      <a:pos x="300" y="270"/>
                    </a:cxn>
                    <a:cxn ang="0">
                      <a:pos x="288" y="266"/>
                    </a:cxn>
                    <a:cxn ang="0">
                      <a:pos x="252" y="264"/>
                    </a:cxn>
                    <a:cxn ang="0">
                      <a:pos x="234" y="260"/>
                    </a:cxn>
                    <a:cxn ang="0">
                      <a:pos x="172" y="242"/>
                    </a:cxn>
                    <a:cxn ang="0">
                      <a:pos x="160" y="216"/>
                    </a:cxn>
                    <a:cxn ang="0">
                      <a:pos x="126" y="200"/>
                    </a:cxn>
                    <a:cxn ang="0">
                      <a:pos x="108" y="186"/>
                    </a:cxn>
                    <a:cxn ang="0">
                      <a:pos x="94" y="158"/>
                    </a:cxn>
                    <a:cxn ang="0">
                      <a:pos x="68" y="108"/>
                    </a:cxn>
                    <a:cxn ang="0">
                      <a:pos x="64" y="102"/>
                    </a:cxn>
                    <a:cxn ang="0">
                      <a:pos x="58" y="100"/>
                    </a:cxn>
                    <a:cxn ang="0">
                      <a:pos x="54" y="88"/>
                    </a:cxn>
                    <a:cxn ang="0">
                      <a:pos x="38" y="58"/>
                    </a:cxn>
                    <a:cxn ang="0">
                      <a:pos x="20" y="40"/>
                    </a:cxn>
                    <a:cxn ang="0">
                      <a:pos x="4" y="22"/>
                    </a:cxn>
                    <a:cxn ang="0">
                      <a:pos x="10" y="2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/>
                  <a:ahLst/>
                  <a:cxnLst>
                    <a:cxn ang="0">
                      <a:pos x="54" y="66"/>
                    </a:cxn>
                    <a:cxn ang="0">
                      <a:pos x="66" y="58"/>
                    </a:cxn>
                    <a:cxn ang="0">
                      <a:pos x="68" y="52"/>
                    </a:cxn>
                    <a:cxn ang="0">
                      <a:pos x="80" y="44"/>
                    </a:cxn>
                    <a:cxn ang="0">
                      <a:pos x="106" y="22"/>
                    </a:cxn>
                    <a:cxn ang="0">
                      <a:pos x="112" y="4"/>
                    </a:cxn>
                    <a:cxn ang="0">
                      <a:pos x="124" y="0"/>
                    </a:cxn>
                    <a:cxn ang="0">
                      <a:pos x="150" y="28"/>
                    </a:cxn>
                    <a:cxn ang="0">
                      <a:pos x="146" y="44"/>
                    </a:cxn>
                    <a:cxn ang="0">
                      <a:pos x="126" y="64"/>
                    </a:cxn>
                    <a:cxn ang="0">
                      <a:pos x="132" y="94"/>
                    </a:cxn>
                    <a:cxn ang="0">
                      <a:pos x="142" y="110"/>
                    </a:cxn>
                    <a:cxn ang="0">
                      <a:pos x="146" y="128"/>
                    </a:cxn>
                    <a:cxn ang="0">
                      <a:pos x="128" y="128"/>
                    </a:cxn>
                    <a:cxn ang="0">
                      <a:pos x="116" y="146"/>
                    </a:cxn>
                    <a:cxn ang="0">
                      <a:pos x="104" y="156"/>
                    </a:cxn>
                    <a:cxn ang="0">
                      <a:pos x="100" y="198"/>
                    </a:cxn>
                    <a:cxn ang="0">
                      <a:pos x="88" y="202"/>
                    </a:cxn>
                    <a:cxn ang="0">
                      <a:pos x="82" y="206"/>
                    </a:cxn>
                    <a:cxn ang="0">
                      <a:pos x="76" y="202"/>
                    </a:cxn>
                    <a:cxn ang="0">
                      <a:pos x="72" y="190"/>
                    </a:cxn>
                    <a:cxn ang="0">
                      <a:pos x="60" y="186"/>
                    </a:cxn>
                    <a:cxn ang="0">
                      <a:pos x="42" y="194"/>
                    </a:cxn>
                    <a:cxn ang="0">
                      <a:pos x="28" y="186"/>
                    </a:cxn>
                    <a:cxn ang="0">
                      <a:pos x="10" y="148"/>
                    </a:cxn>
                    <a:cxn ang="0">
                      <a:pos x="4" y="130"/>
                    </a:cxn>
                    <a:cxn ang="0">
                      <a:pos x="0" y="118"/>
                    </a:cxn>
                    <a:cxn ang="0">
                      <a:pos x="20" y="96"/>
                    </a:cxn>
                    <a:cxn ang="0">
                      <a:pos x="32" y="104"/>
                    </a:cxn>
                    <a:cxn ang="0">
                      <a:pos x="34" y="80"/>
                    </a:cxn>
                    <a:cxn ang="0">
                      <a:pos x="52" y="70"/>
                    </a:cxn>
                    <a:cxn ang="0">
                      <a:pos x="54" y="66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/>
                  <a:ahLst/>
                  <a:cxnLst>
                    <a:cxn ang="0">
                      <a:pos x="4" y="32"/>
                    </a:cxn>
                    <a:cxn ang="0">
                      <a:pos x="18" y="10"/>
                    </a:cxn>
                    <a:cxn ang="0">
                      <a:pos x="46" y="20"/>
                    </a:cxn>
                    <a:cxn ang="0">
                      <a:pos x="72" y="14"/>
                    </a:cxn>
                    <a:cxn ang="0">
                      <a:pos x="90" y="0"/>
                    </a:cxn>
                    <a:cxn ang="0">
                      <a:pos x="76" y="26"/>
                    </a:cxn>
                    <a:cxn ang="0">
                      <a:pos x="60" y="38"/>
                    </a:cxn>
                    <a:cxn ang="0">
                      <a:pos x="42" y="32"/>
                    </a:cxn>
                    <a:cxn ang="0">
                      <a:pos x="14" y="30"/>
                    </a:cxn>
                    <a:cxn ang="0">
                      <a:pos x="4" y="32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/>
                  <a:ahLst/>
                  <a:cxnLst>
                    <a:cxn ang="0">
                      <a:pos x="8" y="18"/>
                    </a:cxn>
                    <a:cxn ang="0">
                      <a:pos x="18" y="0"/>
                    </a:cxn>
                    <a:cxn ang="0">
                      <a:pos x="34" y="18"/>
                    </a:cxn>
                    <a:cxn ang="0">
                      <a:pos x="62" y="4"/>
                    </a:cxn>
                    <a:cxn ang="0">
                      <a:pos x="46" y="34"/>
                    </a:cxn>
                    <a:cxn ang="0">
                      <a:pos x="54" y="48"/>
                    </a:cxn>
                    <a:cxn ang="0">
                      <a:pos x="58" y="60"/>
                    </a:cxn>
                    <a:cxn ang="0">
                      <a:pos x="46" y="74"/>
                    </a:cxn>
                    <a:cxn ang="0">
                      <a:pos x="34" y="60"/>
                    </a:cxn>
                    <a:cxn ang="0">
                      <a:pos x="22" y="48"/>
                    </a:cxn>
                    <a:cxn ang="0">
                      <a:pos x="28" y="68"/>
                    </a:cxn>
                    <a:cxn ang="0">
                      <a:pos x="30" y="74"/>
                    </a:cxn>
                    <a:cxn ang="0">
                      <a:pos x="20" y="104"/>
                    </a:cxn>
                    <a:cxn ang="0">
                      <a:pos x="12" y="102"/>
                    </a:cxn>
                    <a:cxn ang="0">
                      <a:pos x="8" y="90"/>
                    </a:cxn>
                    <a:cxn ang="0">
                      <a:pos x="0" y="54"/>
                    </a:cxn>
                    <a:cxn ang="0">
                      <a:pos x="2" y="30"/>
                    </a:cxn>
                    <a:cxn ang="0">
                      <a:pos x="8" y="18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/>
                  <a:ahLst/>
                  <a:cxnLst>
                    <a:cxn ang="0">
                      <a:pos x="3" y="28"/>
                    </a:cxn>
                    <a:cxn ang="0">
                      <a:pos x="13" y="0"/>
                    </a:cxn>
                    <a:cxn ang="0">
                      <a:pos x="15" y="28"/>
                    </a:cxn>
                    <a:cxn ang="0">
                      <a:pos x="37" y="38"/>
                    </a:cxn>
                    <a:cxn ang="0">
                      <a:pos x="19" y="44"/>
                    </a:cxn>
                    <a:cxn ang="0">
                      <a:pos x="5" y="58"/>
                    </a:cxn>
                    <a:cxn ang="0">
                      <a:pos x="1" y="34"/>
                    </a:cxn>
                    <a:cxn ang="0">
                      <a:pos x="3" y="28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9" y="0"/>
                    </a:cxn>
                    <a:cxn ang="0">
                      <a:pos x="49" y="16"/>
                    </a:cxn>
                    <a:cxn ang="0">
                      <a:pos x="35" y="14"/>
                    </a:cxn>
                    <a:cxn ang="0">
                      <a:pos x="3" y="16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/>
                  <a:ahLst/>
                  <a:cxnLst>
                    <a:cxn ang="0">
                      <a:pos x="21" y="38"/>
                    </a:cxn>
                    <a:cxn ang="0">
                      <a:pos x="15" y="26"/>
                    </a:cxn>
                    <a:cxn ang="0">
                      <a:pos x="3" y="22"/>
                    </a:cxn>
                    <a:cxn ang="0">
                      <a:pos x="13" y="8"/>
                    </a:cxn>
                    <a:cxn ang="0">
                      <a:pos x="25" y="0"/>
                    </a:cxn>
                    <a:cxn ang="0">
                      <a:pos x="49" y="10"/>
                    </a:cxn>
                    <a:cxn ang="0">
                      <a:pos x="53" y="20"/>
                    </a:cxn>
                    <a:cxn ang="0">
                      <a:pos x="61" y="32"/>
                    </a:cxn>
                    <a:cxn ang="0">
                      <a:pos x="41" y="38"/>
                    </a:cxn>
                    <a:cxn ang="0">
                      <a:pos x="23" y="44"/>
                    </a:cxn>
                    <a:cxn ang="0">
                      <a:pos x="21" y="38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/>
                  <a:ahLst/>
                  <a:cxnLst>
                    <a:cxn ang="0">
                      <a:pos x="46" y="28"/>
                    </a:cxn>
                    <a:cxn ang="0">
                      <a:pos x="36" y="14"/>
                    </a:cxn>
                    <a:cxn ang="0">
                      <a:pos x="26" y="30"/>
                    </a:cxn>
                    <a:cxn ang="0">
                      <a:pos x="0" y="24"/>
                    </a:cxn>
                    <a:cxn ang="0">
                      <a:pos x="10" y="42"/>
                    </a:cxn>
                    <a:cxn ang="0">
                      <a:pos x="16" y="62"/>
                    </a:cxn>
                    <a:cxn ang="0">
                      <a:pos x="24" y="48"/>
                    </a:cxn>
                    <a:cxn ang="0">
                      <a:pos x="30" y="44"/>
                    </a:cxn>
                    <a:cxn ang="0">
                      <a:pos x="48" y="56"/>
                    </a:cxn>
                    <a:cxn ang="0">
                      <a:pos x="70" y="62"/>
                    </a:cxn>
                    <a:cxn ang="0">
                      <a:pos x="88" y="72"/>
                    </a:cxn>
                    <a:cxn ang="0">
                      <a:pos x="106" y="102"/>
                    </a:cxn>
                    <a:cxn ang="0">
                      <a:pos x="104" y="122"/>
                    </a:cxn>
                    <a:cxn ang="0">
                      <a:pos x="98" y="134"/>
                    </a:cxn>
                    <a:cxn ang="0">
                      <a:pos x="122" y="128"/>
                    </a:cxn>
                    <a:cxn ang="0">
                      <a:pos x="140" y="140"/>
                    </a:cxn>
                    <a:cxn ang="0">
                      <a:pos x="168" y="148"/>
                    </a:cxn>
                    <a:cxn ang="0">
                      <a:pos x="174" y="146"/>
                    </a:cxn>
                    <a:cxn ang="0">
                      <a:pos x="168" y="134"/>
                    </a:cxn>
                    <a:cxn ang="0">
                      <a:pos x="178" y="136"/>
                    </a:cxn>
                    <a:cxn ang="0">
                      <a:pos x="186" y="118"/>
                    </a:cxn>
                    <a:cxn ang="0">
                      <a:pos x="202" y="122"/>
                    </a:cxn>
                    <a:cxn ang="0">
                      <a:pos x="214" y="130"/>
                    </a:cxn>
                    <a:cxn ang="0">
                      <a:pos x="244" y="168"/>
                    </a:cxn>
                    <a:cxn ang="0">
                      <a:pos x="262" y="178"/>
                    </a:cxn>
                    <a:cxn ang="0">
                      <a:pos x="284" y="170"/>
                    </a:cxn>
                    <a:cxn ang="0">
                      <a:pos x="268" y="160"/>
                    </a:cxn>
                    <a:cxn ang="0">
                      <a:pos x="256" y="138"/>
                    </a:cxn>
                    <a:cxn ang="0">
                      <a:pos x="250" y="132"/>
                    </a:cxn>
                    <a:cxn ang="0">
                      <a:pos x="248" y="122"/>
                    </a:cxn>
                    <a:cxn ang="0">
                      <a:pos x="236" y="116"/>
                    </a:cxn>
                    <a:cxn ang="0">
                      <a:pos x="240" y="96"/>
                    </a:cxn>
                    <a:cxn ang="0">
                      <a:pos x="220" y="86"/>
                    </a:cxn>
                    <a:cxn ang="0">
                      <a:pos x="210" y="70"/>
                    </a:cxn>
                    <a:cxn ang="0">
                      <a:pos x="190" y="54"/>
                    </a:cxn>
                    <a:cxn ang="0">
                      <a:pos x="168" y="38"/>
                    </a:cxn>
                    <a:cxn ang="0">
                      <a:pos x="156" y="34"/>
                    </a:cxn>
                    <a:cxn ang="0">
                      <a:pos x="120" y="16"/>
                    </a:cxn>
                    <a:cxn ang="0">
                      <a:pos x="102" y="4"/>
                    </a:cxn>
                    <a:cxn ang="0">
                      <a:pos x="96" y="0"/>
                    </a:cxn>
                    <a:cxn ang="0">
                      <a:pos x="70" y="10"/>
                    </a:cxn>
                    <a:cxn ang="0">
                      <a:pos x="56" y="32"/>
                    </a:cxn>
                    <a:cxn ang="0">
                      <a:pos x="46" y="28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/>
                  <a:ahLst/>
                  <a:cxnLst>
                    <a:cxn ang="0">
                      <a:pos x="1" y="58"/>
                    </a:cxn>
                    <a:cxn ang="0">
                      <a:pos x="27" y="60"/>
                    </a:cxn>
                    <a:cxn ang="0">
                      <a:pos x="45" y="48"/>
                    </a:cxn>
                    <a:cxn ang="0">
                      <a:pos x="57" y="30"/>
                    </a:cxn>
                    <a:cxn ang="0">
                      <a:pos x="43" y="14"/>
                    </a:cxn>
                    <a:cxn ang="0">
                      <a:pos x="43" y="4"/>
                    </a:cxn>
                    <a:cxn ang="0">
                      <a:pos x="71" y="26"/>
                    </a:cxn>
                    <a:cxn ang="0">
                      <a:pos x="67" y="54"/>
                    </a:cxn>
                    <a:cxn ang="0">
                      <a:pos x="33" y="78"/>
                    </a:cxn>
                    <a:cxn ang="0">
                      <a:pos x="9" y="66"/>
                    </a:cxn>
                    <a:cxn ang="0">
                      <a:pos x="3" y="62"/>
                    </a:cxn>
                    <a:cxn ang="0">
                      <a:pos x="1" y="58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/>
                  <a:ahLst/>
                  <a:cxnLst>
                    <a:cxn ang="0">
                      <a:pos x="3" y="4"/>
                    </a:cxn>
                    <a:cxn ang="0">
                      <a:pos x="3" y="14"/>
                    </a:cxn>
                    <a:cxn ang="0">
                      <a:pos x="3" y="4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/>
                  <a:ahLst/>
                  <a:cxnLst>
                    <a:cxn ang="0">
                      <a:pos x="8" y="14"/>
                    </a:cxn>
                    <a:cxn ang="0">
                      <a:pos x="14" y="0"/>
                    </a:cxn>
                    <a:cxn ang="0">
                      <a:pos x="14" y="22"/>
                    </a:cxn>
                    <a:cxn ang="0">
                      <a:pos x="8" y="14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/>
                  <a:ahLst/>
                  <a:cxnLst>
                    <a:cxn ang="0">
                      <a:pos x="7" y="12"/>
                    </a:cxn>
                    <a:cxn ang="0">
                      <a:pos x="17" y="2"/>
                    </a:cxn>
                    <a:cxn ang="0">
                      <a:pos x="9" y="12"/>
                    </a:cxn>
                    <a:cxn ang="0">
                      <a:pos x="7" y="12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/>
                  <a:ahLst/>
                  <a:cxnLst>
                    <a:cxn ang="0">
                      <a:pos x="7" y="12"/>
                    </a:cxn>
                    <a:cxn ang="0">
                      <a:pos x="15" y="2"/>
                    </a:cxn>
                    <a:cxn ang="0">
                      <a:pos x="15" y="14"/>
                    </a:cxn>
                    <a:cxn ang="0">
                      <a:pos x="7" y="12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/>
                  <a:ahLst/>
                  <a:cxnLst>
                    <a:cxn ang="0">
                      <a:pos x="0" y="50"/>
                    </a:cxn>
                    <a:cxn ang="0">
                      <a:pos x="14" y="24"/>
                    </a:cxn>
                    <a:cxn ang="0">
                      <a:pos x="26" y="20"/>
                    </a:cxn>
                    <a:cxn ang="0">
                      <a:pos x="48" y="18"/>
                    </a:cxn>
                    <a:cxn ang="0">
                      <a:pos x="58" y="0"/>
                    </a:cxn>
                    <a:cxn ang="0">
                      <a:pos x="80" y="40"/>
                    </a:cxn>
                    <a:cxn ang="0">
                      <a:pos x="70" y="56"/>
                    </a:cxn>
                    <a:cxn ang="0">
                      <a:pos x="54" y="62"/>
                    </a:cxn>
                    <a:cxn ang="0">
                      <a:pos x="48" y="80"/>
                    </a:cxn>
                    <a:cxn ang="0">
                      <a:pos x="32" y="68"/>
                    </a:cxn>
                    <a:cxn ang="0">
                      <a:pos x="38" y="52"/>
                    </a:cxn>
                    <a:cxn ang="0">
                      <a:pos x="30" y="28"/>
                    </a:cxn>
                    <a:cxn ang="0">
                      <a:pos x="20" y="48"/>
                    </a:cxn>
                    <a:cxn ang="0">
                      <a:pos x="8" y="56"/>
                    </a:cxn>
                    <a:cxn ang="0">
                      <a:pos x="0" y="50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/>
                  <a:ahLst/>
                  <a:cxnLst>
                    <a:cxn ang="0">
                      <a:pos x="14" y="96"/>
                    </a:cxn>
                    <a:cxn ang="0">
                      <a:pos x="26" y="128"/>
                    </a:cxn>
                    <a:cxn ang="0">
                      <a:pos x="32" y="108"/>
                    </a:cxn>
                    <a:cxn ang="0">
                      <a:pos x="52" y="100"/>
                    </a:cxn>
                    <a:cxn ang="0">
                      <a:pos x="46" y="124"/>
                    </a:cxn>
                    <a:cxn ang="0">
                      <a:pos x="66" y="126"/>
                    </a:cxn>
                    <a:cxn ang="0">
                      <a:pos x="76" y="142"/>
                    </a:cxn>
                    <a:cxn ang="0">
                      <a:pos x="58" y="148"/>
                    </a:cxn>
                    <a:cxn ang="0">
                      <a:pos x="74" y="174"/>
                    </a:cxn>
                    <a:cxn ang="0">
                      <a:pos x="84" y="154"/>
                    </a:cxn>
                    <a:cxn ang="0">
                      <a:pos x="82" y="112"/>
                    </a:cxn>
                    <a:cxn ang="0">
                      <a:pos x="60" y="106"/>
                    </a:cxn>
                    <a:cxn ang="0">
                      <a:pos x="50" y="82"/>
                    </a:cxn>
                    <a:cxn ang="0">
                      <a:pos x="34" y="82"/>
                    </a:cxn>
                    <a:cxn ang="0">
                      <a:pos x="30" y="70"/>
                    </a:cxn>
                    <a:cxn ang="0">
                      <a:pos x="42" y="42"/>
                    </a:cxn>
                    <a:cxn ang="0">
                      <a:pos x="30" y="0"/>
                    </a:cxn>
                    <a:cxn ang="0">
                      <a:pos x="18" y="22"/>
                    </a:cxn>
                    <a:cxn ang="0">
                      <a:pos x="4" y="46"/>
                    </a:cxn>
                    <a:cxn ang="0">
                      <a:pos x="14" y="76"/>
                    </a:cxn>
                    <a:cxn ang="0">
                      <a:pos x="14" y="96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/>
                  <a:ahLst/>
                  <a:cxnLst>
                    <a:cxn ang="0">
                      <a:pos x="6" y="24"/>
                    </a:cxn>
                    <a:cxn ang="0">
                      <a:pos x="12" y="0"/>
                    </a:cxn>
                    <a:cxn ang="0">
                      <a:pos x="20" y="16"/>
                    </a:cxn>
                    <a:cxn ang="0">
                      <a:pos x="22" y="24"/>
                    </a:cxn>
                    <a:cxn ang="0">
                      <a:pos x="28" y="26"/>
                    </a:cxn>
                    <a:cxn ang="0">
                      <a:pos x="32" y="38"/>
                    </a:cxn>
                    <a:cxn ang="0">
                      <a:pos x="18" y="50"/>
                    </a:cxn>
                    <a:cxn ang="0">
                      <a:pos x="6" y="24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22" y="20"/>
                    </a:cxn>
                    <a:cxn ang="0">
                      <a:pos x="36" y="0"/>
                    </a:cxn>
                    <a:cxn ang="0">
                      <a:pos x="24" y="28"/>
                    </a:cxn>
                    <a:cxn ang="0">
                      <a:pos x="2" y="50"/>
                    </a:cxn>
                    <a:cxn ang="0">
                      <a:pos x="0" y="44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/>
                  <a:ahLst/>
                  <a:cxnLst>
                    <a:cxn ang="0">
                      <a:pos x="21" y="280"/>
                    </a:cxn>
                    <a:cxn ang="0">
                      <a:pos x="24" y="250"/>
                    </a:cxn>
                    <a:cxn ang="0">
                      <a:pos x="22" y="245"/>
                    </a:cxn>
                    <a:cxn ang="0">
                      <a:pos x="16" y="218"/>
                    </a:cxn>
                    <a:cxn ang="0">
                      <a:pos x="4" y="215"/>
                    </a:cxn>
                    <a:cxn ang="0">
                      <a:pos x="0" y="191"/>
                    </a:cxn>
                    <a:cxn ang="0">
                      <a:pos x="12" y="180"/>
                    </a:cxn>
                    <a:cxn ang="0">
                      <a:pos x="6" y="165"/>
                    </a:cxn>
                    <a:cxn ang="0">
                      <a:pos x="2" y="160"/>
                    </a:cxn>
                    <a:cxn ang="0">
                      <a:pos x="28" y="120"/>
                    </a:cxn>
                    <a:cxn ang="0">
                      <a:pos x="44" y="96"/>
                    </a:cxn>
                    <a:cxn ang="0">
                      <a:pos x="42" y="70"/>
                    </a:cxn>
                    <a:cxn ang="0">
                      <a:pos x="24" y="43"/>
                    </a:cxn>
                    <a:cxn ang="0">
                      <a:pos x="20" y="32"/>
                    </a:cxn>
                    <a:cxn ang="0">
                      <a:pos x="26" y="36"/>
                    </a:cxn>
                    <a:cxn ang="0">
                      <a:pos x="48" y="35"/>
                    </a:cxn>
                    <a:cxn ang="0">
                      <a:pos x="64" y="11"/>
                    </a:cxn>
                    <a:cxn ang="0">
                      <a:pos x="82" y="0"/>
                    </a:cxn>
                    <a:cxn ang="0">
                      <a:pos x="88" y="2"/>
                    </a:cxn>
                    <a:cxn ang="0">
                      <a:pos x="92" y="9"/>
                    </a:cxn>
                    <a:cxn ang="0">
                      <a:pos x="98" y="5"/>
                    </a:cxn>
                    <a:cxn ang="0">
                      <a:pos x="110" y="8"/>
                    </a:cxn>
                    <a:cxn ang="0">
                      <a:pos x="116" y="9"/>
                    </a:cxn>
                    <a:cxn ang="0">
                      <a:pos x="141" y="14"/>
                    </a:cxn>
                    <a:cxn ang="0">
                      <a:pos x="155" y="24"/>
                    </a:cxn>
                    <a:cxn ang="0">
                      <a:pos x="167" y="17"/>
                    </a:cxn>
                    <a:cxn ang="0">
                      <a:pos x="173" y="14"/>
                    </a:cxn>
                    <a:cxn ang="0">
                      <a:pos x="195" y="14"/>
                    </a:cxn>
                    <a:cxn ang="0">
                      <a:pos x="211" y="32"/>
                    </a:cxn>
                    <a:cxn ang="0">
                      <a:pos x="231" y="59"/>
                    </a:cxn>
                    <a:cxn ang="0">
                      <a:pos x="245" y="70"/>
                    </a:cxn>
                    <a:cxn ang="0">
                      <a:pos x="257" y="68"/>
                    </a:cxn>
                    <a:cxn ang="0">
                      <a:pos x="270" y="65"/>
                    </a:cxn>
                    <a:cxn ang="0">
                      <a:pos x="290" y="71"/>
                    </a:cxn>
                    <a:cxn ang="0">
                      <a:pos x="300" y="81"/>
                    </a:cxn>
                    <a:cxn ang="0">
                      <a:pos x="308" y="90"/>
                    </a:cxn>
                    <a:cxn ang="0">
                      <a:pos x="318" y="111"/>
                    </a:cxn>
                    <a:cxn ang="0">
                      <a:pos x="322" y="120"/>
                    </a:cxn>
                    <a:cxn ang="0">
                      <a:pos x="324" y="125"/>
                    </a:cxn>
                    <a:cxn ang="0">
                      <a:pos x="310" y="142"/>
                    </a:cxn>
                    <a:cxn ang="0">
                      <a:pos x="322" y="141"/>
                    </a:cxn>
                    <a:cxn ang="0">
                      <a:pos x="342" y="155"/>
                    </a:cxn>
                    <a:cxn ang="0">
                      <a:pos x="364" y="157"/>
                    </a:cxn>
                    <a:cxn ang="0">
                      <a:pos x="380" y="168"/>
                    </a:cxn>
                    <a:cxn ang="0">
                      <a:pos x="382" y="172"/>
                    </a:cxn>
                    <a:cxn ang="0">
                      <a:pos x="382" y="176"/>
                    </a:cxn>
                    <a:cxn ang="0">
                      <a:pos x="394" y="172"/>
                    </a:cxn>
                    <a:cxn ang="0">
                      <a:pos x="400" y="171"/>
                    </a:cxn>
                    <a:cxn ang="0">
                      <a:pos x="439" y="185"/>
                    </a:cxn>
                    <a:cxn ang="0">
                      <a:pos x="447" y="199"/>
                    </a:cxn>
                    <a:cxn ang="0">
                      <a:pos x="465" y="201"/>
                    </a:cxn>
                    <a:cxn ang="0">
                      <a:pos x="471" y="215"/>
                    </a:cxn>
                    <a:cxn ang="0">
                      <a:pos x="451" y="258"/>
                    </a:cxn>
                    <a:cxn ang="0">
                      <a:pos x="435" y="281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/>
                  <a:ahLst/>
                  <a:cxnLst>
                    <a:cxn ang="0">
                      <a:pos x="406" y="6"/>
                    </a:cxn>
                    <a:cxn ang="0">
                      <a:pos x="502" y="34"/>
                    </a:cxn>
                    <a:cxn ang="0">
                      <a:pos x="550" y="38"/>
                    </a:cxn>
                    <a:cxn ang="0">
                      <a:pos x="578" y="130"/>
                    </a:cxn>
                    <a:cxn ang="0">
                      <a:pos x="586" y="90"/>
                    </a:cxn>
                    <a:cxn ang="0">
                      <a:pos x="606" y="70"/>
                    </a:cxn>
                    <a:cxn ang="0">
                      <a:pos x="642" y="126"/>
                    </a:cxn>
                    <a:cxn ang="0">
                      <a:pos x="682" y="98"/>
                    </a:cxn>
                    <a:cxn ang="0">
                      <a:pos x="706" y="86"/>
                    </a:cxn>
                    <a:cxn ang="0">
                      <a:pos x="762" y="2"/>
                    </a:cxn>
                    <a:cxn ang="0">
                      <a:pos x="798" y="70"/>
                    </a:cxn>
                    <a:cxn ang="0">
                      <a:pos x="798" y="130"/>
                    </a:cxn>
                    <a:cxn ang="0">
                      <a:pos x="790" y="158"/>
                    </a:cxn>
                    <a:cxn ang="0">
                      <a:pos x="766" y="162"/>
                    </a:cxn>
                    <a:cxn ang="0">
                      <a:pos x="762" y="186"/>
                    </a:cxn>
                    <a:cxn ang="0">
                      <a:pos x="802" y="226"/>
                    </a:cxn>
                    <a:cxn ang="0">
                      <a:pos x="786" y="322"/>
                    </a:cxn>
                    <a:cxn ang="0">
                      <a:pos x="830" y="414"/>
                    </a:cxn>
                    <a:cxn ang="0">
                      <a:pos x="854" y="450"/>
                    </a:cxn>
                    <a:cxn ang="0">
                      <a:pos x="830" y="450"/>
                    </a:cxn>
                    <a:cxn ang="0">
                      <a:pos x="746" y="378"/>
                    </a:cxn>
                    <a:cxn ang="0">
                      <a:pos x="678" y="402"/>
                    </a:cxn>
                    <a:cxn ang="0">
                      <a:pos x="590" y="442"/>
                    </a:cxn>
                    <a:cxn ang="0">
                      <a:pos x="642" y="578"/>
                    </a:cxn>
                    <a:cxn ang="0">
                      <a:pos x="710" y="610"/>
                    </a:cxn>
                    <a:cxn ang="0">
                      <a:pos x="738" y="550"/>
                    </a:cxn>
                    <a:cxn ang="0">
                      <a:pos x="774" y="570"/>
                    </a:cxn>
                    <a:cxn ang="0">
                      <a:pos x="766" y="630"/>
                    </a:cxn>
                    <a:cxn ang="0">
                      <a:pos x="802" y="670"/>
                    </a:cxn>
                    <a:cxn ang="0">
                      <a:pos x="838" y="658"/>
                    </a:cxn>
                    <a:cxn ang="0">
                      <a:pos x="922" y="806"/>
                    </a:cxn>
                    <a:cxn ang="0">
                      <a:pos x="942" y="826"/>
                    </a:cxn>
                    <a:cxn ang="0">
                      <a:pos x="874" y="810"/>
                    </a:cxn>
                    <a:cxn ang="0">
                      <a:pos x="830" y="758"/>
                    </a:cxn>
                    <a:cxn ang="0">
                      <a:pos x="778" y="710"/>
                    </a:cxn>
                    <a:cxn ang="0">
                      <a:pos x="702" y="662"/>
                    </a:cxn>
                    <a:cxn ang="0">
                      <a:pos x="614" y="646"/>
                    </a:cxn>
                    <a:cxn ang="0">
                      <a:pos x="506" y="594"/>
                    </a:cxn>
                    <a:cxn ang="0">
                      <a:pos x="462" y="506"/>
                    </a:cxn>
                    <a:cxn ang="0">
                      <a:pos x="430" y="462"/>
                    </a:cxn>
                    <a:cxn ang="0">
                      <a:pos x="382" y="430"/>
                    </a:cxn>
                    <a:cxn ang="0">
                      <a:pos x="342" y="370"/>
                    </a:cxn>
                    <a:cxn ang="0">
                      <a:pos x="354" y="414"/>
                    </a:cxn>
                    <a:cxn ang="0">
                      <a:pos x="418" y="494"/>
                    </a:cxn>
                    <a:cxn ang="0">
                      <a:pos x="422" y="526"/>
                    </a:cxn>
                    <a:cxn ang="0">
                      <a:pos x="394" y="498"/>
                    </a:cxn>
                    <a:cxn ang="0">
                      <a:pos x="354" y="466"/>
                    </a:cxn>
                    <a:cxn ang="0">
                      <a:pos x="314" y="402"/>
                    </a:cxn>
                    <a:cxn ang="0">
                      <a:pos x="266" y="346"/>
                    </a:cxn>
                    <a:cxn ang="0">
                      <a:pos x="210" y="314"/>
                    </a:cxn>
                    <a:cxn ang="0">
                      <a:pos x="154" y="238"/>
                    </a:cxn>
                    <a:cxn ang="0">
                      <a:pos x="66" y="66"/>
                    </a:cxn>
                    <a:cxn ang="0">
                      <a:pos x="34" y="38"/>
                    </a:cxn>
                    <a:cxn ang="0">
                      <a:pos x="46" y="22"/>
                    </a:cxn>
                    <a:cxn ang="0">
                      <a:pos x="102" y="70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/>
                  <a:ahLst/>
                  <a:cxnLst>
                    <a:cxn ang="0">
                      <a:pos x="6" y="28"/>
                    </a:cxn>
                    <a:cxn ang="0">
                      <a:pos x="10" y="48"/>
                    </a:cxn>
                    <a:cxn ang="0">
                      <a:pos x="6" y="28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12" y="1"/>
                    </a:cxn>
                    <a:cxn ang="0">
                      <a:pos x="36" y="17"/>
                    </a:cxn>
                    <a:cxn ang="0">
                      <a:pos x="8" y="17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/>
                  <a:ahLst/>
                  <a:cxnLst>
                    <a:cxn ang="0">
                      <a:pos x="0" y="49"/>
                    </a:cxn>
                    <a:cxn ang="0">
                      <a:pos x="28" y="25"/>
                    </a:cxn>
                    <a:cxn ang="0">
                      <a:pos x="56" y="21"/>
                    </a:cxn>
                    <a:cxn ang="0">
                      <a:pos x="80" y="9"/>
                    </a:cxn>
                    <a:cxn ang="0">
                      <a:pos x="64" y="25"/>
                    </a:cxn>
                    <a:cxn ang="0">
                      <a:pos x="124" y="49"/>
                    </a:cxn>
                    <a:cxn ang="0">
                      <a:pos x="160" y="65"/>
                    </a:cxn>
                    <a:cxn ang="0">
                      <a:pos x="116" y="77"/>
                    </a:cxn>
                    <a:cxn ang="0">
                      <a:pos x="88" y="57"/>
                    </a:cxn>
                    <a:cxn ang="0">
                      <a:pos x="76" y="53"/>
                    </a:cxn>
                    <a:cxn ang="0">
                      <a:pos x="24" y="41"/>
                    </a:cxn>
                    <a:cxn ang="0">
                      <a:pos x="0" y="49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2" y="4"/>
                    </a:cxn>
                    <a:cxn ang="0">
                      <a:pos x="88" y="24"/>
                    </a:cxn>
                    <a:cxn ang="0">
                      <a:pos x="112" y="20"/>
                    </a:cxn>
                    <a:cxn ang="0">
                      <a:pos x="108" y="44"/>
                    </a:cxn>
                    <a:cxn ang="0">
                      <a:pos x="64" y="40"/>
                    </a:cxn>
                    <a:cxn ang="0">
                      <a:pos x="0" y="36"/>
                    </a:cxn>
                    <a:cxn ang="0">
                      <a:pos x="28" y="2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/>
                  <a:ahLst/>
                  <a:cxnLst>
                    <a:cxn ang="0">
                      <a:pos x="17" y="25"/>
                    </a:cxn>
                    <a:cxn ang="0">
                      <a:pos x="37" y="13"/>
                    </a:cxn>
                    <a:cxn ang="0">
                      <a:pos x="17" y="2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/>
                  <a:ahLst/>
                  <a:cxnLst>
                    <a:cxn ang="0">
                      <a:pos x="19" y="32"/>
                    </a:cxn>
                    <a:cxn ang="0">
                      <a:pos x="19" y="0"/>
                    </a:cxn>
                    <a:cxn ang="0">
                      <a:pos x="19" y="32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/>
                  <a:ahLst/>
                  <a:cxnLst>
                    <a:cxn ang="0">
                      <a:pos x="4" y="9"/>
                    </a:cxn>
                    <a:cxn ang="0">
                      <a:pos x="20" y="33"/>
                    </a:cxn>
                    <a:cxn ang="0">
                      <a:pos x="24" y="49"/>
                    </a:cxn>
                    <a:cxn ang="0">
                      <a:pos x="36" y="53"/>
                    </a:cxn>
                    <a:cxn ang="0">
                      <a:pos x="24" y="73"/>
                    </a:cxn>
                    <a:cxn ang="0">
                      <a:pos x="0" y="21"/>
                    </a:cxn>
                    <a:cxn ang="0">
                      <a:pos x="4" y="9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/>
                  <a:ahLst/>
                  <a:cxnLst>
                    <a:cxn ang="0">
                      <a:pos x="220" y="1"/>
                    </a:cxn>
                    <a:cxn ang="0">
                      <a:pos x="231" y="8"/>
                    </a:cxn>
                    <a:cxn ang="0">
                      <a:pos x="235" y="0"/>
                    </a:cxn>
                    <a:cxn ang="0">
                      <a:pos x="265" y="0"/>
                    </a:cxn>
                    <a:cxn ang="0">
                      <a:pos x="287" y="17"/>
                    </a:cxn>
                    <a:cxn ang="0">
                      <a:pos x="319" y="10"/>
                    </a:cxn>
                    <a:cxn ang="0">
                      <a:pos x="314" y="29"/>
                    </a:cxn>
                    <a:cxn ang="0">
                      <a:pos x="298" y="46"/>
                    </a:cxn>
                    <a:cxn ang="0">
                      <a:pos x="295" y="29"/>
                    </a:cxn>
                    <a:cxn ang="0">
                      <a:pos x="287" y="31"/>
                    </a:cxn>
                    <a:cxn ang="0">
                      <a:pos x="279" y="29"/>
                    </a:cxn>
                    <a:cxn ang="0">
                      <a:pos x="263" y="21"/>
                    </a:cxn>
                    <a:cxn ang="0">
                      <a:pos x="228" y="38"/>
                    </a:cxn>
                    <a:cxn ang="0">
                      <a:pos x="201" y="44"/>
                    </a:cxn>
                    <a:cxn ang="0">
                      <a:pos x="212" y="57"/>
                    </a:cxn>
                    <a:cxn ang="0">
                      <a:pos x="188" y="63"/>
                    </a:cxn>
                    <a:cxn ang="0">
                      <a:pos x="169" y="61"/>
                    </a:cxn>
                    <a:cxn ang="0">
                      <a:pos x="177" y="57"/>
                    </a:cxn>
                    <a:cxn ang="0">
                      <a:pos x="171" y="40"/>
                    </a:cxn>
                    <a:cxn ang="0">
                      <a:pos x="169" y="31"/>
                    </a:cxn>
                    <a:cxn ang="0">
                      <a:pos x="158" y="23"/>
                    </a:cxn>
                    <a:cxn ang="0">
                      <a:pos x="142" y="27"/>
                    </a:cxn>
                    <a:cxn ang="0">
                      <a:pos x="134" y="27"/>
                    </a:cxn>
                    <a:cxn ang="0">
                      <a:pos x="123" y="25"/>
                    </a:cxn>
                    <a:cxn ang="0">
                      <a:pos x="83" y="2"/>
                    </a:cxn>
                    <a:cxn ang="0">
                      <a:pos x="59" y="14"/>
                    </a:cxn>
                    <a:cxn ang="0">
                      <a:pos x="1" y="0"/>
                    </a:cxn>
                    <a:cxn ang="0">
                      <a:pos x="220" y="1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/>
                  <a:ahLst/>
                  <a:cxnLst>
                    <a:cxn ang="0">
                      <a:pos x="105" y="31"/>
                    </a:cxn>
                    <a:cxn ang="0">
                      <a:pos x="30" y="1"/>
                    </a:cxn>
                    <a:cxn ang="0">
                      <a:pos x="285" y="0"/>
                    </a:cxn>
                    <a:cxn ang="0">
                      <a:pos x="296" y="14"/>
                    </a:cxn>
                    <a:cxn ang="0">
                      <a:pos x="264" y="16"/>
                    </a:cxn>
                    <a:cxn ang="0">
                      <a:pos x="105" y="3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/>
                  <a:ahLst/>
                  <a:cxnLst>
                    <a:cxn ang="0">
                      <a:pos x="0" y="25"/>
                    </a:cxn>
                    <a:cxn ang="0">
                      <a:pos x="12" y="29"/>
                    </a:cxn>
                    <a:cxn ang="0">
                      <a:pos x="0" y="2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/>
                  <a:ahLst/>
                  <a:cxnLst>
                    <a:cxn ang="0">
                      <a:pos x="73" y="1"/>
                    </a:cxn>
                    <a:cxn ang="0">
                      <a:pos x="436" y="0"/>
                    </a:cxn>
                    <a:cxn ang="0">
                      <a:pos x="416" y="54"/>
                    </a:cxn>
                    <a:cxn ang="0">
                      <a:pos x="397" y="68"/>
                    </a:cxn>
                    <a:cxn ang="0">
                      <a:pos x="392" y="70"/>
                    </a:cxn>
                    <a:cxn ang="0">
                      <a:pos x="375" y="73"/>
                    </a:cxn>
                    <a:cxn ang="0">
                      <a:pos x="361" y="88"/>
                    </a:cxn>
                    <a:cxn ang="0">
                      <a:pos x="362" y="99"/>
                    </a:cxn>
                    <a:cxn ang="0">
                      <a:pos x="364" y="107"/>
                    </a:cxn>
                    <a:cxn ang="0">
                      <a:pos x="366" y="113"/>
                    </a:cxn>
                    <a:cxn ang="0">
                      <a:pos x="362" y="122"/>
                    </a:cxn>
                    <a:cxn ang="0">
                      <a:pos x="351" y="120"/>
                    </a:cxn>
                    <a:cxn ang="0">
                      <a:pos x="342" y="129"/>
                    </a:cxn>
                    <a:cxn ang="0">
                      <a:pos x="347" y="105"/>
                    </a:cxn>
                    <a:cxn ang="0">
                      <a:pos x="338" y="100"/>
                    </a:cxn>
                    <a:cxn ang="0">
                      <a:pos x="344" y="93"/>
                    </a:cxn>
                    <a:cxn ang="0">
                      <a:pos x="342" y="89"/>
                    </a:cxn>
                    <a:cxn ang="0">
                      <a:pos x="320" y="94"/>
                    </a:cxn>
                    <a:cxn ang="0">
                      <a:pos x="317" y="85"/>
                    </a:cxn>
                    <a:cxn ang="0">
                      <a:pos x="297" y="94"/>
                    </a:cxn>
                    <a:cxn ang="0">
                      <a:pos x="320" y="103"/>
                    </a:cxn>
                    <a:cxn ang="0">
                      <a:pos x="305" y="117"/>
                    </a:cxn>
                    <a:cxn ang="0">
                      <a:pos x="311" y="126"/>
                    </a:cxn>
                    <a:cxn ang="0">
                      <a:pos x="315" y="138"/>
                    </a:cxn>
                    <a:cxn ang="0">
                      <a:pos x="309" y="139"/>
                    </a:cxn>
                    <a:cxn ang="0">
                      <a:pos x="314" y="144"/>
                    </a:cxn>
                    <a:cxn ang="0">
                      <a:pos x="307" y="152"/>
                    </a:cxn>
                    <a:cxn ang="0">
                      <a:pos x="0" y="149"/>
                    </a:cxn>
                    <a:cxn ang="0">
                      <a:pos x="73" y="1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/>
                  <a:ahLst/>
                  <a:cxnLst>
                    <a:cxn ang="0">
                      <a:pos x="5" y="156"/>
                    </a:cxn>
                    <a:cxn ang="0">
                      <a:pos x="15" y="108"/>
                    </a:cxn>
                    <a:cxn ang="0">
                      <a:pos x="17" y="68"/>
                    </a:cxn>
                    <a:cxn ang="0">
                      <a:pos x="11" y="40"/>
                    </a:cxn>
                    <a:cxn ang="0">
                      <a:pos x="17" y="12"/>
                    </a:cxn>
                    <a:cxn ang="0">
                      <a:pos x="21" y="0"/>
                    </a:cxn>
                    <a:cxn ang="0">
                      <a:pos x="31" y="30"/>
                    </a:cxn>
                    <a:cxn ang="0">
                      <a:pos x="47" y="98"/>
                    </a:cxn>
                    <a:cxn ang="0">
                      <a:pos x="31" y="108"/>
                    </a:cxn>
                    <a:cxn ang="0">
                      <a:pos x="23" y="126"/>
                    </a:cxn>
                    <a:cxn ang="0">
                      <a:pos x="21" y="132"/>
                    </a:cxn>
                    <a:cxn ang="0">
                      <a:pos x="27" y="134"/>
                    </a:cxn>
                    <a:cxn ang="0">
                      <a:pos x="31" y="146"/>
                    </a:cxn>
                    <a:cxn ang="0">
                      <a:pos x="13" y="148"/>
                    </a:cxn>
                    <a:cxn ang="0">
                      <a:pos x="7" y="160"/>
                    </a:cxn>
                    <a:cxn ang="0">
                      <a:pos x="3" y="154"/>
                    </a:cxn>
                    <a:cxn ang="0">
                      <a:pos x="5" y="156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/>
                  <a:ahLst/>
                  <a:cxnLst>
                    <a:cxn ang="0">
                      <a:pos x="26" y="61"/>
                    </a:cxn>
                    <a:cxn ang="0">
                      <a:pos x="30" y="43"/>
                    </a:cxn>
                    <a:cxn ang="0">
                      <a:pos x="50" y="33"/>
                    </a:cxn>
                    <a:cxn ang="0">
                      <a:pos x="54" y="45"/>
                    </a:cxn>
                    <a:cxn ang="0">
                      <a:pos x="66" y="49"/>
                    </a:cxn>
                    <a:cxn ang="0">
                      <a:pos x="80" y="55"/>
                    </a:cxn>
                    <a:cxn ang="0">
                      <a:pos x="116" y="33"/>
                    </a:cxn>
                    <a:cxn ang="0">
                      <a:pos x="130" y="17"/>
                    </a:cxn>
                    <a:cxn ang="0">
                      <a:pos x="138" y="11"/>
                    </a:cxn>
                    <a:cxn ang="0">
                      <a:pos x="106" y="49"/>
                    </a:cxn>
                    <a:cxn ang="0">
                      <a:pos x="84" y="67"/>
                    </a:cxn>
                    <a:cxn ang="0">
                      <a:pos x="66" y="81"/>
                    </a:cxn>
                    <a:cxn ang="0">
                      <a:pos x="48" y="103"/>
                    </a:cxn>
                    <a:cxn ang="0">
                      <a:pos x="26" y="89"/>
                    </a:cxn>
                    <a:cxn ang="0">
                      <a:pos x="20" y="87"/>
                    </a:cxn>
                    <a:cxn ang="0">
                      <a:pos x="22" y="97"/>
                    </a:cxn>
                    <a:cxn ang="0">
                      <a:pos x="0" y="97"/>
                    </a:cxn>
                    <a:cxn ang="0">
                      <a:pos x="10" y="79"/>
                    </a:cxn>
                    <a:cxn ang="0">
                      <a:pos x="26" y="61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/>
                  <a:ahLst/>
                  <a:cxnLst>
                    <a:cxn ang="0">
                      <a:pos x="158" y="24"/>
                    </a:cxn>
                    <a:cxn ang="0">
                      <a:pos x="160" y="6"/>
                    </a:cxn>
                    <a:cxn ang="0">
                      <a:pos x="170" y="0"/>
                    </a:cxn>
                    <a:cxn ang="0">
                      <a:pos x="182" y="24"/>
                    </a:cxn>
                    <a:cxn ang="0">
                      <a:pos x="188" y="42"/>
                    </a:cxn>
                    <a:cxn ang="0">
                      <a:pos x="178" y="58"/>
                    </a:cxn>
                    <a:cxn ang="0">
                      <a:pos x="170" y="76"/>
                    </a:cxn>
                    <a:cxn ang="0">
                      <a:pos x="162" y="126"/>
                    </a:cxn>
                    <a:cxn ang="0">
                      <a:pos x="144" y="136"/>
                    </a:cxn>
                    <a:cxn ang="0">
                      <a:pos x="120" y="138"/>
                    </a:cxn>
                    <a:cxn ang="0">
                      <a:pos x="112" y="124"/>
                    </a:cxn>
                    <a:cxn ang="0">
                      <a:pos x="102" y="146"/>
                    </a:cxn>
                    <a:cxn ang="0">
                      <a:pos x="90" y="150"/>
                    </a:cxn>
                    <a:cxn ang="0">
                      <a:pos x="80" y="132"/>
                    </a:cxn>
                    <a:cxn ang="0">
                      <a:pos x="58" y="144"/>
                    </a:cxn>
                    <a:cxn ang="0">
                      <a:pos x="76" y="142"/>
                    </a:cxn>
                    <a:cxn ang="0">
                      <a:pos x="78" y="160"/>
                    </a:cxn>
                    <a:cxn ang="0">
                      <a:pos x="58" y="166"/>
                    </a:cxn>
                    <a:cxn ang="0">
                      <a:pos x="34" y="166"/>
                    </a:cxn>
                    <a:cxn ang="0">
                      <a:pos x="36" y="154"/>
                    </a:cxn>
                    <a:cxn ang="0">
                      <a:pos x="46" y="144"/>
                    </a:cxn>
                    <a:cxn ang="0">
                      <a:pos x="34" y="148"/>
                    </a:cxn>
                    <a:cxn ang="0">
                      <a:pos x="26" y="166"/>
                    </a:cxn>
                    <a:cxn ang="0">
                      <a:pos x="30" y="190"/>
                    </a:cxn>
                    <a:cxn ang="0">
                      <a:pos x="14" y="200"/>
                    </a:cxn>
                    <a:cxn ang="0">
                      <a:pos x="0" y="214"/>
                    </a:cxn>
                    <a:cxn ang="0">
                      <a:pos x="8" y="188"/>
                    </a:cxn>
                    <a:cxn ang="0">
                      <a:pos x="0" y="164"/>
                    </a:cxn>
                    <a:cxn ang="0">
                      <a:pos x="14" y="152"/>
                    </a:cxn>
                    <a:cxn ang="0">
                      <a:pos x="32" y="134"/>
                    </a:cxn>
                    <a:cxn ang="0">
                      <a:pos x="44" y="118"/>
                    </a:cxn>
                    <a:cxn ang="0">
                      <a:pos x="72" y="116"/>
                    </a:cxn>
                    <a:cxn ang="0">
                      <a:pos x="84" y="112"/>
                    </a:cxn>
                    <a:cxn ang="0">
                      <a:pos x="114" y="78"/>
                    </a:cxn>
                    <a:cxn ang="0">
                      <a:pos x="120" y="92"/>
                    </a:cxn>
                    <a:cxn ang="0">
                      <a:pos x="132" y="76"/>
                    </a:cxn>
                    <a:cxn ang="0">
                      <a:pos x="150" y="54"/>
                    </a:cxn>
                    <a:cxn ang="0">
                      <a:pos x="154" y="42"/>
                    </a:cxn>
                    <a:cxn ang="0">
                      <a:pos x="148" y="38"/>
                    </a:cxn>
                    <a:cxn ang="0">
                      <a:pos x="152" y="32"/>
                    </a:cxn>
                    <a:cxn ang="0">
                      <a:pos x="158" y="24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4" y="13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/>
                  <a:ahLst/>
                  <a:cxnLst>
                    <a:cxn ang="0">
                      <a:pos x="812" y="26"/>
                    </a:cxn>
                    <a:cxn ang="0">
                      <a:pos x="778" y="78"/>
                    </a:cxn>
                    <a:cxn ang="0">
                      <a:pos x="748" y="122"/>
                    </a:cxn>
                    <a:cxn ang="0">
                      <a:pos x="722" y="142"/>
                    </a:cxn>
                    <a:cxn ang="0">
                      <a:pos x="634" y="180"/>
                    </a:cxn>
                    <a:cxn ang="0">
                      <a:pos x="632" y="210"/>
                    </a:cxn>
                    <a:cxn ang="0">
                      <a:pos x="604" y="230"/>
                    </a:cxn>
                    <a:cxn ang="0">
                      <a:pos x="620" y="178"/>
                    </a:cxn>
                    <a:cxn ang="0">
                      <a:pos x="576" y="188"/>
                    </a:cxn>
                    <a:cxn ang="0">
                      <a:pos x="556" y="218"/>
                    </a:cxn>
                    <a:cxn ang="0">
                      <a:pos x="596" y="280"/>
                    </a:cxn>
                    <a:cxn ang="0">
                      <a:pos x="594" y="368"/>
                    </a:cxn>
                    <a:cxn ang="0">
                      <a:pos x="542" y="406"/>
                    </a:cxn>
                    <a:cxn ang="0">
                      <a:pos x="522" y="386"/>
                    </a:cxn>
                    <a:cxn ang="0">
                      <a:pos x="482" y="348"/>
                    </a:cxn>
                    <a:cxn ang="0">
                      <a:pos x="462" y="348"/>
                    </a:cxn>
                    <a:cxn ang="0">
                      <a:pos x="450" y="394"/>
                    </a:cxn>
                    <a:cxn ang="0">
                      <a:pos x="500" y="464"/>
                    </a:cxn>
                    <a:cxn ang="0">
                      <a:pos x="510" y="524"/>
                    </a:cxn>
                    <a:cxn ang="0">
                      <a:pos x="526" y="560"/>
                    </a:cxn>
                    <a:cxn ang="0">
                      <a:pos x="492" y="544"/>
                    </a:cxn>
                    <a:cxn ang="0">
                      <a:pos x="470" y="518"/>
                    </a:cxn>
                    <a:cxn ang="0">
                      <a:pos x="422" y="424"/>
                    </a:cxn>
                    <a:cxn ang="0">
                      <a:pos x="426" y="310"/>
                    </a:cxn>
                    <a:cxn ang="0">
                      <a:pos x="422" y="268"/>
                    </a:cxn>
                    <a:cxn ang="0">
                      <a:pos x="412" y="276"/>
                    </a:cxn>
                    <a:cxn ang="0">
                      <a:pos x="386" y="266"/>
                    </a:cxn>
                    <a:cxn ang="0">
                      <a:pos x="360" y="170"/>
                    </a:cxn>
                    <a:cxn ang="0">
                      <a:pos x="330" y="166"/>
                    </a:cxn>
                    <a:cxn ang="0">
                      <a:pos x="288" y="172"/>
                    </a:cxn>
                    <a:cxn ang="0">
                      <a:pos x="242" y="232"/>
                    </a:cxn>
                    <a:cxn ang="0">
                      <a:pos x="196" y="268"/>
                    </a:cxn>
                    <a:cxn ang="0">
                      <a:pos x="184" y="274"/>
                    </a:cxn>
                    <a:cxn ang="0">
                      <a:pos x="160" y="328"/>
                    </a:cxn>
                    <a:cxn ang="0">
                      <a:pos x="152" y="354"/>
                    </a:cxn>
                    <a:cxn ang="0">
                      <a:pos x="128" y="404"/>
                    </a:cxn>
                    <a:cxn ang="0">
                      <a:pos x="94" y="392"/>
                    </a:cxn>
                    <a:cxn ang="0">
                      <a:pos x="66" y="258"/>
                    </a:cxn>
                    <a:cxn ang="0">
                      <a:pos x="72" y="156"/>
                    </a:cxn>
                    <a:cxn ang="0">
                      <a:pos x="44" y="180"/>
                    </a:cxn>
                    <a:cxn ang="0">
                      <a:pos x="20" y="150"/>
                    </a:cxn>
                    <a:cxn ang="0">
                      <a:pos x="24" y="138"/>
                    </a:cxn>
                    <a:cxn ang="0">
                      <a:pos x="0" y="92"/>
                    </a:cxn>
                    <a:cxn ang="0">
                      <a:pos x="798" y="6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/>
                  <a:ahLst/>
                  <a:cxnLst>
                    <a:cxn ang="0">
                      <a:pos x="7" y="11"/>
                    </a:cxn>
                    <a:cxn ang="0">
                      <a:pos x="17" y="3"/>
                    </a:cxn>
                    <a:cxn ang="0">
                      <a:pos x="37" y="33"/>
                    </a:cxn>
                    <a:cxn ang="0">
                      <a:pos x="19" y="85"/>
                    </a:cxn>
                    <a:cxn ang="0">
                      <a:pos x="1" y="69"/>
                    </a:cxn>
                    <a:cxn ang="0">
                      <a:pos x="7" y="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/>
                  <a:ahLst/>
                  <a:cxnLst>
                    <a:cxn ang="0">
                      <a:pos x="13" y="28"/>
                    </a:cxn>
                    <a:cxn ang="0">
                      <a:pos x="29" y="2"/>
                    </a:cxn>
                    <a:cxn ang="0">
                      <a:pos x="43" y="4"/>
                    </a:cxn>
                    <a:cxn ang="0">
                      <a:pos x="39" y="26"/>
                    </a:cxn>
                    <a:cxn ang="0">
                      <a:pos x="13" y="74"/>
                    </a:cxn>
                    <a:cxn ang="0">
                      <a:pos x="7" y="60"/>
                    </a:cxn>
                    <a:cxn ang="0">
                      <a:pos x="3" y="36"/>
                    </a:cxn>
                    <a:cxn ang="0">
                      <a:pos x="13" y="28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/>
                  <a:ahLst/>
                  <a:cxnLst>
                    <a:cxn ang="0">
                      <a:pos x="7" y="16"/>
                    </a:cxn>
                    <a:cxn ang="0">
                      <a:pos x="5" y="30"/>
                    </a:cxn>
                    <a:cxn ang="0">
                      <a:pos x="7" y="16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/>
                  <a:ahLst/>
                  <a:cxnLst>
                    <a:cxn ang="0">
                      <a:pos x="481" y="464"/>
                    </a:cxn>
                    <a:cxn ang="0">
                      <a:pos x="486" y="451"/>
                    </a:cxn>
                    <a:cxn ang="0">
                      <a:pos x="500" y="413"/>
                    </a:cxn>
                    <a:cxn ang="0">
                      <a:pos x="309" y="287"/>
                    </a:cxn>
                    <a:cxn ang="0">
                      <a:pos x="282" y="346"/>
                    </a:cxn>
                    <a:cxn ang="0">
                      <a:pos x="303" y="556"/>
                    </a:cxn>
                    <a:cxn ang="0">
                      <a:pos x="282" y="494"/>
                    </a:cxn>
                    <a:cxn ang="0">
                      <a:pos x="242" y="439"/>
                    </a:cxn>
                    <a:cxn ang="0">
                      <a:pos x="245" y="413"/>
                    </a:cxn>
                    <a:cxn ang="0">
                      <a:pos x="247" y="394"/>
                    </a:cxn>
                    <a:cxn ang="0">
                      <a:pos x="220" y="375"/>
                    </a:cxn>
                    <a:cxn ang="0">
                      <a:pos x="194" y="346"/>
                    </a:cxn>
                    <a:cxn ang="0">
                      <a:pos x="148" y="354"/>
                    </a:cxn>
                    <a:cxn ang="0">
                      <a:pos x="126" y="365"/>
                    </a:cxn>
                    <a:cxn ang="0">
                      <a:pos x="78" y="365"/>
                    </a:cxn>
                    <a:cxn ang="0">
                      <a:pos x="22" y="312"/>
                    </a:cxn>
                    <a:cxn ang="0">
                      <a:pos x="11" y="295"/>
                    </a:cxn>
                    <a:cxn ang="0">
                      <a:pos x="0" y="264"/>
                    </a:cxn>
                    <a:cxn ang="0">
                      <a:pos x="24" y="213"/>
                    </a:cxn>
                    <a:cxn ang="0">
                      <a:pos x="32" y="181"/>
                    </a:cxn>
                    <a:cxn ang="0">
                      <a:pos x="51" y="143"/>
                    </a:cxn>
                    <a:cxn ang="0">
                      <a:pos x="81" y="116"/>
                    </a:cxn>
                    <a:cxn ang="0">
                      <a:pos x="167" y="67"/>
                    </a:cxn>
                    <a:cxn ang="0">
                      <a:pos x="220" y="30"/>
                    </a:cxn>
                    <a:cxn ang="0">
                      <a:pos x="258" y="6"/>
                    </a:cxn>
                    <a:cxn ang="0">
                      <a:pos x="363" y="2"/>
                    </a:cxn>
                    <a:cxn ang="0">
                      <a:pos x="398" y="0"/>
                    </a:cxn>
                    <a:cxn ang="0">
                      <a:pos x="384" y="34"/>
                    </a:cxn>
                    <a:cxn ang="0">
                      <a:pos x="443" y="84"/>
                    </a:cxn>
                    <a:cxn ang="0">
                      <a:pos x="497" y="74"/>
                    </a:cxn>
                    <a:cxn ang="0">
                      <a:pos x="529" y="82"/>
                    </a:cxn>
                    <a:cxn ang="0">
                      <a:pos x="559" y="97"/>
                    </a:cxn>
                    <a:cxn ang="0">
                      <a:pos x="572" y="188"/>
                    </a:cxn>
                    <a:cxn ang="0">
                      <a:pos x="572" y="240"/>
                    </a:cxn>
                    <a:cxn ang="0">
                      <a:pos x="599" y="283"/>
                    </a:cxn>
                    <a:cxn ang="0">
                      <a:pos x="645" y="300"/>
                    </a:cxn>
                    <a:cxn ang="0">
                      <a:pos x="680" y="295"/>
                    </a:cxn>
                    <a:cxn ang="0">
                      <a:pos x="664" y="340"/>
                    </a:cxn>
                    <a:cxn ang="0">
                      <a:pos x="599" y="407"/>
                    </a:cxn>
                    <a:cxn ang="0">
                      <a:pos x="548" y="485"/>
                    </a:cxn>
                    <a:cxn ang="0">
                      <a:pos x="556" y="508"/>
                    </a:cxn>
                    <a:cxn ang="0">
                      <a:pos x="435" y="556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/>
                  <a:ahLst/>
                  <a:cxnLst>
                    <a:cxn ang="0">
                      <a:pos x="243" y="347"/>
                    </a:cxn>
                    <a:cxn ang="0">
                      <a:pos x="233" y="301"/>
                    </a:cxn>
                    <a:cxn ang="0">
                      <a:pos x="217" y="288"/>
                    </a:cxn>
                    <a:cxn ang="0">
                      <a:pos x="215" y="269"/>
                    </a:cxn>
                    <a:cxn ang="0">
                      <a:pos x="209" y="254"/>
                    </a:cxn>
                    <a:cxn ang="0">
                      <a:pos x="209" y="229"/>
                    </a:cxn>
                    <a:cxn ang="0">
                      <a:pos x="207" y="214"/>
                    </a:cxn>
                    <a:cxn ang="0">
                      <a:pos x="228" y="202"/>
                    </a:cxn>
                    <a:cxn ang="0">
                      <a:pos x="257" y="197"/>
                    </a:cxn>
                    <a:cxn ang="0">
                      <a:pos x="257" y="136"/>
                    </a:cxn>
                    <a:cxn ang="0">
                      <a:pos x="54" y="96"/>
                    </a:cxn>
                    <a:cxn ang="0">
                      <a:pos x="32" y="98"/>
                    </a:cxn>
                    <a:cxn ang="0">
                      <a:pos x="16" y="102"/>
                    </a:cxn>
                    <a:cxn ang="0">
                      <a:pos x="0" y="149"/>
                    </a:cxn>
                    <a:cxn ang="0">
                      <a:pos x="93" y="346"/>
                    </a:cxn>
                    <a:cxn ang="0">
                      <a:pos x="243" y="347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/>
                  <a:ahLst/>
                  <a:cxnLst>
                    <a:cxn ang="0">
                      <a:pos x="7" y="25"/>
                    </a:cxn>
                    <a:cxn ang="0">
                      <a:pos x="19" y="21"/>
                    </a:cxn>
                    <a:cxn ang="0">
                      <a:pos x="7" y="2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/>
                  <a:ahLst/>
                  <a:cxnLst>
                    <a:cxn ang="0">
                      <a:pos x="12" y="12"/>
                    </a:cxn>
                    <a:cxn ang="0">
                      <a:pos x="16" y="0"/>
                    </a:cxn>
                    <a:cxn ang="0">
                      <a:pos x="20" y="12"/>
                    </a:cxn>
                    <a:cxn ang="0">
                      <a:pos x="8" y="20"/>
                    </a:cxn>
                    <a:cxn ang="0">
                      <a:pos x="12" y="12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/>
                  <a:ahLst/>
                  <a:cxnLst>
                    <a:cxn ang="0">
                      <a:pos x="24" y="18"/>
                    </a:cxn>
                    <a:cxn ang="0">
                      <a:pos x="32" y="6"/>
                    </a:cxn>
                    <a:cxn ang="0">
                      <a:pos x="36" y="30"/>
                    </a:cxn>
                    <a:cxn ang="0">
                      <a:pos x="24" y="18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/>
                  <a:ahLst/>
                  <a:cxnLst>
                    <a:cxn ang="0">
                      <a:pos x="473" y="464"/>
                    </a:cxn>
                    <a:cxn ang="0">
                      <a:pos x="393" y="452"/>
                    </a:cxn>
                    <a:cxn ang="0">
                      <a:pos x="325" y="412"/>
                    </a:cxn>
                    <a:cxn ang="0">
                      <a:pos x="265" y="400"/>
                    </a:cxn>
                    <a:cxn ang="0">
                      <a:pos x="237" y="416"/>
                    </a:cxn>
                    <a:cxn ang="0">
                      <a:pos x="261" y="428"/>
                    </a:cxn>
                    <a:cxn ang="0">
                      <a:pos x="293" y="468"/>
                    </a:cxn>
                    <a:cxn ang="0">
                      <a:pos x="321" y="476"/>
                    </a:cxn>
                    <a:cxn ang="0">
                      <a:pos x="333" y="536"/>
                    </a:cxn>
                    <a:cxn ang="0">
                      <a:pos x="313" y="552"/>
                    </a:cxn>
                    <a:cxn ang="0">
                      <a:pos x="261" y="616"/>
                    </a:cxn>
                    <a:cxn ang="0">
                      <a:pos x="225" y="628"/>
                    </a:cxn>
                    <a:cxn ang="0">
                      <a:pos x="97" y="696"/>
                    </a:cxn>
                    <a:cxn ang="0">
                      <a:pos x="77" y="616"/>
                    </a:cxn>
                    <a:cxn ang="0">
                      <a:pos x="45" y="524"/>
                    </a:cxn>
                    <a:cxn ang="0">
                      <a:pos x="33" y="448"/>
                    </a:cxn>
                    <a:cxn ang="0">
                      <a:pos x="53" y="344"/>
                    </a:cxn>
                    <a:cxn ang="0">
                      <a:pos x="17" y="392"/>
                    </a:cxn>
                    <a:cxn ang="0">
                      <a:pos x="81" y="280"/>
                    </a:cxn>
                    <a:cxn ang="0">
                      <a:pos x="113" y="204"/>
                    </a:cxn>
                    <a:cxn ang="0">
                      <a:pos x="37" y="204"/>
                    </a:cxn>
                    <a:cxn ang="0">
                      <a:pos x="1" y="196"/>
                    </a:cxn>
                    <a:cxn ang="0">
                      <a:pos x="25" y="140"/>
                    </a:cxn>
                    <a:cxn ang="0">
                      <a:pos x="97" y="112"/>
                    </a:cxn>
                    <a:cxn ang="0">
                      <a:pos x="221" y="124"/>
                    </a:cxn>
                    <a:cxn ang="0">
                      <a:pos x="229" y="64"/>
                    </a:cxn>
                    <a:cxn ang="0">
                      <a:pos x="261" y="0"/>
                    </a:cxn>
                    <a:cxn ang="0">
                      <a:pos x="357" y="44"/>
                    </a:cxn>
                    <a:cxn ang="0">
                      <a:pos x="329" y="88"/>
                    </a:cxn>
                    <a:cxn ang="0">
                      <a:pos x="301" y="176"/>
                    </a:cxn>
                    <a:cxn ang="0">
                      <a:pos x="361" y="192"/>
                    </a:cxn>
                    <a:cxn ang="0">
                      <a:pos x="373" y="136"/>
                    </a:cxn>
                    <a:cxn ang="0">
                      <a:pos x="417" y="92"/>
                    </a:cxn>
                    <a:cxn ang="0">
                      <a:pos x="497" y="88"/>
                    </a:cxn>
                    <a:cxn ang="0">
                      <a:pos x="529" y="52"/>
                    </a:cxn>
                    <a:cxn ang="0">
                      <a:pos x="541" y="460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/>
                  <a:ahLst/>
                  <a:cxnLst>
                    <a:cxn ang="0">
                      <a:pos x="825" y="0"/>
                    </a:cxn>
                    <a:cxn ang="0">
                      <a:pos x="143" y="29"/>
                    </a:cxn>
                    <a:cxn ang="0">
                      <a:pos x="91" y="42"/>
                    </a:cxn>
                    <a:cxn ang="0">
                      <a:pos x="62" y="42"/>
                    </a:cxn>
                    <a:cxn ang="0">
                      <a:pos x="22" y="77"/>
                    </a:cxn>
                    <a:cxn ang="0">
                      <a:pos x="0" y="105"/>
                    </a:cxn>
                    <a:cxn ang="0">
                      <a:pos x="59" y="115"/>
                    </a:cxn>
                    <a:cxn ang="0">
                      <a:pos x="97" y="96"/>
                    </a:cxn>
                    <a:cxn ang="0">
                      <a:pos x="108" y="84"/>
                    </a:cxn>
                    <a:cxn ang="0">
                      <a:pos x="167" y="52"/>
                    </a:cxn>
                    <a:cxn ang="0">
                      <a:pos x="215" y="46"/>
                    </a:cxn>
                    <a:cxn ang="0">
                      <a:pos x="237" y="94"/>
                    </a:cxn>
                    <a:cxn ang="0">
                      <a:pos x="188" y="109"/>
                    </a:cxn>
                    <a:cxn ang="0">
                      <a:pos x="231" y="113"/>
                    </a:cxn>
                    <a:cxn ang="0">
                      <a:pos x="250" y="90"/>
                    </a:cxn>
                    <a:cxn ang="0">
                      <a:pos x="266" y="92"/>
                    </a:cxn>
                    <a:cxn ang="0">
                      <a:pos x="253" y="54"/>
                    </a:cxn>
                    <a:cxn ang="0">
                      <a:pos x="266" y="44"/>
                    </a:cxn>
                    <a:cxn ang="0">
                      <a:pos x="277" y="88"/>
                    </a:cxn>
                    <a:cxn ang="0">
                      <a:pos x="266" y="113"/>
                    </a:cxn>
                    <a:cxn ang="0">
                      <a:pos x="296" y="130"/>
                    </a:cxn>
                    <a:cxn ang="0">
                      <a:pos x="299" y="92"/>
                    </a:cxn>
                    <a:cxn ang="0">
                      <a:pos x="331" y="103"/>
                    </a:cxn>
                    <a:cxn ang="0">
                      <a:pos x="382" y="73"/>
                    </a:cxn>
                    <a:cxn ang="0">
                      <a:pos x="409" y="50"/>
                    </a:cxn>
                    <a:cxn ang="0">
                      <a:pos x="439" y="56"/>
                    </a:cxn>
                    <a:cxn ang="0">
                      <a:pos x="455" y="50"/>
                    </a:cxn>
                    <a:cxn ang="0">
                      <a:pos x="431" y="44"/>
                    </a:cxn>
                    <a:cxn ang="0">
                      <a:pos x="474" y="35"/>
                    </a:cxn>
                    <a:cxn ang="0">
                      <a:pos x="544" y="54"/>
                    </a:cxn>
                    <a:cxn ang="0">
                      <a:pos x="581" y="42"/>
                    </a:cxn>
                    <a:cxn ang="0">
                      <a:pos x="584" y="63"/>
                    </a:cxn>
                    <a:cxn ang="0">
                      <a:pos x="568" y="101"/>
                    </a:cxn>
                    <a:cxn ang="0">
                      <a:pos x="611" y="88"/>
                    </a:cxn>
                    <a:cxn ang="0">
                      <a:pos x="624" y="80"/>
                    </a:cxn>
                    <a:cxn ang="0">
                      <a:pos x="648" y="61"/>
                    </a:cxn>
                    <a:cxn ang="0">
                      <a:pos x="794" y="84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/>
                  <a:ahLst/>
                  <a:cxnLst>
                    <a:cxn ang="0">
                      <a:pos x="3" y="28"/>
                    </a:cxn>
                    <a:cxn ang="0">
                      <a:pos x="31" y="0"/>
                    </a:cxn>
                    <a:cxn ang="0">
                      <a:pos x="19" y="24"/>
                    </a:cxn>
                    <a:cxn ang="0">
                      <a:pos x="3" y="28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/>
                  <a:ahLst/>
                  <a:cxnLst>
                    <a:cxn ang="0">
                      <a:pos x="6" y="32"/>
                    </a:cxn>
                    <a:cxn ang="0">
                      <a:pos x="22" y="0"/>
                    </a:cxn>
                    <a:cxn ang="0">
                      <a:pos x="38" y="4"/>
                    </a:cxn>
                    <a:cxn ang="0">
                      <a:pos x="6" y="32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/>
                  <a:ahLst/>
                  <a:cxnLst>
                    <a:cxn ang="0">
                      <a:pos x="37" y="18"/>
                    </a:cxn>
                    <a:cxn ang="0">
                      <a:pos x="25" y="2"/>
                    </a:cxn>
                    <a:cxn ang="0">
                      <a:pos x="37" y="18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12" y="9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/>
                  <a:ahLst/>
                  <a:cxnLst>
                    <a:cxn ang="0">
                      <a:pos x="7" y="22"/>
                    </a:cxn>
                    <a:cxn ang="0">
                      <a:pos x="31" y="10"/>
                    </a:cxn>
                    <a:cxn ang="0">
                      <a:pos x="7" y="22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1404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141405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622EF1-8B47-4D06-A5A0-C7FBF423F85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B5CB5-2A3D-4DB0-B3ED-46838121236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CBFBF-163C-41AC-A800-04787DCC86C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1FF78-E92F-4BD2-87CA-D919C51D3CD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B35F7-7009-4377-B0EA-F904C755470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9D3FD-B728-4A8E-9BEA-3196F7C82B7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12FCD-218A-44A3-938F-38888264C8B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77CAB-0A22-43E8-AE71-E6B40EC161D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7059E-AE71-443D-B6CE-6BB191323A2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626E2-5E2C-4284-ABE9-D73DDAF932B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869C9-749B-4C3B-AEF4-03FE06986E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928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928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0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928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4495ED7E-7606-41B3-B306-2B250253C7E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grpSp>
        <p:nvGrpSpPr>
          <p:cNvPr id="3079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3086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40297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/>
                <a:ahLst/>
                <a:cxnLst>
                  <a:cxn ang="0">
                    <a:pos x="4848" y="48"/>
                  </a:cxn>
                  <a:cxn ang="0">
                    <a:pos x="4848" y="432"/>
                  </a:cxn>
                  <a:cxn ang="0">
                    <a:pos x="0" y="432"/>
                  </a:cxn>
                  <a:cxn ang="0">
                    <a:pos x="0" y="0"/>
                  </a:cxn>
                  <a:cxn ang="0">
                    <a:pos x="4848" y="0"/>
                  </a:cxn>
                  <a:cxn ang="0">
                    <a:pos x="4848" y="48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fr-FR">
                  <a:cs typeface="+mn-cs"/>
                </a:endParaRPr>
              </a:p>
            </p:txBody>
          </p:sp>
          <p:grpSp>
            <p:nvGrpSpPr>
              <p:cNvPr id="3089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3138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40300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/>
                    <a:ahLst/>
                    <a:cxnLst>
                      <a:cxn ang="0">
                        <a:pos x="5" y="11"/>
                      </a:cxn>
                      <a:cxn ang="0">
                        <a:pos x="15" y="5"/>
                      </a:cxn>
                      <a:cxn ang="0">
                        <a:pos x="13" y="17"/>
                      </a:cxn>
                      <a:cxn ang="0">
                        <a:pos x="5" y="11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01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/>
                    <a:ahLst/>
                    <a:cxnLst>
                      <a:cxn ang="0">
                        <a:pos x="3" y="13"/>
                      </a:cxn>
                      <a:cxn ang="0">
                        <a:pos x="11" y="3"/>
                      </a:cxn>
                      <a:cxn ang="0">
                        <a:pos x="7" y="19"/>
                      </a:cxn>
                      <a:cxn ang="0">
                        <a:pos x="3" y="13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02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/>
                    <a:ahLst/>
                    <a:cxnLst>
                      <a:cxn ang="0">
                        <a:pos x="16" y="33"/>
                      </a:cxn>
                      <a:cxn ang="0">
                        <a:pos x="8" y="21"/>
                      </a:cxn>
                      <a:cxn ang="0">
                        <a:pos x="0" y="9"/>
                      </a:cxn>
                      <a:cxn ang="0">
                        <a:pos x="16" y="3"/>
                      </a:cxn>
                      <a:cxn ang="0">
                        <a:pos x="30" y="23"/>
                      </a:cxn>
                      <a:cxn ang="0">
                        <a:pos x="28" y="31"/>
                      </a:cxn>
                      <a:cxn ang="0">
                        <a:pos x="16" y="3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03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/>
                    <a:ahLst/>
                    <a:cxnLst>
                      <a:cxn ang="0">
                        <a:pos x="15" y="16"/>
                      </a:cxn>
                      <a:cxn ang="0">
                        <a:pos x="3" y="8"/>
                      </a:cxn>
                      <a:cxn ang="0">
                        <a:pos x="15" y="0"/>
                      </a:cxn>
                      <a:cxn ang="0">
                        <a:pos x="15" y="16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04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/>
                    <a:ahLst/>
                    <a:cxnLst>
                      <a:cxn ang="0">
                        <a:pos x="14" y="24"/>
                      </a:cxn>
                      <a:cxn ang="0">
                        <a:pos x="30" y="4"/>
                      </a:cxn>
                      <a:cxn ang="0">
                        <a:pos x="42" y="0"/>
                      </a:cxn>
                      <a:cxn ang="0">
                        <a:pos x="58" y="12"/>
                      </a:cxn>
                      <a:cxn ang="0">
                        <a:pos x="32" y="26"/>
                      </a:cxn>
                      <a:cxn ang="0">
                        <a:pos x="12" y="46"/>
                      </a:cxn>
                      <a:cxn ang="0">
                        <a:pos x="8" y="20"/>
                      </a:cxn>
                      <a:cxn ang="0">
                        <a:pos x="12" y="14"/>
                      </a:cxn>
                      <a:cxn ang="0">
                        <a:pos x="14" y="24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05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/>
                    <a:ahLst/>
                    <a:cxnLst>
                      <a:cxn ang="0">
                        <a:pos x="0" y="31"/>
                      </a:cxn>
                      <a:cxn ang="0">
                        <a:pos x="18" y="25"/>
                      </a:cxn>
                      <a:cxn ang="0">
                        <a:pos x="52" y="1"/>
                      </a:cxn>
                      <a:cxn ang="0">
                        <a:pos x="64" y="3"/>
                      </a:cxn>
                      <a:cxn ang="0">
                        <a:pos x="50" y="19"/>
                      </a:cxn>
                      <a:cxn ang="0">
                        <a:pos x="28" y="33"/>
                      </a:cxn>
                      <a:cxn ang="0">
                        <a:pos x="22" y="47"/>
                      </a:cxn>
                      <a:cxn ang="0">
                        <a:pos x="16" y="45"/>
                      </a:cxn>
                      <a:cxn ang="0">
                        <a:pos x="12" y="39"/>
                      </a:cxn>
                      <a:cxn ang="0">
                        <a:pos x="0" y="35"/>
                      </a:cxn>
                      <a:cxn ang="0">
                        <a:pos x="0" y="3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06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/>
                    <a:ahLst/>
                    <a:cxnLst>
                      <a:cxn ang="0">
                        <a:pos x="10" y="4"/>
                      </a:cxn>
                      <a:cxn ang="0">
                        <a:pos x="36" y="18"/>
                      </a:cxn>
                      <a:cxn ang="0">
                        <a:pos x="46" y="30"/>
                      </a:cxn>
                      <a:cxn ang="0">
                        <a:pos x="76" y="52"/>
                      </a:cxn>
                      <a:cxn ang="0">
                        <a:pos x="92" y="66"/>
                      </a:cxn>
                      <a:cxn ang="0">
                        <a:pos x="122" y="98"/>
                      </a:cxn>
                      <a:cxn ang="0">
                        <a:pos x="136" y="128"/>
                      </a:cxn>
                      <a:cxn ang="0">
                        <a:pos x="148" y="132"/>
                      </a:cxn>
                      <a:cxn ang="0">
                        <a:pos x="154" y="150"/>
                      </a:cxn>
                      <a:cxn ang="0">
                        <a:pos x="176" y="152"/>
                      </a:cxn>
                      <a:cxn ang="0">
                        <a:pos x="170" y="196"/>
                      </a:cxn>
                      <a:cxn ang="0">
                        <a:pos x="180" y="224"/>
                      </a:cxn>
                      <a:cxn ang="0">
                        <a:pos x="198" y="232"/>
                      </a:cxn>
                      <a:cxn ang="0">
                        <a:pos x="216" y="234"/>
                      </a:cxn>
                      <a:cxn ang="0">
                        <a:pos x="236" y="242"/>
                      </a:cxn>
                      <a:cxn ang="0">
                        <a:pos x="254" y="236"/>
                      </a:cxn>
                      <a:cxn ang="0">
                        <a:pos x="272" y="248"/>
                      </a:cxn>
                      <a:cxn ang="0">
                        <a:pos x="296" y="256"/>
                      </a:cxn>
                      <a:cxn ang="0">
                        <a:pos x="314" y="264"/>
                      </a:cxn>
                      <a:cxn ang="0">
                        <a:pos x="352" y="266"/>
                      </a:cxn>
                      <a:cxn ang="0">
                        <a:pos x="342" y="274"/>
                      </a:cxn>
                      <a:cxn ang="0">
                        <a:pos x="322" y="272"/>
                      </a:cxn>
                      <a:cxn ang="0">
                        <a:pos x="300" y="270"/>
                      </a:cxn>
                      <a:cxn ang="0">
                        <a:pos x="288" y="266"/>
                      </a:cxn>
                      <a:cxn ang="0">
                        <a:pos x="252" y="264"/>
                      </a:cxn>
                      <a:cxn ang="0">
                        <a:pos x="234" y="260"/>
                      </a:cxn>
                      <a:cxn ang="0">
                        <a:pos x="172" y="242"/>
                      </a:cxn>
                      <a:cxn ang="0">
                        <a:pos x="160" y="216"/>
                      </a:cxn>
                      <a:cxn ang="0">
                        <a:pos x="126" y="200"/>
                      </a:cxn>
                      <a:cxn ang="0">
                        <a:pos x="108" y="186"/>
                      </a:cxn>
                      <a:cxn ang="0">
                        <a:pos x="94" y="158"/>
                      </a:cxn>
                      <a:cxn ang="0">
                        <a:pos x="68" y="108"/>
                      </a:cxn>
                      <a:cxn ang="0">
                        <a:pos x="64" y="102"/>
                      </a:cxn>
                      <a:cxn ang="0">
                        <a:pos x="58" y="100"/>
                      </a:cxn>
                      <a:cxn ang="0">
                        <a:pos x="54" y="88"/>
                      </a:cxn>
                      <a:cxn ang="0">
                        <a:pos x="38" y="58"/>
                      </a:cxn>
                      <a:cxn ang="0">
                        <a:pos x="20" y="40"/>
                      </a:cxn>
                      <a:cxn ang="0">
                        <a:pos x="4" y="22"/>
                      </a:cxn>
                      <a:cxn ang="0">
                        <a:pos x="10" y="2"/>
                      </a:cxn>
                      <a:cxn ang="0">
                        <a:pos x="10" y="4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07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/>
                    <a:ahLst/>
                    <a:cxnLst>
                      <a:cxn ang="0">
                        <a:pos x="54" y="66"/>
                      </a:cxn>
                      <a:cxn ang="0">
                        <a:pos x="66" y="58"/>
                      </a:cxn>
                      <a:cxn ang="0">
                        <a:pos x="68" y="52"/>
                      </a:cxn>
                      <a:cxn ang="0">
                        <a:pos x="80" y="44"/>
                      </a:cxn>
                      <a:cxn ang="0">
                        <a:pos x="106" y="22"/>
                      </a:cxn>
                      <a:cxn ang="0">
                        <a:pos x="112" y="4"/>
                      </a:cxn>
                      <a:cxn ang="0">
                        <a:pos x="124" y="0"/>
                      </a:cxn>
                      <a:cxn ang="0">
                        <a:pos x="150" y="28"/>
                      </a:cxn>
                      <a:cxn ang="0">
                        <a:pos x="146" y="44"/>
                      </a:cxn>
                      <a:cxn ang="0">
                        <a:pos x="126" y="64"/>
                      </a:cxn>
                      <a:cxn ang="0">
                        <a:pos x="132" y="94"/>
                      </a:cxn>
                      <a:cxn ang="0">
                        <a:pos x="142" y="110"/>
                      </a:cxn>
                      <a:cxn ang="0">
                        <a:pos x="146" y="128"/>
                      </a:cxn>
                      <a:cxn ang="0">
                        <a:pos x="128" y="128"/>
                      </a:cxn>
                      <a:cxn ang="0">
                        <a:pos x="116" y="146"/>
                      </a:cxn>
                      <a:cxn ang="0">
                        <a:pos x="104" y="156"/>
                      </a:cxn>
                      <a:cxn ang="0">
                        <a:pos x="100" y="198"/>
                      </a:cxn>
                      <a:cxn ang="0">
                        <a:pos x="88" y="202"/>
                      </a:cxn>
                      <a:cxn ang="0">
                        <a:pos x="82" y="206"/>
                      </a:cxn>
                      <a:cxn ang="0">
                        <a:pos x="76" y="202"/>
                      </a:cxn>
                      <a:cxn ang="0">
                        <a:pos x="72" y="190"/>
                      </a:cxn>
                      <a:cxn ang="0">
                        <a:pos x="60" y="186"/>
                      </a:cxn>
                      <a:cxn ang="0">
                        <a:pos x="42" y="194"/>
                      </a:cxn>
                      <a:cxn ang="0">
                        <a:pos x="28" y="186"/>
                      </a:cxn>
                      <a:cxn ang="0">
                        <a:pos x="10" y="148"/>
                      </a:cxn>
                      <a:cxn ang="0">
                        <a:pos x="4" y="130"/>
                      </a:cxn>
                      <a:cxn ang="0">
                        <a:pos x="0" y="118"/>
                      </a:cxn>
                      <a:cxn ang="0">
                        <a:pos x="20" y="96"/>
                      </a:cxn>
                      <a:cxn ang="0">
                        <a:pos x="32" y="104"/>
                      </a:cxn>
                      <a:cxn ang="0">
                        <a:pos x="34" y="80"/>
                      </a:cxn>
                      <a:cxn ang="0">
                        <a:pos x="52" y="70"/>
                      </a:cxn>
                      <a:cxn ang="0">
                        <a:pos x="54" y="66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08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/>
                    <a:ahLst/>
                    <a:cxnLst>
                      <a:cxn ang="0">
                        <a:pos x="4" y="32"/>
                      </a:cxn>
                      <a:cxn ang="0">
                        <a:pos x="18" y="10"/>
                      </a:cxn>
                      <a:cxn ang="0">
                        <a:pos x="46" y="20"/>
                      </a:cxn>
                      <a:cxn ang="0">
                        <a:pos x="72" y="14"/>
                      </a:cxn>
                      <a:cxn ang="0">
                        <a:pos x="90" y="0"/>
                      </a:cxn>
                      <a:cxn ang="0">
                        <a:pos x="76" y="26"/>
                      </a:cxn>
                      <a:cxn ang="0">
                        <a:pos x="60" y="38"/>
                      </a:cxn>
                      <a:cxn ang="0">
                        <a:pos x="42" y="32"/>
                      </a:cxn>
                      <a:cxn ang="0">
                        <a:pos x="14" y="30"/>
                      </a:cxn>
                      <a:cxn ang="0">
                        <a:pos x="4" y="32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09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/>
                    <a:ahLst/>
                    <a:cxnLst>
                      <a:cxn ang="0">
                        <a:pos x="8" y="18"/>
                      </a:cxn>
                      <a:cxn ang="0">
                        <a:pos x="18" y="0"/>
                      </a:cxn>
                      <a:cxn ang="0">
                        <a:pos x="34" y="18"/>
                      </a:cxn>
                      <a:cxn ang="0">
                        <a:pos x="62" y="4"/>
                      </a:cxn>
                      <a:cxn ang="0">
                        <a:pos x="46" y="34"/>
                      </a:cxn>
                      <a:cxn ang="0">
                        <a:pos x="54" y="48"/>
                      </a:cxn>
                      <a:cxn ang="0">
                        <a:pos x="58" y="60"/>
                      </a:cxn>
                      <a:cxn ang="0">
                        <a:pos x="46" y="74"/>
                      </a:cxn>
                      <a:cxn ang="0">
                        <a:pos x="34" y="60"/>
                      </a:cxn>
                      <a:cxn ang="0">
                        <a:pos x="22" y="48"/>
                      </a:cxn>
                      <a:cxn ang="0">
                        <a:pos x="28" y="68"/>
                      </a:cxn>
                      <a:cxn ang="0">
                        <a:pos x="30" y="74"/>
                      </a:cxn>
                      <a:cxn ang="0">
                        <a:pos x="20" y="104"/>
                      </a:cxn>
                      <a:cxn ang="0">
                        <a:pos x="12" y="102"/>
                      </a:cxn>
                      <a:cxn ang="0">
                        <a:pos x="8" y="90"/>
                      </a:cxn>
                      <a:cxn ang="0">
                        <a:pos x="0" y="54"/>
                      </a:cxn>
                      <a:cxn ang="0">
                        <a:pos x="2" y="30"/>
                      </a:cxn>
                      <a:cxn ang="0">
                        <a:pos x="8" y="18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10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/>
                    <a:ahLst/>
                    <a:cxnLst>
                      <a:cxn ang="0">
                        <a:pos x="3" y="28"/>
                      </a:cxn>
                      <a:cxn ang="0">
                        <a:pos x="13" y="0"/>
                      </a:cxn>
                      <a:cxn ang="0">
                        <a:pos x="15" y="28"/>
                      </a:cxn>
                      <a:cxn ang="0">
                        <a:pos x="37" y="38"/>
                      </a:cxn>
                      <a:cxn ang="0">
                        <a:pos x="19" y="44"/>
                      </a:cxn>
                      <a:cxn ang="0">
                        <a:pos x="5" y="58"/>
                      </a:cxn>
                      <a:cxn ang="0">
                        <a:pos x="1" y="34"/>
                      </a:cxn>
                      <a:cxn ang="0">
                        <a:pos x="3" y="28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11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29" y="0"/>
                      </a:cxn>
                      <a:cxn ang="0">
                        <a:pos x="49" y="16"/>
                      </a:cxn>
                      <a:cxn ang="0">
                        <a:pos x="35" y="14"/>
                      </a:cxn>
                      <a:cxn ang="0">
                        <a:pos x="3" y="16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12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/>
                    <a:ahLst/>
                    <a:cxnLst>
                      <a:cxn ang="0">
                        <a:pos x="21" y="38"/>
                      </a:cxn>
                      <a:cxn ang="0">
                        <a:pos x="15" y="26"/>
                      </a:cxn>
                      <a:cxn ang="0">
                        <a:pos x="3" y="22"/>
                      </a:cxn>
                      <a:cxn ang="0">
                        <a:pos x="13" y="8"/>
                      </a:cxn>
                      <a:cxn ang="0">
                        <a:pos x="25" y="0"/>
                      </a:cxn>
                      <a:cxn ang="0">
                        <a:pos x="49" y="10"/>
                      </a:cxn>
                      <a:cxn ang="0">
                        <a:pos x="53" y="20"/>
                      </a:cxn>
                      <a:cxn ang="0">
                        <a:pos x="61" y="32"/>
                      </a:cxn>
                      <a:cxn ang="0">
                        <a:pos x="41" y="38"/>
                      </a:cxn>
                      <a:cxn ang="0">
                        <a:pos x="23" y="44"/>
                      </a:cxn>
                      <a:cxn ang="0">
                        <a:pos x="21" y="38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13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/>
                    <a:ahLst/>
                    <a:cxnLst>
                      <a:cxn ang="0">
                        <a:pos x="46" y="28"/>
                      </a:cxn>
                      <a:cxn ang="0">
                        <a:pos x="36" y="14"/>
                      </a:cxn>
                      <a:cxn ang="0">
                        <a:pos x="26" y="30"/>
                      </a:cxn>
                      <a:cxn ang="0">
                        <a:pos x="0" y="24"/>
                      </a:cxn>
                      <a:cxn ang="0">
                        <a:pos x="10" y="42"/>
                      </a:cxn>
                      <a:cxn ang="0">
                        <a:pos x="16" y="62"/>
                      </a:cxn>
                      <a:cxn ang="0">
                        <a:pos x="24" y="48"/>
                      </a:cxn>
                      <a:cxn ang="0">
                        <a:pos x="30" y="44"/>
                      </a:cxn>
                      <a:cxn ang="0">
                        <a:pos x="48" y="56"/>
                      </a:cxn>
                      <a:cxn ang="0">
                        <a:pos x="70" y="62"/>
                      </a:cxn>
                      <a:cxn ang="0">
                        <a:pos x="88" y="72"/>
                      </a:cxn>
                      <a:cxn ang="0">
                        <a:pos x="106" y="102"/>
                      </a:cxn>
                      <a:cxn ang="0">
                        <a:pos x="104" y="122"/>
                      </a:cxn>
                      <a:cxn ang="0">
                        <a:pos x="98" y="134"/>
                      </a:cxn>
                      <a:cxn ang="0">
                        <a:pos x="122" y="128"/>
                      </a:cxn>
                      <a:cxn ang="0">
                        <a:pos x="140" y="140"/>
                      </a:cxn>
                      <a:cxn ang="0">
                        <a:pos x="168" y="148"/>
                      </a:cxn>
                      <a:cxn ang="0">
                        <a:pos x="174" y="146"/>
                      </a:cxn>
                      <a:cxn ang="0">
                        <a:pos x="168" y="134"/>
                      </a:cxn>
                      <a:cxn ang="0">
                        <a:pos x="178" y="136"/>
                      </a:cxn>
                      <a:cxn ang="0">
                        <a:pos x="186" y="118"/>
                      </a:cxn>
                      <a:cxn ang="0">
                        <a:pos x="202" y="122"/>
                      </a:cxn>
                      <a:cxn ang="0">
                        <a:pos x="214" y="130"/>
                      </a:cxn>
                      <a:cxn ang="0">
                        <a:pos x="244" y="168"/>
                      </a:cxn>
                      <a:cxn ang="0">
                        <a:pos x="262" y="178"/>
                      </a:cxn>
                      <a:cxn ang="0">
                        <a:pos x="284" y="170"/>
                      </a:cxn>
                      <a:cxn ang="0">
                        <a:pos x="268" y="160"/>
                      </a:cxn>
                      <a:cxn ang="0">
                        <a:pos x="256" y="138"/>
                      </a:cxn>
                      <a:cxn ang="0">
                        <a:pos x="250" y="132"/>
                      </a:cxn>
                      <a:cxn ang="0">
                        <a:pos x="248" y="122"/>
                      </a:cxn>
                      <a:cxn ang="0">
                        <a:pos x="236" y="116"/>
                      </a:cxn>
                      <a:cxn ang="0">
                        <a:pos x="240" y="96"/>
                      </a:cxn>
                      <a:cxn ang="0">
                        <a:pos x="220" y="86"/>
                      </a:cxn>
                      <a:cxn ang="0">
                        <a:pos x="210" y="70"/>
                      </a:cxn>
                      <a:cxn ang="0">
                        <a:pos x="190" y="54"/>
                      </a:cxn>
                      <a:cxn ang="0">
                        <a:pos x="168" y="38"/>
                      </a:cxn>
                      <a:cxn ang="0">
                        <a:pos x="156" y="34"/>
                      </a:cxn>
                      <a:cxn ang="0">
                        <a:pos x="120" y="16"/>
                      </a:cxn>
                      <a:cxn ang="0">
                        <a:pos x="102" y="4"/>
                      </a:cxn>
                      <a:cxn ang="0">
                        <a:pos x="96" y="0"/>
                      </a:cxn>
                      <a:cxn ang="0">
                        <a:pos x="70" y="10"/>
                      </a:cxn>
                      <a:cxn ang="0">
                        <a:pos x="56" y="32"/>
                      </a:cxn>
                      <a:cxn ang="0">
                        <a:pos x="46" y="28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14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/>
                    <a:ahLst/>
                    <a:cxnLst>
                      <a:cxn ang="0">
                        <a:pos x="1" y="58"/>
                      </a:cxn>
                      <a:cxn ang="0">
                        <a:pos x="27" y="60"/>
                      </a:cxn>
                      <a:cxn ang="0">
                        <a:pos x="45" y="48"/>
                      </a:cxn>
                      <a:cxn ang="0">
                        <a:pos x="57" y="30"/>
                      </a:cxn>
                      <a:cxn ang="0">
                        <a:pos x="43" y="14"/>
                      </a:cxn>
                      <a:cxn ang="0">
                        <a:pos x="43" y="4"/>
                      </a:cxn>
                      <a:cxn ang="0">
                        <a:pos x="71" y="26"/>
                      </a:cxn>
                      <a:cxn ang="0">
                        <a:pos x="67" y="54"/>
                      </a:cxn>
                      <a:cxn ang="0">
                        <a:pos x="33" y="78"/>
                      </a:cxn>
                      <a:cxn ang="0">
                        <a:pos x="9" y="66"/>
                      </a:cxn>
                      <a:cxn ang="0">
                        <a:pos x="3" y="62"/>
                      </a:cxn>
                      <a:cxn ang="0">
                        <a:pos x="1" y="58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15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/>
                    <a:ahLst/>
                    <a:cxnLst>
                      <a:cxn ang="0">
                        <a:pos x="3" y="4"/>
                      </a:cxn>
                      <a:cxn ang="0">
                        <a:pos x="3" y="14"/>
                      </a:cxn>
                      <a:cxn ang="0">
                        <a:pos x="3" y="4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16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/>
                    <a:ahLst/>
                    <a:cxnLst>
                      <a:cxn ang="0">
                        <a:pos x="8" y="14"/>
                      </a:cxn>
                      <a:cxn ang="0">
                        <a:pos x="14" y="0"/>
                      </a:cxn>
                      <a:cxn ang="0">
                        <a:pos x="14" y="22"/>
                      </a:cxn>
                      <a:cxn ang="0">
                        <a:pos x="8" y="14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17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17" y="2"/>
                      </a:cxn>
                      <a:cxn ang="0">
                        <a:pos x="9" y="12"/>
                      </a:cxn>
                      <a:cxn ang="0">
                        <a:pos x="7" y="12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18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15" y="2"/>
                      </a:cxn>
                      <a:cxn ang="0">
                        <a:pos x="15" y="14"/>
                      </a:cxn>
                      <a:cxn ang="0">
                        <a:pos x="7" y="12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19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/>
                    <a:ahLst/>
                    <a:cxnLst>
                      <a:cxn ang="0">
                        <a:pos x="0" y="50"/>
                      </a:cxn>
                      <a:cxn ang="0">
                        <a:pos x="14" y="24"/>
                      </a:cxn>
                      <a:cxn ang="0">
                        <a:pos x="26" y="20"/>
                      </a:cxn>
                      <a:cxn ang="0">
                        <a:pos x="48" y="18"/>
                      </a:cxn>
                      <a:cxn ang="0">
                        <a:pos x="58" y="0"/>
                      </a:cxn>
                      <a:cxn ang="0">
                        <a:pos x="80" y="40"/>
                      </a:cxn>
                      <a:cxn ang="0">
                        <a:pos x="70" y="56"/>
                      </a:cxn>
                      <a:cxn ang="0">
                        <a:pos x="54" y="62"/>
                      </a:cxn>
                      <a:cxn ang="0">
                        <a:pos x="48" y="80"/>
                      </a:cxn>
                      <a:cxn ang="0">
                        <a:pos x="32" y="68"/>
                      </a:cxn>
                      <a:cxn ang="0">
                        <a:pos x="38" y="52"/>
                      </a:cxn>
                      <a:cxn ang="0">
                        <a:pos x="30" y="28"/>
                      </a:cxn>
                      <a:cxn ang="0">
                        <a:pos x="20" y="48"/>
                      </a:cxn>
                      <a:cxn ang="0">
                        <a:pos x="8" y="56"/>
                      </a:cxn>
                      <a:cxn ang="0">
                        <a:pos x="0" y="50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20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/>
                    <a:ahLst/>
                    <a:cxnLst>
                      <a:cxn ang="0">
                        <a:pos x="14" y="96"/>
                      </a:cxn>
                      <a:cxn ang="0">
                        <a:pos x="26" y="128"/>
                      </a:cxn>
                      <a:cxn ang="0">
                        <a:pos x="32" y="108"/>
                      </a:cxn>
                      <a:cxn ang="0">
                        <a:pos x="52" y="100"/>
                      </a:cxn>
                      <a:cxn ang="0">
                        <a:pos x="46" y="124"/>
                      </a:cxn>
                      <a:cxn ang="0">
                        <a:pos x="66" y="126"/>
                      </a:cxn>
                      <a:cxn ang="0">
                        <a:pos x="76" y="142"/>
                      </a:cxn>
                      <a:cxn ang="0">
                        <a:pos x="58" y="148"/>
                      </a:cxn>
                      <a:cxn ang="0">
                        <a:pos x="74" y="174"/>
                      </a:cxn>
                      <a:cxn ang="0">
                        <a:pos x="84" y="154"/>
                      </a:cxn>
                      <a:cxn ang="0">
                        <a:pos x="82" y="112"/>
                      </a:cxn>
                      <a:cxn ang="0">
                        <a:pos x="60" y="106"/>
                      </a:cxn>
                      <a:cxn ang="0">
                        <a:pos x="50" y="82"/>
                      </a:cxn>
                      <a:cxn ang="0">
                        <a:pos x="34" y="82"/>
                      </a:cxn>
                      <a:cxn ang="0">
                        <a:pos x="30" y="70"/>
                      </a:cxn>
                      <a:cxn ang="0">
                        <a:pos x="42" y="42"/>
                      </a:cxn>
                      <a:cxn ang="0">
                        <a:pos x="30" y="0"/>
                      </a:cxn>
                      <a:cxn ang="0">
                        <a:pos x="18" y="22"/>
                      </a:cxn>
                      <a:cxn ang="0">
                        <a:pos x="4" y="46"/>
                      </a:cxn>
                      <a:cxn ang="0">
                        <a:pos x="14" y="76"/>
                      </a:cxn>
                      <a:cxn ang="0">
                        <a:pos x="14" y="96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21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/>
                    <a:ahLst/>
                    <a:cxnLst>
                      <a:cxn ang="0">
                        <a:pos x="6" y="24"/>
                      </a:cxn>
                      <a:cxn ang="0">
                        <a:pos x="12" y="0"/>
                      </a:cxn>
                      <a:cxn ang="0">
                        <a:pos x="20" y="16"/>
                      </a:cxn>
                      <a:cxn ang="0">
                        <a:pos x="22" y="24"/>
                      </a:cxn>
                      <a:cxn ang="0">
                        <a:pos x="28" y="26"/>
                      </a:cxn>
                      <a:cxn ang="0">
                        <a:pos x="32" y="38"/>
                      </a:cxn>
                      <a:cxn ang="0">
                        <a:pos x="18" y="50"/>
                      </a:cxn>
                      <a:cxn ang="0">
                        <a:pos x="6" y="24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22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/>
                    <a:ahLst/>
                    <a:cxnLst>
                      <a:cxn ang="0">
                        <a:pos x="0" y="44"/>
                      </a:cxn>
                      <a:cxn ang="0">
                        <a:pos x="22" y="20"/>
                      </a:cxn>
                      <a:cxn ang="0">
                        <a:pos x="36" y="0"/>
                      </a:cxn>
                      <a:cxn ang="0">
                        <a:pos x="24" y="28"/>
                      </a:cxn>
                      <a:cxn ang="0">
                        <a:pos x="2" y="50"/>
                      </a:cxn>
                      <a:cxn ang="0">
                        <a:pos x="0" y="44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23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/>
                    <a:ahLst/>
                    <a:cxnLst>
                      <a:cxn ang="0">
                        <a:pos x="21" y="280"/>
                      </a:cxn>
                      <a:cxn ang="0">
                        <a:pos x="24" y="250"/>
                      </a:cxn>
                      <a:cxn ang="0">
                        <a:pos x="22" y="245"/>
                      </a:cxn>
                      <a:cxn ang="0">
                        <a:pos x="16" y="218"/>
                      </a:cxn>
                      <a:cxn ang="0">
                        <a:pos x="4" y="215"/>
                      </a:cxn>
                      <a:cxn ang="0">
                        <a:pos x="0" y="191"/>
                      </a:cxn>
                      <a:cxn ang="0">
                        <a:pos x="12" y="180"/>
                      </a:cxn>
                      <a:cxn ang="0">
                        <a:pos x="6" y="165"/>
                      </a:cxn>
                      <a:cxn ang="0">
                        <a:pos x="2" y="160"/>
                      </a:cxn>
                      <a:cxn ang="0">
                        <a:pos x="28" y="120"/>
                      </a:cxn>
                      <a:cxn ang="0">
                        <a:pos x="44" y="96"/>
                      </a:cxn>
                      <a:cxn ang="0">
                        <a:pos x="42" y="70"/>
                      </a:cxn>
                      <a:cxn ang="0">
                        <a:pos x="24" y="43"/>
                      </a:cxn>
                      <a:cxn ang="0">
                        <a:pos x="20" y="32"/>
                      </a:cxn>
                      <a:cxn ang="0">
                        <a:pos x="26" y="36"/>
                      </a:cxn>
                      <a:cxn ang="0">
                        <a:pos x="48" y="35"/>
                      </a:cxn>
                      <a:cxn ang="0">
                        <a:pos x="64" y="11"/>
                      </a:cxn>
                      <a:cxn ang="0">
                        <a:pos x="82" y="0"/>
                      </a:cxn>
                      <a:cxn ang="0">
                        <a:pos x="88" y="2"/>
                      </a:cxn>
                      <a:cxn ang="0">
                        <a:pos x="92" y="9"/>
                      </a:cxn>
                      <a:cxn ang="0">
                        <a:pos x="98" y="5"/>
                      </a:cxn>
                      <a:cxn ang="0">
                        <a:pos x="110" y="8"/>
                      </a:cxn>
                      <a:cxn ang="0">
                        <a:pos x="116" y="9"/>
                      </a:cxn>
                      <a:cxn ang="0">
                        <a:pos x="141" y="14"/>
                      </a:cxn>
                      <a:cxn ang="0">
                        <a:pos x="155" y="24"/>
                      </a:cxn>
                      <a:cxn ang="0">
                        <a:pos x="167" y="17"/>
                      </a:cxn>
                      <a:cxn ang="0">
                        <a:pos x="173" y="14"/>
                      </a:cxn>
                      <a:cxn ang="0">
                        <a:pos x="195" y="14"/>
                      </a:cxn>
                      <a:cxn ang="0">
                        <a:pos x="211" y="32"/>
                      </a:cxn>
                      <a:cxn ang="0">
                        <a:pos x="231" y="59"/>
                      </a:cxn>
                      <a:cxn ang="0">
                        <a:pos x="245" y="70"/>
                      </a:cxn>
                      <a:cxn ang="0">
                        <a:pos x="257" y="68"/>
                      </a:cxn>
                      <a:cxn ang="0">
                        <a:pos x="270" y="65"/>
                      </a:cxn>
                      <a:cxn ang="0">
                        <a:pos x="290" y="71"/>
                      </a:cxn>
                      <a:cxn ang="0">
                        <a:pos x="300" y="81"/>
                      </a:cxn>
                      <a:cxn ang="0">
                        <a:pos x="308" y="90"/>
                      </a:cxn>
                      <a:cxn ang="0">
                        <a:pos x="318" y="111"/>
                      </a:cxn>
                      <a:cxn ang="0">
                        <a:pos x="322" y="120"/>
                      </a:cxn>
                      <a:cxn ang="0">
                        <a:pos x="324" y="125"/>
                      </a:cxn>
                      <a:cxn ang="0">
                        <a:pos x="310" y="142"/>
                      </a:cxn>
                      <a:cxn ang="0">
                        <a:pos x="322" y="141"/>
                      </a:cxn>
                      <a:cxn ang="0">
                        <a:pos x="342" y="155"/>
                      </a:cxn>
                      <a:cxn ang="0">
                        <a:pos x="364" y="157"/>
                      </a:cxn>
                      <a:cxn ang="0">
                        <a:pos x="380" y="168"/>
                      </a:cxn>
                      <a:cxn ang="0">
                        <a:pos x="382" y="172"/>
                      </a:cxn>
                      <a:cxn ang="0">
                        <a:pos x="382" y="176"/>
                      </a:cxn>
                      <a:cxn ang="0">
                        <a:pos x="394" y="172"/>
                      </a:cxn>
                      <a:cxn ang="0">
                        <a:pos x="400" y="171"/>
                      </a:cxn>
                      <a:cxn ang="0">
                        <a:pos x="439" y="185"/>
                      </a:cxn>
                      <a:cxn ang="0">
                        <a:pos x="447" y="199"/>
                      </a:cxn>
                      <a:cxn ang="0">
                        <a:pos x="465" y="201"/>
                      </a:cxn>
                      <a:cxn ang="0">
                        <a:pos x="471" y="215"/>
                      </a:cxn>
                      <a:cxn ang="0">
                        <a:pos x="451" y="258"/>
                      </a:cxn>
                      <a:cxn ang="0">
                        <a:pos x="435" y="281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24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/>
                    <a:ahLst/>
                    <a:cxnLst>
                      <a:cxn ang="0">
                        <a:pos x="406" y="6"/>
                      </a:cxn>
                      <a:cxn ang="0">
                        <a:pos x="502" y="34"/>
                      </a:cxn>
                      <a:cxn ang="0">
                        <a:pos x="550" y="38"/>
                      </a:cxn>
                      <a:cxn ang="0">
                        <a:pos x="578" y="130"/>
                      </a:cxn>
                      <a:cxn ang="0">
                        <a:pos x="586" y="90"/>
                      </a:cxn>
                      <a:cxn ang="0">
                        <a:pos x="606" y="70"/>
                      </a:cxn>
                      <a:cxn ang="0">
                        <a:pos x="642" y="126"/>
                      </a:cxn>
                      <a:cxn ang="0">
                        <a:pos x="682" y="98"/>
                      </a:cxn>
                      <a:cxn ang="0">
                        <a:pos x="706" y="86"/>
                      </a:cxn>
                      <a:cxn ang="0">
                        <a:pos x="762" y="2"/>
                      </a:cxn>
                      <a:cxn ang="0">
                        <a:pos x="798" y="70"/>
                      </a:cxn>
                      <a:cxn ang="0">
                        <a:pos x="798" y="130"/>
                      </a:cxn>
                      <a:cxn ang="0">
                        <a:pos x="790" y="158"/>
                      </a:cxn>
                      <a:cxn ang="0">
                        <a:pos x="766" y="162"/>
                      </a:cxn>
                      <a:cxn ang="0">
                        <a:pos x="762" y="186"/>
                      </a:cxn>
                      <a:cxn ang="0">
                        <a:pos x="802" y="226"/>
                      </a:cxn>
                      <a:cxn ang="0">
                        <a:pos x="786" y="322"/>
                      </a:cxn>
                      <a:cxn ang="0">
                        <a:pos x="830" y="414"/>
                      </a:cxn>
                      <a:cxn ang="0">
                        <a:pos x="854" y="450"/>
                      </a:cxn>
                      <a:cxn ang="0">
                        <a:pos x="830" y="450"/>
                      </a:cxn>
                      <a:cxn ang="0">
                        <a:pos x="746" y="378"/>
                      </a:cxn>
                      <a:cxn ang="0">
                        <a:pos x="678" y="402"/>
                      </a:cxn>
                      <a:cxn ang="0">
                        <a:pos x="590" y="442"/>
                      </a:cxn>
                      <a:cxn ang="0">
                        <a:pos x="642" y="578"/>
                      </a:cxn>
                      <a:cxn ang="0">
                        <a:pos x="710" y="610"/>
                      </a:cxn>
                      <a:cxn ang="0">
                        <a:pos x="738" y="550"/>
                      </a:cxn>
                      <a:cxn ang="0">
                        <a:pos x="774" y="570"/>
                      </a:cxn>
                      <a:cxn ang="0">
                        <a:pos x="766" y="630"/>
                      </a:cxn>
                      <a:cxn ang="0">
                        <a:pos x="802" y="670"/>
                      </a:cxn>
                      <a:cxn ang="0">
                        <a:pos x="838" y="658"/>
                      </a:cxn>
                      <a:cxn ang="0">
                        <a:pos x="922" y="806"/>
                      </a:cxn>
                      <a:cxn ang="0">
                        <a:pos x="942" y="826"/>
                      </a:cxn>
                      <a:cxn ang="0">
                        <a:pos x="874" y="810"/>
                      </a:cxn>
                      <a:cxn ang="0">
                        <a:pos x="830" y="758"/>
                      </a:cxn>
                      <a:cxn ang="0">
                        <a:pos x="778" y="710"/>
                      </a:cxn>
                      <a:cxn ang="0">
                        <a:pos x="702" y="662"/>
                      </a:cxn>
                      <a:cxn ang="0">
                        <a:pos x="614" y="646"/>
                      </a:cxn>
                      <a:cxn ang="0">
                        <a:pos x="506" y="594"/>
                      </a:cxn>
                      <a:cxn ang="0">
                        <a:pos x="462" y="506"/>
                      </a:cxn>
                      <a:cxn ang="0">
                        <a:pos x="430" y="462"/>
                      </a:cxn>
                      <a:cxn ang="0">
                        <a:pos x="382" y="430"/>
                      </a:cxn>
                      <a:cxn ang="0">
                        <a:pos x="342" y="370"/>
                      </a:cxn>
                      <a:cxn ang="0">
                        <a:pos x="354" y="414"/>
                      </a:cxn>
                      <a:cxn ang="0">
                        <a:pos x="418" y="494"/>
                      </a:cxn>
                      <a:cxn ang="0">
                        <a:pos x="422" y="526"/>
                      </a:cxn>
                      <a:cxn ang="0">
                        <a:pos x="394" y="498"/>
                      </a:cxn>
                      <a:cxn ang="0">
                        <a:pos x="354" y="466"/>
                      </a:cxn>
                      <a:cxn ang="0">
                        <a:pos x="314" y="402"/>
                      </a:cxn>
                      <a:cxn ang="0">
                        <a:pos x="266" y="346"/>
                      </a:cxn>
                      <a:cxn ang="0">
                        <a:pos x="210" y="314"/>
                      </a:cxn>
                      <a:cxn ang="0">
                        <a:pos x="154" y="238"/>
                      </a:cxn>
                      <a:cxn ang="0">
                        <a:pos x="66" y="66"/>
                      </a:cxn>
                      <a:cxn ang="0">
                        <a:pos x="34" y="38"/>
                      </a:cxn>
                      <a:cxn ang="0">
                        <a:pos x="46" y="22"/>
                      </a:cxn>
                      <a:cxn ang="0">
                        <a:pos x="102" y="70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25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/>
                    <a:ahLst/>
                    <a:cxnLst>
                      <a:cxn ang="0">
                        <a:pos x="6" y="28"/>
                      </a:cxn>
                      <a:cxn ang="0">
                        <a:pos x="10" y="48"/>
                      </a:cxn>
                      <a:cxn ang="0">
                        <a:pos x="6" y="28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26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/>
                    <a:ahLst/>
                    <a:cxnLst>
                      <a:cxn ang="0">
                        <a:pos x="0" y="5"/>
                      </a:cxn>
                      <a:cxn ang="0">
                        <a:pos x="12" y="1"/>
                      </a:cxn>
                      <a:cxn ang="0">
                        <a:pos x="36" y="17"/>
                      </a:cxn>
                      <a:cxn ang="0">
                        <a:pos x="8" y="17"/>
                      </a:cxn>
                      <a:cxn ang="0">
                        <a:pos x="0" y="5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27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/>
                    <a:ahLst/>
                    <a:cxnLst>
                      <a:cxn ang="0">
                        <a:pos x="0" y="49"/>
                      </a:cxn>
                      <a:cxn ang="0">
                        <a:pos x="28" y="25"/>
                      </a:cxn>
                      <a:cxn ang="0">
                        <a:pos x="56" y="21"/>
                      </a:cxn>
                      <a:cxn ang="0">
                        <a:pos x="80" y="9"/>
                      </a:cxn>
                      <a:cxn ang="0">
                        <a:pos x="64" y="25"/>
                      </a:cxn>
                      <a:cxn ang="0">
                        <a:pos x="124" y="49"/>
                      </a:cxn>
                      <a:cxn ang="0">
                        <a:pos x="160" y="65"/>
                      </a:cxn>
                      <a:cxn ang="0">
                        <a:pos x="116" y="77"/>
                      </a:cxn>
                      <a:cxn ang="0">
                        <a:pos x="88" y="57"/>
                      </a:cxn>
                      <a:cxn ang="0">
                        <a:pos x="76" y="53"/>
                      </a:cxn>
                      <a:cxn ang="0">
                        <a:pos x="24" y="41"/>
                      </a:cxn>
                      <a:cxn ang="0">
                        <a:pos x="0" y="49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28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52" y="4"/>
                      </a:cxn>
                      <a:cxn ang="0">
                        <a:pos x="88" y="24"/>
                      </a:cxn>
                      <a:cxn ang="0">
                        <a:pos x="112" y="20"/>
                      </a:cxn>
                      <a:cxn ang="0">
                        <a:pos x="108" y="44"/>
                      </a:cxn>
                      <a:cxn ang="0">
                        <a:pos x="64" y="40"/>
                      </a:cxn>
                      <a:cxn ang="0">
                        <a:pos x="0" y="36"/>
                      </a:cxn>
                      <a:cxn ang="0">
                        <a:pos x="28" y="2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29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/>
                    <a:ahLst/>
                    <a:cxnLst>
                      <a:cxn ang="0">
                        <a:pos x="17" y="25"/>
                      </a:cxn>
                      <a:cxn ang="0">
                        <a:pos x="37" y="13"/>
                      </a:cxn>
                      <a:cxn ang="0">
                        <a:pos x="17" y="2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30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/>
                    <a:ahLst/>
                    <a:cxnLst>
                      <a:cxn ang="0">
                        <a:pos x="19" y="32"/>
                      </a:cxn>
                      <a:cxn ang="0">
                        <a:pos x="19" y="0"/>
                      </a:cxn>
                      <a:cxn ang="0">
                        <a:pos x="19" y="32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31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/>
                    <a:ahLst/>
                    <a:cxnLst>
                      <a:cxn ang="0">
                        <a:pos x="4" y="9"/>
                      </a:cxn>
                      <a:cxn ang="0">
                        <a:pos x="20" y="33"/>
                      </a:cxn>
                      <a:cxn ang="0">
                        <a:pos x="24" y="49"/>
                      </a:cxn>
                      <a:cxn ang="0">
                        <a:pos x="36" y="53"/>
                      </a:cxn>
                      <a:cxn ang="0">
                        <a:pos x="24" y="73"/>
                      </a:cxn>
                      <a:cxn ang="0">
                        <a:pos x="0" y="21"/>
                      </a:cxn>
                      <a:cxn ang="0">
                        <a:pos x="4" y="9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32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/>
                    <a:ahLst/>
                    <a:cxnLst>
                      <a:cxn ang="0">
                        <a:pos x="220" y="1"/>
                      </a:cxn>
                      <a:cxn ang="0">
                        <a:pos x="231" y="8"/>
                      </a:cxn>
                      <a:cxn ang="0">
                        <a:pos x="235" y="0"/>
                      </a:cxn>
                      <a:cxn ang="0">
                        <a:pos x="265" y="0"/>
                      </a:cxn>
                      <a:cxn ang="0">
                        <a:pos x="287" y="17"/>
                      </a:cxn>
                      <a:cxn ang="0">
                        <a:pos x="319" y="10"/>
                      </a:cxn>
                      <a:cxn ang="0">
                        <a:pos x="314" y="29"/>
                      </a:cxn>
                      <a:cxn ang="0">
                        <a:pos x="298" y="46"/>
                      </a:cxn>
                      <a:cxn ang="0">
                        <a:pos x="295" y="29"/>
                      </a:cxn>
                      <a:cxn ang="0">
                        <a:pos x="287" y="31"/>
                      </a:cxn>
                      <a:cxn ang="0">
                        <a:pos x="279" y="29"/>
                      </a:cxn>
                      <a:cxn ang="0">
                        <a:pos x="263" y="21"/>
                      </a:cxn>
                      <a:cxn ang="0">
                        <a:pos x="228" y="38"/>
                      </a:cxn>
                      <a:cxn ang="0">
                        <a:pos x="201" y="44"/>
                      </a:cxn>
                      <a:cxn ang="0">
                        <a:pos x="212" y="57"/>
                      </a:cxn>
                      <a:cxn ang="0">
                        <a:pos x="188" y="63"/>
                      </a:cxn>
                      <a:cxn ang="0">
                        <a:pos x="169" y="61"/>
                      </a:cxn>
                      <a:cxn ang="0">
                        <a:pos x="177" y="57"/>
                      </a:cxn>
                      <a:cxn ang="0">
                        <a:pos x="171" y="40"/>
                      </a:cxn>
                      <a:cxn ang="0">
                        <a:pos x="169" y="31"/>
                      </a:cxn>
                      <a:cxn ang="0">
                        <a:pos x="158" y="23"/>
                      </a:cxn>
                      <a:cxn ang="0">
                        <a:pos x="142" y="27"/>
                      </a:cxn>
                      <a:cxn ang="0">
                        <a:pos x="134" y="27"/>
                      </a:cxn>
                      <a:cxn ang="0">
                        <a:pos x="123" y="25"/>
                      </a:cxn>
                      <a:cxn ang="0">
                        <a:pos x="83" y="2"/>
                      </a:cxn>
                      <a:cxn ang="0">
                        <a:pos x="59" y="14"/>
                      </a:cxn>
                      <a:cxn ang="0">
                        <a:pos x="1" y="0"/>
                      </a:cxn>
                      <a:cxn ang="0">
                        <a:pos x="220" y="1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33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/>
                    <a:ahLst/>
                    <a:cxnLst>
                      <a:cxn ang="0">
                        <a:pos x="105" y="31"/>
                      </a:cxn>
                      <a:cxn ang="0">
                        <a:pos x="30" y="1"/>
                      </a:cxn>
                      <a:cxn ang="0">
                        <a:pos x="285" y="0"/>
                      </a:cxn>
                      <a:cxn ang="0">
                        <a:pos x="296" y="14"/>
                      </a:cxn>
                      <a:cxn ang="0">
                        <a:pos x="264" y="16"/>
                      </a:cxn>
                      <a:cxn ang="0">
                        <a:pos x="105" y="3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34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/>
                    <a:ahLst/>
                    <a:cxnLst>
                      <a:cxn ang="0">
                        <a:pos x="0" y="25"/>
                      </a:cxn>
                      <a:cxn ang="0">
                        <a:pos x="12" y="29"/>
                      </a:cxn>
                      <a:cxn ang="0">
                        <a:pos x="0" y="2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35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/>
                    <a:ahLst/>
                    <a:cxnLst>
                      <a:cxn ang="0">
                        <a:pos x="73" y="1"/>
                      </a:cxn>
                      <a:cxn ang="0">
                        <a:pos x="436" y="0"/>
                      </a:cxn>
                      <a:cxn ang="0">
                        <a:pos x="416" y="54"/>
                      </a:cxn>
                      <a:cxn ang="0">
                        <a:pos x="397" y="68"/>
                      </a:cxn>
                      <a:cxn ang="0">
                        <a:pos x="392" y="70"/>
                      </a:cxn>
                      <a:cxn ang="0">
                        <a:pos x="375" y="73"/>
                      </a:cxn>
                      <a:cxn ang="0">
                        <a:pos x="361" y="88"/>
                      </a:cxn>
                      <a:cxn ang="0">
                        <a:pos x="362" y="99"/>
                      </a:cxn>
                      <a:cxn ang="0">
                        <a:pos x="364" y="107"/>
                      </a:cxn>
                      <a:cxn ang="0">
                        <a:pos x="366" y="113"/>
                      </a:cxn>
                      <a:cxn ang="0">
                        <a:pos x="362" y="122"/>
                      </a:cxn>
                      <a:cxn ang="0">
                        <a:pos x="351" y="120"/>
                      </a:cxn>
                      <a:cxn ang="0">
                        <a:pos x="342" y="129"/>
                      </a:cxn>
                      <a:cxn ang="0">
                        <a:pos x="347" y="105"/>
                      </a:cxn>
                      <a:cxn ang="0">
                        <a:pos x="338" y="100"/>
                      </a:cxn>
                      <a:cxn ang="0">
                        <a:pos x="344" y="93"/>
                      </a:cxn>
                      <a:cxn ang="0">
                        <a:pos x="342" y="89"/>
                      </a:cxn>
                      <a:cxn ang="0">
                        <a:pos x="320" y="94"/>
                      </a:cxn>
                      <a:cxn ang="0">
                        <a:pos x="317" y="85"/>
                      </a:cxn>
                      <a:cxn ang="0">
                        <a:pos x="297" y="94"/>
                      </a:cxn>
                      <a:cxn ang="0">
                        <a:pos x="320" y="103"/>
                      </a:cxn>
                      <a:cxn ang="0">
                        <a:pos x="305" y="117"/>
                      </a:cxn>
                      <a:cxn ang="0">
                        <a:pos x="311" y="126"/>
                      </a:cxn>
                      <a:cxn ang="0">
                        <a:pos x="315" y="138"/>
                      </a:cxn>
                      <a:cxn ang="0">
                        <a:pos x="309" y="139"/>
                      </a:cxn>
                      <a:cxn ang="0">
                        <a:pos x="314" y="144"/>
                      </a:cxn>
                      <a:cxn ang="0">
                        <a:pos x="307" y="152"/>
                      </a:cxn>
                      <a:cxn ang="0">
                        <a:pos x="0" y="149"/>
                      </a:cxn>
                      <a:cxn ang="0">
                        <a:pos x="73" y="1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36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/>
                    <a:ahLst/>
                    <a:cxnLst>
                      <a:cxn ang="0">
                        <a:pos x="5" y="156"/>
                      </a:cxn>
                      <a:cxn ang="0">
                        <a:pos x="15" y="108"/>
                      </a:cxn>
                      <a:cxn ang="0">
                        <a:pos x="17" y="68"/>
                      </a:cxn>
                      <a:cxn ang="0">
                        <a:pos x="11" y="40"/>
                      </a:cxn>
                      <a:cxn ang="0">
                        <a:pos x="17" y="12"/>
                      </a:cxn>
                      <a:cxn ang="0">
                        <a:pos x="21" y="0"/>
                      </a:cxn>
                      <a:cxn ang="0">
                        <a:pos x="31" y="30"/>
                      </a:cxn>
                      <a:cxn ang="0">
                        <a:pos x="47" y="98"/>
                      </a:cxn>
                      <a:cxn ang="0">
                        <a:pos x="31" y="108"/>
                      </a:cxn>
                      <a:cxn ang="0">
                        <a:pos x="23" y="126"/>
                      </a:cxn>
                      <a:cxn ang="0">
                        <a:pos x="21" y="132"/>
                      </a:cxn>
                      <a:cxn ang="0">
                        <a:pos x="27" y="134"/>
                      </a:cxn>
                      <a:cxn ang="0">
                        <a:pos x="31" y="146"/>
                      </a:cxn>
                      <a:cxn ang="0">
                        <a:pos x="13" y="148"/>
                      </a:cxn>
                      <a:cxn ang="0">
                        <a:pos x="7" y="160"/>
                      </a:cxn>
                      <a:cxn ang="0">
                        <a:pos x="3" y="154"/>
                      </a:cxn>
                      <a:cxn ang="0">
                        <a:pos x="5" y="156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37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/>
                    <a:ahLst/>
                    <a:cxnLst>
                      <a:cxn ang="0">
                        <a:pos x="26" y="61"/>
                      </a:cxn>
                      <a:cxn ang="0">
                        <a:pos x="30" y="43"/>
                      </a:cxn>
                      <a:cxn ang="0">
                        <a:pos x="50" y="33"/>
                      </a:cxn>
                      <a:cxn ang="0">
                        <a:pos x="54" y="45"/>
                      </a:cxn>
                      <a:cxn ang="0">
                        <a:pos x="66" y="49"/>
                      </a:cxn>
                      <a:cxn ang="0">
                        <a:pos x="80" y="55"/>
                      </a:cxn>
                      <a:cxn ang="0">
                        <a:pos x="116" y="33"/>
                      </a:cxn>
                      <a:cxn ang="0">
                        <a:pos x="130" y="17"/>
                      </a:cxn>
                      <a:cxn ang="0">
                        <a:pos x="138" y="11"/>
                      </a:cxn>
                      <a:cxn ang="0">
                        <a:pos x="106" y="49"/>
                      </a:cxn>
                      <a:cxn ang="0">
                        <a:pos x="84" y="67"/>
                      </a:cxn>
                      <a:cxn ang="0">
                        <a:pos x="66" y="81"/>
                      </a:cxn>
                      <a:cxn ang="0">
                        <a:pos x="48" y="103"/>
                      </a:cxn>
                      <a:cxn ang="0">
                        <a:pos x="26" y="89"/>
                      </a:cxn>
                      <a:cxn ang="0">
                        <a:pos x="20" y="87"/>
                      </a:cxn>
                      <a:cxn ang="0">
                        <a:pos x="22" y="97"/>
                      </a:cxn>
                      <a:cxn ang="0">
                        <a:pos x="0" y="97"/>
                      </a:cxn>
                      <a:cxn ang="0">
                        <a:pos x="10" y="79"/>
                      </a:cxn>
                      <a:cxn ang="0">
                        <a:pos x="26" y="61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38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/>
                    <a:ahLst/>
                    <a:cxnLst>
                      <a:cxn ang="0">
                        <a:pos x="158" y="24"/>
                      </a:cxn>
                      <a:cxn ang="0">
                        <a:pos x="160" y="6"/>
                      </a:cxn>
                      <a:cxn ang="0">
                        <a:pos x="170" y="0"/>
                      </a:cxn>
                      <a:cxn ang="0">
                        <a:pos x="182" y="24"/>
                      </a:cxn>
                      <a:cxn ang="0">
                        <a:pos x="188" y="42"/>
                      </a:cxn>
                      <a:cxn ang="0">
                        <a:pos x="178" y="58"/>
                      </a:cxn>
                      <a:cxn ang="0">
                        <a:pos x="170" y="76"/>
                      </a:cxn>
                      <a:cxn ang="0">
                        <a:pos x="162" y="126"/>
                      </a:cxn>
                      <a:cxn ang="0">
                        <a:pos x="144" y="136"/>
                      </a:cxn>
                      <a:cxn ang="0">
                        <a:pos x="120" y="138"/>
                      </a:cxn>
                      <a:cxn ang="0">
                        <a:pos x="112" y="124"/>
                      </a:cxn>
                      <a:cxn ang="0">
                        <a:pos x="102" y="146"/>
                      </a:cxn>
                      <a:cxn ang="0">
                        <a:pos x="90" y="150"/>
                      </a:cxn>
                      <a:cxn ang="0">
                        <a:pos x="80" y="132"/>
                      </a:cxn>
                      <a:cxn ang="0">
                        <a:pos x="58" y="144"/>
                      </a:cxn>
                      <a:cxn ang="0">
                        <a:pos x="76" y="142"/>
                      </a:cxn>
                      <a:cxn ang="0">
                        <a:pos x="78" y="160"/>
                      </a:cxn>
                      <a:cxn ang="0">
                        <a:pos x="58" y="166"/>
                      </a:cxn>
                      <a:cxn ang="0">
                        <a:pos x="34" y="166"/>
                      </a:cxn>
                      <a:cxn ang="0">
                        <a:pos x="36" y="154"/>
                      </a:cxn>
                      <a:cxn ang="0">
                        <a:pos x="46" y="144"/>
                      </a:cxn>
                      <a:cxn ang="0">
                        <a:pos x="34" y="148"/>
                      </a:cxn>
                      <a:cxn ang="0">
                        <a:pos x="26" y="166"/>
                      </a:cxn>
                      <a:cxn ang="0">
                        <a:pos x="30" y="190"/>
                      </a:cxn>
                      <a:cxn ang="0">
                        <a:pos x="14" y="200"/>
                      </a:cxn>
                      <a:cxn ang="0">
                        <a:pos x="0" y="214"/>
                      </a:cxn>
                      <a:cxn ang="0">
                        <a:pos x="8" y="188"/>
                      </a:cxn>
                      <a:cxn ang="0">
                        <a:pos x="0" y="164"/>
                      </a:cxn>
                      <a:cxn ang="0">
                        <a:pos x="14" y="152"/>
                      </a:cxn>
                      <a:cxn ang="0">
                        <a:pos x="32" y="134"/>
                      </a:cxn>
                      <a:cxn ang="0">
                        <a:pos x="44" y="118"/>
                      </a:cxn>
                      <a:cxn ang="0">
                        <a:pos x="72" y="116"/>
                      </a:cxn>
                      <a:cxn ang="0">
                        <a:pos x="84" y="112"/>
                      </a:cxn>
                      <a:cxn ang="0">
                        <a:pos x="114" y="78"/>
                      </a:cxn>
                      <a:cxn ang="0">
                        <a:pos x="120" y="92"/>
                      </a:cxn>
                      <a:cxn ang="0">
                        <a:pos x="132" y="76"/>
                      </a:cxn>
                      <a:cxn ang="0">
                        <a:pos x="150" y="54"/>
                      </a:cxn>
                      <a:cxn ang="0">
                        <a:pos x="154" y="42"/>
                      </a:cxn>
                      <a:cxn ang="0">
                        <a:pos x="148" y="38"/>
                      </a:cxn>
                      <a:cxn ang="0">
                        <a:pos x="152" y="32"/>
                      </a:cxn>
                      <a:cxn ang="0">
                        <a:pos x="158" y="24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39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/>
                    <a:ahLst/>
                    <a:cxnLst>
                      <a:cxn ang="0">
                        <a:pos x="0" y="9"/>
                      </a:cxn>
                      <a:cxn ang="0">
                        <a:pos x="4" y="13"/>
                      </a:cxn>
                      <a:cxn ang="0">
                        <a:pos x="0" y="9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40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/>
                    <a:ahLst/>
                    <a:cxnLst>
                      <a:cxn ang="0">
                        <a:pos x="812" y="26"/>
                      </a:cxn>
                      <a:cxn ang="0">
                        <a:pos x="778" y="78"/>
                      </a:cxn>
                      <a:cxn ang="0">
                        <a:pos x="748" y="122"/>
                      </a:cxn>
                      <a:cxn ang="0">
                        <a:pos x="722" y="142"/>
                      </a:cxn>
                      <a:cxn ang="0">
                        <a:pos x="634" y="180"/>
                      </a:cxn>
                      <a:cxn ang="0">
                        <a:pos x="632" y="210"/>
                      </a:cxn>
                      <a:cxn ang="0">
                        <a:pos x="604" y="230"/>
                      </a:cxn>
                      <a:cxn ang="0">
                        <a:pos x="620" y="178"/>
                      </a:cxn>
                      <a:cxn ang="0">
                        <a:pos x="576" y="188"/>
                      </a:cxn>
                      <a:cxn ang="0">
                        <a:pos x="556" y="218"/>
                      </a:cxn>
                      <a:cxn ang="0">
                        <a:pos x="596" y="280"/>
                      </a:cxn>
                      <a:cxn ang="0">
                        <a:pos x="594" y="368"/>
                      </a:cxn>
                      <a:cxn ang="0">
                        <a:pos x="542" y="406"/>
                      </a:cxn>
                      <a:cxn ang="0">
                        <a:pos x="522" y="386"/>
                      </a:cxn>
                      <a:cxn ang="0">
                        <a:pos x="482" y="348"/>
                      </a:cxn>
                      <a:cxn ang="0">
                        <a:pos x="462" y="348"/>
                      </a:cxn>
                      <a:cxn ang="0">
                        <a:pos x="450" y="394"/>
                      </a:cxn>
                      <a:cxn ang="0">
                        <a:pos x="500" y="464"/>
                      </a:cxn>
                      <a:cxn ang="0">
                        <a:pos x="510" y="524"/>
                      </a:cxn>
                      <a:cxn ang="0">
                        <a:pos x="526" y="560"/>
                      </a:cxn>
                      <a:cxn ang="0">
                        <a:pos x="492" y="544"/>
                      </a:cxn>
                      <a:cxn ang="0">
                        <a:pos x="470" y="518"/>
                      </a:cxn>
                      <a:cxn ang="0">
                        <a:pos x="422" y="424"/>
                      </a:cxn>
                      <a:cxn ang="0">
                        <a:pos x="426" y="310"/>
                      </a:cxn>
                      <a:cxn ang="0">
                        <a:pos x="422" y="268"/>
                      </a:cxn>
                      <a:cxn ang="0">
                        <a:pos x="412" y="276"/>
                      </a:cxn>
                      <a:cxn ang="0">
                        <a:pos x="386" y="266"/>
                      </a:cxn>
                      <a:cxn ang="0">
                        <a:pos x="360" y="170"/>
                      </a:cxn>
                      <a:cxn ang="0">
                        <a:pos x="330" y="166"/>
                      </a:cxn>
                      <a:cxn ang="0">
                        <a:pos x="288" y="172"/>
                      </a:cxn>
                      <a:cxn ang="0">
                        <a:pos x="242" y="232"/>
                      </a:cxn>
                      <a:cxn ang="0">
                        <a:pos x="196" y="268"/>
                      </a:cxn>
                      <a:cxn ang="0">
                        <a:pos x="184" y="274"/>
                      </a:cxn>
                      <a:cxn ang="0">
                        <a:pos x="160" y="328"/>
                      </a:cxn>
                      <a:cxn ang="0">
                        <a:pos x="152" y="354"/>
                      </a:cxn>
                      <a:cxn ang="0">
                        <a:pos x="128" y="404"/>
                      </a:cxn>
                      <a:cxn ang="0">
                        <a:pos x="94" y="392"/>
                      </a:cxn>
                      <a:cxn ang="0">
                        <a:pos x="66" y="258"/>
                      </a:cxn>
                      <a:cxn ang="0">
                        <a:pos x="72" y="156"/>
                      </a:cxn>
                      <a:cxn ang="0">
                        <a:pos x="44" y="180"/>
                      </a:cxn>
                      <a:cxn ang="0">
                        <a:pos x="20" y="150"/>
                      </a:cxn>
                      <a:cxn ang="0">
                        <a:pos x="24" y="138"/>
                      </a:cxn>
                      <a:cxn ang="0">
                        <a:pos x="0" y="92"/>
                      </a:cxn>
                      <a:cxn ang="0">
                        <a:pos x="798" y="6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41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/>
                    <a:ahLst/>
                    <a:cxnLst>
                      <a:cxn ang="0">
                        <a:pos x="7" y="11"/>
                      </a:cxn>
                      <a:cxn ang="0">
                        <a:pos x="17" y="3"/>
                      </a:cxn>
                      <a:cxn ang="0">
                        <a:pos x="37" y="33"/>
                      </a:cxn>
                      <a:cxn ang="0">
                        <a:pos x="19" y="85"/>
                      </a:cxn>
                      <a:cxn ang="0">
                        <a:pos x="1" y="69"/>
                      </a:cxn>
                      <a:cxn ang="0">
                        <a:pos x="7" y="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42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/>
                    <a:ahLst/>
                    <a:cxnLst>
                      <a:cxn ang="0">
                        <a:pos x="13" y="28"/>
                      </a:cxn>
                      <a:cxn ang="0">
                        <a:pos x="29" y="2"/>
                      </a:cxn>
                      <a:cxn ang="0">
                        <a:pos x="43" y="4"/>
                      </a:cxn>
                      <a:cxn ang="0">
                        <a:pos x="39" y="26"/>
                      </a:cxn>
                      <a:cxn ang="0">
                        <a:pos x="13" y="74"/>
                      </a:cxn>
                      <a:cxn ang="0">
                        <a:pos x="7" y="60"/>
                      </a:cxn>
                      <a:cxn ang="0">
                        <a:pos x="3" y="36"/>
                      </a:cxn>
                      <a:cxn ang="0">
                        <a:pos x="13" y="28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43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/>
                    <a:ahLst/>
                    <a:cxnLst>
                      <a:cxn ang="0">
                        <a:pos x="7" y="16"/>
                      </a:cxn>
                      <a:cxn ang="0">
                        <a:pos x="5" y="30"/>
                      </a:cxn>
                      <a:cxn ang="0">
                        <a:pos x="7" y="16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44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/>
                    <a:ahLst/>
                    <a:cxnLst>
                      <a:cxn ang="0">
                        <a:pos x="481" y="464"/>
                      </a:cxn>
                      <a:cxn ang="0">
                        <a:pos x="486" y="451"/>
                      </a:cxn>
                      <a:cxn ang="0">
                        <a:pos x="500" y="413"/>
                      </a:cxn>
                      <a:cxn ang="0">
                        <a:pos x="309" y="287"/>
                      </a:cxn>
                      <a:cxn ang="0">
                        <a:pos x="282" y="346"/>
                      </a:cxn>
                      <a:cxn ang="0">
                        <a:pos x="303" y="556"/>
                      </a:cxn>
                      <a:cxn ang="0">
                        <a:pos x="282" y="494"/>
                      </a:cxn>
                      <a:cxn ang="0">
                        <a:pos x="242" y="439"/>
                      </a:cxn>
                      <a:cxn ang="0">
                        <a:pos x="245" y="413"/>
                      </a:cxn>
                      <a:cxn ang="0">
                        <a:pos x="247" y="394"/>
                      </a:cxn>
                      <a:cxn ang="0">
                        <a:pos x="220" y="375"/>
                      </a:cxn>
                      <a:cxn ang="0">
                        <a:pos x="194" y="346"/>
                      </a:cxn>
                      <a:cxn ang="0">
                        <a:pos x="148" y="354"/>
                      </a:cxn>
                      <a:cxn ang="0">
                        <a:pos x="126" y="365"/>
                      </a:cxn>
                      <a:cxn ang="0">
                        <a:pos x="78" y="365"/>
                      </a:cxn>
                      <a:cxn ang="0">
                        <a:pos x="22" y="312"/>
                      </a:cxn>
                      <a:cxn ang="0">
                        <a:pos x="11" y="295"/>
                      </a:cxn>
                      <a:cxn ang="0">
                        <a:pos x="0" y="264"/>
                      </a:cxn>
                      <a:cxn ang="0">
                        <a:pos x="24" y="213"/>
                      </a:cxn>
                      <a:cxn ang="0">
                        <a:pos x="32" y="181"/>
                      </a:cxn>
                      <a:cxn ang="0">
                        <a:pos x="51" y="143"/>
                      </a:cxn>
                      <a:cxn ang="0">
                        <a:pos x="81" y="116"/>
                      </a:cxn>
                      <a:cxn ang="0">
                        <a:pos x="167" y="67"/>
                      </a:cxn>
                      <a:cxn ang="0">
                        <a:pos x="220" y="30"/>
                      </a:cxn>
                      <a:cxn ang="0">
                        <a:pos x="258" y="6"/>
                      </a:cxn>
                      <a:cxn ang="0">
                        <a:pos x="363" y="2"/>
                      </a:cxn>
                      <a:cxn ang="0">
                        <a:pos x="398" y="0"/>
                      </a:cxn>
                      <a:cxn ang="0">
                        <a:pos x="384" y="34"/>
                      </a:cxn>
                      <a:cxn ang="0">
                        <a:pos x="443" y="84"/>
                      </a:cxn>
                      <a:cxn ang="0">
                        <a:pos x="497" y="74"/>
                      </a:cxn>
                      <a:cxn ang="0">
                        <a:pos x="529" y="82"/>
                      </a:cxn>
                      <a:cxn ang="0">
                        <a:pos x="559" y="97"/>
                      </a:cxn>
                      <a:cxn ang="0">
                        <a:pos x="572" y="188"/>
                      </a:cxn>
                      <a:cxn ang="0">
                        <a:pos x="572" y="240"/>
                      </a:cxn>
                      <a:cxn ang="0">
                        <a:pos x="599" y="283"/>
                      </a:cxn>
                      <a:cxn ang="0">
                        <a:pos x="645" y="300"/>
                      </a:cxn>
                      <a:cxn ang="0">
                        <a:pos x="680" y="295"/>
                      </a:cxn>
                      <a:cxn ang="0">
                        <a:pos x="664" y="340"/>
                      </a:cxn>
                      <a:cxn ang="0">
                        <a:pos x="599" y="407"/>
                      </a:cxn>
                      <a:cxn ang="0">
                        <a:pos x="548" y="485"/>
                      </a:cxn>
                      <a:cxn ang="0">
                        <a:pos x="556" y="508"/>
                      </a:cxn>
                      <a:cxn ang="0">
                        <a:pos x="435" y="556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45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/>
                    <a:ahLst/>
                    <a:cxnLst>
                      <a:cxn ang="0">
                        <a:pos x="243" y="347"/>
                      </a:cxn>
                      <a:cxn ang="0">
                        <a:pos x="233" y="301"/>
                      </a:cxn>
                      <a:cxn ang="0">
                        <a:pos x="217" y="288"/>
                      </a:cxn>
                      <a:cxn ang="0">
                        <a:pos x="215" y="269"/>
                      </a:cxn>
                      <a:cxn ang="0">
                        <a:pos x="209" y="254"/>
                      </a:cxn>
                      <a:cxn ang="0">
                        <a:pos x="209" y="229"/>
                      </a:cxn>
                      <a:cxn ang="0">
                        <a:pos x="207" y="214"/>
                      </a:cxn>
                      <a:cxn ang="0">
                        <a:pos x="228" y="202"/>
                      </a:cxn>
                      <a:cxn ang="0">
                        <a:pos x="257" y="197"/>
                      </a:cxn>
                      <a:cxn ang="0">
                        <a:pos x="257" y="136"/>
                      </a:cxn>
                      <a:cxn ang="0">
                        <a:pos x="54" y="96"/>
                      </a:cxn>
                      <a:cxn ang="0">
                        <a:pos x="32" y="98"/>
                      </a:cxn>
                      <a:cxn ang="0">
                        <a:pos x="16" y="102"/>
                      </a:cxn>
                      <a:cxn ang="0">
                        <a:pos x="0" y="149"/>
                      </a:cxn>
                      <a:cxn ang="0">
                        <a:pos x="93" y="346"/>
                      </a:cxn>
                      <a:cxn ang="0">
                        <a:pos x="243" y="347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46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/>
                    <a:ahLst/>
                    <a:cxnLst>
                      <a:cxn ang="0">
                        <a:pos x="7" y="25"/>
                      </a:cxn>
                      <a:cxn ang="0">
                        <a:pos x="19" y="21"/>
                      </a:cxn>
                      <a:cxn ang="0">
                        <a:pos x="7" y="2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47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/>
                    <a:ahLst/>
                    <a:cxnLst>
                      <a:cxn ang="0">
                        <a:pos x="12" y="12"/>
                      </a:cxn>
                      <a:cxn ang="0">
                        <a:pos x="16" y="0"/>
                      </a:cxn>
                      <a:cxn ang="0">
                        <a:pos x="20" y="12"/>
                      </a:cxn>
                      <a:cxn ang="0">
                        <a:pos x="8" y="20"/>
                      </a:cxn>
                      <a:cxn ang="0">
                        <a:pos x="12" y="12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48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/>
                    <a:ahLst/>
                    <a:cxnLst>
                      <a:cxn ang="0">
                        <a:pos x="24" y="18"/>
                      </a:cxn>
                      <a:cxn ang="0">
                        <a:pos x="32" y="6"/>
                      </a:cxn>
                      <a:cxn ang="0">
                        <a:pos x="36" y="30"/>
                      </a:cxn>
                      <a:cxn ang="0">
                        <a:pos x="24" y="18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49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/>
                    <a:ahLst/>
                    <a:cxnLst>
                      <a:cxn ang="0">
                        <a:pos x="473" y="464"/>
                      </a:cxn>
                      <a:cxn ang="0">
                        <a:pos x="393" y="452"/>
                      </a:cxn>
                      <a:cxn ang="0">
                        <a:pos x="325" y="412"/>
                      </a:cxn>
                      <a:cxn ang="0">
                        <a:pos x="265" y="400"/>
                      </a:cxn>
                      <a:cxn ang="0">
                        <a:pos x="237" y="416"/>
                      </a:cxn>
                      <a:cxn ang="0">
                        <a:pos x="261" y="428"/>
                      </a:cxn>
                      <a:cxn ang="0">
                        <a:pos x="293" y="468"/>
                      </a:cxn>
                      <a:cxn ang="0">
                        <a:pos x="321" y="476"/>
                      </a:cxn>
                      <a:cxn ang="0">
                        <a:pos x="333" y="536"/>
                      </a:cxn>
                      <a:cxn ang="0">
                        <a:pos x="313" y="552"/>
                      </a:cxn>
                      <a:cxn ang="0">
                        <a:pos x="261" y="616"/>
                      </a:cxn>
                      <a:cxn ang="0">
                        <a:pos x="225" y="628"/>
                      </a:cxn>
                      <a:cxn ang="0">
                        <a:pos x="97" y="696"/>
                      </a:cxn>
                      <a:cxn ang="0">
                        <a:pos x="77" y="616"/>
                      </a:cxn>
                      <a:cxn ang="0">
                        <a:pos x="45" y="524"/>
                      </a:cxn>
                      <a:cxn ang="0">
                        <a:pos x="33" y="448"/>
                      </a:cxn>
                      <a:cxn ang="0">
                        <a:pos x="53" y="344"/>
                      </a:cxn>
                      <a:cxn ang="0">
                        <a:pos x="17" y="392"/>
                      </a:cxn>
                      <a:cxn ang="0">
                        <a:pos x="81" y="280"/>
                      </a:cxn>
                      <a:cxn ang="0">
                        <a:pos x="113" y="204"/>
                      </a:cxn>
                      <a:cxn ang="0">
                        <a:pos x="37" y="204"/>
                      </a:cxn>
                      <a:cxn ang="0">
                        <a:pos x="1" y="196"/>
                      </a:cxn>
                      <a:cxn ang="0">
                        <a:pos x="25" y="140"/>
                      </a:cxn>
                      <a:cxn ang="0">
                        <a:pos x="97" y="112"/>
                      </a:cxn>
                      <a:cxn ang="0">
                        <a:pos x="221" y="124"/>
                      </a:cxn>
                      <a:cxn ang="0">
                        <a:pos x="229" y="64"/>
                      </a:cxn>
                      <a:cxn ang="0">
                        <a:pos x="261" y="0"/>
                      </a:cxn>
                      <a:cxn ang="0">
                        <a:pos x="357" y="44"/>
                      </a:cxn>
                      <a:cxn ang="0">
                        <a:pos x="329" y="88"/>
                      </a:cxn>
                      <a:cxn ang="0">
                        <a:pos x="301" y="176"/>
                      </a:cxn>
                      <a:cxn ang="0">
                        <a:pos x="361" y="192"/>
                      </a:cxn>
                      <a:cxn ang="0">
                        <a:pos x="373" y="136"/>
                      </a:cxn>
                      <a:cxn ang="0">
                        <a:pos x="417" y="92"/>
                      </a:cxn>
                      <a:cxn ang="0">
                        <a:pos x="497" y="88"/>
                      </a:cxn>
                      <a:cxn ang="0">
                        <a:pos x="529" y="52"/>
                      </a:cxn>
                      <a:cxn ang="0">
                        <a:pos x="541" y="460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50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/>
                    <a:ahLst/>
                    <a:cxnLst>
                      <a:cxn ang="0">
                        <a:pos x="825" y="0"/>
                      </a:cxn>
                      <a:cxn ang="0">
                        <a:pos x="143" y="29"/>
                      </a:cxn>
                      <a:cxn ang="0">
                        <a:pos x="91" y="42"/>
                      </a:cxn>
                      <a:cxn ang="0">
                        <a:pos x="62" y="42"/>
                      </a:cxn>
                      <a:cxn ang="0">
                        <a:pos x="22" y="77"/>
                      </a:cxn>
                      <a:cxn ang="0">
                        <a:pos x="0" y="105"/>
                      </a:cxn>
                      <a:cxn ang="0">
                        <a:pos x="59" y="115"/>
                      </a:cxn>
                      <a:cxn ang="0">
                        <a:pos x="97" y="96"/>
                      </a:cxn>
                      <a:cxn ang="0">
                        <a:pos x="108" y="84"/>
                      </a:cxn>
                      <a:cxn ang="0">
                        <a:pos x="167" y="52"/>
                      </a:cxn>
                      <a:cxn ang="0">
                        <a:pos x="215" y="46"/>
                      </a:cxn>
                      <a:cxn ang="0">
                        <a:pos x="237" y="94"/>
                      </a:cxn>
                      <a:cxn ang="0">
                        <a:pos x="188" y="109"/>
                      </a:cxn>
                      <a:cxn ang="0">
                        <a:pos x="231" y="113"/>
                      </a:cxn>
                      <a:cxn ang="0">
                        <a:pos x="250" y="90"/>
                      </a:cxn>
                      <a:cxn ang="0">
                        <a:pos x="266" y="92"/>
                      </a:cxn>
                      <a:cxn ang="0">
                        <a:pos x="253" y="54"/>
                      </a:cxn>
                      <a:cxn ang="0">
                        <a:pos x="266" y="44"/>
                      </a:cxn>
                      <a:cxn ang="0">
                        <a:pos x="277" y="88"/>
                      </a:cxn>
                      <a:cxn ang="0">
                        <a:pos x="266" y="113"/>
                      </a:cxn>
                      <a:cxn ang="0">
                        <a:pos x="296" y="130"/>
                      </a:cxn>
                      <a:cxn ang="0">
                        <a:pos x="299" y="92"/>
                      </a:cxn>
                      <a:cxn ang="0">
                        <a:pos x="331" y="103"/>
                      </a:cxn>
                      <a:cxn ang="0">
                        <a:pos x="382" y="73"/>
                      </a:cxn>
                      <a:cxn ang="0">
                        <a:pos x="409" y="50"/>
                      </a:cxn>
                      <a:cxn ang="0">
                        <a:pos x="439" y="56"/>
                      </a:cxn>
                      <a:cxn ang="0">
                        <a:pos x="455" y="50"/>
                      </a:cxn>
                      <a:cxn ang="0">
                        <a:pos x="431" y="44"/>
                      </a:cxn>
                      <a:cxn ang="0">
                        <a:pos x="474" y="35"/>
                      </a:cxn>
                      <a:cxn ang="0">
                        <a:pos x="544" y="54"/>
                      </a:cxn>
                      <a:cxn ang="0">
                        <a:pos x="581" y="42"/>
                      </a:cxn>
                      <a:cxn ang="0">
                        <a:pos x="584" y="63"/>
                      </a:cxn>
                      <a:cxn ang="0">
                        <a:pos x="568" y="101"/>
                      </a:cxn>
                      <a:cxn ang="0">
                        <a:pos x="611" y="88"/>
                      </a:cxn>
                      <a:cxn ang="0">
                        <a:pos x="624" y="80"/>
                      </a:cxn>
                      <a:cxn ang="0">
                        <a:pos x="648" y="61"/>
                      </a:cxn>
                      <a:cxn ang="0">
                        <a:pos x="794" y="84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51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/>
                    <a:ahLst/>
                    <a:cxnLst>
                      <a:cxn ang="0">
                        <a:pos x="3" y="28"/>
                      </a:cxn>
                      <a:cxn ang="0">
                        <a:pos x="31" y="0"/>
                      </a:cxn>
                      <a:cxn ang="0">
                        <a:pos x="19" y="24"/>
                      </a:cxn>
                      <a:cxn ang="0">
                        <a:pos x="3" y="28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52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/>
                    <a:ahLst/>
                    <a:cxnLst>
                      <a:cxn ang="0">
                        <a:pos x="6" y="32"/>
                      </a:cxn>
                      <a:cxn ang="0">
                        <a:pos x="22" y="0"/>
                      </a:cxn>
                      <a:cxn ang="0">
                        <a:pos x="38" y="4"/>
                      </a:cxn>
                      <a:cxn ang="0">
                        <a:pos x="6" y="32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53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/>
                    <a:ahLst/>
                    <a:cxnLst>
                      <a:cxn ang="0">
                        <a:pos x="37" y="18"/>
                      </a:cxn>
                      <a:cxn ang="0">
                        <a:pos x="25" y="2"/>
                      </a:cxn>
                      <a:cxn ang="0">
                        <a:pos x="37" y="18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54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/>
                    <a:ahLst/>
                    <a:cxnLst>
                      <a:cxn ang="0">
                        <a:pos x="0" y="21"/>
                      </a:cxn>
                      <a:cxn ang="0">
                        <a:pos x="12" y="9"/>
                      </a:cxn>
                      <a:cxn ang="0">
                        <a:pos x="0" y="21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55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/>
                    <a:ahLst/>
                    <a:cxnLst>
                      <a:cxn ang="0">
                        <a:pos x="7" y="22"/>
                      </a:cxn>
                      <a:cxn ang="0">
                        <a:pos x="31" y="10"/>
                      </a:cxn>
                      <a:cxn ang="0">
                        <a:pos x="7" y="22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</p:grpSp>
            <p:grpSp>
              <p:nvGrpSpPr>
                <p:cNvPr id="3139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40357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/>
                    <a:ahLst/>
                    <a:cxnLst>
                      <a:cxn ang="0">
                        <a:pos x="16" y="33"/>
                      </a:cxn>
                      <a:cxn ang="0">
                        <a:pos x="8" y="21"/>
                      </a:cxn>
                      <a:cxn ang="0">
                        <a:pos x="0" y="9"/>
                      </a:cxn>
                      <a:cxn ang="0">
                        <a:pos x="16" y="3"/>
                      </a:cxn>
                      <a:cxn ang="0">
                        <a:pos x="30" y="23"/>
                      </a:cxn>
                      <a:cxn ang="0">
                        <a:pos x="28" y="31"/>
                      </a:cxn>
                      <a:cxn ang="0">
                        <a:pos x="16" y="3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58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/>
                    <a:ahLst/>
                    <a:cxnLst>
                      <a:cxn ang="0">
                        <a:pos x="15" y="16"/>
                      </a:cxn>
                      <a:cxn ang="0">
                        <a:pos x="3" y="8"/>
                      </a:cxn>
                      <a:cxn ang="0">
                        <a:pos x="15" y="0"/>
                      </a:cxn>
                      <a:cxn ang="0">
                        <a:pos x="15" y="16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59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/>
                    <a:ahLst/>
                    <a:cxnLst>
                      <a:cxn ang="0">
                        <a:pos x="14" y="24"/>
                      </a:cxn>
                      <a:cxn ang="0">
                        <a:pos x="30" y="4"/>
                      </a:cxn>
                      <a:cxn ang="0">
                        <a:pos x="42" y="0"/>
                      </a:cxn>
                      <a:cxn ang="0">
                        <a:pos x="58" y="12"/>
                      </a:cxn>
                      <a:cxn ang="0">
                        <a:pos x="32" y="26"/>
                      </a:cxn>
                      <a:cxn ang="0">
                        <a:pos x="12" y="46"/>
                      </a:cxn>
                      <a:cxn ang="0">
                        <a:pos x="8" y="20"/>
                      </a:cxn>
                      <a:cxn ang="0">
                        <a:pos x="12" y="14"/>
                      </a:cxn>
                      <a:cxn ang="0">
                        <a:pos x="14" y="24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60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/>
                    <a:ahLst/>
                    <a:cxnLst>
                      <a:cxn ang="0">
                        <a:pos x="0" y="31"/>
                      </a:cxn>
                      <a:cxn ang="0">
                        <a:pos x="18" y="25"/>
                      </a:cxn>
                      <a:cxn ang="0">
                        <a:pos x="52" y="1"/>
                      </a:cxn>
                      <a:cxn ang="0">
                        <a:pos x="64" y="3"/>
                      </a:cxn>
                      <a:cxn ang="0">
                        <a:pos x="50" y="19"/>
                      </a:cxn>
                      <a:cxn ang="0">
                        <a:pos x="28" y="33"/>
                      </a:cxn>
                      <a:cxn ang="0">
                        <a:pos x="22" y="47"/>
                      </a:cxn>
                      <a:cxn ang="0">
                        <a:pos x="16" y="45"/>
                      </a:cxn>
                      <a:cxn ang="0">
                        <a:pos x="12" y="39"/>
                      </a:cxn>
                      <a:cxn ang="0">
                        <a:pos x="0" y="35"/>
                      </a:cxn>
                      <a:cxn ang="0">
                        <a:pos x="0" y="3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61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/>
                    <a:ahLst/>
                    <a:cxnLst>
                      <a:cxn ang="0">
                        <a:pos x="10" y="4"/>
                      </a:cxn>
                      <a:cxn ang="0">
                        <a:pos x="36" y="18"/>
                      </a:cxn>
                      <a:cxn ang="0">
                        <a:pos x="46" y="30"/>
                      </a:cxn>
                      <a:cxn ang="0">
                        <a:pos x="76" y="52"/>
                      </a:cxn>
                      <a:cxn ang="0">
                        <a:pos x="92" y="66"/>
                      </a:cxn>
                      <a:cxn ang="0">
                        <a:pos x="122" y="98"/>
                      </a:cxn>
                      <a:cxn ang="0">
                        <a:pos x="136" y="128"/>
                      </a:cxn>
                      <a:cxn ang="0">
                        <a:pos x="148" y="132"/>
                      </a:cxn>
                      <a:cxn ang="0">
                        <a:pos x="154" y="150"/>
                      </a:cxn>
                      <a:cxn ang="0">
                        <a:pos x="176" y="152"/>
                      </a:cxn>
                      <a:cxn ang="0">
                        <a:pos x="170" y="196"/>
                      </a:cxn>
                      <a:cxn ang="0">
                        <a:pos x="180" y="224"/>
                      </a:cxn>
                      <a:cxn ang="0">
                        <a:pos x="198" y="232"/>
                      </a:cxn>
                      <a:cxn ang="0">
                        <a:pos x="216" y="234"/>
                      </a:cxn>
                      <a:cxn ang="0">
                        <a:pos x="236" y="242"/>
                      </a:cxn>
                      <a:cxn ang="0">
                        <a:pos x="254" y="236"/>
                      </a:cxn>
                      <a:cxn ang="0">
                        <a:pos x="272" y="248"/>
                      </a:cxn>
                      <a:cxn ang="0">
                        <a:pos x="296" y="256"/>
                      </a:cxn>
                      <a:cxn ang="0">
                        <a:pos x="314" y="264"/>
                      </a:cxn>
                      <a:cxn ang="0">
                        <a:pos x="352" y="266"/>
                      </a:cxn>
                      <a:cxn ang="0">
                        <a:pos x="342" y="274"/>
                      </a:cxn>
                      <a:cxn ang="0">
                        <a:pos x="322" y="272"/>
                      </a:cxn>
                      <a:cxn ang="0">
                        <a:pos x="300" y="270"/>
                      </a:cxn>
                      <a:cxn ang="0">
                        <a:pos x="288" y="266"/>
                      </a:cxn>
                      <a:cxn ang="0">
                        <a:pos x="252" y="264"/>
                      </a:cxn>
                      <a:cxn ang="0">
                        <a:pos x="234" y="260"/>
                      </a:cxn>
                      <a:cxn ang="0">
                        <a:pos x="172" y="242"/>
                      </a:cxn>
                      <a:cxn ang="0">
                        <a:pos x="160" y="216"/>
                      </a:cxn>
                      <a:cxn ang="0">
                        <a:pos x="126" y="200"/>
                      </a:cxn>
                      <a:cxn ang="0">
                        <a:pos x="108" y="186"/>
                      </a:cxn>
                      <a:cxn ang="0">
                        <a:pos x="94" y="158"/>
                      </a:cxn>
                      <a:cxn ang="0">
                        <a:pos x="68" y="108"/>
                      </a:cxn>
                      <a:cxn ang="0">
                        <a:pos x="64" y="102"/>
                      </a:cxn>
                      <a:cxn ang="0">
                        <a:pos x="58" y="100"/>
                      </a:cxn>
                      <a:cxn ang="0">
                        <a:pos x="54" y="88"/>
                      </a:cxn>
                      <a:cxn ang="0">
                        <a:pos x="38" y="58"/>
                      </a:cxn>
                      <a:cxn ang="0">
                        <a:pos x="20" y="40"/>
                      </a:cxn>
                      <a:cxn ang="0">
                        <a:pos x="4" y="22"/>
                      </a:cxn>
                      <a:cxn ang="0">
                        <a:pos x="10" y="2"/>
                      </a:cxn>
                      <a:cxn ang="0">
                        <a:pos x="10" y="4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62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/>
                    <a:ahLst/>
                    <a:cxnLst>
                      <a:cxn ang="0">
                        <a:pos x="54" y="66"/>
                      </a:cxn>
                      <a:cxn ang="0">
                        <a:pos x="66" y="58"/>
                      </a:cxn>
                      <a:cxn ang="0">
                        <a:pos x="68" y="52"/>
                      </a:cxn>
                      <a:cxn ang="0">
                        <a:pos x="80" y="44"/>
                      </a:cxn>
                      <a:cxn ang="0">
                        <a:pos x="106" y="22"/>
                      </a:cxn>
                      <a:cxn ang="0">
                        <a:pos x="112" y="4"/>
                      </a:cxn>
                      <a:cxn ang="0">
                        <a:pos x="124" y="0"/>
                      </a:cxn>
                      <a:cxn ang="0">
                        <a:pos x="150" y="28"/>
                      </a:cxn>
                      <a:cxn ang="0">
                        <a:pos x="146" y="44"/>
                      </a:cxn>
                      <a:cxn ang="0">
                        <a:pos x="126" y="64"/>
                      </a:cxn>
                      <a:cxn ang="0">
                        <a:pos x="132" y="94"/>
                      </a:cxn>
                      <a:cxn ang="0">
                        <a:pos x="142" y="110"/>
                      </a:cxn>
                      <a:cxn ang="0">
                        <a:pos x="146" y="128"/>
                      </a:cxn>
                      <a:cxn ang="0">
                        <a:pos x="128" y="128"/>
                      </a:cxn>
                      <a:cxn ang="0">
                        <a:pos x="116" y="146"/>
                      </a:cxn>
                      <a:cxn ang="0">
                        <a:pos x="104" y="156"/>
                      </a:cxn>
                      <a:cxn ang="0">
                        <a:pos x="100" y="198"/>
                      </a:cxn>
                      <a:cxn ang="0">
                        <a:pos x="88" y="202"/>
                      </a:cxn>
                      <a:cxn ang="0">
                        <a:pos x="82" y="206"/>
                      </a:cxn>
                      <a:cxn ang="0">
                        <a:pos x="76" y="202"/>
                      </a:cxn>
                      <a:cxn ang="0">
                        <a:pos x="72" y="190"/>
                      </a:cxn>
                      <a:cxn ang="0">
                        <a:pos x="60" y="186"/>
                      </a:cxn>
                      <a:cxn ang="0">
                        <a:pos x="42" y="194"/>
                      </a:cxn>
                      <a:cxn ang="0">
                        <a:pos x="28" y="186"/>
                      </a:cxn>
                      <a:cxn ang="0">
                        <a:pos x="10" y="148"/>
                      </a:cxn>
                      <a:cxn ang="0">
                        <a:pos x="4" y="130"/>
                      </a:cxn>
                      <a:cxn ang="0">
                        <a:pos x="0" y="118"/>
                      </a:cxn>
                      <a:cxn ang="0">
                        <a:pos x="20" y="96"/>
                      </a:cxn>
                      <a:cxn ang="0">
                        <a:pos x="32" y="104"/>
                      </a:cxn>
                      <a:cxn ang="0">
                        <a:pos x="34" y="80"/>
                      </a:cxn>
                      <a:cxn ang="0">
                        <a:pos x="52" y="70"/>
                      </a:cxn>
                      <a:cxn ang="0">
                        <a:pos x="54" y="66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63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/>
                    <a:ahLst/>
                    <a:cxnLst>
                      <a:cxn ang="0">
                        <a:pos x="4" y="32"/>
                      </a:cxn>
                      <a:cxn ang="0">
                        <a:pos x="18" y="10"/>
                      </a:cxn>
                      <a:cxn ang="0">
                        <a:pos x="46" y="20"/>
                      </a:cxn>
                      <a:cxn ang="0">
                        <a:pos x="72" y="14"/>
                      </a:cxn>
                      <a:cxn ang="0">
                        <a:pos x="90" y="0"/>
                      </a:cxn>
                      <a:cxn ang="0">
                        <a:pos x="76" y="26"/>
                      </a:cxn>
                      <a:cxn ang="0">
                        <a:pos x="60" y="38"/>
                      </a:cxn>
                      <a:cxn ang="0">
                        <a:pos x="42" y="32"/>
                      </a:cxn>
                      <a:cxn ang="0">
                        <a:pos x="14" y="30"/>
                      </a:cxn>
                      <a:cxn ang="0">
                        <a:pos x="4" y="32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64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/>
                    <a:ahLst/>
                    <a:cxnLst>
                      <a:cxn ang="0">
                        <a:pos x="8" y="18"/>
                      </a:cxn>
                      <a:cxn ang="0">
                        <a:pos x="18" y="0"/>
                      </a:cxn>
                      <a:cxn ang="0">
                        <a:pos x="34" y="18"/>
                      </a:cxn>
                      <a:cxn ang="0">
                        <a:pos x="62" y="4"/>
                      </a:cxn>
                      <a:cxn ang="0">
                        <a:pos x="46" y="34"/>
                      </a:cxn>
                      <a:cxn ang="0">
                        <a:pos x="54" y="48"/>
                      </a:cxn>
                      <a:cxn ang="0">
                        <a:pos x="58" y="60"/>
                      </a:cxn>
                      <a:cxn ang="0">
                        <a:pos x="46" y="74"/>
                      </a:cxn>
                      <a:cxn ang="0">
                        <a:pos x="34" y="60"/>
                      </a:cxn>
                      <a:cxn ang="0">
                        <a:pos x="22" y="48"/>
                      </a:cxn>
                      <a:cxn ang="0">
                        <a:pos x="28" y="68"/>
                      </a:cxn>
                      <a:cxn ang="0">
                        <a:pos x="30" y="74"/>
                      </a:cxn>
                      <a:cxn ang="0">
                        <a:pos x="20" y="104"/>
                      </a:cxn>
                      <a:cxn ang="0">
                        <a:pos x="12" y="102"/>
                      </a:cxn>
                      <a:cxn ang="0">
                        <a:pos x="8" y="90"/>
                      </a:cxn>
                      <a:cxn ang="0">
                        <a:pos x="0" y="54"/>
                      </a:cxn>
                      <a:cxn ang="0">
                        <a:pos x="2" y="30"/>
                      </a:cxn>
                      <a:cxn ang="0">
                        <a:pos x="8" y="18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65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/>
                    <a:ahLst/>
                    <a:cxnLst>
                      <a:cxn ang="0">
                        <a:pos x="3" y="28"/>
                      </a:cxn>
                      <a:cxn ang="0">
                        <a:pos x="13" y="0"/>
                      </a:cxn>
                      <a:cxn ang="0">
                        <a:pos x="15" y="28"/>
                      </a:cxn>
                      <a:cxn ang="0">
                        <a:pos x="37" y="38"/>
                      </a:cxn>
                      <a:cxn ang="0">
                        <a:pos x="19" y="44"/>
                      </a:cxn>
                      <a:cxn ang="0">
                        <a:pos x="5" y="58"/>
                      </a:cxn>
                      <a:cxn ang="0">
                        <a:pos x="1" y="34"/>
                      </a:cxn>
                      <a:cxn ang="0">
                        <a:pos x="3" y="28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66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29" y="0"/>
                      </a:cxn>
                      <a:cxn ang="0">
                        <a:pos x="49" y="16"/>
                      </a:cxn>
                      <a:cxn ang="0">
                        <a:pos x="35" y="14"/>
                      </a:cxn>
                      <a:cxn ang="0">
                        <a:pos x="3" y="16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67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/>
                    <a:ahLst/>
                    <a:cxnLst>
                      <a:cxn ang="0">
                        <a:pos x="21" y="38"/>
                      </a:cxn>
                      <a:cxn ang="0">
                        <a:pos x="15" y="26"/>
                      </a:cxn>
                      <a:cxn ang="0">
                        <a:pos x="3" y="22"/>
                      </a:cxn>
                      <a:cxn ang="0">
                        <a:pos x="13" y="8"/>
                      </a:cxn>
                      <a:cxn ang="0">
                        <a:pos x="25" y="0"/>
                      </a:cxn>
                      <a:cxn ang="0">
                        <a:pos x="49" y="10"/>
                      </a:cxn>
                      <a:cxn ang="0">
                        <a:pos x="53" y="20"/>
                      </a:cxn>
                      <a:cxn ang="0">
                        <a:pos x="61" y="32"/>
                      </a:cxn>
                      <a:cxn ang="0">
                        <a:pos x="41" y="38"/>
                      </a:cxn>
                      <a:cxn ang="0">
                        <a:pos x="23" y="44"/>
                      </a:cxn>
                      <a:cxn ang="0">
                        <a:pos x="21" y="38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68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/>
                    <a:ahLst/>
                    <a:cxnLst>
                      <a:cxn ang="0">
                        <a:pos x="46" y="28"/>
                      </a:cxn>
                      <a:cxn ang="0">
                        <a:pos x="36" y="14"/>
                      </a:cxn>
                      <a:cxn ang="0">
                        <a:pos x="26" y="30"/>
                      </a:cxn>
                      <a:cxn ang="0">
                        <a:pos x="0" y="24"/>
                      </a:cxn>
                      <a:cxn ang="0">
                        <a:pos x="10" y="42"/>
                      </a:cxn>
                      <a:cxn ang="0">
                        <a:pos x="16" y="62"/>
                      </a:cxn>
                      <a:cxn ang="0">
                        <a:pos x="24" y="48"/>
                      </a:cxn>
                      <a:cxn ang="0">
                        <a:pos x="30" y="44"/>
                      </a:cxn>
                      <a:cxn ang="0">
                        <a:pos x="48" y="56"/>
                      </a:cxn>
                      <a:cxn ang="0">
                        <a:pos x="70" y="62"/>
                      </a:cxn>
                      <a:cxn ang="0">
                        <a:pos x="88" y="72"/>
                      </a:cxn>
                      <a:cxn ang="0">
                        <a:pos x="106" y="102"/>
                      </a:cxn>
                      <a:cxn ang="0">
                        <a:pos x="104" y="122"/>
                      </a:cxn>
                      <a:cxn ang="0">
                        <a:pos x="98" y="134"/>
                      </a:cxn>
                      <a:cxn ang="0">
                        <a:pos x="122" y="128"/>
                      </a:cxn>
                      <a:cxn ang="0">
                        <a:pos x="140" y="140"/>
                      </a:cxn>
                      <a:cxn ang="0">
                        <a:pos x="168" y="148"/>
                      </a:cxn>
                      <a:cxn ang="0">
                        <a:pos x="174" y="146"/>
                      </a:cxn>
                      <a:cxn ang="0">
                        <a:pos x="168" y="134"/>
                      </a:cxn>
                      <a:cxn ang="0">
                        <a:pos x="178" y="136"/>
                      </a:cxn>
                      <a:cxn ang="0">
                        <a:pos x="186" y="118"/>
                      </a:cxn>
                      <a:cxn ang="0">
                        <a:pos x="202" y="122"/>
                      </a:cxn>
                      <a:cxn ang="0">
                        <a:pos x="214" y="130"/>
                      </a:cxn>
                      <a:cxn ang="0">
                        <a:pos x="244" y="168"/>
                      </a:cxn>
                      <a:cxn ang="0">
                        <a:pos x="262" y="178"/>
                      </a:cxn>
                      <a:cxn ang="0">
                        <a:pos x="284" y="170"/>
                      </a:cxn>
                      <a:cxn ang="0">
                        <a:pos x="268" y="160"/>
                      </a:cxn>
                      <a:cxn ang="0">
                        <a:pos x="256" y="138"/>
                      </a:cxn>
                      <a:cxn ang="0">
                        <a:pos x="250" y="132"/>
                      </a:cxn>
                      <a:cxn ang="0">
                        <a:pos x="248" y="122"/>
                      </a:cxn>
                      <a:cxn ang="0">
                        <a:pos x="236" y="116"/>
                      </a:cxn>
                      <a:cxn ang="0">
                        <a:pos x="240" y="96"/>
                      </a:cxn>
                      <a:cxn ang="0">
                        <a:pos x="220" y="86"/>
                      </a:cxn>
                      <a:cxn ang="0">
                        <a:pos x="210" y="70"/>
                      </a:cxn>
                      <a:cxn ang="0">
                        <a:pos x="190" y="54"/>
                      </a:cxn>
                      <a:cxn ang="0">
                        <a:pos x="168" y="38"/>
                      </a:cxn>
                      <a:cxn ang="0">
                        <a:pos x="156" y="34"/>
                      </a:cxn>
                      <a:cxn ang="0">
                        <a:pos x="120" y="16"/>
                      </a:cxn>
                      <a:cxn ang="0">
                        <a:pos x="102" y="4"/>
                      </a:cxn>
                      <a:cxn ang="0">
                        <a:pos x="96" y="0"/>
                      </a:cxn>
                      <a:cxn ang="0">
                        <a:pos x="70" y="10"/>
                      </a:cxn>
                      <a:cxn ang="0">
                        <a:pos x="56" y="32"/>
                      </a:cxn>
                      <a:cxn ang="0">
                        <a:pos x="46" y="28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69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/>
                    <a:ahLst/>
                    <a:cxnLst>
                      <a:cxn ang="0">
                        <a:pos x="1" y="58"/>
                      </a:cxn>
                      <a:cxn ang="0">
                        <a:pos x="27" y="60"/>
                      </a:cxn>
                      <a:cxn ang="0">
                        <a:pos x="45" y="48"/>
                      </a:cxn>
                      <a:cxn ang="0">
                        <a:pos x="57" y="30"/>
                      </a:cxn>
                      <a:cxn ang="0">
                        <a:pos x="43" y="14"/>
                      </a:cxn>
                      <a:cxn ang="0">
                        <a:pos x="43" y="4"/>
                      </a:cxn>
                      <a:cxn ang="0">
                        <a:pos x="71" y="26"/>
                      </a:cxn>
                      <a:cxn ang="0">
                        <a:pos x="67" y="54"/>
                      </a:cxn>
                      <a:cxn ang="0">
                        <a:pos x="33" y="78"/>
                      </a:cxn>
                      <a:cxn ang="0">
                        <a:pos x="9" y="66"/>
                      </a:cxn>
                      <a:cxn ang="0">
                        <a:pos x="3" y="62"/>
                      </a:cxn>
                      <a:cxn ang="0">
                        <a:pos x="1" y="58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70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/>
                    <a:ahLst/>
                    <a:cxnLst>
                      <a:cxn ang="0">
                        <a:pos x="3" y="4"/>
                      </a:cxn>
                      <a:cxn ang="0">
                        <a:pos x="3" y="14"/>
                      </a:cxn>
                      <a:cxn ang="0">
                        <a:pos x="3" y="4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71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17" y="2"/>
                      </a:cxn>
                      <a:cxn ang="0">
                        <a:pos x="9" y="12"/>
                      </a:cxn>
                      <a:cxn ang="0">
                        <a:pos x="7" y="12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72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15" y="2"/>
                      </a:cxn>
                      <a:cxn ang="0">
                        <a:pos x="15" y="14"/>
                      </a:cxn>
                      <a:cxn ang="0">
                        <a:pos x="7" y="12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73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/>
                    <a:ahLst/>
                    <a:cxnLst>
                      <a:cxn ang="0">
                        <a:pos x="0" y="50"/>
                      </a:cxn>
                      <a:cxn ang="0">
                        <a:pos x="14" y="24"/>
                      </a:cxn>
                      <a:cxn ang="0">
                        <a:pos x="26" y="20"/>
                      </a:cxn>
                      <a:cxn ang="0">
                        <a:pos x="48" y="18"/>
                      </a:cxn>
                      <a:cxn ang="0">
                        <a:pos x="58" y="0"/>
                      </a:cxn>
                      <a:cxn ang="0">
                        <a:pos x="80" y="40"/>
                      </a:cxn>
                      <a:cxn ang="0">
                        <a:pos x="70" y="56"/>
                      </a:cxn>
                      <a:cxn ang="0">
                        <a:pos x="54" y="62"/>
                      </a:cxn>
                      <a:cxn ang="0">
                        <a:pos x="48" y="80"/>
                      </a:cxn>
                      <a:cxn ang="0">
                        <a:pos x="32" y="68"/>
                      </a:cxn>
                      <a:cxn ang="0">
                        <a:pos x="38" y="52"/>
                      </a:cxn>
                      <a:cxn ang="0">
                        <a:pos x="30" y="28"/>
                      </a:cxn>
                      <a:cxn ang="0">
                        <a:pos x="20" y="48"/>
                      </a:cxn>
                      <a:cxn ang="0">
                        <a:pos x="8" y="56"/>
                      </a:cxn>
                      <a:cxn ang="0">
                        <a:pos x="0" y="50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74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/>
                    <a:ahLst/>
                    <a:cxnLst>
                      <a:cxn ang="0">
                        <a:pos x="14" y="96"/>
                      </a:cxn>
                      <a:cxn ang="0">
                        <a:pos x="26" y="128"/>
                      </a:cxn>
                      <a:cxn ang="0">
                        <a:pos x="32" y="108"/>
                      </a:cxn>
                      <a:cxn ang="0">
                        <a:pos x="52" y="100"/>
                      </a:cxn>
                      <a:cxn ang="0">
                        <a:pos x="46" y="124"/>
                      </a:cxn>
                      <a:cxn ang="0">
                        <a:pos x="66" y="126"/>
                      </a:cxn>
                      <a:cxn ang="0">
                        <a:pos x="76" y="142"/>
                      </a:cxn>
                      <a:cxn ang="0">
                        <a:pos x="58" y="148"/>
                      </a:cxn>
                      <a:cxn ang="0">
                        <a:pos x="74" y="174"/>
                      </a:cxn>
                      <a:cxn ang="0">
                        <a:pos x="84" y="154"/>
                      </a:cxn>
                      <a:cxn ang="0">
                        <a:pos x="82" y="112"/>
                      </a:cxn>
                      <a:cxn ang="0">
                        <a:pos x="60" y="106"/>
                      </a:cxn>
                      <a:cxn ang="0">
                        <a:pos x="50" y="82"/>
                      </a:cxn>
                      <a:cxn ang="0">
                        <a:pos x="34" y="82"/>
                      </a:cxn>
                      <a:cxn ang="0">
                        <a:pos x="30" y="70"/>
                      </a:cxn>
                      <a:cxn ang="0">
                        <a:pos x="42" y="42"/>
                      </a:cxn>
                      <a:cxn ang="0">
                        <a:pos x="30" y="0"/>
                      </a:cxn>
                      <a:cxn ang="0">
                        <a:pos x="18" y="22"/>
                      </a:cxn>
                      <a:cxn ang="0">
                        <a:pos x="4" y="46"/>
                      </a:cxn>
                      <a:cxn ang="0">
                        <a:pos x="14" y="76"/>
                      </a:cxn>
                      <a:cxn ang="0">
                        <a:pos x="14" y="96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75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/>
                    <a:ahLst/>
                    <a:cxnLst>
                      <a:cxn ang="0">
                        <a:pos x="6" y="24"/>
                      </a:cxn>
                      <a:cxn ang="0">
                        <a:pos x="12" y="0"/>
                      </a:cxn>
                      <a:cxn ang="0">
                        <a:pos x="20" y="16"/>
                      </a:cxn>
                      <a:cxn ang="0">
                        <a:pos x="22" y="24"/>
                      </a:cxn>
                      <a:cxn ang="0">
                        <a:pos x="28" y="26"/>
                      </a:cxn>
                      <a:cxn ang="0">
                        <a:pos x="32" y="38"/>
                      </a:cxn>
                      <a:cxn ang="0">
                        <a:pos x="18" y="50"/>
                      </a:cxn>
                      <a:cxn ang="0">
                        <a:pos x="6" y="24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76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/>
                    <a:ahLst/>
                    <a:cxnLst>
                      <a:cxn ang="0">
                        <a:pos x="0" y="44"/>
                      </a:cxn>
                      <a:cxn ang="0">
                        <a:pos x="22" y="20"/>
                      </a:cxn>
                      <a:cxn ang="0">
                        <a:pos x="36" y="0"/>
                      </a:cxn>
                      <a:cxn ang="0">
                        <a:pos x="24" y="28"/>
                      </a:cxn>
                      <a:cxn ang="0">
                        <a:pos x="2" y="50"/>
                      </a:cxn>
                      <a:cxn ang="0">
                        <a:pos x="0" y="44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77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/>
                    <a:ahLst/>
                    <a:cxnLst>
                      <a:cxn ang="0">
                        <a:pos x="0" y="25"/>
                      </a:cxn>
                      <a:cxn ang="0">
                        <a:pos x="12" y="29"/>
                      </a:cxn>
                      <a:cxn ang="0">
                        <a:pos x="0" y="2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78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/>
                    <a:ahLst/>
                    <a:cxnLst>
                      <a:cxn ang="0">
                        <a:pos x="73" y="1"/>
                      </a:cxn>
                      <a:cxn ang="0">
                        <a:pos x="438" y="0"/>
                      </a:cxn>
                      <a:cxn ang="0">
                        <a:pos x="416" y="54"/>
                      </a:cxn>
                      <a:cxn ang="0">
                        <a:pos x="397" y="68"/>
                      </a:cxn>
                      <a:cxn ang="0">
                        <a:pos x="392" y="70"/>
                      </a:cxn>
                      <a:cxn ang="0">
                        <a:pos x="375" y="73"/>
                      </a:cxn>
                      <a:cxn ang="0">
                        <a:pos x="361" y="88"/>
                      </a:cxn>
                      <a:cxn ang="0">
                        <a:pos x="362" y="99"/>
                      </a:cxn>
                      <a:cxn ang="0">
                        <a:pos x="364" y="107"/>
                      </a:cxn>
                      <a:cxn ang="0">
                        <a:pos x="366" y="113"/>
                      </a:cxn>
                      <a:cxn ang="0">
                        <a:pos x="362" y="122"/>
                      </a:cxn>
                      <a:cxn ang="0">
                        <a:pos x="351" y="120"/>
                      </a:cxn>
                      <a:cxn ang="0">
                        <a:pos x="342" y="129"/>
                      </a:cxn>
                      <a:cxn ang="0">
                        <a:pos x="347" y="105"/>
                      </a:cxn>
                      <a:cxn ang="0">
                        <a:pos x="338" y="100"/>
                      </a:cxn>
                      <a:cxn ang="0">
                        <a:pos x="344" y="93"/>
                      </a:cxn>
                      <a:cxn ang="0">
                        <a:pos x="342" y="89"/>
                      </a:cxn>
                      <a:cxn ang="0">
                        <a:pos x="320" y="94"/>
                      </a:cxn>
                      <a:cxn ang="0">
                        <a:pos x="317" y="85"/>
                      </a:cxn>
                      <a:cxn ang="0">
                        <a:pos x="297" y="94"/>
                      </a:cxn>
                      <a:cxn ang="0">
                        <a:pos x="320" y="103"/>
                      </a:cxn>
                      <a:cxn ang="0">
                        <a:pos x="305" y="117"/>
                      </a:cxn>
                      <a:cxn ang="0">
                        <a:pos x="311" y="126"/>
                      </a:cxn>
                      <a:cxn ang="0">
                        <a:pos x="315" y="138"/>
                      </a:cxn>
                      <a:cxn ang="0">
                        <a:pos x="309" y="139"/>
                      </a:cxn>
                      <a:cxn ang="0">
                        <a:pos x="314" y="144"/>
                      </a:cxn>
                      <a:cxn ang="0">
                        <a:pos x="307" y="152"/>
                      </a:cxn>
                      <a:cxn ang="0">
                        <a:pos x="0" y="149"/>
                      </a:cxn>
                      <a:cxn ang="0">
                        <a:pos x="73" y="1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79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/>
                    <a:ahLst/>
                    <a:cxnLst>
                      <a:cxn ang="0">
                        <a:pos x="5" y="156"/>
                      </a:cxn>
                      <a:cxn ang="0">
                        <a:pos x="15" y="108"/>
                      </a:cxn>
                      <a:cxn ang="0">
                        <a:pos x="17" y="68"/>
                      </a:cxn>
                      <a:cxn ang="0">
                        <a:pos x="11" y="40"/>
                      </a:cxn>
                      <a:cxn ang="0">
                        <a:pos x="17" y="12"/>
                      </a:cxn>
                      <a:cxn ang="0">
                        <a:pos x="21" y="0"/>
                      </a:cxn>
                      <a:cxn ang="0">
                        <a:pos x="31" y="30"/>
                      </a:cxn>
                      <a:cxn ang="0">
                        <a:pos x="47" y="98"/>
                      </a:cxn>
                      <a:cxn ang="0">
                        <a:pos x="31" y="108"/>
                      </a:cxn>
                      <a:cxn ang="0">
                        <a:pos x="23" y="126"/>
                      </a:cxn>
                      <a:cxn ang="0">
                        <a:pos x="21" y="132"/>
                      </a:cxn>
                      <a:cxn ang="0">
                        <a:pos x="27" y="134"/>
                      </a:cxn>
                      <a:cxn ang="0">
                        <a:pos x="31" y="146"/>
                      </a:cxn>
                      <a:cxn ang="0">
                        <a:pos x="13" y="148"/>
                      </a:cxn>
                      <a:cxn ang="0">
                        <a:pos x="7" y="160"/>
                      </a:cxn>
                      <a:cxn ang="0">
                        <a:pos x="3" y="154"/>
                      </a:cxn>
                      <a:cxn ang="0">
                        <a:pos x="5" y="156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80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/>
                    <a:ahLst/>
                    <a:cxnLst>
                      <a:cxn ang="0">
                        <a:pos x="26" y="61"/>
                      </a:cxn>
                      <a:cxn ang="0">
                        <a:pos x="30" y="43"/>
                      </a:cxn>
                      <a:cxn ang="0">
                        <a:pos x="50" y="33"/>
                      </a:cxn>
                      <a:cxn ang="0">
                        <a:pos x="54" y="45"/>
                      </a:cxn>
                      <a:cxn ang="0">
                        <a:pos x="66" y="49"/>
                      </a:cxn>
                      <a:cxn ang="0">
                        <a:pos x="80" y="55"/>
                      </a:cxn>
                      <a:cxn ang="0">
                        <a:pos x="116" y="33"/>
                      </a:cxn>
                      <a:cxn ang="0">
                        <a:pos x="130" y="17"/>
                      </a:cxn>
                      <a:cxn ang="0">
                        <a:pos x="138" y="11"/>
                      </a:cxn>
                      <a:cxn ang="0">
                        <a:pos x="106" y="49"/>
                      </a:cxn>
                      <a:cxn ang="0">
                        <a:pos x="84" y="67"/>
                      </a:cxn>
                      <a:cxn ang="0">
                        <a:pos x="66" y="81"/>
                      </a:cxn>
                      <a:cxn ang="0">
                        <a:pos x="48" y="103"/>
                      </a:cxn>
                      <a:cxn ang="0">
                        <a:pos x="26" y="89"/>
                      </a:cxn>
                      <a:cxn ang="0">
                        <a:pos x="20" y="87"/>
                      </a:cxn>
                      <a:cxn ang="0">
                        <a:pos x="22" y="97"/>
                      </a:cxn>
                      <a:cxn ang="0">
                        <a:pos x="0" y="97"/>
                      </a:cxn>
                      <a:cxn ang="0">
                        <a:pos x="10" y="79"/>
                      </a:cxn>
                      <a:cxn ang="0">
                        <a:pos x="26" y="61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81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/>
                    <a:ahLst/>
                    <a:cxnLst>
                      <a:cxn ang="0">
                        <a:pos x="158" y="24"/>
                      </a:cxn>
                      <a:cxn ang="0">
                        <a:pos x="160" y="6"/>
                      </a:cxn>
                      <a:cxn ang="0">
                        <a:pos x="170" y="0"/>
                      </a:cxn>
                      <a:cxn ang="0">
                        <a:pos x="182" y="24"/>
                      </a:cxn>
                      <a:cxn ang="0">
                        <a:pos x="188" y="42"/>
                      </a:cxn>
                      <a:cxn ang="0">
                        <a:pos x="178" y="58"/>
                      </a:cxn>
                      <a:cxn ang="0">
                        <a:pos x="170" y="76"/>
                      </a:cxn>
                      <a:cxn ang="0">
                        <a:pos x="162" y="126"/>
                      </a:cxn>
                      <a:cxn ang="0">
                        <a:pos x="144" y="136"/>
                      </a:cxn>
                      <a:cxn ang="0">
                        <a:pos x="120" y="138"/>
                      </a:cxn>
                      <a:cxn ang="0">
                        <a:pos x="112" y="124"/>
                      </a:cxn>
                      <a:cxn ang="0">
                        <a:pos x="102" y="146"/>
                      </a:cxn>
                      <a:cxn ang="0">
                        <a:pos x="90" y="150"/>
                      </a:cxn>
                      <a:cxn ang="0">
                        <a:pos x="80" y="132"/>
                      </a:cxn>
                      <a:cxn ang="0">
                        <a:pos x="58" y="144"/>
                      </a:cxn>
                      <a:cxn ang="0">
                        <a:pos x="76" y="142"/>
                      </a:cxn>
                      <a:cxn ang="0">
                        <a:pos x="78" y="160"/>
                      </a:cxn>
                      <a:cxn ang="0">
                        <a:pos x="58" y="166"/>
                      </a:cxn>
                      <a:cxn ang="0">
                        <a:pos x="34" y="166"/>
                      </a:cxn>
                      <a:cxn ang="0">
                        <a:pos x="36" y="154"/>
                      </a:cxn>
                      <a:cxn ang="0">
                        <a:pos x="46" y="144"/>
                      </a:cxn>
                      <a:cxn ang="0">
                        <a:pos x="34" y="148"/>
                      </a:cxn>
                      <a:cxn ang="0">
                        <a:pos x="26" y="166"/>
                      </a:cxn>
                      <a:cxn ang="0">
                        <a:pos x="30" y="190"/>
                      </a:cxn>
                      <a:cxn ang="0">
                        <a:pos x="14" y="200"/>
                      </a:cxn>
                      <a:cxn ang="0">
                        <a:pos x="0" y="214"/>
                      </a:cxn>
                      <a:cxn ang="0">
                        <a:pos x="8" y="188"/>
                      </a:cxn>
                      <a:cxn ang="0">
                        <a:pos x="0" y="164"/>
                      </a:cxn>
                      <a:cxn ang="0">
                        <a:pos x="14" y="152"/>
                      </a:cxn>
                      <a:cxn ang="0">
                        <a:pos x="32" y="134"/>
                      </a:cxn>
                      <a:cxn ang="0">
                        <a:pos x="44" y="118"/>
                      </a:cxn>
                      <a:cxn ang="0">
                        <a:pos x="72" y="116"/>
                      </a:cxn>
                      <a:cxn ang="0">
                        <a:pos x="84" y="112"/>
                      </a:cxn>
                      <a:cxn ang="0">
                        <a:pos x="114" y="78"/>
                      </a:cxn>
                      <a:cxn ang="0">
                        <a:pos x="120" y="92"/>
                      </a:cxn>
                      <a:cxn ang="0">
                        <a:pos x="132" y="76"/>
                      </a:cxn>
                      <a:cxn ang="0">
                        <a:pos x="150" y="54"/>
                      </a:cxn>
                      <a:cxn ang="0">
                        <a:pos x="154" y="42"/>
                      </a:cxn>
                      <a:cxn ang="0">
                        <a:pos x="148" y="38"/>
                      </a:cxn>
                      <a:cxn ang="0">
                        <a:pos x="152" y="32"/>
                      </a:cxn>
                      <a:cxn ang="0">
                        <a:pos x="158" y="24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82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/>
                    <a:ahLst/>
                    <a:cxnLst>
                      <a:cxn ang="0">
                        <a:pos x="0" y="9"/>
                      </a:cxn>
                      <a:cxn ang="0">
                        <a:pos x="4" y="13"/>
                      </a:cxn>
                      <a:cxn ang="0">
                        <a:pos x="0" y="9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83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/>
                    <a:ahLst/>
                    <a:cxnLst>
                      <a:cxn ang="0">
                        <a:pos x="812" y="26"/>
                      </a:cxn>
                      <a:cxn ang="0">
                        <a:pos x="778" y="78"/>
                      </a:cxn>
                      <a:cxn ang="0">
                        <a:pos x="748" y="122"/>
                      </a:cxn>
                      <a:cxn ang="0">
                        <a:pos x="722" y="142"/>
                      </a:cxn>
                      <a:cxn ang="0">
                        <a:pos x="634" y="180"/>
                      </a:cxn>
                      <a:cxn ang="0">
                        <a:pos x="632" y="210"/>
                      </a:cxn>
                      <a:cxn ang="0">
                        <a:pos x="604" y="230"/>
                      </a:cxn>
                      <a:cxn ang="0">
                        <a:pos x="620" y="178"/>
                      </a:cxn>
                      <a:cxn ang="0">
                        <a:pos x="576" y="188"/>
                      </a:cxn>
                      <a:cxn ang="0">
                        <a:pos x="556" y="218"/>
                      </a:cxn>
                      <a:cxn ang="0">
                        <a:pos x="596" y="280"/>
                      </a:cxn>
                      <a:cxn ang="0">
                        <a:pos x="594" y="368"/>
                      </a:cxn>
                      <a:cxn ang="0">
                        <a:pos x="542" y="406"/>
                      </a:cxn>
                      <a:cxn ang="0">
                        <a:pos x="522" y="386"/>
                      </a:cxn>
                      <a:cxn ang="0">
                        <a:pos x="482" y="348"/>
                      </a:cxn>
                      <a:cxn ang="0">
                        <a:pos x="462" y="348"/>
                      </a:cxn>
                      <a:cxn ang="0">
                        <a:pos x="450" y="394"/>
                      </a:cxn>
                      <a:cxn ang="0">
                        <a:pos x="500" y="464"/>
                      </a:cxn>
                      <a:cxn ang="0">
                        <a:pos x="510" y="524"/>
                      </a:cxn>
                      <a:cxn ang="0">
                        <a:pos x="526" y="560"/>
                      </a:cxn>
                      <a:cxn ang="0">
                        <a:pos x="492" y="544"/>
                      </a:cxn>
                      <a:cxn ang="0">
                        <a:pos x="470" y="518"/>
                      </a:cxn>
                      <a:cxn ang="0">
                        <a:pos x="422" y="424"/>
                      </a:cxn>
                      <a:cxn ang="0">
                        <a:pos x="426" y="310"/>
                      </a:cxn>
                      <a:cxn ang="0">
                        <a:pos x="422" y="268"/>
                      </a:cxn>
                      <a:cxn ang="0">
                        <a:pos x="412" y="276"/>
                      </a:cxn>
                      <a:cxn ang="0">
                        <a:pos x="386" y="266"/>
                      </a:cxn>
                      <a:cxn ang="0">
                        <a:pos x="360" y="170"/>
                      </a:cxn>
                      <a:cxn ang="0">
                        <a:pos x="330" y="166"/>
                      </a:cxn>
                      <a:cxn ang="0">
                        <a:pos x="288" y="172"/>
                      </a:cxn>
                      <a:cxn ang="0">
                        <a:pos x="242" y="232"/>
                      </a:cxn>
                      <a:cxn ang="0">
                        <a:pos x="196" y="268"/>
                      </a:cxn>
                      <a:cxn ang="0">
                        <a:pos x="184" y="274"/>
                      </a:cxn>
                      <a:cxn ang="0">
                        <a:pos x="160" y="328"/>
                      </a:cxn>
                      <a:cxn ang="0">
                        <a:pos x="152" y="354"/>
                      </a:cxn>
                      <a:cxn ang="0">
                        <a:pos x="128" y="404"/>
                      </a:cxn>
                      <a:cxn ang="0">
                        <a:pos x="94" y="392"/>
                      </a:cxn>
                      <a:cxn ang="0">
                        <a:pos x="66" y="258"/>
                      </a:cxn>
                      <a:cxn ang="0">
                        <a:pos x="72" y="156"/>
                      </a:cxn>
                      <a:cxn ang="0">
                        <a:pos x="44" y="180"/>
                      </a:cxn>
                      <a:cxn ang="0">
                        <a:pos x="20" y="150"/>
                      </a:cxn>
                      <a:cxn ang="0">
                        <a:pos x="24" y="138"/>
                      </a:cxn>
                      <a:cxn ang="0">
                        <a:pos x="0" y="92"/>
                      </a:cxn>
                      <a:cxn ang="0">
                        <a:pos x="798" y="6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84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/>
                    <a:ahLst/>
                    <a:cxnLst>
                      <a:cxn ang="0">
                        <a:pos x="7" y="11"/>
                      </a:cxn>
                      <a:cxn ang="0">
                        <a:pos x="17" y="3"/>
                      </a:cxn>
                      <a:cxn ang="0">
                        <a:pos x="37" y="33"/>
                      </a:cxn>
                      <a:cxn ang="0">
                        <a:pos x="19" y="85"/>
                      </a:cxn>
                      <a:cxn ang="0">
                        <a:pos x="1" y="69"/>
                      </a:cxn>
                      <a:cxn ang="0">
                        <a:pos x="7" y="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85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/>
                    <a:ahLst/>
                    <a:cxnLst>
                      <a:cxn ang="0">
                        <a:pos x="13" y="28"/>
                      </a:cxn>
                      <a:cxn ang="0">
                        <a:pos x="29" y="2"/>
                      </a:cxn>
                      <a:cxn ang="0">
                        <a:pos x="43" y="4"/>
                      </a:cxn>
                      <a:cxn ang="0">
                        <a:pos x="39" y="26"/>
                      </a:cxn>
                      <a:cxn ang="0">
                        <a:pos x="13" y="74"/>
                      </a:cxn>
                      <a:cxn ang="0">
                        <a:pos x="7" y="60"/>
                      </a:cxn>
                      <a:cxn ang="0">
                        <a:pos x="3" y="36"/>
                      </a:cxn>
                      <a:cxn ang="0">
                        <a:pos x="13" y="28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86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/>
                    <a:ahLst/>
                    <a:cxnLst>
                      <a:cxn ang="0">
                        <a:pos x="7" y="16"/>
                      </a:cxn>
                      <a:cxn ang="0">
                        <a:pos x="5" y="30"/>
                      </a:cxn>
                      <a:cxn ang="0">
                        <a:pos x="7" y="16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87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/>
                    <a:ahLst/>
                    <a:cxnLst>
                      <a:cxn ang="0">
                        <a:pos x="481" y="464"/>
                      </a:cxn>
                      <a:cxn ang="0">
                        <a:pos x="486" y="451"/>
                      </a:cxn>
                      <a:cxn ang="0">
                        <a:pos x="500" y="413"/>
                      </a:cxn>
                      <a:cxn ang="0">
                        <a:pos x="309" y="287"/>
                      </a:cxn>
                      <a:cxn ang="0">
                        <a:pos x="282" y="346"/>
                      </a:cxn>
                      <a:cxn ang="0">
                        <a:pos x="303" y="556"/>
                      </a:cxn>
                      <a:cxn ang="0">
                        <a:pos x="282" y="494"/>
                      </a:cxn>
                      <a:cxn ang="0">
                        <a:pos x="242" y="439"/>
                      </a:cxn>
                      <a:cxn ang="0">
                        <a:pos x="245" y="413"/>
                      </a:cxn>
                      <a:cxn ang="0">
                        <a:pos x="247" y="394"/>
                      </a:cxn>
                      <a:cxn ang="0">
                        <a:pos x="220" y="375"/>
                      </a:cxn>
                      <a:cxn ang="0">
                        <a:pos x="194" y="346"/>
                      </a:cxn>
                      <a:cxn ang="0">
                        <a:pos x="148" y="354"/>
                      </a:cxn>
                      <a:cxn ang="0">
                        <a:pos x="126" y="365"/>
                      </a:cxn>
                      <a:cxn ang="0">
                        <a:pos x="78" y="365"/>
                      </a:cxn>
                      <a:cxn ang="0">
                        <a:pos x="22" y="312"/>
                      </a:cxn>
                      <a:cxn ang="0">
                        <a:pos x="11" y="295"/>
                      </a:cxn>
                      <a:cxn ang="0">
                        <a:pos x="0" y="264"/>
                      </a:cxn>
                      <a:cxn ang="0">
                        <a:pos x="24" y="213"/>
                      </a:cxn>
                      <a:cxn ang="0">
                        <a:pos x="32" y="181"/>
                      </a:cxn>
                      <a:cxn ang="0">
                        <a:pos x="51" y="143"/>
                      </a:cxn>
                      <a:cxn ang="0">
                        <a:pos x="81" y="116"/>
                      </a:cxn>
                      <a:cxn ang="0">
                        <a:pos x="167" y="67"/>
                      </a:cxn>
                      <a:cxn ang="0">
                        <a:pos x="220" y="30"/>
                      </a:cxn>
                      <a:cxn ang="0">
                        <a:pos x="258" y="6"/>
                      </a:cxn>
                      <a:cxn ang="0">
                        <a:pos x="363" y="2"/>
                      </a:cxn>
                      <a:cxn ang="0">
                        <a:pos x="398" y="0"/>
                      </a:cxn>
                      <a:cxn ang="0">
                        <a:pos x="384" y="34"/>
                      </a:cxn>
                      <a:cxn ang="0">
                        <a:pos x="443" y="84"/>
                      </a:cxn>
                      <a:cxn ang="0">
                        <a:pos x="497" y="74"/>
                      </a:cxn>
                      <a:cxn ang="0">
                        <a:pos x="529" y="82"/>
                      </a:cxn>
                      <a:cxn ang="0">
                        <a:pos x="559" y="97"/>
                      </a:cxn>
                      <a:cxn ang="0">
                        <a:pos x="572" y="188"/>
                      </a:cxn>
                      <a:cxn ang="0">
                        <a:pos x="572" y="240"/>
                      </a:cxn>
                      <a:cxn ang="0">
                        <a:pos x="599" y="283"/>
                      </a:cxn>
                      <a:cxn ang="0">
                        <a:pos x="645" y="300"/>
                      </a:cxn>
                      <a:cxn ang="0">
                        <a:pos x="680" y="295"/>
                      </a:cxn>
                      <a:cxn ang="0">
                        <a:pos x="664" y="340"/>
                      </a:cxn>
                      <a:cxn ang="0">
                        <a:pos x="599" y="407"/>
                      </a:cxn>
                      <a:cxn ang="0">
                        <a:pos x="548" y="485"/>
                      </a:cxn>
                      <a:cxn ang="0">
                        <a:pos x="556" y="508"/>
                      </a:cxn>
                      <a:cxn ang="0">
                        <a:pos x="435" y="556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88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/>
                    <a:ahLst/>
                    <a:cxnLst>
                      <a:cxn ang="0">
                        <a:pos x="243" y="347"/>
                      </a:cxn>
                      <a:cxn ang="0">
                        <a:pos x="233" y="301"/>
                      </a:cxn>
                      <a:cxn ang="0">
                        <a:pos x="217" y="288"/>
                      </a:cxn>
                      <a:cxn ang="0">
                        <a:pos x="215" y="269"/>
                      </a:cxn>
                      <a:cxn ang="0">
                        <a:pos x="209" y="254"/>
                      </a:cxn>
                      <a:cxn ang="0">
                        <a:pos x="209" y="229"/>
                      </a:cxn>
                      <a:cxn ang="0">
                        <a:pos x="207" y="214"/>
                      </a:cxn>
                      <a:cxn ang="0">
                        <a:pos x="228" y="202"/>
                      </a:cxn>
                      <a:cxn ang="0">
                        <a:pos x="257" y="197"/>
                      </a:cxn>
                      <a:cxn ang="0">
                        <a:pos x="257" y="136"/>
                      </a:cxn>
                      <a:cxn ang="0">
                        <a:pos x="54" y="96"/>
                      </a:cxn>
                      <a:cxn ang="0">
                        <a:pos x="32" y="98"/>
                      </a:cxn>
                      <a:cxn ang="0">
                        <a:pos x="16" y="102"/>
                      </a:cxn>
                      <a:cxn ang="0">
                        <a:pos x="0" y="149"/>
                      </a:cxn>
                      <a:cxn ang="0">
                        <a:pos x="93" y="346"/>
                      </a:cxn>
                      <a:cxn ang="0">
                        <a:pos x="243" y="347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89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/>
                    <a:ahLst/>
                    <a:cxnLst>
                      <a:cxn ang="0">
                        <a:pos x="7" y="25"/>
                      </a:cxn>
                      <a:cxn ang="0">
                        <a:pos x="19" y="21"/>
                      </a:cxn>
                      <a:cxn ang="0">
                        <a:pos x="7" y="2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90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/>
                    <a:ahLst/>
                    <a:cxnLst>
                      <a:cxn ang="0">
                        <a:pos x="12" y="12"/>
                      </a:cxn>
                      <a:cxn ang="0">
                        <a:pos x="16" y="0"/>
                      </a:cxn>
                      <a:cxn ang="0">
                        <a:pos x="20" y="12"/>
                      </a:cxn>
                      <a:cxn ang="0">
                        <a:pos x="8" y="20"/>
                      </a:cxn>
                      <a:cxn ang="0">
                        <a:pos x="12" y="12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91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/>
                    <a:ahLst/>
                    <a:cxnLst>
                      <a:cxn ang="0">
                        <a:pos x="24" y="18"/>
                      </a:cxn>
                      <a:cxn ang="0">
                        <a:pos x="32" y="6"/>
                      </a:cxn>
                      <a:cxn ang="0">
                        <a:pos x="36" y="30"/>
                      </a:cxn>
                      <a:cxn ang="0">
                        <a:pos x="24" y="18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92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/>
                    <a:ahLst/>
                    <a:cxnLst>
                      <a:cxn ang="0">
                        <a:pos x="473" y="464"/>
                      </a:cxn>
                      <a:cxn ang="0">
                        <a:pos x="393" y="452"/>
                      </a:cxn>
                      <a:cxn ang="0">
                        <a:pos x="325" y="412"/>
                      </a:cxn>
                      <a:cxn ang="0">
                        <a:pos x="265" y="400"/>
                      </a:cxn>
                      <a:cxn ang="0">
                        <a:pos x="237" y="416"/>
                      </a:cxn>
                      <a:cxn ang="0">
                        <a:pos x="261" y="428"/>
                      </a:cxn>
                      <a:cxn ang="0">
                        <a:pos x="293" y="468"/>
                      </a:cxn>
                      <a:cxn ang="0">
                        <a:pos x="321" y="476"/>
                      </a:cxn>
                      <a:cxn ang="0">
                        <a:pos x="333" y="536"/>
                      </a:cxn>
                      <a:cxn ang="0">
                        <a:pos x="313" y="552"/>
                      </a:cxn>
                      <a:cxn ang="0">
                        <a:pos x="261" y="616"/>
                      </a:cxn>
                      <a:cxn ang="0">
                        <a:pos x="225" y="628"/>
                      </a:cxn>
                      <a:cxn ang="0">
                        <a:pos x="97" y="696"/>
                      </a:cxn>
                      <a:cxn ang="0">
                        <a:pos x="77" y="616"/>
                      </a:cxn>
                      <a:cxn ang="0">
                        <a:pos x="45" y="524"/>
                      </a:cxn>
                      <a:cxn ang="0">
                        <a:pos x="33" y="448"/>
                      </a:cxn>
                      <a:cxn ang="0">
                        <a:pos x="53" y="344"/>
                      </a:cxn>
                      <a:cxn ang="0">
                        <a:pos x="17" y="392"/>
                      </a:cxn>
                      <a:cxn ang="0">
                        <a:pos x="81" y="280"/>
                      </a:cxn>
                      <a:cxn ang="0">
                        <a:pos x="113" y="204"/>
                      </a:cxn>
                      <a:cxn ang="0">
                        <a:pos x="37" y="204"/>
                      </a:cxn>
                      <a:cxn ang="0">
                        <a:pos x="1" y="196"/>
                      </a:cxn>
                      <a:cxn ang="0">
                        <a:pos x="25" y="140"/>
                      </a:cxn>
                      <a:cxn ang="0">
                        <a:pos x="97" y="112"/>
                      </a:cxn>
                      <a:cxn ang="0">
                        <a:pos x="221" y="124"/>
                      </a:cxn>
                      <a:cxn ang="0">
                        <a:pos x="229" y="64"/>
                      </a:cxn>
                      <a:cxn ang="0">
                        <a:pos x="261" y="0"/>
                      </a:cxn>
                      <a:cxn ang="0">
                        <a:pos x="357" y="44"/>
                      </a:cxn>
                      <a:cxn ang="0">
                        <a:pos x="329" y="88"/>
                      </a:cxn>
                      <a:cxn ang="0">
                        <a:pos x="301" y="176"/>
                      </a:cxn>
                      <a:cxn ang="0">
                        <a:pos x="361" y="192"/>
                      </a:cxn>
                      <a:cxn ang="0">
                        <a:pos x="373" y="136"/>
                      </a:cxn>
                      <a:cxn ang="0">
                        <a:pos x="417" y="92"/>
                      </a:cxn>
                      <a:cxn ang="0">
                        <a:pos x="497" y="88"/>
                      </a:cxn>
                      <a:cxn ang="0">
                        <a:pos x="529" y="52"/>
                      </a:cxn>
                      <a:cxn ang="0">
                        <a:pos x="541" y="460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93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/>
                    <a:ahLst/>
                    <a:cxnLst>
                      <a:cxn ang="0">
                        <a:pos x="825" y="0"/>
                      </a:cxn>
                      <a:cxn ang="0">
                        <a:pos x="143" y="29"/>
                      </a:cxn>
                      <a:cxn ang="0">
                        <a:pos x="91" y="42"/>
                      </a:cxn>
                      <a:cxn ang="0">
                        <a:pos x="62" y="42"/>
                      </a:cxn>
                      <a:cxn ang="0">
                        <a:pos x="22" y="77"/>
                      </a:cxn>
                      <a:cxn ang="0">
                        <a:pos x="0" y="105"/>
                      </a:cxn>
                      <a:cxn ang="0">
                        <a:pos x="59" y="115"/>
                      </a:cxn>
                      <a:cxn ang="0">
                        <a:pos x="97" y="96"/>
                      </a:cxn>
                      <a:cxn ang="0">
                        <a:pos x="108" y="84"/>
                      </a:cxn>
                      <a:cxn ang="0">
                        <a:pos x="167" y="52"/>
                      </a:cxn>
                      <a:cxn ang="0">
                        <a:pos x="215" y="46"/>
                      </a:cxn>
                      <a:cxn ang="0">
                        <a:pos x="237" y="94"/>
                      </a:cxn>
                      <a:cxn ang="0">
                        <a:pos x="188" y="109"/>
                      </a:cxn>
                      <a:cxn ang="0">
                        <a:pos x="231" y="113"/>
                      </a:cxn>
                      <a:cxn ang="0">
                        <a:pos x="250" y="90"/>
                      </a:cxn>
                      <a:cxn ang="0">
                        <a:pos x="266" y="92"/>
                      </a:cxn>
                      <a:cxn ang="0">
                        <a:pos x="253" y="54"/>
                      </a:cxn>
                      <a:cxn ang="0">
                        <a:pos x="266" y="44"/>
                      </a:cxn>
                      <a:cxn ang="0">
                        <a:pos x="277" y="88"/>
                      </a:cxn>
                      <a:cxn ang="0">
                        <a:pos x="266" y="113"/>
                      </a:cxn>
                      <a:cxn ang="0">
                        <a:pos x="296" y="130"/>
                      </a:cxn>
                      <a:cxn ang="0">
                        <a:pos x="299" y="92"/>
                      </a:cxn>
                      <a:cxn ang="0">
                        <a:pos x="331" y="103"/>
                      </a:cxn>
                      <a:cxn ang="0">
                        <a:pos x="382" y="73"/>
                      </a:cxn>
                      <a:cxn ang="0">
                        <a:pos x="409" y="50"/>
                      </a:cxn>
                      <a:cxn ang="0">
                        <a:pos x="439" y="56"/>
                      </a:cxn>
                      <a:cxn ang="0">
                        <a:pos x="455" y="50"/>
                      </a:cxn>
                      <a:cxn ang="0">
                        <a:pos x="431" y="44"/>
                      </a:cxn>
                      <a:cxn ang="0">
                        <a:pos x="474" y="35"/>
                      </a:cxn>
                      <a:cxn ang="0">
                        <a:pos x="544" y="54"/>
                      </a:cxn>
                      <a:cxn ang="0">
                        <a:pos x="581" y="42"/>
                      </a:cxn>
                      <a:cxn ang="0">
                        <a:pos x="584" y="63"/>
                      </a:cxn>
                      <a:cxn ang="0">
                        <a:pos x="568" y="101"/>
                      </a:cxn>
                      <a:cxn ang="0">
                        <a:pos x="611" y="88"/>
                      </a:cxn>
                      <a:cxn ang="0">
                        <a:pos x="624" y="80"/>
                      </a:cxn>
                      <a:cxn ang="0">
                        <a:pos x="648" y="61"/>
                      </a:cxn>
                      <a:cxn ang="0">
                        <a:pos x="794" y="84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94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/>
                    <a:ahLst/>
                    <a:cxnLst>
                      <a:cxn ang="0">
                        <a:pos x="3" y="28"/>
                      </a:cxn>
                      <a:cxn ang="0">
                        <a:pos x="31" y="0"/>
                      </a:cxn>
                      <a:cxn ang="0">
                        <a:pos x="19" y="24"/>
                      </a:cxn>
                      <a:cxn ang="0">
                        <a:pos x="3" y="28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95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/>
                    <a:ahLst/>
                    <a:cxnLst>
                      <a:cxn ang="0">
                        <a:pos x="6" y="32"/>
                      </a:cxn>
                      <a:cxn ang="0">
                        <a:pos x="22" y="0"/>
                      </a:cxn>
                      <a:cxn ang="0">
                        <a:pos x="38" y="4"/>
                      </a:cxn>
                      <a:cxn ang="0">
                        <a:pos x="6" y="32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96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/>
                    <a:ahLst/>
                    <a:cxnLst>
                      <a:cxn ang="0">
                        <a:pos x="37" y="18"/>
                      </a:cxn>
                      <a:cxn ang="0">
                        <a:pos x="25" y="2"/>
                      </a:cxn>
                      <a:cxn ang="0">
                        <a:pos x="37" y="18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97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/>
                    <a:ahLst/>
                    <a:cxnLst>
                      <a:cxn ang="0">
                        <a:pos x="0" y="21"/>
                      </a:cxn>
                      <a:cxn ang="0">
                        <a:pos x="12" y="9"/>
                      </a:cxn>
                      <a:cxn ang="0">
                        <a:pos x="0" y="21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  <p:sp>
                <p:nvSpPr>
                  <p:cNvPr id="140398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/>
                    <a:ahLst/>
                    <a:cxnLst>
                      <a:cxn ang="0">
                        <a:pos x="7" y="22"/>
                      </a:cxn>
                      <a:cxn ang="0">
                        <a:pos x="31" y="10"/>
                      </a:cxn>
                      <a:cxn ang="0">
                        <a:pos x="7" y="22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fr-FR"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90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40400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140401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140402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140403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140404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140405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140406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140407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140408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140409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140410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140411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140412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140413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140414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140415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140416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140417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140418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140419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140420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</p:grpSp>
          <p:grpSp>
            <p:nvGrpSpPr>
              <p:cNvPr id="3091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40422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140423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140424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140425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140426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140427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140428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140429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140430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140431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140432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140433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140434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140435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140436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140437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140438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140439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140440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140441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140442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140443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140444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140445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  <p:sp>
              <p:nvSpPr>
                <p:cNvPr id="140446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fr-FR">
                    <a:cs typeface="+mn-cs"/>
                  </a:endParaRPr>
                </a:p>
              </p:txBody>
            </p:sp>
          </p:grpSp>
        </p:grpSp>
        <p:pic>
          <p:nvPicPr>
            <p:cNvPr id="3087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080" name="Group 160"/>
          <p:cNvGrpSpPr>
            <a:grpSpLocks/>
          </p:cNvGrpSpPr>
          <p:nvPr userDrawn="1"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40449" name="Rectangle 161"/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>
                <a:cs typeface="+mn-cs"/>
              </a:endParaRPr>
            </a:p>
          </p:txBody>
        </p:sp>
        <p:sp>
          <p:nvSpPr>
            <p:cNvPr id="140450" name="Rectangle 162"/>
            <p:cNvSpPr>
              <a:spLocks noChangeArrowheads="1"/>
            </p:cNvSpPr>
            <p:nvPr userDrawn="1"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>
                <a:cs typeface="+mn-cs"/>
              </a:endParaRPr>
            </a:p>
          </p:txBody>
        </p:sp>
      </p:grpSp>
      <p:grpSp>
        <p:nvGrpSpPr>
          <p:cNvPr id="3081" name="Group 163"/>
          <p:cNvGrpSpPr>
            <a:grpSpLocks/>
          </p:cNvGrpSpPr>
          <p:nvPr userDrawn="1"/>
        </p:nvGrpSpPr>
        <p:grpSpPr bwMode="auto">
          <a:xfrm>
            <a:off x="228600" y="1981200"/>
            <a:ext cx="7391400" cy="319088"/>
            <a:chOff x="144" y="1248"/>
            <a:chExt cx="4656" cy="201"/>
          </a:xfrm>
        </p:grpSpPr>
        <p:sp>
          <p:nvSpPr>
            <p:cNvPr id="140452" name="AutoShape 164"/>
            <p:cNvSpPr>
              <a:spLocks noChangeArrowheads="1"/>
            </p:cNvSpPr>
            <p:nvPr userDrawn="1"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>
                <a:cs typeface="+mn-cs"/>
              </a:endParaRPr>
            </a:p>
          </p:txBody>
        </p:sp>
        <p:sp>
          <p:nvSpPr>
            <p:cNvPr id="140453" name="AutoShape 165"/>
            <p:cNvSpPr>
              <a:spLocks noChangeArrowheads="1"/>
            </p:cNvSpPr>
            <p:nvPr userDrawn="1"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cs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cs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cs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127EC5-79B5-441D-B3E3-2E37DFA1C3E0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2133600"/>
            <a:ext cx="8305800" cy="823912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fr-FR" b="1" i="1" dirty="0">
                <a:solidFill>
                  <a:schemeClr val="tx2"/>
                </a:solidFill>
              </a:rPr>
              <a:t> </a:t>
            </a:r>
            <a:r>
              <a:rPr lang="fr-FR" b="1" i="1" dirty="0">
                <a:solidFill>
                  <a:schemeClr val="tx2"/>
                </a:solidFill>
                <a:latin typeface="+mj-lt"/>
              </a:rPr>
              <a:t>Chapitre </a:t>
            </a:r>
            <a:r>
              <a:rPr lang="fr-FR" b="1" i="1" dirty="0" smtClean="0">
                <a:solidFill>
                  <a:schemeClr val="tx2"/>
                </a:solidFill>
                <a:latin typeface="+mj-lt"/>
              </a:rPr>
              <a:t>1: Rappel sur le protocole </a:t>
            </a:r>
            <a:r>
              <a:rPr lang="fr-FR" b="1" i="1" dirty="0">
                <a:solidFill>
                  <a:schemeClr val="tx2"/>
                </a:solidFill>
                <a:latin typeface="+mj-lt"/>
              </a:rPr>
              <a:t>TCP/IP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3657600"/>
            <a:ext cx="8686800" cy="2636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Présenté par Dr Youcef </a:t>
            </a:r>
            <a:r>
              <a:rPr lang="fr-FR" dirty="0" err="1">
                <a:solidFill>
                  <a:schemeClr val="tx1">
                    <a:lumMod val="50000"/>
                  </a:schemeClr>
                </a:solidFill>
              </a:rPr>
              <a:t>Zafoune</a:t>
            </a:r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 *+ </a:t>
            </a:r>
          </a:p>
          <a:p>
            <a:pPr marL="0" indent="0">
              <a:buNone/>
            </a:pPr>
            <a:endParaRPr lang="fr-FR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* Enseignant réseaux, département Informatique, USTHB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+ Instructeur certifié CISCO </a:t>
            </a:r>
            <a:endParaRPr lang="fr-FR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762000" y="7620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eaLnBrk="0" hangingPunct="0"/>
            <a:r>
              <a:rPr lang="en-US" sz="3600" dirty="0"/>
              <a:t>La </a:t>
            </a:r>
            <a:r>
              <a:rPr lang="en-US" sz="3600" dirty="0" err="1"/>
              <a:t>couche</a:t>
            </a:r>
            <a:r>
              <a:rPr lang="en-US" sz="3600" dirty="0"/>
              <a:t> </a:t>
            </a:r>
            <a:r>
              <a:rPr lang="en-US" sz="3600" dirty="0" err="1" smtClean="0"/>
              <a:t>réseau</a:t>
            </a:r>
            <a:r>
              <a:rPr lang="en-US" sz="3600" dirty="0" smtClean="0"/>
              <a:t> (Internet)</a:t>
            </a:r>
            <a:endParaRPr lang="en-US" sz="3600" dirty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685800" y="17907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eaLnBrk="0" hangingPunct="0"/>
            <a:r>
              <a:rPr lang="en-US" sz="2400"/>
              <a:t>Elle est chargée d’a</a:t>
            </a:r>
            <a:r>
              <a:rPr lang="fr-FR" sz="2400"/>
              <a:t>cheminer les données de la source à la destination : </a:t>
            </a:r>
            <a:r>
              <a:rPr lang="en-US" sz="2400"/>
              <a:t>fonction du </a:t>
            </a:r>
            <a:r>
              <a:rPr lang="en-US" sz="2400" b="1"/>
              <a:t>routage</a:t>
            </a:r>
            <a:endParaRPr lang="fr-FR" sz="2400"/>
          </a:p>
          <a:p>
            <a:pPr eaLnBrk="0" hangingPunct="0">
              <a:buFontTx/>
              <a:buChar char="•"/>
            </a:pPr>
            <a:endParaRPr lang="fr-FR" sz="2400"/>
          </a:p>
          <a:p>
            <a:pPr>
              <a:spcAft>
                <a:spcPts val="600"/>
              </a:spcAft>
              <a:buFontTx/>
              <a:buChar char="-"/>
            </a:pPr>
            <a:r>
              <a:rPr lang="en-US" sz="2400"/>
              <a:t> Doit connaitre la topologie du réseau </a:t>
            </a:r>
            <a:endParaRPr lang="en-US" sz="2400" b="1"/>
          </a:p>
          <a:p>
            <a:pPr eaLnBrk="0" hangingPunct="0">
              <a:spcAft>
                <a:spcPts val="600"/>
              </a:spcAft>
              <a:buFontTx/>
              <a:buChar char="-"/>
            </a:pPr>
            <a:r>
              <a:rPr lang="fr-FR" sz="2400"/>
              <a:t> Gère les problèmes d’</a:t>
            </a:r>
            <a:r>
              <a:rPr lang="fr-FR" sz="2400" b="1"/>
              <a:t>adressage</a:t>
            </a:r>
            <a:r>
              <a:rPr lang="fr-FR" sz="2400"/>
              <a:t> dans l’interconnexion</a:t>
            </a:r>
          </a:p>
          <a:p>
            <a:pPr eaLnBrk="0" hangingPunct="0">
              <a:spcAft>
                <a:spcPts val="600"/>
              </a:spcAft>
            </a:pPr>
            <a:r>
              <a:rPr lang="fr-FR" sz="2400"/>
              <a:t>- Contrôle de </a:t>
            </a:r>
            <a:r>
              <a:rPr lang="fr-FR" sz="2400" b="1"/>
              <a:t>congestion</a:t>
            </a:r>
            <a:endParaRPr lang="fr-FR" sz="2400"/>
          </a:p>
          <a:p>
            <a:pPr eaLnBrk="0" hangingPunct="0">
              <a:spcAft>
                <a:spcPts val="600"/>
              </a:spcAft>
            </a:pPr>
            <a:r>
              <a:rPr lang="fr-FR" sz="2400"/>
              <a:t>- Adaptation de la taille des blocs de données aux capacités du réseau physique : </a:t>
            </a:r>
            <a:r>
              <a:rPr lang="fr-FR" sz="2400" b="1"/>
              <a:t>la fragmentation</a:t>
            </a:r>
            <a:r>
              <a:rPr lang="fr-FR" sz="240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85800" y="6858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eaLnBrk="0" hangingPunct="0"/>
            <a:r>
              <a:rPr lang="en-US" sz="3600" dirty="0"/>
              <a:t>La </a:t>
            </a:r>
            <a:r>
              <a:rPr lang="en-US" sz="3600" dirty="0" err="1"/>
              <a:t>couche</a:t>
            </a:r>
            <a:r>
              <a:rPr lang="en-US" sz="3600" dirty="0"/>
              <a:t> </a:t>
            </a:r>
            <a:r>
              <a:rPr lang="en-US" sz="3600" dirty="0" smtClean="0"/>
              <a:t>liens (</a:t>
            </a:r>
            <a:r>
              <a:rPr lang="en-US" sz="3600" dirty="0" err="1"/>
              <a:t>a</a:t>
            </a:r>
            <a:r>
              <a:rPr lang="en-US" sz="3600" dirty="0" err="1" smtClean="0"/>
              <a:t>ccès</a:t>
            </a:r>
            <a:r>
              <a:rPr lang="en-US" sz="3600" dirty="0" smtClean="0"/>
              <a:t> </a:t>
            </a:r>
            <a:r>
              <a:rPr lang="en-US" sz="3600" dirty="0" err="1" smtClean="0"/>
              <a:t>réseau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685800" y="17907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eaLnBrk="0" hangingPunct="0"/>
            <a:r>
              <a:rPr lang="fr-FR" sz="2400"/>
              <a:t>Construction des trames de données (</a:t>
            </a:r>
            <a:r>
              <a:rPr lang="fr-FR" sz="2400" i="1"/>
              <a:t>data frame</a:t>
            </a:r>
            <a:r>
              <a:rPr lang="fr-FR" sz="2400"/>
              <a:t>) à partir des bits de la couche physique :</a:t>
            </a:r>
          </a:p>
          <a:p>
            <a:pPr eaLnBrk="0" hangingPunct="0">
              <a:buFontTx/>
              <a:buChar char="•"/>
            </a:pPr>
            <a:endParaRPr lang="fr-FR" sz="2400"/>
          </a:p>
          <a:p>
            <a:pPr>
              <a:spcAft>
                <a:spcPts val="600"/>
              </a:spcAft>
            </a:pPr>
            <a:r>
              <a:rPr lang="en-US" sz="2400"/>
              <a:t>- Fournit un moyen de transmission exempt d'erreur à la couche réseau</a:t>
            </a:r>
          </a:p>
          <a:p>
            <a:pPr>
              <a:spcAft>
                <a:spcPts val="600"/>
              </a:spcAft>
            </a:pPr>
            <a:r>
              <a:rPr lang="en-US" sz="2400"/>
              <a:t>- Transmet les trames en séquence</a:t>
            </a:r>
          </a:p>
          <a:p>
            <a:pPr eaLnBrk="0" hangingPunct="0">
              <a:spcAft>
                <a:spcPts val="600"/>
              </a:spcAft>
            </a:pPr>
            <a:r>
              <a:rPr lang="fr-FR" sz="2400"/>
              <a:t>- Gère les problèmes posés par les trames endommagées, perdues ou dupliquées (détection et contrôle d’erreur)</a:t>
            </a:r>
          </a:p>
          <a:p>
            <a:pPr eaLnBrk="0" hangingPunct="0">
              <a:spcAft>
                <a:spcPts val="600"/>
              </a:spcAft>
            </a:pPr>
            <a:r>
              <a:rPr lang="fr-FR" sz="2400"/>
              <a:t>- Gère l’accès au médium partagé (réseaux à diffusion)</a:t>
            </a:r>
          </a:p>
          <a:p>
            <a:pPr eaLnBrk="0" hangingPunct="0">
              <a:lnSpc>
                <a:spcPct val="120000"/>
              </a:lnSpc>
              <a:buFontTx/>
              <a:buChar char="•"/>
            </a:pPr>
            <a:endParaRPr lang="en-US" sz="2400"/>
          </a:p>
          <a:p>
            <a:pPr eaLnBrk="0" hangingPunct="0">
              <a:lnSpc>
                <a:spcPct val="140000"/>
              </a:lnSpc>
              <a:buFontTx/>
              <a:buChar char="•"/>
            </a:pPr>
            <a:endParaRPr lang="en-US" sz="2400"/>
          </a:p>
          <a:p>
            <a:pPr eaLnBrk="0" hangingPunct="0">
              <a:lnSpc>
                <a:spcPct val="140000"/>
              </a:lnSpc>
              <a:buFontTx/>
              <a:buChar char="•"/>
            </a:pPr>
            <a:endParaRPr 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228600"/>
            <a:ext cx="7772400" cy="1143000"/>
          </a:xfrm>
        </p:spPr>
        <p:txBody>
          <a:bodyPr/>
          <a:lstStyle/>
          <a:p>
            <a:r>
              <a:rPr lang="fr-FR"/>
              <a:t>Echange entre deux machines</a:t>
            </a:r>
          </a:p>
        </p:txBody>
      </p:sp>
      <p:sp>
        <p:nvSpPr>
          <p:cNvPr id="25603" name="Rectangle 6"/>
          <p:cNvSpPr>
            <a:spLocks noChangeArrowheads="1"/>
          </p:cNvSpPr>
          <p:nvPr/>
        </p:nvSpPr>
        <p:spPr bwMode="auto">
          <a:xfrm>
            <a:off x="1447800" y="1371600"/>
            <a:ext cx="106680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762000">
              <a:spcBef>
                <a:spcPct val="50000"/>
              </a:spcBef>
            </a:pPr>
            <a:r>
              <a:rPr lang="fr-FR"/>
              <a:t>Client ftp</a:t>
            </a:r>
          </a:p>
        </p:txBody>
      </p:sp>
      <p:sp>
        <p:nvSpPr>
          <p:cNvPr id="25604" name="Rectangle 11"/>
          <p:cNvSpPr>
            <a:spLocks noChangeArrowheads="1"/>
          </p:cNvSpPr>
          <p:nvPr/>
        </p:nvSpPr>
        <p:spPr bwMode="auto">
          <a:xfrm>
            <a:off x="0" y="13716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fr-FR"/>
              <a:t>Applications</a:t>
            </a:r>
          </a:p>
        </p:txBody>
      </p:sp>
      <p:sp>
        <p:nvSpPr>
          <p:cNvPr id="25605" name="Rectangle 12"/>
          <p:cNvSpPr>
            <a:spLocks noChangeArrowheads="1"/>
          </p:cNvSpPr>
          <p:nvPr/>
        </p:nvSpPr>
        <p:spPr bwMode="auto">
          <a:xfrm>
            <a:off x="1600200" y="2590800"/>
            <a:ext cx="687388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762000">
              <a:spcBef>
                <a:spcPct val="50000"/>
              </a:spcBef>
            </a:pPr>
            <a:r>
              <a:rPr lang="fr-FR"/>
              <a:t>tcp</a:t>
            </a:r>
          </a:p>
        </p:txBody>
      </p:sp>
      <p:sp>
        <p:nvSpPr>
          <p:cNvPr id="25606" name="Rectangle 15"/>
          <p:cNvSpPr>
            <a:spLocks noChangeArrowheads="1"/>
          </p:cNvSpPr>
          <p:nvPr/>
        </p:nvSpPr>
        <p:spPr bwMode="auto">
          <a:xfrm>
            <a:off x="0" y="2590800"/>
            <a:ext cx="1350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fr-FR"/>
              <a:t>Transport</a:t>
            </a:r>
          </a:p>
        </p:txBody>
      </p:sp>
      <p:sp>
        <p:nvSpPr>
          <p:cNvPr id="25607" name="Rectangle 16"/>
          <p:cNvSpPr>
            <a:spLocks noChangeArrowheads="1"/>
          </p:cNvSpPr>
          <p:nvPr/>
        </p:nvSpPr>
        <p:spPr bwMode="auto">
          <a:xfrm>
            <a:off x="1600200" y="3657600"/>
            <a:ext cx="687388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762000">
              <a:spcBef>
                <a:spcPct val="50000"/>
              </a:spcBef>
            </a:pPr>
            <a:r>
              <a:rPr lang="fr-FR"/>
              <a:t>ip</a:t>
            </a:r>
          </a:p>
        </p:txBody>
      </p:sp>
      <p:sp>
        <p:nvSpPr>
          <p:cNvPr id="25608" name="Rectangle 18"/>
          <p:cNvSpPr>
            <a:spLocks noChangeArrowheads="1"/>
          </p:cNvSpPr>
          <p:nvPr/>
        </p:nvSpPr>
        <p:spPr bwMode="auto">
          <a:xfrm>
            <a:off x="1371600" y="1295400"/>
            <a:ext cx="1219200" cy="41148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5609" name="Rectangle 19"/>
          <p:cNvSpPr>
            <a:spLocks noChangeArrowheads="1"/>
          </p:cNvSpPr>
          <p:nvPr/>
        </p:nvSpPr>
        <p:spPr bwMode="auto">
          <a:xfrm>
            <a:off x="0" y="3657600"/>
            <a:ext cx="1350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fr-FR"/>
              <a:t>Réseau</a:t>
            </a:r>
          </a:p>
        </p:txBody>
      </p:sp>
      <p:sp>
        <p:nvSpPr>
          <p:cNvPr id="25610" name="Rectangle 21"/>
          <p:cNvSpPr>
            <a:spLocks noChangeArrowheads="1"/>
          </p:cNvSpPr>
          <p:nvPr/>
        </p:nvSpPr>
        <p:spPr bwMode="auto">
          <a:xfrm>
            <a:off x="1447800" y="4648200"/>
            <a:ext cx="990600" cy="5730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60000"/>
              </a:lnSpc>
              <a:spcBef>
                <a:spcPct val="50000"/>
              </a:spcBef>
            </a:pPr>
            <a:r>
              <a:rPr lang="fr-FR"/>
              <a:t>Driver</a:t>
            </a:r>
          </a:p>
          <a:p>
            <a:pPr algn="ctr" defTabSz="762000">
              <a:lnSpc>
                <a:spcPct val="60000"/>
              </a:lnSpc>
              <a:spcBef>
                <a:spcPct val="50000"/>
              </a:spcBef>
            </a:pPr>
            <a:r>
              <a:rPr lang="fr-FR"/>
              <a:t>Ethernet</a:t>
            </a:r>
          </a:p>
        </p:txBody>
      </p:sp>
      <p:sp>
        <p:nvSpPr>
          <p:cNvPr id="25611" name="Rectangle 24"/>
          <p:cNvSpPr>
            <a:spLocks noChangeArrowheads="1"/>
          </p:cNvSpPr>
          <p:nvPr/>
        </p:nvSpPr>
        <p:spPr bwMode="auto">
          <a:xfrm>
            <a:off x="0" y="4648200"/>
            <a:ext cx="1350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fr-FR"/>
              <a:t>Liaison</a:t>
            </a:r>
          </a:p>
        </p:txBody>
      </p:sp>
      <p:sp>
        <p:nvSpPr>
          <p:cNvPr id="25612" name="Line 26"/>
          <p:cNvSpPr>
            <a:spLocks noChangeShapeType="1"/>
          </p:cNvSpPr>
          <p:nvPr/>
        </p:nvSpPr>
        <p:spPr bwMode="auto">
          <a:xfrm>
            <a:off x="1905000" y="1752600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5613" name="Line 28"/>
          <p:cNvSpPr>
            <a:spLocks noChangeShapeType="1"/>
          </p:cNvSpPr>
          <p:nvPr/>
        </p:nvSpPr>
        <p:spPr bwMode="auto">
          <a:xfrm>
            <a:off x="1905000" y="29718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5614" name="Line 40"/>
          <p:cNvSpPr>
            <a:spLocks noChangeShapeType="1"/>
          </p:cNvSpPr>
          <p:nvPr/>
        </p:nvSpPr>
        <p:spPr bwMode="auto">
          <a:xfrm>
            <a:off x="304800" y="5638800"/>
            <a:ext cx="4191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5615" name="Line 41"/>
          <p:cNvSpPr>
            <a:spLocks noChangeShapeType="1"/>
          </p:cNvSpPr>
          <p:nvPr/>
        </p:nvSpPr>
        <p:spPr bwMode="auto">
          <a:xfrm>
            <a:off x="1905000" y="51816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lg"/>
            <a:tailEnd type="none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5616" name="Line 42"/>
          <p:cNvSpPr>
            <a:spLocks noChangeShapeType="1"/>
          </p:cNvSpPr>
          <p:nvPr/>
        </p:nvSpPr>
        <p:spPr bwMode="auto">
          <a:xfrm>
            <a:off x="1905000" y="40386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5617" name="Rectangle 43"/>
          <p:cNvSpPr>
            <a:spLocks noChangeArrowheads="1"/>
          </p:cNvSpPr>
          <p:nvPr/>
        </p:nvSpPr>
        <p:spPr bwMode="auto">
          <a:xfrm>
            <a:off x="7467600" y="1295400"/>
            <a:ext cx="137160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762000">
              <a:spcBef>
                <a:spcPct val="50000"/>
              </a:spcBef>
            </a:pPr>
            <a:r>
              <a:rPr lang="fr-FR"/>
              <a:t>Serveur ftp</a:t>
            </a:r>
          </a:p>
        </p:txBody>
      </p:sp>
      <p:sp>
        <p:nvSpPr>
          <p:cNvPr id="25618" name="Rectangle 44"/>
          <p:cNvSpPr>
            <a:spLocks noChangeArrowheads="1"/>
          </p:cNvSpPr>
          <p:nvPr/>
        </p:nvSpPr>
        <p:spPr bwMode="auto">
          <a:xfrm>
            <a:off x="7620000" y="2514600"/>
            <a:ext cx="687388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762000">
              <a:spcBef>
                <a:spcPct val="50000"/>
              </a:spcBef>
            </a:pPr>
            <a:r>
              <a:rPr lang="fr-FR"/>
              <a:t>tcp</a:t>
            </a:r>
          </a:p>
        </p:txBody>
      </p:sp>
      <p:sp>
        <p:nvSpPr>
          <p:cNvPr id="25619" name="Rectangle 45"/>
          <p:cNvSpPr>
            <a:spLocks noChangeArrowheads="1"/>
          </p:cNvSpPr>
          <p:nvPr/>
        </p:nvSpPr>
        <p:spPr bwMode="auto">
          <a:xfrm>
            <a:off x="7620000" y="3581400"/>
            <a:ext cx="687388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762000">
              <a:spcBef>
                <a:spcPct val="50000"/>
              </a:spcBef>
            </a:pPr>
            <a:r>
              <a:rPr lang="fr-FR"/>
              <a:t>ip</a:t>
            </a:r>
          </a:p>
        </p:txBody>
      </p:sp>
      <p:sp>
        <p:nvSpPr>
          <p:cNvPr id="25620" name="Rectangle 46"/>
          <p:cNvSpPr>
            <a:spLocks noChangeArrowheads="1"/>
          </p:cNvSpPr>
          <p:nvPr/>
        </p:nvSpPr>
        <p:spPr bwMode="auto">
          <a:xfrm>
            <a:off x="7391400" y="1219200"/>
            <a:ext cx="1600200" cy="41148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5621" name="Rectangle 47"/>
          <p:cNvSpPr>
            <a:spLocks noChangeArrowheads="1"/>
          </p:cNvSpPr>
          <p:nvPr/>
        </p:nvSpPr>
        <p:spPr bwMode="auto">
          <a:xfrm>
            <a:off x="7467600" y="4572000"/>
            <a:ext cx="1295400" cy="5730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60000"/>
              </a:lnSpc>
              <a:spcBef>
                <a:spcPct val="50000"/>
              </a:spcBef>
            </a:pPr>
            <a:r>
              <a:rPr lang="fr-FR"/>
              <a:t>Driver</a:t>
            </a:r>
          </a:p>
          <a:p>
            <a:pPr algn="ctr" defTabSz="762000">
              <a:lnSpc>
                <a:spcPct val="60000"/>
              </a:lnSpc>
              <a:spcBef>
                <a:spcPct val="50000"/>
              </a:spcBef>
            </a:pPr>
            <a:r>
              <a:rPr lang="fr-FR"/>
              <a:t>Token Ring</a:t>
            </a:r>
          </a:p>
        </p:txBody>
      </p:sp>
      <p:sp>
        <p:nvSpPr>
          <p:cNvPr id="25622" name="Line 48"/>
          <p:cNvSpPr>
            <a:spLocks noChangeShapeType="1"/>
          </p:cNvSpPr>
          <p:nvPr/>
        </p:nvSpPr>
        <p:spPr bwMode="auto">
          <a:xfrm>
            <a:off x="7924800" y="1676400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5623" name="Line 49"/>
          <p:cNvSpPr>
            <a:spLocks noChangeShapeType="1"/>
          </p:cNvSpPr>
          <p:nvPr/>
        </p:nvSpPr>
        <p:spPr bwMode="auto">
          <a:xfrm>
            <a:off x="7924800" y="28956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5624" name="Line 50"/>
          <p:cNvSpPr>
            <a:spLocks noChangeShapeType="1"/>
          </p:cNvSpPr>
          <p:nvPr/>
        </p:nvSpPr>
        <p:spPr bwMode="auto">
          <a:xfrm>
            <a:off x="8305800" y="51054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lg"/>
            <a:tailEnd type="none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5625" name="Line 51"/>
          <p:cNvSpPr>
            <a:spLocks noChangeShapeType="1"/>
          </p:cNvSpPr>
          <p:nvPr/>
        </p:nvSpPr>
        <p:spPr bwMode="auto">
          <a:xfrm>
            <a:off x="7924800" y="39624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5626" name="Oval 52"/>
          <p:cNvSpPr>
            <a:spLocks noChangeArrowheads="1"/>
          </p:cNvSpPr>
          <p:nvPr/>
        </p:nvSpPr>
        <p:spPr bwMode="auto">
          <a:xfrm>
            <a:off x="5181600" y="5486400"/>
            <a:ext cx="3429000" cy="762000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5627" name="Text Box 53"/>
          <p:cNvSpPr txBox="1">
            <a:spLocks noChangeArrowheads="1"/>
          </p:cNvSpPr>
          <p:nvPr/>
        </p:nvSpPr>
        <p:spPr bwMode="auto">
          <a:xfrm>
            <a:off x="6019800" y="5638800"/>
            <a:ext cx="1630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400"/>
              <a:t>Token Ring</a:t>
            </a:r>
          </a:p>
        </p:txBody>
      </p:sp>
      <p:sp>
        <p:nvSpPr>
          <p:cNvPr id="25628" name="Rectangle 54"/>
          <p:cNvSpPr>
            <a:spLocks noChangeArrowheads="1"/>
          </p:cNvSpPr>
          <p:nvPr/>
        </p:nvSpPr>
        <p:spPr bwMode="auto">
          <a:xfrm>
            <a:off x="3657600" y="3352800"/>
            <a:ext cx="2514600" cy="20574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5629" name="Rectangle 55"/>
          <p:cNvSpPr>
            <a:spLocks noChangeArrowheads="1"/>
          </p:cNvSpPr>
          <p:nvPr/>
        </p:nvSpPr>
        <p:spPr bwMode="auto">
          <a:xfrm>
            <a:off x="3733800" y="4648200"/>
            <a:ext cx="990600" cy="5730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60000"/>
              </a:lnSpc>
              <a:spcBef>
                <a:spcPct val="50000"/>
              </a:spcBef>
            </a:pPr>
            <a:r>
              <a:rPr lang="fr-FR"/>
              <a:t>Driver</a:t>
            </a:r>
          </a:p>
          <a:p>
            <a:pPr algn="ctr" defTabSz="762000">
              <a:lnSpc>
                <a:spcPct val="60000"/>
              </a:lnSpc>
              <a:spcBef>
                <a:spcPct val="50000"/>
              </a:spcBef>
            </a:pPr>
            <a:r>
              <a:rPr lang="fr-FR"/>
              <a:t>Ethernet</a:t>
            </a:r>
          </a:p>
        </p:txBody>
      </p:sp>
      <p:sp>
        <p:nvSpPr>
          <p:cNvPr id="25630" name="Rectangle 56"/>
          <p:cNvSpPr>
            <a:spLocks noChangeArrowheads="1"/>
          </p:cNvSpPr>
          <p:nvPr/>
        </p:nvSpPr>
        <p:spPr bwMode="auto">
          <a:xfrm>
            <a:off x="4800600" y="4648200"/>
            <a:ext cx="1295400" cy="5730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60000"/>
              </a:lnSpc>
              <a:spcBef>
                <a:spcPct val="50000"/>
              </a:spcBef>
            </a:pPr>
            <a:r>
              <a:rPr lang="fr-FR"/>
              <a:t>Driver</a:t>
            </a:r>
          </a:p>
          <a:p>
            <a:pPr algn="ctr" defTabSz="762000">
              <a:lnSpc>
                <a:spcPct val="60000"/>
              </a:lnSpc>
              <a:spcBef>
                <a:spcPct val="50000"/>
              </a:spcBef>
            </a:pPr>
            <a:r>
              <a:rPr lang="fr-FR"/>
              <a:t>Token Ring</a:t>
            </a:r>
          </a:p>
        </p:txBody>
      </p:sp>
      <p:sp>
        <p:nvSpPr>
          <p:cNvPr id="25631" name="Rectangle 57"/>
          <p:cNvSpPr>
            <a:spLocks noChangeArrowheads="1"/>
          </p:cNvSpPr>
          <p:nvPr/>
        </p:nvSpPr>
        <p:spPr bwMode="auto">
          <a:xfrm>
            <a:off x="4495800" y="3657600"/>
            <a:ext cx="687388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762000">
              <a:spcBef>
                <a:spcPct val="50000"/>
              </a:spcBef>
            </a:pPr>
            <a:r>
              <a:rPr lang="fr-FR"/>
              <a:t>ip</a:t>
            </a:r>
          </a:p>
        </p:txBody>
      </p:sp>
      <p:sp>
        <p:nvSpPr>
          <p:cNvPr id="25632" name="Line 58"/>
          <p:cNvSpPr>
            <a:spLocks noChangeShapeType="1"/>
          </p:cNvSpPr>
          <p:nvPr/>
        </p:nvSpPr>
        <p:spPr bwMode="auto">
          <a:xfrm flipH="1">
            <a:off x="4191000" y="4038600"/>
            <a:ext cx="609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5633" name="Line 59"/>
          <p:cNvSpPr>
            <a:spLocks noChangeShapeType="1"/>
          </p:cNvSpPr>
          <p:nvPr/>
        </p:nvSpPr>
        <p:spPr bwMode="auto">
          <a:xfrm>
            <a:off x="4953000" y="4038600"/>
            <a:ext cx="304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5634" name="Line 60"/>
          <p:cNvSpPr>
            <a:spLocks noChangeShapeType="1"/>
          </p:cNvSpPr>
          <p:nvPr/>
        </p:nvSpPr>
        <p:spPr bwMode="auto">
          <a:xfrm>
            <a:off x="4191000" y="51816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lg"/>
            <a:tailEnd type="none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5635" name="Line 61"/>
          <p:cNvSpPr>
            <a:spLocks noChangeShapeType="1"/>
          </p:cNvSpPr>
          <p:nvPr/>
        </p:nvSpPr>
        <p:spPr bwMode="auto">
          <a:xfrm>
            <a:off x="5334000" y="51816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lg"/>
            <a:tailEnd type="none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5636" name="Line 62"/>
          <p:cNvSpPr>
            <a:spLocks noChangeShapeType="1"/>
          </p:cNvSpPr>
          <p:nvPr/>
        </p:nvSpPr>
        <p:spPr bwMode="auto">
          <a:xfrm flipH="1">
            <a:off x="2438400" y="49530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5637" name="Rectangle 63"/>
          <p:cNvSpPr>
            <a:spLocks noChangeArrowheads="1"/>
          </p:cNvSpPr>
          <p:nvPr/>
        </p:nvSpPr>
        <p:spPr bwMode="auto">
          <a:xfrm>
            <a:off x="2590800" y="4738688"/>
            <a:ext cx="990600" cy="506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60000"/>
              </a:lnSpc>
              <a:spcBef>
                <a:spcPct val="50000"/>
              </a:spcBef>
            </a:pPr>
            <a:r>
              <a:rPr lang="fr-FR" sz="1600"/>
              <a:t>Protocole</a:t>
            </a:r>
          </a:p>
          <a:p>
            <a:pPr algn="ctr" defTabSz="762000">
              <a:lnSpc>
                <a:spcPct val="60000"/>
              </a:lnSpc>
              <a:spcBef>
                <a:spcPct val="50000"/>
              </a:spcBef>
            </a:pPr>
            <a:r>
              <a:rPr lang="fr-FR" sz="1600"/>
              <a:t>Ethernet</a:t>
            </a:r>
            <a:endParaRPr lang="fr-FR"/>
          </a:p>
        </p:txBody>
      </p:sp>
      <p:sp>
        <p:nvSpPr>
          <p:cNvPr id="25638" name="Line 64"/>
          <p:cNvSpPr>
            <a:spLocks noChangeShapeType="1"/>
          </p:cNvSpPr>
          <p:nvPr/>
        </p:nvSpPr>
        <p:spPr bwMode="auto">
          <a:xfrm flipH="1">
            <a:off x="6172200" y="4938713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5639" name="Rectangle 65"/>
          <p:cNvSpPr>
            <a:spLocks noChangeArrowheads="1"/>
          </p:cNvSpPr>
          <p:nvPr/>
        </p:nvSpPr>
        <p:spPr bwMode="auto">
          <a:xfrm>
            <a:off x="6172200" y="4724400"/>
            <a:ext cx="1219200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60000"/>
              </a:lnSpc>
              <a:spcBef>
                <a:spcPct val="50000"/>
              </a:spcBef>
            </a:pPr>
            <a:r>
              <a:rPr lang="fr-FR" sz="1600"/>
              <a:t>Protocole</a:t>
            </a:r>
          </a:p>
          <a:p>
            <a:pPr algn="ctr" defTabSz="762000">
              <a:lnSpc>
                <a:spcPct val="60000"/>
              </a:lnSpc>
              <a:spcBef>
                <a:spcPct val="50000"/>
              </a:spcBef>
            </a:pPr>
            <a:r>
              <a:rPr lang="fr-FR" sz="1600"/>
              <a:t>Token Ring</a:t>
            </a:r>
            <a:endParaRPr lang="fr-FR"/>
          </a:p>
        </p:txBody>
      </p:sp>
      <p:sp>
        <p:nvSpPr>
          <p:cNvPr id="25640" name="Line 66"/>
          <p:cNvSpPr>
            <a:spLocks noChangeShapeType="1"/>
          </p:cNvSpPr>
          <p:nvPr/>
        </p:nvSpPr>
        <p:spPr bwMode="auto">
          <a:xfrm flipH="1">
            <a:off x="2286000" y="3810000"/>
            <a:ext cx="2209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5641" name="Line 67"/>
          <p:cNvSpPr>
            <a:spLocks noChangeShapeType="1"/>
          </p:cNvSpPr>
          <p:nvPr/>
        </p:nvSpPr>
        <p:spPr bwMode="auto">
          <a:xfrm flipH="1">
            <a:off x="5181600" y="3810000"/>
            <a:ext cx="2438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5642" name="Rectangle 68"/>
          <p:cNvSpPr>
            <a:spLocks noChangeArrowheads="1"/>
          </p:cNvSpPr>
          <p:nvPr/>
        </p:nvSpPr>
        <p:spPr bwMode="auto">
          <a:xfrm>
            <a:off x="2590800" y="3581400"/>
            <a:ext cx="990600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60000"/>
              </a:lnSpc>
              <a:spcBef>
                <a:spcPct val="50000"/>
              </a:spcBef>
            </a:pPr>
            <a:r>
              <a:rPr lang="fr-FR" sz="1600"/>
              <a:t>Protocole</a:t>
            </a:r>
          </a:p>
          <a:p>
            <a:pPr algn="ctr" defTabSz="762000">
              <a:lnSpc>
                <a:spcPct val="60000"/>
              </a:lnSpc>
              <a:spcBef>
                <a:spcPct val="50000"/>
              </a:spcBef>
            </a:pPr>
            <a:r>
              <a:rPr lang="fr-FR" sz="1600"/>
              <a:t>IP</a:t>
            </a:r>
            <a:endParaRPr lang="fr-FR"/>
          </a:p>
        </p:txBody>
      </p:sp>
      <p:sp>
        <p:nvSpPr>
          <p:cNvPr id="25643" name="Line 69"/>
          <p:cNvSpPr>
            <a:spLocks noChangeShapeType="1"/>
          </p:cNvSpPr>
          <p:nvPr/>
        </p:nvSpPr>
        <p:spPr bwMode="auto">
          <a:xfrm flipH="1">
            <a:off x="2286000" y="2743200"/>
            <a:ext cx="5334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5644" name="Rectangle 70"/>
          <p:cNvSpPr>
            <a:spLocks noChangeArrowheads="1"/>
          </p:cNvSpPr>
          <p:nvPr/>
        </p:nvSpPr>
        <p:spPr bwMode="auto">
          <a:xfrm>
            <a:off x="4191000" y="2514600"/>
            <a:ext cx="990600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60000"/>
              </a:lnSpc>
              <a:spcBef>
                <a:spcPct val="50000"/>
              </a:spcBef>
            </a:pPr>
            <a:r>
              <a:rPr lang="fr-FR" sz="1600"/>
              <a:t>Protocole</a:t>
            </a:r>
          </a:p>
          <a:p>
            <a:pPr algn="ctr" defTabSz="762000">
              <a:lnSpc>
                <a:spcPct val="60000"/>
              </a:lnSpc>
              <a:spcBef>
                <a:spcPct val="50000"/>
              </a:spcBef>
            </a:pPr>
            <a:r>
              <a:rPr lang="fr-FR" sz="1600"/>
              <a:t>TCP</a:t>
            </a:r>
            <a:endParaRPr lang="fr-FR"/>
          </a:p>
        </p:txBody>
      </p:sp>
      <p:sp>
        <p:nvSpPr>
          <p:cNvPr id="25645" name="Line 71"/>
          <p:cNvSpPr>
            <a:spLocks noChangeShapeType="1"/>
          </p:cNvSpPr>
          <p:nvPr/>
        </p:nvSpPr>
        <p:spPr bwMode="auto">
          <a:xfrm flipH="1">
            <a:off x="2514600" y="1600200"/>
            <a:ext cx="4953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5646" name="Rectangle 72"/>
          <p:cNvSpPr>
            <a:spLocks noChangeArrowheads="1"/>
          </p:cNvSpPr>
          <p:nvPr/>
        </p:nvSpPr>
        <p:spPr bwMode="auto">
          <a:xfrm>
            <a:off x="4419600" y="1371600"/>
            <a:ext cx="990600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60000"/>
              </a:lnSpc>
              <a:spcBef>
                <a:spcPct val="50000"/>
              </a:spcBef>
            </a:pPr>
            <a:r>
              <a:rPr lang="fr-FR" sz="1600"/>
              <a:t>Protocole</a:t>
            </a:r>
          </a:p>
          <a:p>
            <a:pPr algn="ctr" defTabSz="762000">
              <a:lnSpc>
                <a:spcPct val="60000"/>
              </a:lnSpc>
              <a:spcBef>
                <a:spcPct val="50000"/>
              </a:spcBef>
            </a:pPr>
            <a:r>
              <a:rPr lang="fr-FR" sz="1600"/>
              <a:t>FTP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EDD76-407C-44C2-B68B-0DABC353D25B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  <p:sp>
        <p:nvSpPr>
          <p:cNvPr id="8" name="Rectangle 7"/>
          <p:cNvSpPr/>
          <p:nvPr/>
        </p:nvSpPr>
        <p:spPr bwMode="auto">
          <a:xfrm>
            <a:off x="838200" y="5638800"/>
            <a:ext cx="68580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spcAft>
                <a:spcPts val="600"/>
              </a:spcAft>
              <a:defRPr/>
            </a:pPr>
            <a:r>
              <a:rPr lang="fr-FR" sz="2000" dirty="0"/>
              <a:t>Support de transmission</a:t>
            </a:r>
          </a:p>
        </p:txBody>
      </p:sp>
      <p:pic>
        <p:nvPicPr>
          <p:cNvPr id="26628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91338" y="1219200"/>
            <a:ext cx="1795462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Rectangle 13"/>
          <p:cNvSpPr>
            <a:spLocks noChangeArrowheads="1"/>
          </p:cNvSpPr>
          <p:nvPr/>
        </p:nvSpPr>
        <p:spPr bwMode="auto">
          <a:xfrm>
            <a:off x="1295400" y="1981200"/>
            <a:ext cx="2133600" cy="457200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fr-FR" sz="2400"/>
              <a:t>Application</a:t>
            </a:r>
          </a:p>
        </p:txBody>
      </p:sp>
      <p:sp>
        <p:nvSpPr>
          <p:cNvPr id="15" name="Text Box 37"/>
          <p:cNvSpPr txBox="1">
            <a:spLocks noChangeArrowheads="1"/>
          </p:cNvSpPr>
          <p:nvPr/>
        </p:nvSpPr>
        <p:spPr bwMode="auto">
          <a:xfrm>
            <a:off x="3962400" y="1531938"/>
            <a:ext cx="29718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400"/>
              <a:t>Nom d’une machine</a:t>
            </a:r>
          </a:p>
          <a:p>
            <a:pPr algn="ctr"/>
            <a:r>
              <a:rPr lang="fr-FR" sz="2400"/>
              <a:t>(URL d’un site)</a:t>
            </a:r>
          </a:p>
        </p:txBody>
      </p:sp>
      <p:cxnSp>
        <p:nvCxnSpPr>
          <p:cNvPr id="18" name="Connecteur droit avec flèche 17"/>
          <p:cNvCxnSpPr>
            <a:cxnSpLocks noChangeShapeType="1"/>
          </p:cNvCxnSpPr>
          <p:nvPr/>
        </p:nvCxnSpPr>
        <p:spPr bwMode="auto">
          <a:xfrm rot="10800000">
            <a:off x="3657600" y="2360613"/>
            <a:ext cx="31242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26632" name="Rectangle 21"/>
          <p:cNvSpPr>
            <a:spLocks noChangeArrowheads="1"/>
          </p:cNvSpPr>
          <p:nvPr/>
        </p:nvSpPr>
        <p:spPr bwMode="auto">
          <a:xfrm>
            <a:off x="1295400" y="2971800"/>
            <a:ext cx="2133600" cy="457200"/>
          </a:xfrm>
          <a:prstGeom prst="rect">
            <a:avLst/>
          </a:prstGeom>
          <a:solidFill>
            <a:srgbClr val="74F274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fr-FR" sz="2400"/>
              <a:t>Transport</a:t>
            </a:r>
          </a:p>
        </p:txBody>
      </p:sp>
      <p:sp>
        <p:nvSpPr>
          <p:cNvPr id="26633" name="Rectangle 23"/>
          <p:cNvSpPr>
            <a:spLocks noChangeArrowheads="1"/>
          </p:cNvSpPr>
          <p:nvPr/>
        </p:nvSpPr>
        <p:spPr bwMode="auto">
          <a:xfrm>
            <a:off x="1295400" y="3886200"/>
            <a:ext cx="2133600" cy="457200"/>
          </a:xfrm>
          <a:prstGeom prst="rect">
            <a:avLst/>
          </a:prstGeom>
          <a:solidFill>
            <a:srgbClr val="FFCC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fr-FR" sz="2400"/>
              <a:t>Réseau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295400" y="4800600"/>
            <a:ext cx="21336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fr-FR" sz="2400" dirty="0"/>
              <a:t>Liens</a:t>
            </a:r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3657600" y="2971800"/>
            <a:ext cx="2057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2400"/>
              <a:t>N° de port</a:t>
            </a:r>
          </a:p>
        </p:txBody>
      </p:sp>
      <p:cxnSp>
        <p:nvCxnSpPr>
          <p:cNvPr id="28" name="Connecteur droit avec flèche 27"/>
          <p:cNvCxnSpPr>
            <a:cxnSpLocks noChangeShapeType="1"/>
          </p:cNvCxnSpPr>
          <p:nvPr/>
        </p:nvCxnSpPr>
        <p:spPr bwMode="auto">
          <a:xfrm rot="5400000">
            <a:off x="3086894" y="2704306"/>
            <a:ext cx="381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3657600" y="3881438"/>
            <a:ext cx="2362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2400"/>
              <a:t>@ IP  (@logique)</a:t>
            </a:r>
          </a:p>
        </p:txBody>
      </p:sp>
      <p:cxnSp>
        <p:nvCxnSpPr>
          <p:cNvPr id="36" name="Connecteur droit avec flèche 35"/>
          <p:cNvCxnSpPr>
            <a:cxnSpLocks noChangeShapeType="1"/>
          </p:cNvCxnSpPr>
          <p:nvPr/>
        </p:nvCxnSpPr>
        <p:spPr bwMode="auto">
          <a:xfrm rot="5400000">
            <a:off x="2856707" y="3163094"/>
            <a:ext cx="1447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3657600" y="4800600"/>
            <a:ext cx="3048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2400"/>
              <a:t>@ MAC  (@physique)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26" grpId="0" autoUpdateAnimBg="0"/>
      <p:bldP spid="34" grpId="0" autoUpdateAnimBg="0"/>
      <p:bldP spid="3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7059E-AE71-443D-B6CE-6BB191323A2E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37" y="1542960"/>
            <a:ext cx="7256463" cy="563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0F971AF8-5570-4188-960F-23FC1DFD763C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0"/>
            <a:ext cx="7104063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  <a:cs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  <a:cs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  <a:cs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  <a:cs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  <a:cs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  <a:cs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  <a:cs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  <a:cs typeface="Tahoma" pitchFamily="34" charset="0"/>
              </a:defRPr>
            </a:lvl9pPr>
          </a:lstStyle>
          <a:p>
            <a:pPr eaLnBrk="1" hangingPunct="1"/>
            <a:r>
              <a:rPr lang="fr-FR" kern="0"/>
              <a:t>Encapsulation</a:t>
            </a:r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15372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943600"/>
            <a:ext cx="1905000" cy="457200"/>
          </a:xfrm>
        </p:spPr>
        <p:txBody>
          <a:bodyPr/>
          <a:lstStyle/>
          <a:p>
            <a:pPr>
              <a:defRPr/>
            </a:pPr>
            <a:fld id="{EC8B5B33-7AFC-48DC-A476-1E14C8F73388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800600" y="2241550"/>
            <a:ext cx="1828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600"/>
              <a:t>Données utilisateur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800600" y="3003550"/>
            <a:ext cx="1828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600"/>
              <a:t>Données utilisateur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3733800" y="3003550"/>
            <a:ext cx="10668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200"/>
              <a:t>En tête</a:t>
            </a:r>
          </a:p>
          <a:p>
            <a:pPr algn="ctr"/>
            <a:r>
              <a:rPr lang="fr-FR" sz="1200"/>
              <a:t> applicatif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3733800" y="3841750"/>
            <a:ext cx="2895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600"/>
              <a:t>Données applicatives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2819400" y="3841750"/>
            <a:ext cx="914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200"/>
              <a:t>En tête</a:t>
            </a:r>
          </a:p>
          <a:p>
            <a:pPr algn="ctr"/>
            <a:r>
              <a:rPr lang="fr-FR" sz="1200"/>
              <a:t> TCP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1828800" y="4756150"/>
            <a:ext cx="9906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200"/>
              <a:t>En tête</a:t>
            </a:r>
          </a:p>
          <a:p>
            <a:pPr algn="ctr"/>
            <a:r>
              <a:rPr lang="fr-FR" sz="1200"/>
              <a:t> IP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2819400" y="4756150"/>
            <a:ext cx="3810000" cy="381000"/>
            <a:chOff x="1776" y="3216"/>
            <a:chExt cx="2400" cy="240"/>
          </a:xfrm>
        </p:grpSpPr>
        <p:sp>
          <p:nvSpPr>
            <p:cNvPr id="27685" name="Rectangle 13"/>
            <p:cNvSpPr>
              <a:spLocks noChangeArrowheads="1"/>
            </p:cNvSpPr>
            <p:nvPr/>
          </p:nvSpPr>
          <p:spPr bwMode="auto">
            <a:xfrm>
              <a:off x="2352" y="3216"/>
              <a:ext cx="182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r-FR" sz="1600"/>
                <a:t>Données applicatives</a:t>
              </a:r>
            </a:p>
          </p:txBody>
        </p:sp>
        <p:sp>
          <p:nvSpPr>
            <p:cNvPr id="27686" name="Rectangle 14"/>
            <p:cNvSpPr>
              <a:spLocks noChangeArrowheads="1"/>
            </p:cNvSpPr>
            <p:nvPr/>
          </p:nvSpPr>
          <p:spPr bwMode="auto">
            <a:xfrm>
              <a:off x="1776" y="3216"/>
              <a:ext cx="576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r-FR" sz="1200"/>
                <a:t>En tête</a:t>
              </a:r>
            </a:p>
            <a:p>
              <a:pPr algn="ctr"/>
              <a:r>
                <a:rPr lang="fr-FR" sz="1200"/>
                <a:t> TCP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1828800" y="5670550"/>
            <a:ext cx="4800600" cy="381000"/>
            <a:chOff x="1152" y="3792"/>
            <a:chExt cx="3024" cy="240"/>
          </a:xfrm>
        </p:grpSpPr>
        <p:sp>
          <p:nvSpPr>
            <p:cNvPr id="27682" name="Rectangle 15"/>
            <p:cNvSpPr>
              <a:spLocks noChangeArrowheads="1"/>
            </p:cNvSpPr>
            <p:nvPr/>
          </p:nvSpPr>
          <p:spPr bwMode="auto">
            <a:xfrm>
              <a:off x="1152" y="3792"/>
              <a:ext cx="624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r-FR" sz="1200"/>
                <a:t>En tête</a:t>
              </a:r>
            </a:p>
            <a:p>
              <a:pPr algn="ctr"/>
              <a:r>
                <a:rPr lang="fr-FR" sz="1200"/>
                <a:t> IP</a:t>
              </a:r>
            </a:p>
          </p:txBody>
        </p:sp>
        <p:sp>
          <p:nvSpPr>
            <p:cNvPr id="27683" name="Rectangle 16"/>
            <p:cNvSpPr>
              <a:spLocks noChangeArrowheads="1"/>
            </p:cNvSpPr>
            <p:nvPr/>
          </p:nvSpPr>
          <p:spPr bwMode="auto">
            <a:xfrm>
              <a:off x="2352" y="3792"/>
              <a:ext cx="182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r-FR" sz="1600"/>
                <a:t>Données applicatives</a:t>
              </a:r>
            </a:p>
          </p:txBody>
        </p:sp>
        <p:sp>
          <p:nvSpPr>
            <p:cNvPr id="27684" name="Rectangle 17"/>
            <p:cNvSpPr>
              <a:spLocks noChangeArrowheads="1"/>
            </p:cNvSpPr>
            <p:nvPr/>
          </p:nvSpPr>
          <p:spPr bwMode="auto">
            <a:xfrm>
              <a:off x="1776" y="3792"/>
              <a:ext cx="576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r-FR" sz="1200"/>
                <a:t>En tête</a:t>
              </a:r>
            </a:p>
            <a:p>
              <a:pPr algn="ctr"/>
              <a:r>
                <a:rPr lang="fr-FR" sz="1200"/>
                <a:t> TCP</a:t>
              </a:r>
            </a:p>
          </p:txBody>
        </p:sp>
      </p:grp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838200" y="5670550"/>
            <a:ext cx="9906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200"/>
              <a:t>En tête</a:t>
            </a:r>
          </a:p>
          <a:p>
            <a:pPr algn="ctr"/>
            <a:r>
              <a:rPr lang="fr-FR" sz="1200"/>
              <a:t> Ethernet</a:t>
            </a:r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6629400" y="5670550"/>
            <a:ext cx="9906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200"/>
              <a:t>Remorque</a:t>
            </a:r>
          </a:p>
          <a:p>
            <a:pPr algn="ctr"/>
            <a:r>
              <a:rPr lang="fr-FR" sz="1200"/>
              <a:t>Ethernet</a:t>
            </a:r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819400" y="4235450"/>
            <a:ext cx="3886200" cy="336550"/>
            <a:chOff x="1776" y="2871"/>
            <a:chExt cx="2448" cy="212"/>
          </a:xfrm>
        </p:grpSpPr>
        <p:sp>
          <p:nvSpPr>
            <p:cNvPr id="27679" name="Text Box 20"/>
            <p:cNvSpPr txBox="1">
              <a:spLocks noChangeArrowheads="1"/>
            </p:cNvSpPr>
            <p:nvPr/>
          </p:nvSpPr>
          <p:spPr bwMode="auto">
            <a:xfrm>
              <a:off x="2198" y="2871"/>
              <a:ext cx="83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1600"/>
                <a:t>Segment TCP</a:t>
              </a:r>
            </a:p>
          </p:txBody>
        </p:sp>
        <p:sp>
          <p:nvSpPr>
            <p:cNvPr id="27680" name="Line 21"/>
            <p:cNvSpPr>
              <a:spLocks noChangeShapeType="1"/>
            </p:cNvSpPr>
            <p:nvPr/>
          </p:nvSpPr>
          <p:spPr bwMode="auto">
            <a:xfrm flipH="1">
              <a:off x="1776" y="29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681" name="Line 22"/>
            <p:cNvSpPr>
              <a:spLocks noChangeShapeType="1"/>
            </p:cNvSpPr>
            <p:nvPr/>
          </p:nvSpPr>
          <p:spPr bwMode="auto">
            <a:xfrm>
              <a:off x="3024" y="2976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1905000" y="5181600"/>
            <a:ext cx="4800600" cy="338138"/>
            <a:chOff x="1200" y="3484"/>
            <a:chExt cx="3024" cy="213"/>
          </a:xfrm>
        </p:grpSpPr>
        <p:sp>
          <p:nvSpPr>
            <p:cNvPr id="27676" name="Text Box 25"/>
            <p:cNvSpPr txBox="1">
              <a:spLocks noChangeArrowheads="1"/>
            </p:cNvSpPr>
            <p:nvPr/>
          </p:nvSpPr>
          <p:spPr bwMode="auto">
            <a:xfrm>
              <a:off x="2064" y="3484"/>
              <a:ext cx="61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1600" dirty="0"/>
                <a:t>Paquet IP</a:t>
              </a:r>
            </a:p>
          </p:txBody>
        </p:sp>
        <p:sp>
          <p:nvSpPr>
            <p:cNvPr id="27677" name="Line 26"/>
            <p:cNvSpPr>
              <a:spLocks noChangeShapeType="1"/>
            </p:cNvSpPr>
            <p:nvPr/>
          </p:nvSpPr>
          <p:spPr bwMode="auto">
            <a:xfrm flipH="1">
              <a:off x="1200" y="3589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678" name="Line 27"/>
            <p:cNvSpPr>
              <a:spLocks noChangeShapeType="1"/>
            </p:cNvSpPr>
            <p:nvPr/>
          </p:nvSpPr>
          <p:spPr bwMode="auto">
            <a:xfrm>
              <a:off x="2700" y="3589"/>
              <a:ext cx="15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838200" y="6096000"/>
            <a:ext cx="6705600" cy="336550"/>
            <a:chOff x="528" y="4060"/>
            <a:chExt cx="4224" cy="212"/>
          </a:xfrm>
        </p:grpSpPr>
        <p:sp>
          <p:nvSpPr>
            <p:cNvPr id="27673" name="Text Box 30"/>
            <p:cNvSpPr txBox="1">
              <a:spLocks noChangeArrowheads="1"/>
            </p:cNvSpPr>
            <p:nvPr/>
          </p:nvSpPr>
          <p:spPr bwMode="auto">
            <a:xfrm>
              <a:off x="2160" y="4060"/>
              <a:ext cx="91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1600"/>
                <a:t>Trame Ethernet</a:t>
              </a:r>
            </a:p>
          </p:txBody>
        </p:sp>
        <p:sp>
          <p:nvSpPr>
            <p:cNvPr id="27674" name="Line 31"/>
            <p:cNvSpPr>
              <a:spLocks noChangeShapeType="1"/>
            </p:cNvSpPr>
            <p:nvPr/>
          </p:nvSpPr>
          <p:spPr bwMode="auto">
            <a:xfrm flipH="1">
              <a:off x="528" y="4165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7675" name="Line 32"/>
            <p:cNvSpPr>
              <a:spLocks noChangeShapeType="1"/>
            </p:cNvSpPr>
            <p:nvPr/>
          </p:nvSpPr>
          <p:spPr bwMode="auto">
            <a:xfrm>
              <a:off x="3120" y="4165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sp>
        <p:nvSpPr>
          <p:cNvPr id="10276" name="Text Box 36"/>
          <p:cNvSpPr txBox="1">
            <a:spLocks noChangeArrowheads="1"/>
          </p:cNvSpPr>
          <p:nvPr/>
        </p:nvSpPr>
        <p:spPr bwMode="auto">
          <a:xfrm>
            <a:off x="7162800" y="2546350"/>
            <a:ext cx="162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400"/>
              <a:t>Application</a:t>
            </a:r>
          </a:p>
        </p:txBody>
      </p:sp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7239000" y="3384550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400"/>
              <a:t>TCP</a:t>
            </a:r>
          </a:p>
        </p:txBody>
      </p:sp>
      <p:sp>
        <p:nvSpPr>
          <p:cNvPr id="10278" name="Text Box 38"/>
          <p:cNvSpPr txBox="1">
            <a:spLocks noChangeArrowheads="1"/>
          </p:cNvSpPr>
          <p:nvPr/>
        </p:nvSpPr>
        <p:spPr bwMode="auto">
          <a:xfrm>
            <a:off x="7315200" y="414655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400"/>
              <a:t>IP</a:t>
            </a:r>
          </a:p>
        </p:txBody>
      </p:sp>
      <p:sp>
        <p:nvSpPr>
          <p:cNvPr id="10279" name="Text Box 39"/>
          <p:cNvSpPr txBox="1">
            <a:spLocks noChangeArrowheads="1"/>
          </p:cNvSpPr>
          <p:nvPr/>
        </p:nvSpPr>
        <p:spPr bwMode="auto">
          <a:xfrm>
            <a:off x="6858000" y="5060950"/>
            <a:ext cx="208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400"/>
              <a:t>Driver Ethernet</a:t>
            </a:r>
          </a:p>
        </p:txBody>
      </p: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3733800" y="3397250"/>
            <a:ext cx="2667000" cy="338138"/>
            <a:chOff x="2256" y="2871"/>
            <a:chExt cx="1390" cy="213"/>
          </a:xfrm>
        </p:grpSpPr>
        <p:sp>
          <p:nvSpPr>
            <p:cNvPr id="27671" name="Text Box 20"/>
            <p:cNvSpPr txBox="1">
              <a:spLocks noChangeArrowheads="1"/>
            </p:cNvSpPr>
            <p:nvPr/>
          </p:nvSpPr>
          <p:spPr bwMode="auto">
            <a:xfrm>
              <a:off x="2425" y="2871"/>
              <a:ext cx="122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fr-FR" sz="1600"/>
                <a:t>Données applicatives</a:t>
              </a:r>
            </a:p>
          </p:txBody>
        </p:sp>
        <p:sp>
          <p:nvSpPr>
            <p:cNvPr id="27672" name="Line 21"/>
            <p:cNvSpPr>
              <a:spLocks noChangeShapeType="1"/>
            </p:cNvSpPr>
            <p:nvPr/>
          </p:nvSpPr>
          <p:spPr bwMode="auto">
            <a:xfrm flipH="1">
              <a:off x="2256" y="29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fr-FR"/>
            </a:p>
          </p:txBody>
        </p:sp>
      </p:grpSp>
      <p:cxnSp>
        <p:nvCxnSpPr>
          <p:cNvPr id="19478" name="Connecteur droit avec flèche 40"/>
          <p:cNvCxnSpPr>
            <a:cxnSpLocks noChangeShapeType="1"/>
          </p:cNvCxnSpPr>
          <p:nvPr/>
        </p:nvCxnSpPr>
        <p:spPr bwMode="auto">
          <a:xfrm>
            <a:off x="61722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animBg="1" autoUpdateAnimBg="0"/>
      <p:bldP spid="10247" grpId="0" animBg="1" autoUpdateAnimBg="0"/>
      <p:bldP spid="10249" grpId="0" animBg="1" autoUpdateAnimBg="0"/>
      <p:bldP spid="10250" grpId="0" animBg="1" autoUpdateAnimBg="0"/>
      <p:bldP spid="10252" grpId="0" animBg="1" autoUpdateAnimBg="0"/>
      <p:bldP spid="10258" grpId="0" animBg="1" autoUpdateAnimBg="0"/>
      <p:bldP spid="10259" grpId="0" animBg="1" autoUpdateAnimBg="0"/>
      <p:bldP spid="10276" grpId="0" autoUpdateAnimBg="0"/>
      <p:bldP spid="10277" grpId="0" autoUpdateAnimBg="0"/>
      <p:bldP spid="10278" grpId="0" autoUpdateAnimBg="0"/>
      <p:bldP spid="1027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/>
          <p:cNvSpPr>
            <a:spLocks noGrp="1"/>
          </p:cNvSpPr>
          <p:nvPr>
            <p:ph type="title"/>
          </p:nvPr>
        </p:nvSpPr>
        <p:spPr>
          <a:xfrm>
            <a:off x="1620948" y="914400"/>
            <a:ext cx="4876800" cy="1143000"/>
          </a:xfrm>
        </p:spPr>
        <p:txBody>
          <a:bodyPr/>
          <a:lstStyle/>
          <a:p>
            <a:r>
              <a:rPr lang="fr-FR" sz="3200" dirty="0"/>
              <a:t>Interface réseau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BE21F-6578-43E8-9858-F53C4D8D336B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5486400" y="2590800"/>
            <a:ext cx="2057400" cy="3276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endParaRPr lang="fr-FR"/>
          </a:p>
          <a:p>
            <a:pPr algn="ctr"/>
            <a:r>
              <a:rPr lang="fr-FR" sz="2400"/>
              <a:t>Equipement </a:t>
            </a:r>
          </a:p>
          <a:p>
            <a:pPr algn="ctr"/>
            <a:r>
              <a:rPr lang="fr-FR" sz="2400"/>
              <a:t>informatique</a:t>
            </a:r>
          </a:p>
          <a:p>
            <a:pPr algn="ctr"/>
            <a:r>
              <a:rPr lang="fr-FR" sz="2400"/>
              <a:t>B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486400" y="5257800"/>
            <a:ext cx="2057400" cy="609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fr-FR"/>
              <a:t>Interface réseau </a:t>
            </a:r>
          </a:p>
          <a:p>
            <a:pPr algn="ctr"/>
            <a:r>
              <a:rPr lang="fr-FR"/>
              <a:t>matériel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86400" y="4495800"/>
            <a:ext cx="2057400" cy="7620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fr-FR"/>
              <a:t>Interface réseau </a:t>
            </a:r>
          </a:p>
          <a:p>
            <a:r>
              <a:rPr lang="fr-FR"/>
              <a:t>logiciel (protocoles)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5867400"/>
            <a:ext cx="64770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spcAft>
                <a:spcPts val="600"/>
              </a:spcAft>
              <a:defRPr/>
            </a:pPr>
            <a:r>
              <a:rPr lang="fr-FR" sz="2000" dirty="0"/>
              <a:t>Support de transmission</a:t>
            </a:r>
          </a:p>
        </p:txBody>
      </p:sp>
      <p:sp>
        <p:nvSpPr>
          <p:cNvPr id="9" name="Accolade ouvrante 8"/>
          <p:cNvSpPr>
            <a:spLocks/>
          </p:cNvSpPr>
          <p:nvPr/>
        </p:nvSpPr>
        <p:spPr bwMode="auto">
          <a:xfrm>
            <a:off x="4876800" y="4495800"/>
            <a:ext cx="381000" cy="1295400"/>
          </a:xfrm>
          <a:prstGeom prst="leftBrace">
            <a:avLst>
              <a:gd name="adj1" fmla="val 8327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fr-FR"/>
          </a:p>
        </p:txBody>
      </p:sp>
      <p:cxnSp>
        <p:nvCxnSpPr>
          <p:cNvPr id="19" name="Connecteur droit 18"/>
          <p:cNvCxnSpPr>
            <a:cxnSpLocks noChangeShapeType="1"/>
          </p:cNvCxnSpPr>
          <p:nvPr/>
        </p:nvCxnSpPr>
        <p:spPr bwMode="auto">
          <a:xfrm rot="5400000" flipH="1" flipV="1">
            <a:off x="2668588" y="3503612"/>
            <a:ext cx="32004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733800" y="5257800"/>
            <a:ext cx="13192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Modèle OSI</a:t>
            </a:r>
          </a:p>
        </p:txBody>
      </p:sp>
      <p:cxnSp>
        <p:nvCxnSpPr>
          <p:cNvPr id="16" name="Connecteur droit avec flèche 15"/>
          <p:cNvCxnSpPr>
            <a:cxnSpLocks noChangeShapeType="1"/>
          </p:cNvCxnSpPr>
          <p:nvPr/>
        </p:nvCxnSpPr>
        <p:spPr bwMode="auto">
          <a:xfrm>
            <a:off x="4267200" y="5105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3324" name="Rectangle 4"/>
          <p:cNvSpPr>
            <a:spLocks noChangeArrowheads="1"/>
          </p:cNvSpPr>
          <p:nvPr/>
        </p:nvSpPr>
        <p:spPr bwMode="auto">
          <a:xfrm>
            <a:off x="1066800" y="2590800"/>
            <a:ext cx="2057400" cy="3276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endParaRPr lang="fr-FR"/>
          </a:p>
          <a:p>
            <a:pPr algn="ctr"/>
            <a:r>
              <a:rPr lang="fr-FR" sz="2400"/>
              <a:t>Equipement </a:t>
            </a:r>
          </a:p>
          <a:p>
            <a:pPr algn="ctr"/>
            <a:r>
              <a:rPr lang="fr-FR" sz="2400"/>
              <a:t>informatique</a:t>
            </a:r>
          </a:p>
          <a:p>
            <a:pPr algn="ctr"/>
            <a:r>
              <a:rPr lang="fr-FR" sz="2400"/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6" grpId="0" animBg="1"/>
      <p:bldP spid="7" grpId="0" animBg="1"/>
      <p:bldP spid="9" grpId="0" animBg="1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759450"/>
            <a:ext cx="1905000" cy="457200"/>
          </a:xfrm>
        </p:spPr>
        <p:txBody>
          <a:bodyPr/>
          <a:lstStyle/>
          <a:p>
            <a:pPr>
              <a:defRPr/>
            </a:pPr>
            <a:fld id="{47903FB3-2525-4AEE-8CE8-6D3A08CD1028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7104063" cy="685800"/>
          </a:xfrm>
        </p:spPr>
        <p:txBody>
          <a:bodyPr/>
          <a:lstStyle/>
          <a:p>
            <a:pPr eaLnBrk="1" hangingPunct="1"/>
            <a:r>
              <a:rPr lang="fr-FR" sz="3200" dirty="0"/>
              <a:t>Le Modèle OSI</a:t>
            </a:r>
          </a:p>
        </p:txBody>
      </p:sp>
      <p:graphicFrame>
        <p:nvGraphicFramePr>
          <p:cNvPr id="109672" name="Group 104"/>
          <p:cNvGraphicFramePr>
            <a:graphicFrameLocks noGrp="1"/>
          </p:cNvGraphicFramePr>
          <p:nvPr>
            <p:ph sz="half" idx="1"/>
          </p:nvPr>
        </p:nvGraphicFramePr>
        <p:xfrm>
          <a:off x="304800" y="2057400"/>
          <a:ext cx="1905000" cy="37338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Application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Présentation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Session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Transport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Réseau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Liaison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Physique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109673" name="Group 105"/>
          <p:cNvGraphicFramePr>
            <a:graphicFrameLocks noGrp="1"/>
          </p:cNvGraphicFramePr>
          <p:nvPr>
            <p:ph sz="half" idx="2"/>
          </p:nvPr>
        </p:nvGraphicFramePr>
        <p:xfrm>
          <a:off x="6858000" y="2057400"/>
          <a:ext cx="1905000" cy="37338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Application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Présentation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Session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Transport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Réseau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Liaison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Physique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109623" name="Group 55"/>
          <p:cNvGraphicFramePr>
            <a:graphicFrameLocks noGrp="1"/>
          </p:cNvGraphicFramePr>
          <p:nvPr/>
        </p:nvGraphicFramePr>
        <p:xfrm>
          <a:off x="4953000" y="4191000"/>
          <a:ext cx="1447800" cy="1574801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09659" name="Group 91"/>
          <p:cNvGraphicFramePr>
            <a:graphicFrameLocks noGrp="1"/>
          </p:cNvGraphicFramePr>
          <p:nvPr/>
        </p:nvGraphicFramePr>
        <p:xfrm>
          <a:off x="2895600" y="4191000"/>
          <a:ext cx="1447800" cy="1600201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14396" name="AutoShape 83"/>
          <p:cNvCxnSpPr>
            <a:cxnSpLocks noChangeShapeType="1"/>
          </p:cNvCxnSpPr>
          <p:nvPr/>
        </p:nvCxnSpPr>
        <p:spPr bwMode="auto">
          <a:xfrm>
            <a:off x="2209800" y="2324100"/>
            <a:ext cx="464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14397" name="AutoShape 84"/>
          <p:cNvCxnSpPr>
            <a:cxnSpLocks noChangeShapeType="1"/>
          </p:cNvCxnSpPr>
          <p:nvPr/>
        </p:nvCxnSpPr>
        <p:spPr bwMode="auto">
          <a:xfrm rot="10800000">
            <a:off x="2209800" y="2857500"/>
            <a:ext cx="464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14398" name="AutoShape 85"/>
          <p:cNvCxnSpPr>
            <a:cxnSpLocks noChangeShapeType="1"/>
          </p:cNvCxnSpPr>
          <p:nvPr/>
        </p:nvCxnSpPr>
        <p:spPr bwMode="auto">
          <a:xfrm rot="10800000">
            <a:off x="2209800" y="3390900"/>
            <a:ext cx="464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14399" name="AutoShape 86"/>
          <p:cNvCxnSpPr>
            <a:cxnSpLocks noChangeShapeType="1"/>
          </p:cNvCxnSpPr>
          <p:nvPr/>
        </p:nvCxnSpPr>
        <p:spPr bwMode="auto">
          <a:xfrm rot="10800000">
            <a:off x="2209800" y="3924300"/>
            <a:ext cx="464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14400" name="AutoShape 87"/>
          <p:cNvCxnSpPr>
            <a:cxnSpLocks noChangeShapeType="1"/>
          </p:cNvCxnSpPr>
          <p:nvPr/>
        </p:nvCxnSpPr>
        <p:spPr bwMode="auto">
          <a:xfrm rot="10800000" flipV="1">
            <a:off x="2209800" y="4454525"/>
            <a:ext cx="685800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14401" name="AutoShape 88"/>
          <p:cNvCxnSpPr>
            <a:cxnSpLocks noChangeShapeType="1"/>
          </p:cNvCxnSpPr>
          <p:nvPr/>
        </p:nvCxnSpPr>
        <p:spPr bwMode="auto">
          <a:xfrm rot="10800000">
            <a:off x="4343400" y="4454525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14402" name="AutoShape 89"/>
          <p:cNvCxnSpPr>
            <a:cxnSpLocks noChangeShapeType="1"/>
          </p:cNvCxnSpPr>
          <p:nvPr/>
        </p:nvCxnSpPr>
        <p:spPr bwMode="auto">
          <a:xfrm rot="10800000">
            <a:off x="6400800" y="4454525"/>
            <a:ext cx="457200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14403" name="AutoShape 90"/>
          <p:cNvCxnSpPr>
            <a:cxnSpLocks noChangeShapeType="1"/>
          </p:cNvCxnSpPr>
          <p:nvPr/>
        </p:nvCxnSpPr>
        <p:spPr bwMode="auto">
          <a:xfrm rot="10800000" flipV="1">
            <a:off x="2209800" y="4978400"/>
            <a:ext cx="685800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14404" name="AutoShape 93"/>
          <p:cNvCxnSpPr>
            <a:cxnSpLocks noChangeShapeType="1"/>
          </p:cNvCxnSpPr>
          <p:nvPr/>
        </p:nvCxnSpPr>
        <p:spPr bwMode="auto">
          <a:xfrm rot="10800000">
            <a:off x="4343400" y="49784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14405" name="AutoShape 94"/>
          <p:cNvCxnSpPr>
            <a:cxnSpLocks noChangeShapeType="1"/>
          </p:cNvCxnSpPr>
          <p:nvPr/>
        </p:nvCxnSpPr>
        <p:spPr bwMode="auto">
          <a:xfrm rot="10800000">
            <a:off x="6400800" y="4978400"/>
            <a:ext cx="457200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14406" name="AutoShape 95"/>
          <p:cNvCxnSpPr>
            <a:cxnSpLocks noChangeShapeType="1"/>
          </p:cNvCxnSpPr>
          <p:nvPr/>
        </p:nvCxnSpPr>
        <p:spPr bwMode="auto">
          <a:xfrm rot="10800000" flipV="1">
            <a:off x="2209800" y="5516563"/>
            <a:ext cx="685800" cy="79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14407" name="AutoShape 96"/>
          <p:cNvCxnSpPr>
            <a:cxnSpLocks noChangeShapeType="1"/>
          </p:cNvCxnSpPr>
          <p:nvPr/>
        </p:nvCxnSpPr>
        <p:spPr bwMode="auto">
          <a:xfrm rot="10800000" flipV="1">
            <a:off x="4343400" y="5503863"/>
            <a:ext cx="609600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14408" name="AutoShape 97"/>
          <p:cNvCxnSpPr>
            <a:cxnSpLocks noChangeShapeType="1"/>
          </p:cNvCxnSpPr>
          <p:nvPr/>
        </p:nvCxnSpPr>
        <p:spPr bwMode="auto">
          <a:xfrm rot="10800000">
            <a:off x="6400800" y="5503863"/>
            <a:ext cx="457200" cy="206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sp>
        <p:nvSpPr>
          <p:cNvPr id="109668" name="Freeform 100"/>
          <p:cNvSpPr>
            <a:spLocks/>
          </p:cNvSpPr>
          <p:nvPr/>
        </p:nvSpPr>
        <p:spPr bwMode="auto">
          <a:xfrm>
            <a:off x="1208088" y="2209800"/>
            <a:ext cx="6556375" cy="3890963"/>
          </a:xfrm>
          <a:custGeom>
            <a:avLst/>
            <a:gdLst>
              <a:gd name="T0" fmla="*/ 2147483647 w 4130"/>
              <a:gd name="T1" fmla="*/ 2147483647 h 2451"/>
              <a:gd name="T2" fmla="*/ 2147483647 w 4130"/>
              <a:gd name="T3" fmla="*/ 2147483647 h 2451"/>
              <a:gd name="T4" fmla="*/ 2147483647 w 4130"/>
              <a:gd name="T5" fmla="*/ 2147483647 h 2451"/>
              <a:gd name="T6" fmla="*/ 2147483647 w 4130"/>
              <a:gd name="T7" fmla="*/ 2147483647 h 2451"/>
              <a:gd name="T8" fmla="*/ 2147483647 w 4130"/>
              <a:gd name="T9" fmla="*/ 2147483647 h 2451"/>
              <a:gd name="T10" fmla="*/ 2147483647 w 4130"/>
              <a:gd name="T11" fmla="*/ 2147483647 h 2451"/>
              <a:gd name="T12" fmla="*/ 2147483647 w 4130"/>
              <a:gd name="T13" fmla="*/ 2147483647 h 2451"/>
              <a:gd name="T14" fmla="*/ 2147483647 w 4130"/>
              <a:gd name="T15" fmla="*/ 2147483647 h 2451"/>
              <a:gd name="T16" fmla="*/ 2147483647 w 4130"/>
              <a:gd name="T17" fmla="*/ 2147483647 h 2451"/>
              <a:gd name="T18" fmla="*/ 2147483647 w 4130"/>
              <a:gd name="T19" fmla="*/ 2147483647 h 2451"/>
              <a:gd name="T20" fmla="*/ 2147483647 w 4130"/>
              <a:gd name="T21" fmla="*/ 2147483647 h 2451"/>
              <a:gd name="T22" fmla="*/ 2147483647 w 4130"/>
              <a:gd name="T23" fmla="*/ 2147483647 h 2451"/>
              <a:gd name="T24" fmla="*/ 2147483647 w 4130"/>
              <a:gd name="T25" fmla="*/ 2147483647 h 2451"/>
              <a:gd name="T26" fmla="*/ 2147483647 w 4130"/>
              <a:gd name="T27" fmla="*/ 2147483647 h 2451"/>
              <a:gd name="T28" fmla="*/ 2147483647 w 4130"/>
              <a:gd name="T29" fmla="*/ 2147483647 h 2451"/>
              <a:gd name="T30" fmla="*/ 2147483647 w 4130"/>
              <a:gd name="T31" fmla="*/ 2147483647 h 2451"/>
              <a:gd name="T32" fmla="*/ 2147483647 w 4130"/>
              <a:gd name="T33" fmla="*/ 2147483647 h 2451"/>
              <a:gd name="T34" fmla="*/ 2147483647 w 4130"/>
              <a:gd name="T35" fmla="*/ 2147483647 h 2451"/>
              <a:gd name="T36" fmla="*/ 2147483647 w 4130"/>
              <a:gd name="T37" fmla="*/ 2147483647 h 2451"/>
              <a:gd name="T38" fmla="*/ 2147483647 w 4130"/>
              <a:gd name="T39" fmla="*/ 2147483647 h 2451"/>
              <a:gd name="T40" fmla="*/ 2147483647 w 4130"/>
              <a:gd name="T41" fmla="*/ 2147483647 h 2451"/>
              <a:gd name="T42" fmla="*/ 2147483647 w 4130"/>
              <a:gd name="T43" fmla="*/ 2147483647 h 2451"/>
              <a:gd name="T44" fmla="*/ 2147483647 w 4130"/>
              <a:gd name="T45" fmla="*/ 2147483647 h 2451"/>
              <a:gd name="T46" fmla="*/ 2147483647 w 4130"/>
              <a:gd name="T47" fmla="*/ 2147483647 h 2451"/>
              <a:gd name="T48" fmla="*/ 2147483647 w 4130"/>
              <a:gd name="T49" fmla="*/ 2147483647 h 2451"/>
              <a:gd name="T50" fmla="*/ 2147483647 w 4130"/>
              <a:gd name="T51" fmla="*/ 2147483647 h 2451"/>
              <a:gd name="T52" fmla="*/ 2147483647 w 4130"/>
              <a:gd name="T53" fmla="*/ 2147483647 h 2451"/>
              <a:gd name="T54" fmla="*/ 2147483647 w 4130"/>
              <a:gd name="T55" fmla="*/ 2147483647 h 2451"/>
              <a:gd name="T56" fmla="*/ 2147483647 w 4130"/>
              <a:gd name="T57" fmla="*/ 2147483647 h 2451"/>
              <a:gd name="T58" fmla="*/ 2147483647 w 4130"/>
              <a:gd name="T59" fmla="*/ 2147483647 h 2451"/>
              <a:gd name="T60" fmla="*/ 2147483647 w 4130"/>
              <a:gd name="T61" fmla="*/ 2147483647 h 2451"/>
              <a:gd name="T62" fmla="*/ 2147483647 w 4130"/>
              <a:gd name="T63" fmla="*/ 2147483647 h 2451"/>
              <a:gd name="T64" fmla="*/ 2147483647 w 4130"/>
              <a:gd name="T65" fmla="*/ 2147483647 h 2451"/>
              <a:gd name="T66" fmla="*/ 2147483647 w 4130"/>
              <a:gd name="T67" fmla="*/ 2147483647 h 2451"/>
              <a:gd name="T68" fmla="*/ 2147483647 w 4130"/>
              <a:gd name="T69" fmla="*/ 2147483647 h 2451"/>
              <a:gd name="T70" fmla="*/ 2147483647 w 4130"/>
              <a:gd name="T71" fmla="*/ 2147483647 h 2451"/>
              <a:gd name="T72" fmla="*/ 2147483647 w 4130"/>
              <a:gd name="T73" fmla="*/ 2147483647 h 2451"/>
              <a:gd name="T74" fmla="*/ 2147483647 w 4130"/>
              <a:gd name="T75" fmla="*/ 2147483647 h 2451"/>
              <a:gd name="T76" fmla="*/ 2147483647 w 4130"/>
              <a:gd name="T77" fmla="*/ 2147483647 h 2451"/>
              <a:gd name="T78" fmla="*/ 2147483647 w 4130"/>
              <a:gd name="T79" fmla="*/ 2147483647 h 2451"/>
              <a:gd name="T80" fmla="*/ 2147483647 w 4130"/>
              <a:gd name="T81" fmla="*/ 2147483647 h 2451"/>
              <a:gd name="T82" fmla="*/ 2147483647 w 4130"/>
              <a:gd name="T83" fmla="*/ 2147483647 h 2451"/>
              <a:gd name="T84" fmla="*/ 2147483647 w 4130"/>
              <a:gd name="T85" fmla="*/ 2147483647 h 2451"/>
              <a:gd name="T86" fmla="*/ 2147483647 w 4130"/>
              <a:gd name="T87" fmla="*/ 2147483647 h 2451"/>
              <a:gd name="T88" fmla="*/ 2147483647 w 4130"/>
              <a:gd name="T89" fmla="*/ 2147483647 h 2451"/>
              <a:gd name="T90" fmla="*/ 2147483647 w 4130"/>
              <a:gd name="T91" fmla="*/ 2147483647 h 2451"/>
              <a:gd name="T92" fmla="*/ 2147483647 w 4130"/>
              <a:gd name="T93" fmla="*/ 2147483647 h 2451"/>
              <a:gd name="T94" fmla="*/ 2147483647 w 4130"/>
              <a:gd name="T95" fmla="*/ 2147483647 h 2451"/>
              <a:gd name="T96" fmla="*/ 2147483647 w 4130"/>
              <a:gd name="T97" fmla="*/ 2147483647 h 2451"/>
              <a:gd name="T98" fmla="*/ 2147483647 w 4130"/>
              <a:gd name="T99" fmla="*/ 2147483647 h 245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4130"/>
              <a:gd name="T151" fmla="*/ 0 h 2451"/>
              <a:gd name="T152" fmla="*/ 4130 w 4130"/>
              <a:gd name="T153" fmla="*/ 2451 h 2451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4130" h="2451">
                <a:moveTo>
                  <a:pt x="23" y="6"/>
                </a:moveTo>
                <a:cubicBezTo>
                  <a:pt x="3" y="120"/>
                  <a:pt x="19" y="0"/>
                  <a:pt x="23" y="166"/>
                </a:cubicBezTo>
                <a:cubicBezTo>
                  <a:pt x="28" y="374"/>
                  <a:pt x="0" y="778"/>
                  <a:pt x="51" y="1044"/>
                </a:cubicBezTo>
                <a:cubicBezTo>
                  <a:pt x="61" y="1327"/>
                  <a:pt x="92" y="1604"/>
                  <a:pt x="127" y="1885"/>
                </a:cubicBezTo>
                <a:cubicBezTo>
                  <a:pt x="136" y="1960"/>
                  <a:pt x="146" y="2036"/>
                  <a:pt x="155" y="2111"/>
                </a:cubicBezTo>
                <a:cubicBezTo>
                  <a:pt x="155" y="2114"/>
                  <a:pt x="168" y="2171"/>
                  <a:pt x="174" y="2177"/>
                </a:cubicBezTo>
                <a:cubicBezTo>
                  <a:pt x="219" y="2222"/>
                  <a:pt x="309" y="2280"/>
                  <a:pt x="372" y="2300"/>
                </a:cubicBezTo>
                <a:cubicBezTo>
                  <a:pt x="498" y="2384"/>
                  <a:pt x="657" y="2423"/>
                  <a:pt x="806" y="2451"/>
                </a:cubicBezTo>
                <a:cubicBezTo>
                  <a:pt x="866" y="2448"/>
                  <a:pt x="926" y="2447"/>
                  <a:pt x="986" y="2442"/>
                </a:cubicBezTo>
                <a:cubicBezTo>
                  <a:pt x="1006" y="2440"/>
                  <a:pt x="1024" y="2429"/>
                  <a:pt x="1043" y="2423"/>
                </a:cubicBezTo>
                <a:cubicBezTo>
                  <a:pt x="1062" y="2417"/>
                  <a:pt x="1099" y="2404"/>
                  <a:pt x="1099" y="2404"/>
                </a:cubicBezTo>
                <a:cubicBezTo>
                  <a:pt x="1154" y="2351"/>
                  <a:pt x="1155" y="2321"/>
                  <a:pt x="1184" y="2262"/>
                </a:cubicBezTo>
                <a:cubicBezTo>
                  <a:pt x="1254" y="2119"/>
                  <a:pt x="1271" y="1959"/>
                  <a:pt x="1288" y="1800"/>
                </a:cubicBezTo>
                <a:cubicBezTo>
                  <a:pt x="1296" y="1725"/>
                  <a:pt x="1308" y="1664"/>
                  <a:pt x="1326" y="1592"/>
                </a:cubicBezTo>
                <a:cubicBezTo>
                  <a:pt x="1332" y="1567"/>
                  <a:pt x="1339" y="1541"/>
                  <a:pt x="1345" y="1516"/>
                </a:cubicBezTo>
                <a:cubicBezTo>
                  <a:pt x="1348" y="1504"/>
                  <a:pt x="1343" y="1486"/>
                  <a:pt x="1354" y="1479"/>
                </a:cubicBezTo>
                <a:cubicBezTo>
                  <a:pt x="1393" y="1453"/>
                  <a:pt x="1424" y="1427"/>
                  <a:pt x="1467" y="1412"/>
                </a:cubicBezTo>
                <a:cubicBezTo>
                  <a:pt x="1521" y="1426"/>
                  <a:pt x="1545" y="1458"/>
                  <a:pt x="1590" y="1488"/>
                </a:cubicBezTo>
                <a:cubicBezTo>
                  <a:pt x="1620" y="1571"/>
                  <a:pt x="1673" y="1606"/>
                  <a:pt x="1694" y="1696"/>
                </a:cubicBezTo>
                <a:cubicBezTo>
                  <a:pt x="1680" y="1770"/>
                  <a:pt x="1700" y="1832"/>
                  <a:pt x="1713" y="1904"/>
                </a:cubicBezTo>
                <a:cubicBezTo>
                  <a:pt x="1719" y="1993"/>
                  <a:pt x="1722" y="2067"/>
                  <a:pt x="1751" y="2149"/>
                </a:cubicBezTo>
                <a:cubicBezTo>
                  <a:pt x="1762" y="2240"/>
                  <a:pt x="1775" y="2309"/>
                  <a:pt x="1855" y="2366"/>
                </a:cubicBezTo>
                <a:cubicBezTo>
                  <a:pt x="1877" y="2382"/>
                  <a:pt x="1895" y="2404"/>
                  <a:pt x="1921" y="2413"/>
                </a:cubicBezTo>
                <a:cubicBezTo>
                  <a:pt x="1940" y="2419"/>
                  <a:pt x="1977" y="2432"/>
                  <a:pt x="1977" y="2432"/>
                </a:cubicBezTo>
                <a:cubicBezTo>
                  <a:pt x="2122" y="2415"/>
                  <a:pt x="2268" y="2410"/>
                  <a:pt x="2412" y="2385"/>
                </a:cubicBezTo>
                <a:cubicBezTo>
                  <a:pt x="2471" y="2345"/>
                  <a:pt x="2460" y="2298"/>
                  <a:pt x="2478" y="2234"/>
                </a:cubicBezTo>
                <a:cubicBezTo>
                  <a:pt x="2491" y="2187"/>
                  <a:pt x="2515" y="2140"/>
                  <a:pt x="2525" y="2092"/>
                </a:cubicBezTo>
                <a:cubicBezTo>
                  <a:pt x="2553" y="1960"/>
                  <a:pt x="2561" y="1825"/>
                  <a:pt x="2601" y="1696"/>
                </a:cubicBezTo>
                <a:cubicBezTo>
                  <a:pt x="2618" y="1641"/>
                  <a:pt x="2620" y="1548"/>
                  <a:pt x="2667" y="1507"/>
                </a:cubicBezTo>
                <a:cubicBezTo>
                  <a:pt x="2676" y="1499"/>
                  <a:pt x="2733" y="1462"/>
                  <a:pt x="2752" y="1450"/>
                </a:cubicBezTo>
                <a:cubicBezTo>
                  <a:pt x="2761" y="1444"/>
                  <a:pt x="2780" y="1431"/>
                  <a:pt x="2780" y="1431"/>
                </a:cubicBezTo>
                <a:cubicBezTo>
                  <a:pt x="2830" y="1444"/>
                  <a:pt x="2866" y="1480"/>
                  <a:pt x="2903" y="1516"/>
                </a:cubicBezTo>
                <a:cubicBezTo>
                  <a:pt x="2932" y="1574"/>
                  <a:pt x="2914" y="1542"/>
                  <a:pt x="2959" y="1611"/>
                </a:cubicBezTo>
                <a:cubicBezTo>
                  <a:pt x="2979" y="1642"/>
                  <a:pt x="2986" y="1675"/>
                  <a:pt x="3007" y="1705"/>
                </a:cubicBezTo>
                <a:cubicBezTo>
                  <a:pt x="3029" y="1796"/>
                  <a:pt x="3048" y="1910"/>
                  <a:pt x="3101" y="1988"/>
                </a:cubicBezTo>
                <a:cubicBezTo>
                  <a:pt x="3131" y="2179"/>
                  <a:pt x="3227" y="2320"/>
                  <a:pt x="3422" y="2366"/>
                </a:cubicBezTo>
                <a:cubicBezTo>
                  <a:pt x="3552" y="2355"/>
                  <a:pt x="3492" y="2366"/>
                  <a:pt x="3601" y="2338"/>
                </a:cubicBezTo>
                <a:cubicBezTo>
                  <a:pt x="3620" y="2333"/>
                  <a:pt x="3658" y="2319"/>
                  <a:pt x="3658" y="2319"/>
                </a:cubicBezTo>
                <a:cubicBezTo>
                  <a:pt x="3674" y="2297"/>
                  <a:pt x="3689" y="2275"/>
                  <a:pt x="3705" y="2253"/>
                </a:cubicBezTo>
                <a:cubicBezTo>
                  <a:pt x="3711" y="2244"/>
                  <a:pt x="3724" y="2225"/>
                  <a:pt x="3724" y="2225"/>
                </a:cubicBezTo>
                <a:cubicBezTo>
                  <a:pt x="3737" y="2187"/>
                  <a:pt x="3754" y="2150"/>
                  <a:pt x="3762" y="2111"/>
                </a:cubicBezTo>
                <a:cubicBezTo>
                  <a:pt x="3769" y="2074"/>
                  <a:pt x="3769" y="2034"/>
                  <a:pt x="3781" y="1998"/>
                </a:cubicBezTo>
                <a:cubicBezTo>
                  <a:pt x="3800" y="1941"/>
                  <a:pt x="3818" y="1884"/>
                  <a:pt x="3838" y="1828"/>
                </a:cubicBezTo>
                <a:cubicBezTo>
                  <a:pt x="3858" y="1699"/>
                  <a:pt x="3872" y="1570"/>
                  <a:pt x="3885" y="1441"/>
                </a:cubicBezTo>
                <a:cubicBezTo>
                  <a:pt x="3892" y="1372"/>
                  <a:pt x="3892" y="1301"/>
                  <a:pt x="3932" y="1243"/>
                </a:cubicBezTo>
                <a:cubicBezTo>
                  <a:pt x="3948" y="1193"/>
                  <a:pt x="3967" y="1143"/>
                  <a:pt x="3979" y="1091"/>
                </a:cubicBezTo>
                <a:cubicBezTo>
                  <a:pt x="3997" y="1011"/>
                  <a:pt x="3999" y="927"/>
                  <a:pt x="4008" y="846"/>
                </a:cubicBezTo>
                <a:cubicBezTo>
                  <a:pt x="4011" y="772"/>
                  <a:pt x="4006" y="678"/>
                  <a:pt x="4026" y="600"/>
                </a:cubicBezTo>
                <a:cubicBezTo>
                  <a:pt x="4056" y="480"/>
                  <a:pt x="4084" y="365"/>
                  <a:pt x="4102" y="242"/>
                </a:cubicBezTo>
                <a:cubicBezTo>
                  <a:pt x="4110" y="184"/>
                  <a:pt x="4130" y="120"/>
                  <a:pt x="4130" y="62"/>
                </a:cubicBezTo>
              </a:path>
            </a:pathLst>
          </a:custGeom>
          <a:noFill/>
          <a:ln w="38100">
            <a:solidFill>
              <a:srgbClr val="FF0000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143000"/>
          </a:xfrm>
        </p:spPr>
        <p:txBody>
          <a:bodyPr/>
          <a:lstStyle/>
          <a:p>
            <a:r>
              <a:rPr lang="fr-FR" sz="3600" b="1" dirty="0"/>
              <a:t>Protocole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458200" cy="2971800"/>
          </a:xfrm>
        </p:spPr>
        <p:txBody>
          <a:bodyPr/>
          <a:lstStyle/>
          <a:p>
            <a:r>
              <a:rPr lang="fr-FR" sz="2800" dirty="0"/>
              <a:t>Principe d’échange d’information entre 2 couches de même niveau situées sur deux machines distantes</a:t>
            </a:r>
          </a:p>
          <a:p>
            <a:endParaRPr lang="fr-FR" sz="2800" dirty="0"/>
          </a:p>
          <a:p>
            <a:r>
              <a:rPr lang="fr-FR" sz="2800" dirty="0"/>
              <a:t>Comprend principalement la description de trames (structure de l’information)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38200" y="50292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fr-FR" sz="2800" kern="0" dirty="0">
                <a:latin typeface="+mn-lt"/>
                <a:ea typeface="+mj-ea"/>
                <a:cs typeface="+mj-cs"/>
              </a:rPr>
              <a:t>--&gt; Langage de communication entre ordinateurs </a:t>
            </a:r>
          </a:p>
        </p:txBody>
      </p:sp>
    </p:spTree>
    <p:extLst>
      <p:ext uri="{BB962C8B-B14F-4D97-AF65-F5344CB8AC3E}">
        <p14:creationId xmlns:p14="http://schemas.microsoft.com/office/powerpoint/2010/main" val="150928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538E17-26D5-46D2-90E9-B939BD422EEB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295400"/>
            <a:ext cx="7772400" cy="1143000"/>
          </a:xfrm>
        </p:spPr>
        <p:txBody>
          <a:bodyPr/>
          <a:lstStyle/>
          <a:p>
            <a:pPr eaLnBrk="1" hangingPunct="1"/>
            <a:r>
              <a:rPr lang="fr-FR" sz="3600" dirty="0"/>
              <a:t>Concept d’interconnexion</a:t>
            </a:r>
          </a:p>
        </p:txBody>
      </p:sp>
      <p:sp>
        <p:nvSpPr>
          <p:cNvPr id="23556" name="AutoShape 6"/>
          <p:cNvSpPr>
            <a:spLocks noChangeArrowheads="1"/>
          </p:cNvSpPr>
          <p:nvPr/>
        </p:nvSpPr>
        <p:spPr bwMode="auto">
          <a:xfrm>
            <a:off x="1600200" y="2667000"/>
            <a:ext cx="381000" cy="3810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557" name="AutoShape 7"/>
          <p:cNvSpPr>
            <a:spLocks noChangeArrowheads="1"/>
          </p:cNvSpPr>
          <p:nvPr/>
        </p:nvSpPr>
        <p:spPr bwMode="auto">
          <a:xfrm>
            <a:off x="990600" y="3657600"/>
            <a:ext cx="381000" cy="3810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558" name="AutoShape 8"/>
          <p:cNvSpPr>
            <a:spLocks noChangeArrowheads="1"/>
          </p:cNvSpPr>
          <p:nvPr/>
        </p:nvSpPr>
        <p:spPr bwMode="auto">
          <a:xfrm>
            <a:off x="1219200" y="5181600"/>
            <a:ext cx="381000" cy="3810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559" name="AutoShape 9"/>
          <p:cNvSpPr>
            <a:spLocks noChangeArrowheads="1"/>
          </p:cNvSpPr>
          <p:nvPr/>
        </p:nvSpPr>
        <p:spPr bwMode="auto">
          <a:xfrm>
            <a:off x="3886200" y="6324600"/>
            <a:ext cx="381000" cy="3810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560" name="AutoShape 10"/>
          <p:cNvSpPr>
            <a:spLocks noChangeArrowheads="1"/>
          </p:cNvSpPr>
          <p:nvPr/>
        </p:nvSpPr>
        <p:spPr bwMode="auto">
          <a:xfrm>
            <a:off x="8153400" y="5486400"/>
            <a:ext cx="381000" cy="3810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83985" name="Cloud"/>
          <p:cNvSpPr>
            <a:spLocks noChangeAspect="1" noEditPoints="1" noChangeArrowheads="1"/>
          </p:cNvSpPr>
          <p:nvPr/>
        </p:nvSpPr>
        <p:spPr bwMode="auto">
          <a:xfrm>
            <a:off x="4038600" y="2971800"/>
            <a:ext cx="609600" cy="81756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fr-FR" sz="1600" dirty="0">
              <a:cs typeface="+mn-cs"/>
            </a:endParaRPr>
          </a:p>
        </p:txBody>
      </p:sp>
      <p:sp>
        <p:nvSpPr>
          <p:cNvPr id="83986" name="Cloud"/>
          <p:cNvSpPr>
            <a:spLocks noChangeAspect="1" noEditPoints="1" noChangeArrowheads="1"/>
          </p:cNvSpPr>
          <p:nvPr/>
        </p:nvSpPr>
        <p:spPr bwMode="auto">
          <a:xfrm>
            <a:off x="5791200" y="2743200"/>
            <a:ext cx="609600" cy="81756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fr-FR" sz="1600" dirty="0" err="1">
                <a:latin typeface="Times New Roman" pitchFamily="18" charset="0"/>
              </a:rPr>
              <a:t>Py</a:t>
            </a:r>
            <a:endParaRPr lang="fr-FR" sz="1600" dirty="0">
              <a:latin typeface="Times New Roman" pitchFamily="18" charset="0"/>
            </a:endParaRPr>
          </a:p>
        </p:txBody>
      </p:sp>
      <p:sp>
        <p:nvSpPr>
          <p:cNvPr id="83987" name="Cloud"/>
          <p:cNvSpPr>
            <a:spLocks noChangeAspect="1" noEditPoints="1" noChangeArrowheads="1"/>
          </p:cNvSpPr>
          <p:nvPr/>
        </p:nvSpPr>
        <p:spPr bwMode="auto">
          <a:xfrm>
            <a:off x="3276600" y="4267200"/>
            <a:ext cx="609600" cy="81756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r>
              <a:rPr lang="fr-FR" sz="1600" dirty="0"/>
              <a:t>Px</a:t>
            </a:r>
          </a:p>
        </p:txBody>
      </p:sp>
      <p:sp>
        <p:nvSpPr>
          <p:cNvPr id="83988" name="Cloud"/>
          <p:cNvSpPr>
            <a:spLocks noChangeAspect="1" noEditPoints="1" noChangeArrowheads="1"/>
          </p:cNvSpPr>
          <p:nvPr/>
        </p:nvSpPr>
        <p:spPr bwMode="auto">
          <a:xfrm>
            <a:off x="6096000" y="3810000"/>
            <a:ext cx="609600" cy="81756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83989" name="Cloud"/>
          <p:cNvSpPr>
            <a:spLocks noChangeAspect="1" noEditPoints="1" noChangeArrowheads="1"/>
          </p:cNvSpPr>
          <p:nvPr/>
        </p:nvSpPr>
        <p:spPr bwMode="auto">
          <a:xfrm>
            <a:off x="4648200" y="4648200"/>
            <a:ext cx="609600" cy="81756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fr-FR">
              <a:cs typeface="+mn-cs"/>
            </a:endParaRPr>
          </a:p>
        </p:txBody>
      </p:sp>
      <p:sp>
        <p:nvSpPr>
          <p:cNvPr id="83990" name="AutoShape 22"/>
          <p:cNvSpPr>
            <a:spLocks noChangeArrowheads="1"/>
          </p:cNvSpPr>
          <p:nvPr/>
        </p:nvSpPr>
        <p:spPr bwMode="auto">
          <a:xfrm>
            <a:off x="5105400" y="3200400"/>
            <a:ext cx="228600" cy="228600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83991" name="AutoShape 23"/>
          <p:cNvSpPr>
            <a:spLocks noChangeArrowheads="1"/>
          </p:cNvSpPr>
          <p:nvPr/>
        </p:nvSpPr>
        <p:spPr bwMode="auto">
          <a:xfrm>
            <a:off x="3429000" y="3657600"/>
            <a:ext cx="228600" cy="228600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83992" name="AutoShape 24"/>
          <p:cNvSpPr>
            <a:spLocks noChangeArrowheads="1"/>
          </p:cNvSpPr>
          <p:nvPr/>
        </p:nvSpPr>
        <p:spPr bwMode="auto">
          <a:xfrm>
            <a:off x="3886200" y="5257800"/>
            <a:ext cx="228600" cy="228600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83993" name="AutoShape 25"/>
          <p:cNvSpPr>
            <a:spLocks noChangeArrowheads="1"/>
          </p:cNvSpPr>
          <p:nvPr/>
        </p:nvSpPr>
        <p:spPr bwMode="auto">
          <a:xfrm>
            <a:off x="5181600" y="4191000"/>
            <a:ext cx="228600" cy="228600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83994" name="AutoShape 26"/>
          <p:cNvSpPr>
            <a:spLocks noChangeArrowheads="1"/>
          </p:cNvSpPr>
          <p:nvPr/>
        </p:nvSpPr>
        <p:spPr bwMode="auto">
          <a:xfrm>
            <a:off x="5715000" y="4800600"/>
            <a:ext cx="228600" cy="228600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83995" name="AutoShape 27"/>
          <p:cNvSpPr>
            <a:spLocks noChangeArrowheads="1"/>
          </p:cNvSpPr>
          <p:nvPr/>
        </p:nvSpPr>
        <p:spPr bwMode="auto">
          <a:xfrm>
            <a:off x="4876800" y="3810000"/>
            <a:ext cx="228600" cy="228600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83997" name="AutoShape 29"/>
          <p:cNvCxnSpPr>
            <a:cxnSpLocks noChangeShapeType="1"/>
            <a:stCxn id="83985" idx="2"/>
            <a:endCxn id="83990" idx="2"/>
          </p:cNvCxnSpPr>
          <p:nvPr/>
        </p:nvCxnSpPr>
        <p:spPr bwMode="auto">
          <a:xfrm flipV="1">
            <a:off x="4648200" y="3343275"/>
            <a:ext cx="4572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83998" name="AutoShape 30"/>
          <p:cNvCxnSpPr>
            <a:cxnSpLocks noChangeShapeType="1"/>
            <a:stCxn id="83990" idx="5"/>
            <a:endCxn id="83986" idx="0"/>
          </p:cNvCxnSpPr>
          <p:nvPr/>
        </p:nvCxnSpPr>
        <p:spPr bwMode="auto">
          <a:xfrm flipV="1">
            <a:off x="5334000" y="3152775"/>
            <a:ext cx="458788" cy="1333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84000" name="AutoShape 32"/>
          <p:cNvCxnSpPr>
            <a:cxnSpLocks noChangeShapeType="1"/>
            <a:stCxn id="83991" idx="0"/>
            <a:endCxn id="83985" idx="0"/>
          </p:cNvCxnSpPr>
          <p:nvPr/>
        </p:nvCxnSpPr>
        <p:spPr bwMode="auto">
          <a:xfrm flipV="1">
            <a:off x="3571875" y="3381375"/>
            <a:ext cx="468313" cy="2762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84001" name="AutoShape 33"/>
          <p:cNvCxnSpPr>
            <a:cxnSpLocks noChangeShapeType="1"/>
            <a:stCxn id="83991" idx="3"/>
            <a:endCxn id="83987" idx="3"/>
          </p:cNvCxnSpPr>
          <p:nvPr/>
        </p:nvCxnSpPr>
        <p:spPr bwMode="auto">
          <a:xfrm>
            <a:off x="3514725" y="3886200"/>
            <a:ext cx="66675" cy="42703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84002" name="AutoShape 34"/>
          <p:cNvCxnSpPr>
            <a:cxnSpLocks noChangeShapeType="1"/>
            <a:stCxn id="83987" idx="1"/>
            <a:endCxn id="83992" idx="2"/>
          </p:cNvCxnSpPr>
          <p:nvPr/>
        </p:nvCxnSpPr>
        <p:spPr bwMode="auto">
          <a:xfrm>
            <a:off x="3581400" y="5083175"/>
            <a:ext cx="30480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84003" name="AutoShape 35"/>
          <p:cNvCxnSpPr>
            <a:cxnSpLocks noChangeShapeType="1"/>
            <a:stCxn id="83992" idx="5"/>
            <a:endCxn id="83989" idx="0"/>
          </p:cNvCxnSpPr>
          <p:nvPr/>
        </p:nvCxnSpPr>
        <p:spPr bwMode="auto">
          <a:xfrm flipV="1">
            <a:off x="4114800" y="5057775"/>
            <a:ext cx="534988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84004" name="AutoShape 36"/>
          <p:cNvCxnSpPr>
            <a:cxnSpLocks noChangeShapeType="1"/>
            <a:stCxn id="83987" idx="2"/>
            <a:endCxn id="83995" idx="2"/>
          </p:cNvCxnSpPr>
          <p:nvPr/>
        </p:nvCxnSpPr>
        <p:spPr bwMode="auto">
          <a:xfrm flipV="1">
            <a:off x="3886200" y="3952875"/>
            <a:ext cx="990600" cy="7239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84005" name="AutoShape 37"/>
          <p:cNvCxnSpPr>
            <a:cxnSpLocks noChangeShapeType="1"/>
            <a:stCxn id="83995" idx="5"/>
            <a:endCxn id="83986" idx="1"/>
          </p:cNvCxnSpPr>
          <p:nvPr/>
        </p:nvCxnSpPr>
        <p:spPr bwMode="auto">
          <a:xfrm flipV="1">
            <a:off x="5105400" y="3559175"/>
            <a:ext cx="990600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84006" name="AutoShape 38"/>
          <p:cNvCxnSpPr>
            <a:cxnSpLocks noChangeShapeType="1"/>
            <a:stCxn id="83987" idx="2"/>
            <a:endCxn id="83993" idx="2"/>
          </p:cNvCxnSpPr>
          <p:nvPr/>
        </p:nvCxnSpPr>
        <p:spPr bwMode="auto">
          <a:xfrm flipV="1">
            <a:off x="3886200" y="4333875"/>
            <a:ext cx="129540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84007" name="AutoShape 39"/>
          <p:cNvCxnSpPr>
            <a:cxnSpLocks noChangeShapeType="1"/>
            <a:stCxn id="83993" idx="5"/>
            <a:endCxn id="83988" idx="0"/>
          </p:cNvCxnSpPr>
          <p:nvPr/>
        </p:nvCxnSpPr>
        <p:spPr bwMode="auto">
          <a:xfrm flipV="1">
            <a:off x="5410200" y="4219575"/>
            <a:ext cx="687388" cy="571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84008" name="AutoShape 40"/>
          <p:cNvCxnSpPr>
            <a:cxnSpLocks noChangeShapeType="1"/>
            <a:stCxn id="83988" idx="1"/>
            <a:endCxn id="83994" idx="5"/>
          </p:cNvCxnSpPr>
          <p:nvPr/>
        </p:nvCxnSpPr>
        <p:spPr bwMode="auto">
          <a:xfrm flipH="1">
            <a:off x="5943600" y="4625975"/>
            <a:ext cx="457200" cy="2603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84009" name="AutoShape 41"/>
          <p:cNvCxnSpPr>
            <a:cxnSpLocks noChangeShapeType="1"/>
            <a:stCxn id="83989" idx="2"/>
            <a:endCxn id="83994" idx="2"/>
          </p:cNvCxnSpPr>
          <p:nvPr/>
        </p:nvCxnSpPr>
        <p:spPr bwMode="auto">
          <a:xfrm flipV="1">
            <a:off x="5257800" y="4943475"/>
            <a:ext cx="45720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3584" name="AutoShape 42"/>
          <p:cNvCxnSpPr>
            <a:cxnSpLocks noChangeShapeType="1"/>
            <a:stCxn id="23556" idx="5"/>
            <a:endCxn id="83985" idx="0"/>
          </p:cNvCxnSpPr>
          <p:nvPr/>
        </p:nvCxnSpPr>
        <p:spPr bwMode="auto">
          <a:xfrm>
            <a:off x="1981200" y="2809875"/>
            <a:ext cx="2058988" cy="5715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3585" name="AutoShape 43"/>
          <p:cNvCxnSpPr>
            <a:cxnSpLocks noChangeShapeType="1"/>
            <a:endCxn id="83987" idx="0"/>
          </p:cNvCxnSpPr>
          <p:nvPr/>
        </p:nvCxnSpPr>
        <p:spPr bwMode="auto">
          <a:xfrm>
            <a:off x="1371600" y="3810000"/>
            <a:ext cx="1906588" cy="8667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3586" name="AutoShape 44"/>
          <p:cNvCxnSpPr>
            <a:cxnSpLocks noChangeShapeType="1"/>
            <a:stCxn id="23558" idx="5"/>
            <a:endCxn id="83987" idx="0"/>
          </p:cNvCxnSpPr>
          <p:nvPr/>
        </p:nvCxnSpPr>
        <p:spPr bwMode="auto">
          <a:xfrm flipV="1">
            <a:off x="1600200" y="4676775"/>
            <a:ext cx="1677988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3587" name="AutoShape 45"/>
          <p:cNvCxnSpPr>
            <a:cxnSpLocks noChangeShapeType="1"/>
            <a:stCxn id="23559" idx="0"/>
            <a:endCxn id="83989" idx="1"/>
          </p:cNvCxnSpPr>
          <p:nvPr/>
        </p:nvCxnSpPr>
        <p:spPr bwMode="auto">
          <a:xfrm flipV="1">
            <a:off x="4124325" y="5464175"/>
            <a:ext cx="828675" cy="8604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3588" name="AutoShape 46"/>
          <p:cNvCxnSpPr>
            <a:cxnSpLocks noChangeShapeType="1"/>
            <a:stCxn id="23560" idx="2"/>
            <a:endCxn id="83988" idx="2"/>
          </p:cNvCxnSpPr>
          <p:nvPr/>
        </p:nvCxnSpPr>
        <p:spPr bwMode="auto">
          <a:xfrm flipH="1" flipV="1">
            <a:off x="6705600" y="4219575"/>
            <a:ext cx="144780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3589" name="AutoShape 10"/>
          <p:cNvSpPr>
            <a:spLocks noChangeArrowheads="1"/>
          </p:cNvSpPr>
          <p:nvPr/>
        </p:nvSpPr>
        <p:spPr bwMode="auto">
          <a:xfrm>
            <a:off x="4953000" y="2438400"/>
            <a:ext cx="381000" cy="3810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590" name="AutoShape 10"/>
          <p:cNvSpPr>
            <a:spLocks noChangeArrowheads="1"/>
          </p:cNvSpPr>
          <p:nvPr/>
        </p:nvSpPr>
        <p:spPr bwMode="auto">
          <a:xfrm>
            <a:off x="7010400" y="2209800"/>
            <a:ext cx="381000" cy="3810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591" name="AutoShape 10"/>
          <p:cNvSpPr>
            <a:spLocks noChangeArrowheads="1"/>
          </p:cNvSpPr>
          <p:nvPr/>
        </p:nvSpPr>
        <p:spPr bwMode="auto">
          <a:xfrm>
            <a:off x="7315200" y="3200400"/>
            <a:ext cx="381000" cy="3810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23592" name="Connecteur droit 41"/>
          <p:cNvCxnSpPr>
            <a:cxnSpLocks noChangeShapeType="1"/>
            <a:stCxn id="23589" idx="5"/>
          </p:cNvCxnSpPr>
          <p:nvPr/>
        </p:nvCxnSpPr>
        <p:spPr bwMode="auto">
          <a:xfrm>
            <a:off x="5334000" y="2581275"/>
            <a:ext cx="533400" cy="390525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3593" name="Connecteur droit 46"/>
          <p:cNvCxnSpPr>
            <a:cxnSpLocks noChangeShapeType="1"/>
            <a:stCxn id="83986" idx="2"/>
            <a:endCxn id="23590" idx="2"/>
          </p:cNvCxnSpPr>
          <p:nvPr/>
        </p:nvCxnSpPr>
        <p:spPr bwMode="auto">
          <a:xfrm flipV="1">
            <a:off x="6400800" y="2447925"/>
            <a:ext cx="609600" cy="70485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3594" name="Connecteur droit 48"/>
          <p:cNvCxnSpPr>
            <a:cxnSpLocks noChangeShapeType="1"/>
            <a:stCxn id="23591" idx="2"/>
          </p:cNvCxnSpPr>
          <p:nvPr/>
        </p:nvCxnSpPr>
        <p:spPr bwMode="auto">
          <a:xfrm rot="10800000">
            <a:off x="6324600" y="3429000"/>
            <a:ext cx="990600" cy="9525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84015" name="Cloud"/>
          <p:cNvSpPr>
            <a:spLocks noChangeAspect="1" noEditPoints="1" noChangeArrowheads="1"/>
          </p:cNvSpPr>
          <p:nvPr/>
        </p:nvSpPr>
        <p:spPr bwMode="auto">
          <a:xfrm>
            <a:off x="1905000" y="2286000"/>
            <a:ext cx="5181600" cy="347186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fr-FR" dirty="0">
              <a:cs typeface="+mn-cs"/>
            </a:endParaRPr>
          </a:p>
          <a:p>
            <a:pPr>
              <a:defRPr/>
            </a:pPr>
            <a:endParaRPr lang="fr-FR" dirty="0">
              <a:cs typeface="+mn-cs"/>
            </a:endParaRPr>
          </a:p>
          <a:p>
            <a:pPr>
              <a:defRPr/>
            </a:pPr>
            <a:r>
              <a:rPr lang="fr-FR" sz="5400" dirty="0">
                <a:cs typeface="+mn-cs"/>
              </a:rPr>
              <a:t>     TCP/IP</a:t>
            </a: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 bwMode="auto">
          <a:xfrm>
            <a:off x="762000" y="685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fr-FR" sz="3600" i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Un réseau </a:t>
            </a:r>
            <a:r>
              <a:rPr lang="fr-FR" sz="3600" i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un </a:t>
            </a:r>
            <a:r>
              <a:rPr lang="fr-FR" sz="3600" i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même protocole</a:t>
            </a:r>
          </a:p>
        </p:txBody>
      </p:sp>
      <p:cxnSp>
        <p:nvCxnSpPr>
          <p:cNvPr id="3" name="Connecteur droit avec flèche 2"/>
          <p:cNvCxnSpPr/>
          <p:nvPr/>
        </p:nvCxnSpPr>
        <p:spPr bwMode="auto">
          <a:xfrm>
            <a:off x="2780506" y="1371600"/>
            <a:ext cx="26749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0081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3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3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3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4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4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4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4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4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4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3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3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4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4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4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4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3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3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4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4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4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4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3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3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3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4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4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4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4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3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3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4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4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3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3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8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3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3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3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3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84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4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4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83990" grpId="0" animBg="1"/>
      <p:bldP spid="83991" grpId="0" animBg="1"/>
      <p:bldP spid="83992" grpId="0" animBg="1"/>
      <p:bldP spid="83993" grpId="0" animBg="1"/>
      <p:bldP spid="83994" grpId="0" animBg="1"/>
      <p:bldP spid="83995" grpId="0" animBg="1"/>
      <p:bldP spid="840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 bwMode="auto">
          <a:xfrm>
            <a:off x="0" y="4191000"/>
            <a:ext cx="8839200" cy="1143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fr-FR"/>
          </a:p>
        </p:txBody>
      </p:sp>
      <p:sp>
        <p:nvSpPr>
          <p:cNvPr id="24579" name="Rectangle 41"/>
          <p:cNvSpPr>
            <a:spLocks noChangeArrowheads="1"/>
          </p:cNvSpPr>
          <p:nvPr/>
        </p:nvSpPr>
        <p:spPr bwMode="auto">
          <a:xfrm>
            <a:off x="0" y="3429000"/>
            <a:ext cx="8839200" cy="6858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4580" name="Rectangle 39"/>
          <p:cNvSpPr>
            <a:spLocks noChangeArrowheads="1"/>
          </p:cNvSpPr>
          <p:nvPr/>
        </p:nvSpPr>
        <p:spPr bwMode="auto">
          <a:xfrm>
            <a:off x="0" y="1143000"/>
            <a:ext cx="8839200" cy="2209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fr-FR"/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0" y="1066800"/>
            <a:ext cx="30480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lnSpc>
                <a:spcPct val="190000"/>
              </a:lnSpc>
              <a:spcBef>
                <a:spcPct val="50000"/>
              </a:spcBef>
            </a:pPr>
            <a:r>
              <a:rPr lang="fr-FR" sz="2000"/>
              <a:t>C. Application</a:t>
            </a:r>
          </a:p>
          <a:p>
            <a:pPr defTabSz="762000">
              <a:lnSpc>
                <a:spcPct val="190000"/>
              </a:lnSpc>
              <a:spcBef>
                <a:spcPct val="50000"/>
              </a:spcBef>
            </a:pPr>
            <a:r>
              <a:rPr lang="fr-FR" sz="2000"/>
              <a:t>C. Présentation</a:t>
            </a:r>
          </a:p>
          <a:p>
            <a:pPr defTabSz="762000">
              <a:lnSpc>
                <a:spcPct val="190000"/>
              </a:lnSpc>
              <a:spcBef>
                <a:spcPct val="50000"/>
              </a:spcBef>
            </a:pPr>
            <a:r>
              <a:rPr lang="fr-FR" sz="2000"/>
              <a:t>C. Session</a:t>
            </a:r>
          </a:p>
          <a:p>
            <a:pPr defTabSz="762000">
              <a:lnSpc>
                <a:spcPct val="190000"/>
              </a:lnSpc>
              <a:spcBef>
                <a:spcPct val="50000"/>
              </a:spcBef>
            </a:pPr>
            <a:r>
              <a:rPr lang="fr-FR" sz="2000"/>
              <a:t>C. Transport</a:t>
            </a:r>
          </a:p>
          <a:p>
            <a:pPr defTabSz="762000">
              <a:lnSpc>
                <a:spcPct val="190000"/>
              </a:lnSpc>
              <a:spcBef>
                <a:spcPct val="50000"/>
              </a:spcBef>
            </a:pPr>
            <a:endParaRPr lang="fr-FR" sz="2000"/>
          </a:p>
          <a:p>
            <a:pPr defTabSz="762000"/>
            <a:r>
              <a:rPr lang="fr-FR" sz="2000"/>
              <a:t>C. Réseau</a:t>
            </a:r>
          </a:p>
          <a:p>
            <a:pPr defTabSz="762000"/>
            <a:endParaRPr lang="fr-FR" sz="2000"/>
          </a:p>
          <a:p>
            <a:pPr defTabSz="762000"/>
            <a:endParaRPr lang="fr-FR" sz="2000"/>
          </a:p>
          <a:p>
            <a:pPr defTabSz="762000">
              <a:spcAft>
                <a:spcPts val="600"/>
              </a:spcAft>
            </a:pPr>
            <a:r>
              <a:rPr lang="fr-FR" sz="2000"/>
              <a:t>C. Liaison de données</a:t>
            </a:r>
          </a:p>
          <a:p>
            <a:pPr defTabSz="762000"/>
            <a:r>
              <a:rPr lang="fr-FR" sz="2000"/>
              <a:t>C. Physique</a:t>
            </a:r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4724400" y="1447800"/>
            <a:ext cx="68738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762000">
              <a:spcBef>
                <a:spcPct val="50000"/>
              </a:spcBef>
            </a:pPr>
            <a:r>
              <a:rPr lang="fr-FR" sz="2400"/>
              <a:t>http</a:t>
            </a:r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5783263" y="1377950"/>
            <a:ext cx="6873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762000">
              <a:spcBef>
                <a:spcPct val="50000"/>
              </a:spcBef>
            </a:pPr>
            <a:r>
              <a:rPr lang="fr-FR" sz="2400"/>
              <a:t>ftp</a:t>
            </a:r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7231063" y="1377950"/>
            <a:ext cx="11445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762000">
              <a:spcBef>
                <a:spcPct val="50000"/>
              </a:spcBef>
            </a:pPr>
            <a:r>
              <a:rPr lang="fr-FR" sz="2400"/>
              <a:t>telnet</a:t>
            </a:r>
          </a:p>
        </p:txBody>
      </p:sp>
      <p:sp>
        <p:nvSpPr>
          <p:cNvPr id="24585" name="Rectangle 7"/>
          <p:cNvSpPr>
            <a:spLocks noChangeArrowheads="1"/>
          </p:cNvSpPr>
          <p:nvPr/>
        </p:nvSpPr>
        <p:spPr bwMode="auto">
          <a:xfrm>
            <a:off x="2978150" y="1143000"/>
            <a:ext cx="5854700" cy="220345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4586" name="Rectangle 8"/>
          <p:cNvSpPr>
            <a:spLocks noChangeArrowheads="1"/>
          </p:cNvSpPr>
          <p:nvPr/>
        </p:nvSpPr>
        <p:spPr bwMode="auto">
          <a:xfrm>
            <a:off x="7239000" y="2292350"/>
            <a:ext cx="8382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762000">
              <a:spcBef>
                <a:spcPct val="50000"/>
              </a:spcBef>
            </a:pPr>
            <a:r>
              <a:rPr lang="fr-FR" sz="2400"/>
              <a:t>dhcp</a:t>
            </a:r>
          </a:p>
        </p:txBody>
      </p:sp>
      <p:sp>
        <p:nvSpPr>
          <p:cNvPr id="24587" name="Rectangle 9"/>
          <p:cNvSpPr>
            <a:spLocks noChangeArrowheads="1"/>
          </p:cNvSpPr>
          <p:nvPr/>
        </p:nvSpPr>
        <p:spPr bwMode="auto">
          <a:xfrm>
            <a:off x="3352800" y="2057400"/>
            <a:ext cx="1593850" cy="831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762000">
              <a:spcBef>
                <a:spcPct val="50000"/>
              </a:spcBef>
            </a:pPr>
            <a:r>
              <a:rPr lang="fr-FR" sz="2400"/>
              <a:t>Processus utilisateur</a:t>
            </a:r>
          </a:p>
        </p:txBody>
      </p:sp>
      <p:sp>
        <p:nvSpPr>
          <p:cNvPr id="24588" name="Rectangle 10"/>
          <p:cNvSpPr>
            <a:spLocks noChangeArrowheads="1"/>
          </p:cNvSpPr>
          <p:nvPr/>
        </p:nvSpPr>
        <p:spPr bwMode="auto">
          <a:xfrm>
            <a:off x="2971800" y="1066800"/>
            <a:ext cx="1828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fr-FR" sz="2400"/>
              <a:t> Applications</a:t>
            </a:r>
          </a:p>
        </p:txBody>
      </p:sp>
      <p:sp>
        <p:nvSpPr>
          <p:cNvPr id="24589" name="Rectangle 11"/>
          <p:cNvSpPr>
            <a:spLocks noChangeArrowheads="1"/>
          </p:cNvSpPr>
          <p:nvPr/>
        </p:nvSpPr>
        <p:spPr bwMode="auto">
          <a:xfrm>
            <a:off x="4495800" y="3581400"/>
            <a:ext cx="68738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762000">
              <a:spcBef>
                <a:spcPct val="50000"/>
              </a:spcBef>
            </a:pPr>
            <a:r>
              <a:rPr lang="fr-FR" sz="2400"/>
              <a:t>tcp</a:t>
            </a:r>
          </a:p>
        </p:txBody>
      </p:sp>
      <p:sp>
        <p:nvSpPr>
          <p:cNvPr id="24590" name="Rectangle 12"/>
          <p:cNvSpPr>
            <a:spLocks noChangeArrowheads="1"/>
          </p:cNvSpPr>
          <p:nvPr/>
        </p:nvSpPr>
        <p:spPr bwMode="auto">
          <a:xfrm>
            <a:off x="7239000" y="3581400"/>
            <a:ext cx="68738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762000">
              <a:spcBef>
                <a:spcPct val="50000"/>
              </a:spcBef>
            </a:pPr>
            <a:r>
              <a:rPr lang="fr-FR" sz="2400"/>
              <a:t>udp</a:t>
            </a:r>
          </a:p>
        </p:txBody>
      </p:sp>
      <p:sp>
        <p:nvSpPr>
          <p:cNvPr id="24591" name="Rectangle 13"/>
          <p:cNvSpPr>
            <a:spLocks noChangeArrowheads="1"/>
          </p:cNvSpPr>
          <p:nvPr/>
        </p:nvSpPr>
        <p:spPr bwMode="auto">
          <a:xfrm>
            <a:off x="2978150" y="3517900"/>
            <a:ext cx="5854700" cy="5969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4592" name="Rectangle 14"/>
          <p:cNvSpPr>
            <a:spLocks noChangeArrowheads="1"/>
          </p:cNvSpPr>
          <p:nvPr/>
        </p:nvSpPr>
        <p:spPr bwMode="auto">
          <a:xfrm>
            <a:off x="2971800" y="3505200"/>
            <a:ext cx="1828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fr-FR" sz="2400"/>
              <a:t> Transport</a:t>
            </a:r>
          </a:p>
        </p:txBody>
      </p:sp>
      <p:sp>
        <p:nvSpPr>
          <p:cNvPr id="24593" name="Rectangle 15"/>
          <p:cNvSpPr>
            <a:spLocks noChangeArrowheads="1"/>
          </p:cNvSpPr>
          <p:nvPr/>
        </p:nvSpPr>
        <p:spPr bwMode="auto">
          <a:xfrm>
            <a:off x="6011863" y="4730750"/>
            <a:ext cx="6873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762000">
              <a:spcBef>
                <a:spcPct val="50000"/>
              </a:spcBef>
            </a:pPr>
            <a:r>
              <a:rPr lang="fr-FR" sz="2400"/>
              <a:t>ip</a:t>
            </a:r>
          </a:p>
        </p:txBody>
      </p:sp>
      <p:sp>
        <p:nvSpPr>
          <p:cNvPr id="24594" name="Rectangle 16"/>
          <p:cNvSpPr>
            <a:spLocks noChangeArrowheads="1"/>
          </p:cNvSpPr>
          <p:nvPr/>
        </p:nvSpPr>
        <p:spPr bwMode="auto">
          <a:xfrm>
            <a:off x="7239000" y="4724400"/>
            <a:ext cx="9779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762000">
              <a:spcBef>
                <a:spcPct val="50000"/>
              </a:spcBef>
            </a:pPr>
            <a:r>
              <a:rPr lang="fr-FR" sz="2400"/>
              <a:t>igmp</a:t>
            </a:r>
          </a:p>
        </p:txBody>
      </p:sp>
      <p:sp>
        <p:nvSpPr>
          <p:cNvPr id="24595" name="Rectangle 17"/>
          <p:cNvSpPr>
            <a:spLocks noChangeArrowheads="1"/>
          </p:cNvSpPr>
          <p:nvPr/>
        </p:nvSpPr>
        <p:spPr bwMode="auto">
          <a:xfrm>
            <a:off x="2978150" y="4267200"/>
            <a:ext cx="5854700" cy="106045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4596" name="Rectangle 18"/>
          <p:cNvSpPr>
            <a:spLocks noChangeArrowheads="1"/>
          </p:cNvSpPr>
          <p:nvPr/>
        </p:nvSpPr>
        <p:spPr bwMode="auto">
          <a:xfrm>
            <a:off x="2971800" y="4267200"/>
            <a:ext cx="1828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fr-FR" sz="2400"/>
              <a:t> Réseau</a:t>
            </a:r>
          </a:p>
        </p:txBody>
      </p:sp>
      <p:sp>
        <p:nvSpPr>
          <p:cNvPr id="24597" name="Rectangle 19"/>
          <p:cNvSpPr>
            <a:spLocks noChangeArrowheads="1"/>
          </p:cNvSpPr>
          <p:nvPr/>
        </p:nvSpPr>
        <p:spPr bwMode="auto">
          <a:xfrm>
            <a:off x="4419600" y="4724400"/>
            <a:ext cx="9779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762000">
              <a:spcBef>
                <a:spcPct val="50000"/>
              </a:spcBef>
            </a:pPr>
            <a:r>
              <a:rPr lang="fr-FR" sz="2400"/>
              <a:t>icmp</a:t>
            </a:r>
          </a:p>
        </p:txBody>
      </p:sp>
      <p:sp>
        <p:nvSpPr>
          <p:cNvPr id="24598" name="Rectangle 20"/>
          <p:cNvSpPr>
            <a:spLocks noChangeArrowheads="1"/>
          </p:cNvSpPr>
          <p:nvPr/>
        </p:nvSpPr>
        <p:spPr bwMode="auto">
          <a:xfrm>
            <a:off x="5387974" y="5599112"/>
            <a:ext cx="1774825" cy="88530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 defTabSz="762000">
              <a:spcBef>
                <a:spcPts val="1800"/>
              </a:spcBef>
            </a:pPr>
            <a:r>
              <a:rPr lang="fr-FR" sz="2400" dirty="0"/>
              <a:t>Interface</a:t>
            </a:r>
          </a:p>
          <a:p>
            <a:pPr algn="ctr" defTabSz="762000">
              <a:lnSpc>
                <a:spcPct val="60000"/>
              </a:lnSpc>
              <a:spcBef>
                <a:spcPct val="50000"/>
              </a:spcBef>
            </a:pPr>
            <a:r>
              <a:rPr lang="fr-FR" sz="2400" dirty="0"/>
              <a:t>physique</a:t>
            </a:r>
          </a:p>
        </p:txBody>
      </p:sp>
      <p:sp>
        <p:nvSpPr>
          <p:cNvPr id="24599" name="Rectangle 21"/>
          <p:cNvSpPr>
            <a:spLocks noChangeArrowheads="1"/>
          </p:cNvSpPr>
          <p:nvPr/>
        </p:nvSpPr>
        <p:spPr bwMode="auto">
          <a:xfrm>
            <a:off x="7696200" y="5791200"/>
            <a:ext cx="97948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762000">
              <a:spcBef>
                <a:spcPct val="50000"/>
              </a:spcBef>
            </a:pPr>
            <a:r>
              <a:rPr lang="fr-FR" sz="2400"/>
              <a:t>rarp</a:t>
            </a:r>
          </a:p>
        </p:txBody>
      </p:sp>
      <p:sp>
        <p:nvSpPr>
          <p:cNvPr id="24600" name="Rectangle 22"/>
          <p:cNvSpPr>
            <a:spLocks noChangeArrowheads="1"/>
          </p:cNvSpPr>
          <p:nvPr/>
        </p:nvSpPr>
        <p:spPr bwMode="auto">
          <a:xfrm>
            <a:off x="2978150" y="5492750"/>
            <a:ext cx="5854700" cy="106045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4601" name="Rectangle 23"/>
          <p:cNvSpPr>
            <a:spLocks noChangeArrowheads="1"/>
          </p:cNvSpPr>
          <p:nvPr/>
        </p:nvSpPr>
        <p:spPr bwMode="auto">
          <a:xfrm>
            <a:off x="2914568" y="5407646"/>
            <a:ext cx="3383756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fr-FR" sz="2400" dirty="0"/>
              <a:t> Liens </a:t>
            </a:r>
            <a:r>
              <a:rPr lang="fr-FR" i="1" dirty="0"/>
              <a:t>(Accès réseau)</a:t>
            </a:r>
          </a:p>
        </p:txBody>
      </p:sp>
      <p:sp>
        <p:nvSpPr>
          <p:cNvPr id="24602" name="Rectangle 24"/>
          <p:cNvSpPr>
            <a:spLocks noChangeArrowheads="1"/>
          </p:cNvSpPr>
          <p:nvPr/>
        </p:nvSpPr>
        <p:spPr bwMode="auto">
          <a:xfrm>
            <a:off x="3810000" y="5867400"/>
            <a:ext cx="97948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762000">
              <a:spcBef>
                <a:spcPct val="50000"/>
              </a:spcBef>
            </a:pPr>
            <a:r>
              <a:rPr lang="fr-FR" sz="2400"/>
              <a:t>arp</a:t>
            </a:r>
          </a:p>
        </p:txBody>
      </p:sp>
      <p:sp>
        <p:nvSpPr>
          <p:cNvPr id="24603" name="Line 25"/>
          <p:cNvSpPr>
            <a:spLocks noChangeShapeType="1"/>
          </p:cNvSpPr>
          <p:nvPr/>
        </p:nvSpPr>
        <p:spPr bwMode="auto">
          <a:xfrm>
            <a:off x="5257800" y="19050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4604" name="Line 26"/>
          <p:cNvSpPr>
            <a:spLocks noChangeShapeType="1"/>
          </p:cNvSpPr>
          <p:nvPr/>
        </p:nvSpPr>
        <p:spPr bwMode="auto">
          <a:xfrm>
            <a:off x="6170613" y="1847850"/>
            <a:ext cx="0" cy="1700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4605" name="Line 27"/>
          <p:cNvSpPr>
            <a:spLocks noChangeShapeType="1"/>
          </p:cNvSpPr>
          <p:nvPr/>
        </p:nvSpPr>
        <p:spPr bwMode="auto">
          <a:xfrm>
            <a:off x="4343400" y="2819400"/>
            <a:ext cx="0" cy="681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4606" name="Line 28"/>
          <p:cNvSpPr>
            <a:spLocks noChangeShapeType="1"/>
          </p:cNvSpPr>
          <p:nvPr/>
        </p:nvSpPr>
        <p:spPr bwMode="auto">
          <a:xfrm>
            <a:off x="8193088" y="1830388"/>
            <a:ext cx="1587" cy="1666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4607" name="Line 29"/>
          <p:cNvSpPr>
            <a:spLocks noChangeShapeType="1"/>
          </p:cNvSpPr>
          <p:nvPr/>
        </p:nvSpPr>
        <p:spPr bwMode="auto">
          <a:xfrm>
            <a:off x="7561263" y="2730500"/>
            <a:ext cx="1587" cy="800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4608" name="Line 30"/>
          <p:cNvSpPr>
            <a:spLocks noChangeShapeType="1"/>
          </p:cNvSpPr>
          <p:nvPr/>
        </p:nvSpPr>
        <p:spPr bwMode="auto">
          <a:xfrm>
            <a:off x="4876800" y="4038600"/>
            <a:ext cx="1139825" cy="715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4609" name="Line 31"/>
          <p:cNvSpPr>
            <a:spLocks noChangeShapeType="1"/>
          </p:cNvSpPr>
          <p:nvPr/>
        </p:nvSpPr>
        <p:spPr bwMode="auto">
          <a:xfrm flipH="1">
            <a:off x="6697663" y="4038600"/>
            <a:ext cx="846137" cy="665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4610" name="Line 32"/>
          <p:cNvSpPr>
            <a:spLocks noChangeShapeType="1"/>
          </p:cNvSpPr>
          <p:nvPr/>
        </p:nvSpPr>
        <p:spPr bwMode="auto">
          <a:xfrm flipH="1">
            <a:off x="6696075" y="4953000"/>
            <a:ext cx="542925" cy="4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4611" name="Line 33"/>
          <p:cNvSpPr>
            <a:spLocks noChangeShapeType="1"/>
          </p:cNvSpPr>
          <p:nvPr/>
        </p:nvSpPr>
        <p:spPr bwMode="auto">
          <a:xfrm flipH="1" flipV="1">
            <a:off x="5410200" y="4953000"/>
            <a:ext cx="608013" cy="2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4612" name="Line 34"/>
          <p:cNvSpPr>
            <a:spLocks noChangeShapeType="1"/>
          </p:cNvSpPr>
          <p:nvPr/>
        </p:nvSpPr>
        <p:spPr bwMode="auto">
          <a:xfrm flipH="1">
            <a:off x="6324600" y="51816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4613" name="Line 35"/>
          <p:cNvSpPr>
            <a:spLocks noChangeShapeType="1"/>
          </p:cNvSpPr>
          <p:nvPr/>
        </p:nvSpPr>
        <p:spPr bwMode="auto">
          <a:xfrm>
            <a:off x="4800600" y="6096000"/>
            <a:ext cx="587375" cy="19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4614" name="Line 36"/>
          <p:cNvSpPr>
            <a:spLocks noChangeShapeType="1"/>
          </p:cNvSpPr>
          <p:nvPr/>
        </p:nvSpPr>
        <p:spPr bwMode="auto">
          <a:xfrm>
            <a:off x="7162800" y="60198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4615" name="Line 37"/>
          <p:cNvSpPr>
            <a:spLocks noChangeShapeType="1"/>
          </p:cNvSpPr>
          <p:nvPr/>
        </p:nvSpPr>
        <p:spPr bwMode="auto">
          <a:xfrm>
            <a:off x="0" y="3427413"/>
            <a:ext cx="9142413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4616" name="Line 38"/>
          <p:cNvSpPr>
            <a:spLocks noChangeShapeType="1"/>
          </p:cNvSpPr>
          <p:nvPr/>
        </p:nvSpPr>
        <p:spPr bwMode="auto">
          <a:xfrm>
            <a:off x="0" y="4191000"/>
            <a:ext cx="912812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4617" name="Line 39"/>
          <p:cNvSpPr>
            <a:spLocks noChangeShapeType="1"/>
          </p:cNvSpPr>
          <p:nvPr/>
        </p:nvSpPr>
        <p:spPr bwMode="auto">
          <a:xfrm>
            <a:off x="-144463" y="5399088"/>
            <a:ext cx="9128125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 bwMode="auto">
          <a:xfrm>
            <a:off x="609600" y="0"/>
            <a:ext cx="72564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fr-FR" sz="4000" i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TCP/IP et le modèle OSI</a:t>
            </a:r>
          </a:p>
        </p:txBody>
      </p:sp>
      <p:sp>
        <p:nvSpPr>
          <p:cNvPr id="24619" name="Rectangle 8"/>
          <p:cNvSpPr>
            <a:spLocks noChangeArrowheads="1"/>
          </p:cNvSpPr>
          <p:nvPr/>
        </p:nvSpPr>
        <p:spPr bwMode="auto">
          <a:xfrm>
            <a:off x="6324600" y="2266950"/>
            <a:ext cx="7620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762000">
              <a:spcBef>
                <a:spcPct val="50000"/>
              </a:spcBef>
            </a:pPr>
            <a:r>
              <a:rPr lang="fr-FR" sz="2400"/>
              <a:t>dns</a:t>
            </a:r>
          </a:p>
        </p:txBody>
      </p:sp>
      <p:sp>
        <p:nvSpPr>
          <p:cNvPr id="24620" name="Line 29"/>
          <p:cNvSpPr>
            <a:spLocks noChangeShapeType="1"/>
          </p:cNvSpPr>
          <p:nvPr/>
        </p:nvSpPr>
        <p:spPr bwMode="auto">
          <a:xfrm>
            <a:off x="6646863" y="2705100"/>
            <a:ext cx="1587" cy="800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52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FF78-E92F-4BD2-87CA-D919C51D3CD4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775940" cy="484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40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762000" y="6858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eaLnBrk="0" hangingPunct="0"/>
            <a:r>
              <a:rPr lang="en-US" sz="3600"/>
              <a:t>La couche application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85800" y="1790700"/>
            <a:ext cx="8001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eaLnBrk="0" hangingPunct="0">
              <a:spcAft>
                <a:spcPts val="600"/>
              </a:spcAft>
            </a:pPr>
            <a:r>
              <a:rPr lang="en-US" sz="2400"/>
              <a:t>Elle fournit et gère les interfaces entre la machine et les utilisateurs, constituées des différentes </a:t>
            </a:r>
            <a:r>
              <a:rPr lang="fr-FR" sz="2400"/>
              <a:t>applications standards pour permettre la communication dans divers environnement:</a:t>
            </a:r>
          </a:p>
          <a:p>
            <a:pPr eaLnBrk="0" hangingPunct="0">
              <a:spcAft>
                <a:spcPts val="600"/>
              </a:spcAft>
            </a:pPr>
            <a:r>
              <a:rPr lang="fr-FR" sz="2400"/>
              <a:t> </a:t>
            </a:r>
          </a:p>
          <a:p>
            <a:pPr lvl="1" eaLnBrk="0" hangingPunct="0">
              <a:lnSpc>
                <a:spcPct val="110000"/>
              </a:lnSpc>
            </a:pPr>
            <a:r>
              <a:rPr lang="fr-FR" sz="2400"/>
              <a:t>- Transfert de fichiers,</a:t>
            </a:r>
          </a:p>
          <a:p>
            <a:pPr lvl="1" eaLnBrk="0" hangingPunct="0">
              <a:lnSpc>
                <a:spcPct val="110000"/>
              </a:lnSpc>
            </a:pPr>
            <a:r>
              <a:rPr lang="fr-FR" sz="2400"/>
              <a:t>- Messagerie électronique,</a:t>
            </a:r>
          </a:p>
          <a:p>
            <a:pPr lvl="1" eaLnBrk="0" hangingPunct="0">
              <a:lnSpc>
                <a:spcPct val="110000"/>
              </a:lnSpc>
            </a:pPr>
            <a:r>
              <a:rPr lang="fr-FR" sz="2400"/>
              <a:t>- Gestion et administration de réseaux,</a:t>
            </a:r>
          </a:p>
          <a:p>
            <a:pPr lvl="1" eaLnBrk="0" hangingPunct="0">
              <a:lnSpc>
                <a:spcPct val="110000"/>
              </a:lnSpc>
            </a:pPr>
            <a:r>
              <a:rPr lang="fr-FR" sz="2400"/>
              <a:t>- Terminal virtuel,</a:t>
            </a:r>
          </a:p>
          <a:p>
            <a:pPr lvl="1" eaLnBrk="0" hangingPunct="0">
              <a:lnSpc>
                <a:spcPct val="110000"/>
              </a:lnSpc>
            </a:pPr>
            <a:r>
              <a:rPr lang="fr-FR" sz="2400"/>
              <a:t>- Consultation de serveurs et de bases de données.</a:t>
            </a:r>
            <a:endParaRPr lang="fr-FR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838200" y="6858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eaLnBrk="0" hangingPunct="0"/>
            <a:r>
              <a:rPr lang="en-US" sz="3600"/>
              <a:t>La couche transport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685800" y="1828800"/>
            <a:ext cx="8077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eaLnBrk="0" hangingPunct="0">
              <a:lnSpc>
                <a:spcPct val="80000"/>
              </a:lnSpc>
            </a:pPr>
            <a:r>
              <a:rPr lang="fr-FR" sz="2400" dirty="0"/>
              <a:t>Offre aux couches supérieures un canal de transport de données de bout en bout </a:t>
            </a:r>
            <a:r>
              <a:rPr lang="fr-FR" sz="2400" dirty="0" smtClean="0"/>
              <a:t>:</a:t>
            </a:r>
            <a:endParaRPr lang="fr-FR" sz="2400" dirty="0"/>
          </a:p>
          <a:p>
            <a:pPr eaLnBrk="0" hangingPunct="0">
              <a:lnSpc>
                <a:spcPct val="80000"/>
              </a:lnSpc>
            </a:pPr>
            <a:endParaRPr lang="fr-FR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- Elle </a:t>
            </a:r>
            <a:r>
              <a:rPr lang="en-US" sz="2400" dirty="0" err="1"/>
              <a:t>accepte</a:t>
            </a:r>
            <a:r>
              <a:rPr lang="en-US" sz="2400" dirty="0"/>
              <a:t> les </a:t>
            </a:r>
            <a:r>
              <a:rPr lang="en-US" sz="2400" dirty="0" err="1"/>
              <a:t>données</a:t>
            </a:r>
            <a:r>
              <a:rPr lang="en-US" sz="2400" dirty="0"/>
              <a:t> de la </a:t>
            </a:r>
            <a:r>
              <a:rPr lang="en-US" sz="2400" dirty="0" err="1"/>
              <a:t>couche</a:t>
            </a:r>
            <a:r>
              <a:rPr lang="en-US" sz="2400" dirty="0"/>
              <a:t> </a:t>
            </a:r>
            <a:r>
              <a:rPr lang="en-US" sz="2400" dirty="0" err="1"/>
              <a:t>supérieure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- Elle </a:t>
            </a:r>
            <a:r>
              <a:rPr lang="en-US" sz="2400" dirty="0" err="1"/>
              <a:t>découpe</a:t>
            </a:r>
            <a:r>
              <a:rPr lang="en-US" sz="2400" dirty="0"/>
              <a:t> les </a:t>
            </a:r>
            <a:r>
              <a:rPr lang="en-US" sz="2400" dirty="0" err="1"/>
              <a:t>données</a:t>
            </a:r>
            <a:r>
              <a:rPr lang="en-US" sz="2400" dirty="0"/>
              <a:t> en </a:t>
            </a:r>
            <a:r>
              <a:rPr lang="en-US" sz="2400" dirty="0" err="1"/>
              <a:t>unités</a:t>
            </a:r>
            <a:r>
              <a:rPr lang="en-US" sz="2400" dirty="0"/>
              <a:t> plus petites</a:t>
            </a:r>
          </a:p>
          <a:p>
            <a:pPr>
              <a:buFontTx/>
              <a:buChar char="-"/>
            </a:pPr>
            <a:r>
              <a:rPr lang="en-US" sz="2400" dirty="0"/>
              <a:t> </a:t>
            </a:r>
            <a:r>
              <a:rPr lang="en-US" sz="2400" dirty="0" err="1"/>
              <a:t>Elles</a:t>
            </a:r>
            <a:r>
              <a:rPr lang="en-US" sz="2400" dirty="0"/>
              <a:t> </a:t>
            </a:r>
            <a:r>
              <a:rPr lang="en-US" sz="2400" dirty="0" err="1"/>
              <a:t>s'assure</a:t>
            </a:r>
            <a:r>
              <a:rPr lang="en-US" sz="2400" dirty="0"/>
              <a:t>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ces</a:t>
            </a:r>
            <a:r>
              <a:rPr lang="en-US" sz="2400" dirty="0"/>
              <a:t> </a:t>
            </a:r>
            <a:r>
              <a:rPr lang="en-US" sz="2400" dirty="0" err="1"/>
              <a:t>unités</a:t>
            </a:r>
            <a:r>
              <a:rPr lang="en-US" sz="2400" dirty="0"/>
              <a:t> </a:t>
            </a:r>
            <a:r>
              <a:rPr lang="en-US" sz="2400" dirty="0" err="1"/>
              <a:t>arrivent</a:t>
            </a:r>
            <a:r>
              <a:rPr lang="en-US" sz="2400" dirty="0"/>
              <a:t> à destination</a:t>
            </a:r>
          </a:p>
          <a:p>
            <a:pPr eaLnBrk="0" hangingPunct="0">
              <a:spcBef>
                <a:spcPts val="600"/>
              </a:spcBef>
              <a:buFontTx/>
              <a:buChar char="-"/>
            </a:pPr>
            <a:r>
              <a:rPr lang="fr-FR" sz="2400" dirty="0"/>
              <a:t> Contrôle de flux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LOBAL">
  <a:themeElements>
    <a:clrScheme name="GLOBAL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1B3753"/>
        </a:dk1>
        <a:lt1>
          <a:srgbClr val="FFFFFF"/>
        </a:lt1>
        <a:dk2>
          <a:srgbClr val="009999"/>
        </a:dk2>
        <a:lt2>
          <a:srgbClr val="FFF385"/>
        </a:lt2>
        <a:accent1>
          <a:srgbClr val="9AE6C0"/>
        </a:accent1>
        <a:accent2>
          <a:srgbClr val="0099CC"/>
        </a:accent2>
        <a:accent3>
          <a:srgbClr val="AACACA"/>
        </a:accent3>
        <a:accent4>
          <a:srgbClr val="DADADA"/>
        </a:accent4>
        <a:accent5>
          <a:srgbClr val="CAF0DC"/>
        </a:accent5>
        <a:accent6>
          <a:srgbClr val="008AB9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5375806</TotalTime>
  <Words>496</Words>
  <Application>Microsoft Office PowerPoint</Application>
  <PresentationFormat>Affichage à l'écran (4:3)</PresentationFormat>
  <Paragraphs>191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GLOBAL</vt:lpstr>
      <vt:lpstr>Présentation PowerPoint</vt:lpstr>
      <vt:lpstr>Interface réseau</vt:lpstr>
      <vt:lpstr>Le Modèle OSI</vt:lpstr>
      <vt:lpstr>Protocole</vt:lpstr>
      <vt:lpstr>Concept d’interconnexion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Echange entre deux machines</vt:lpstr>
      <vt:lpstr>Présentation PowerPoint</vt:lpstr>
      <vt:lpstr>Présentation PowerPoint</vt:lpstr>
      <vt:lpstr>Présentation PowerPoint</vt:lpstr>
    </vt:vector>
  </TitlesOfParts>
  <Company>Université Nancy 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TCP/IP</dc:title>
  <dc:creator>ufr Maths-Info</dc:creator>
  <cp:lastModifiedBy>client</cp:lastModifiedBy>
  <cp:revision>372</cp:revision>
  <dcterms:created xsi:type="dcterms:W3CDTF">2001-10-02T11:56:08Z</dcterms:created>
  <dcterms:modified xsi:type="dcterms:W3CDTF">2021-11-08T18:15:22Z</dcterms:modified>
</cp:coreProperties>
</file>