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5" autoAdjust="0"/>
    <p:restoredTop sz="94622" autoAdjust="0"/>
  </p:normalViewPr>
  <p:slideViewPr>
    <p:cSldViewPr>
      <p:cViewPr>
        <p:scale>
          <a:sx n="110" d="100"/>
          <a:sy n="110" d="100"/>
        </p:scale>
        <p:origin x="-1563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95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90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23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8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4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7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35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88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1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E9CB-59F2-4E19-9AE8-BE35E684603A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A2792-61BE-4624-B050-99E9A8B64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82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19672" y="4581128"/>
            <a:ext cx="6840760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4509120"/>
            <a:ext cx="8623311" cy="1368152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Trame:  @IP </a:t>
            </a:r>
            <a:r>
              <a:rPr lang="fr-FR" dirty="0" err="1" smtClean="0">
                <a:solidFill>
                  <a:schemeClr val="tx1"/>
                </a:solidFill>
              </a:rPr>
              <a:t>emt</a:t>
            </a:r>
            <a:r>
              <a:rPr lang="fr-FR" dirty="0" smtClean="0">
                <a:solidFill>
                  <a:schemeClr val="tx1"/>
                </a:solidFill>
              </a:rPr>
              <a:t> @  IP dst  @mac </a:t>
            </a:r>
            <a:r>
              <a:rPr lang="fr-FR" dirty="0" err="1" smtClean="0">
                <a:solidFill>
                  <a:schemeClr val="tx1"/>
                </a:solidFill>
              </a:rPr>
              <a:t>emt</a:t>
            </a:r>
            <a:r>
              <a:rPr lang="fr-FR" dirty="0" smtClean="0">
                <a:solidFill>
                  <a:schemeClr val="tx1"/>
                </a:solidFill>
              </a:rPr>
              <a:t> @mac dst …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	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6" y="-9216"/>
            <a:ext cx="844867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131840" y="458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716016" y="458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660232" y="458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èche courbée vers la gauche 21"/>
          <p:cNvSpPr/>
          <p:nvPr/>
        </p:nvSpPr>
        <p:spPr>
          <a:xfrm>
            <a:off x="1547664" y="1484784"/>
            <a:ext cx="216024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19672" y="5229200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 192.168.0.2       172.16.0.2</a:t>
            </a:r>
          </a:p>
          <a:p>
            <a:r>
              <a:rPr lang="fr-FR" sz="2000" dirty="0" smtClean="0"/>
              <a:t>      </a:t>
            </a:r>
            <a:r>
              <a:rPr lang="fr-FR" sz="2000" dirty="0"/>
              <a:t>(pc1</a:t>
            </a:r>
            <a:r>
              <a:rPr lang="fr-FR" sz="2000" dirty="0" smtClean="0"/>
              <a:t>)		(Serveur) </a:t>
            </a:r>
            <a:r>
              <a:rPr lang="fr-FR" sz="2000" dirty="0" smtClean="0">
                <a:solidFill>
                  <a:schemeClr val="tx1"/>
                </a:solidFill>
              </a:rPr>
              <a:t>	</a:t>
            </a:r>
            <a:endParaRPr lang="fr-FR" sz="2000" dirty="0"/>
          </a:p>
        </p:txBody>
      </p:sp>
      <p:sp>
        <p:nvSpPr>
          <p:cNvPr id="26" name="Flèche courbée vers le bas 25"/>
          <p:cNvSpPr/>
          <p:nvPr/>
        </p:nvSpPr>
        <p:spPr>
          <a:xfrm>
            <a:off x="1651923" y="404664"/>
            <a:ext cx="6120680" cy="864096"/>
          </a:xfrm>
          <a:prstGeom prst="curvedDownArrow">
            <a:avLst>
              <a:gd name="adj1" fmla="val 1116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18809" y="522920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 192.168.0.2</a:t>
            </a:r>
            <a:r>
              <a:rPr lang="fr-FR" dirty="0"/>
              <a:t> </a:t>
            </a:r>
            <a:r>
              <a:rPr lang="fr-FR" dirty="0" smtClean="0"/>
              <a:t>         </a:t>
            </a:r>
            <a:r>
              <a:rPr lang="fr-FR" dirty="0" smtClean="0">
                <a:solidFill>
                  <a:schemeClr val="tx1"/>
                </a:solidFill>
              </a:rPr>
              <a:t>192.168.0.3        </a:t>
            </a:r>
            <a:r>
              <a:rPr lang="fr-FR" dirty="0" smtClean="0">
                <a:solidFill>
                  <a:schemeClr val="tx1"/>
                </a:solidFill>
                <a:effectLst/>
              </a:rPr>
              <a:t>00D0.FF26.08DD       0001.43D3.8E01</a:t>
            </a:r>
          </a:p>
          <a:p>
            <a:r>
              <a:rPr lang="fr-FR" dirty="0"/>
              <a:t> </a:t>
            </a:r>
            <a:r>
              <a:rPr lang="fr-FR" dirty="0" smtClean="0"/>
              <a:t>     (pc1)		   (pc2)		 </a:t>
            </a:r>
            <a:r>
              <a:rPr lang="fr-FR" dirty="0"/>
              <a:t>(pc1) </a:t>
            </a:r>
            <a:r>
              <a:rPr lang="fr-FR" dirty="0" smtClean="0"/>
              <a:t>		 </a:t>
            </a:r>
            <a:r>
              <a:rPr lang="fr-FR" dirty="0"/>
              <a:t>(</a:t>
            </a:r>
            <a:r>
              <a:rPr lang="fr-FR" dirty="0" smtClean="0"/>
              <a:t>pc2) 	</a:t>
            </a:r>
            <a:endParaRPr lang="fr-FR" dirty="0"/>
          </a:p>
        </p:txBody>
      </p:sp>
      <p:cxnSp>
        <p:nvCxnSpPr>
          <p:cNvPr id="1025" name="Connecteur droit avec flèche 1024"/>
          <p:cNvCxnSpPr/>
          <p:nvPr/>
        </p:nvCxnSpPr>
        <p:spPr>
          <a:xfrm>
            <a:off x="1547664" y="1124744"/>
            <a:ext cx="158417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4788024" y="5219908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effectLst/>
              </a:rPr>
              <a:t>00D0.FF26.08DD       </a:t>
            </a:r>
            <a:r>
              <a:rPr lang="fr-FR" dirty="0" smtClean="0">
                <a:effectLst/>
              </a:rPr>
              <a:t>0003.E458.CC01</a:t>
            </a:r>
          </a:p>
          <a:p>
            <a:r>
              <a:rPr lang="fr-FR" dirty="0"/>
              <a:t> </a:t>
            </a:r>
            <a:r>
              <a:rPr lang="fr-FR" dirty="0" smtClean="0"/>
              <a:t>         (pc1)                   (</a:t>
            </a:r>
            <a:r>
              <a:rPr lang="fr-FR" dirty="0"/>
              <a:t>Router1</a:t>
            </a:r>
            <a:r>
              <a:rPr lang="fr-FR" sz="1200" dirty="0"/>
              <a:t>_mac1</a:t>
            </a:r>
            <a:r>
              <a:rPr lang="fr-FR" dirty="0"/>
              <a:t>)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693548" y="1844824"/>
            <a:ext cx="1368152" cy="180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88024" y="5230941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0003.E458.CC02       0003.E49A.B701</a:t>
            </a:r>
          </a:p>
          <a:p>
            <a:r>
              <a:rPr lang="fr-FR" dirty="0" smtClean="0"/>
              <a:t>  (Router1</a:t>
            </a:r>
            <a:r>
              <a:rPr lang="fr-FR" sz="1200" dirty="0" smtClean="0"/>
              <a:t>_mac2</a:t>
            </a:r>
            <a:r>
              <a:rPr lang="fr-FR" dirty="0" smtClean="0"/>
              <a:t>)            (Router2</a:t>
            </a:r>
            <a:r>
              <a:rPr lang="fr-FR" sz="1200" dirty="0" smtClean="0"/>
              <a:t>_mac1</a:t>
            </a:r>
            <a:r>
              <a:rPr lang="fr-FR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024" y="5230941"/>
            <a:ext cx="3597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0003.E49A.B702       00E0.A321.E196</a:t>
            </a:r>
          </a:p>
          <a:p>
            <a:r>
              <a:rPr lang="fr-FR" dirty="0" smtClean="0"/>
              <a:t>  (Router2</a:t>
            </a:r>
            <a:r>
              <a:rPr lang="fr-FR" sz="1200" dirty="0" smtClean="0"/>
              <a:t>_mac2</a:t>
            </a:r>
            <a:r>
              <a:rPr lang="fr-FR" dirty="0" smtClean="0"/>
              <a:t>)	      (Serveur)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52120" y="1761240"/>
            <a:ext cx="1728192" cy="115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22" grpId="0" animBg="1"/>
      <p:bldP spid="22" grpId="1" animBg="1"/>
      <p:bldP spid="23" grpId="0"/>
      <p:bldP spid="26" grpId="0" animBg="1"/>
      <p:bldP spid="26" grpId="1" animBg="1"/>
      <p:bldP spid="28" grpId="0"/>
      <p:bldP spid="28" grpId="1"/>
      <p:bldP spid="1027" grpId="0"/>
      <p:bldP spid="1027" grpId="1"/>
      <p:bldP spid="17" grpId="0"/>
      <p:bldP spid="17" grpId="1"/>
      <p:bldP spid="1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55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Youcef Zafoune</dc:creator>
  <cp:lastModifiedBy>client</cp:lastModifiedBy>
  <cp:revision>18</cp:revision>
  <dcterms:created xsi:type="dcterms:W3CDTF">2019-06-01T08:12:31Z</dcterms:created>
  <dcterms:modified xsi:type="dcterms:W3CDTF">2021-05-02T23:32:19Z</dcterms:modified>
  <cp:contentStatus/>
</cp:coreProperties>
</file>