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2" r:id="rId6"/>
    <p:sldId id="308" r:id="rId7"/>
    <p:sldId id="313" r:id="rId8"/>
    <p:sldId id="334" r:id="rId9"/>
    <p:sldId id="314" r:id="rId10"/>
    <p:sldId id="323" r:id="rId11"/>
    <p:sldId id="309" r:id="rId12"/>
    <p:sldId id="316" r:id="rId13"/>
    <p:sldId id="320" r:id="rId14"/>
    <p:sldId id="321" r:id="rId15"/>
    <p:sldId id="319" r:id="rId16"/>
    <p:sldId id="326" r:id="rId17"/>
    <p:sldId id="311" r:id="rId18"/>
    <p:sldId id="332" r:id="rId19"/>
    <p:sldId id="317" r:id="rId20"/>
    <p:sldId id="315" r:id="rId21"/>
    <p:sldId id="318" r:id="rId22"/>
    <p:sldId id="327" r:id="rId23"/>
    <p:sldId id="310" r:id="rId24"/>
    <p:sldId id="324" r:id="rId25"/>
    <p:sldId id="330" r:id="rId26"/>
    <p:sldId id="333" r:id="rId27"/>
    <p:sldId id="339" r:id="rId28"/>
    <p:sldId id="335" r:id="rId29"/>
    <p:sldId id="336" r:id="rId30"/>
    <p:sldId id="337" r:id="rId31"/>
    <p:sldId id="338" r:id="rId32"/>
    <p:sldId id="32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CA7E2-EAB2-4618-B3A6-F6917C10C31D}" v="22" dt="2022-09-15T08:40:28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nny Amalo" userId="60004480-e4e4-4a44-9f09-bde34f78fb80" providerId="ADAL" clId="{430CA7E2-EAB2-4618-B3A6-F6917C10C31D}"/>
    <pc:docChg chg="undo custSel addSld delSld modSld sldOrd">
      <pc:chgData name="Fenny Amalo" userId="60004480-e4e4-4a44-9f09-bde34f78fb80" providerId="ADAL" clId="{430CA7E2-EAB2-4618-B3A6-F6917C10C31D}" dt="2022-09-15T10:30:08.210" v="3269" actId="20577"/>
      <pc:docMkLst>
        <pc:docMk/>
      </pc:docMkLst>
      <pc:sldChg chg="modSp mod">
        <pc:chgData name="Fenny Amalo" userId="60004480-e4e4-4a44-9f09-bde34f78fb80" providerId="ADAL" clId="{430CA7E2-EAB2-4618-B3A6-F6917C10C31D}" dt="2022-09-14T08:53:33.820" v="2564" actId="20577"/>
        <pc:sldMkLst>
          <pc:docMk/>
          <pc:sldMk cId="895915843" sldId="266"/>
        </pc:sldMkLst>
        <pc:spChg chg="mod">
          <ac:chgData name="Fenny Amalo" userId="60004480-e4e4-4a44-9f09-bde34f78fb80" providerId="ADAL" clId="{430CA7E2-EAB2-4618-B3A6-F6917C10C31D}" dt="2022-09-14T08:53:33.820" v="2564" actId="20577"/>
          <ac:spMkLst>
            <pc:docMk/>
            <pc:sldMk cId="895915843" sldId="266"/>
            <ac:spMk id="3" creationId="{255E1F2F-E259-4EA8-9FFD-3A10AF541859}"/>
          </ac:spMkLst>
        </pc:spChg>
      </pc:sldChg>
      <pc:sldChg chg="modSp mod">
        <pc:chgData name="Fenny Amalo" userId="60004480-e4e4-4a44-9f09-bde34f78fb80" providerId="ADAL" clId="{430CA7E2-EAB2-4618-B3A6-F6917C10C31D}" dt="2022-09-13T10:26:00.825" v="1407" actId="20577"/>
        <pc:sldMkLst>
          <pc:docMk/>
          <pc:sldMk cId="265522590" sldId="308"/>
        </pc:sldMkLst>
        <pc:spChg chg="mod">
          <ac:chgData name="Fenny Amalo" userId="60004480-e4e4-4a44-9f09-bde34f78fb80" providerId="ADAL" clId="{430CA7E2-EAB2-4618-B3A6-F6917C10C31D}" dt="2022-09-13T10:26:00.825" v="1407" actId="20577"/>
          <ac:spMkLst>
            <pc:docMk/>
            <pc:sldMk cId="265522590" sldId="308"/>
            <ac:spMk id="5" creationId="{75C89B80-C0E7-9ECA-464F-94C478225F35}"/>
          </ac:spMkLst>
        </pc:spChg>
      </pc:sldChg>
      <pc:sldChg chg="addSp modSp mod">
        <pc:chgData name="Fenny Amalo" userId="60004480-e4e4-4a44-9f09-bde34f78fb80" providerId="ADAL" clId="{430CA7E2-EAB2-4618-B3A6-F6917C10C31D}" dt="2022-09-13T10:25:08.940" v="1386" actId="12"/>
        <pc:sldMkLst>
          <pc:docMk/>
          <pc:sldMk cId="1856372356" sldId="309"/>
        </pc:sldMkLst>
        <pc:spChg chg="mod">
          <ac:chgData name="Fenny Amalo" userId="60004480-e4e4-4a44-9f09-bde34f78fb80" providerId="ADAL" clId="{430CA7E2-EAB2-4618-B3A6-F6917C10C31D}" dt="2022-09-13T08:37:19.618" v="200" actId="20577"/>
          <ac:spMkLst>
            <pc:docMk/>
            <pc:sldMk cId="1856372356" sldId="309"/>
            <ac:spMk id="2" creationId="{66A47F5C-50EC-416A-AE8C-6F6BB4225673}"/>
          </ac:spMkLst>
        </pc:spChg>
        <pc:spChg chg="mod">
          <ac:chgData name="Fenny Amalo" userId="60004480-e4e4-4a44-9f09-bde34f78fb80" providerId="ADAL" clId="{430CA7E2-EAB2-4618-B3A6-F6917C10C31D}" dt="2022-09-13T10:25:08.940" v="1386" actId="12"/>
          <ac:spMkLst>
            <pc:docMk/>
            <pc:sldMk cId="1856372356" sldId="309"/>
            <ac:spMk id="12" creationId="{29CBE327-B8FB-BDD5-2197-73762634E2CE}"/>
          </ac:spMkLst>
        </pc:spChg>
        <pc:spChg chg="add mod">
          <ac:chgData name="Fenny Amalo" userId="60004480-e4e4-4a44-9f09-bde34f78fb80" providerId="ADAL" clId="{430CA7E2-EAB2-4618-B3A6-F6917C10C31D}" dt="2022-09-13T09:04:07.975" v="540" actId="113"/>
          <ac:spMkLst>
            <pc:docMk/>
            <pc:sldMk cId="1856372356" sldId="309"/>
            <ac:spMk id="13" creationId="{86030232-8EF7-E1B2-AF52-733212C2A589}"/>
          </ac:spMkLst>
        </pc:spChg>
      </pc:sldChg>
      <pc:sldChg chg="addSp delSp modSp mod">
        <pc:chgData name="Fenny Amalo" userId="60004480-e4e4-4a44-9f09-bde34f78fb80" providerId="ADAL" clId="{430CA7E2-EAB2-4618-B3A6-F6917C10C31D}" dt="2022-09-13T09:27:58.350" v="1030" actId="1076"/>
        <pc:sldMkLst>
          <pc:docMk/>
          <pc:sldMk cId="3385351226" sldId="310"/>
        </pc:sldMkLst>
        <pc:spChg chg="mod">
          <ac:chgData name="Fenny Amalo" userId="60004480-e4e4-4a44-9f09-bde34f78fb80" providerId="ADAL" clId="{430CA7E2-EAB2-4618-B3A6-F6917C10C31D}" dt="2022-09-13T09:15:17.809" v="755" actId="14100"/>
          <ac:spMkLst>
            <pc:docMk/>
            <pc:sldMk cId="3385351226" sldId="310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09:25:16.553" v="907" actId="22"/>
          <ac:spMkLst>
            <pc:docMk/>
            <pc:sldMk cId="3385351226" sldId="310"/>
            <ac:spMk id="5" creationId="{FA398807-F6FD-7C52-9E50-92C39B95395E}"/>
          </ac:spMkLst>
        </pc:spChg>
        <pc:spChg chg="add mod">
          <ac:chgData name="Fenny Amalo" userId="60004480-e4e4-4a44-9f09-bde34f78fb80" providerId="ADAL" clId="{430CA7E2-EAB2-4618-B3A6-F6917C10C31D}" dt="2022-09-13T09:27:58.350" v="1030" actId="1076"/>
          <ac:spMkLst>
            <pc:docMk/>
            <pc:sldMk cId="3385351226" sldId="310"/>
            <ac:spMk id="10" creationId="{358C9984-6107-E137-F6CE-15305E83784A}"/>
          </ac:spMkLst>
        </pc:spChg>
        <pc:graphicFrameChg chg="del">
          <ac:chgData name="Fenny Amalo" userId="60004480-e4e4-4a44-9f09-bde34f78fb80" providerId="ADAL" clId="{430CA7E2-EAB2-4618-B3A6-F6917C10C31D}" dt="2022-09-13T09:15:23.959" v="756" actId="21"/>
          <ac:graphicFrameMkLst>
            <pc:docMk/>
            <pc:sldMk cId="3385351226" sldId="310"/>
            <ac:graphicFrameMk id="4" creationId="{59F5A1AC-D08D-42AE-B94A-1CAFB517D846}"/>
          </ac:graphicFrameMkLst>
        </pc:graphicFrameChg>
        <pc:picChg chg="add mod ord">
          <ac:chgData name="Fenny Amalo" userId="60004480-e4e4-4a44-9f09-bde34f78fb80" providerId="ADAL" clId="{430CA7E2-EAB2-4618-B3A6-F6917C10C31D}" dt="2022-09-13T09:26:28.871" v="923" actId="1076"/>
          <ac:picMkLst>
            <pc:docMk/>
            <pc:sldMk cId="3385351226" sldId="310"/>
            <ac:picMk id="7" creationId="{FD5BD596-9B07-6277-6174-126B2EB31287}"/>
          </ac:picMkLst>
        </pc:picChg>
        <pc:picChg chg="add mod">
          <ac:chgData name="Fenny Amalo" userId="60004480-e4e4-4a44-9f09-bde34f78fb80" providerId="ADAL" clId="{430CA7E2-EAB2-4618-B3A6-F6917C10C31D}" dt="2022-09-13T09:26:35.799" v="924" actId="14100"/>
          <ac:picMkLst>
            <pc:docMk/>
            <pc:sldMk cId="3385351226" sldId="310"/>
            <ac:picMk id="9" creationId="{70910ED2-B0BC-8A84-CDCC-F156A8EEF505}"/>
          </ac:picMkLst>
        </pc:picChg>
      </pc:sldChg>
      <pc:sldChg chg="addSp delSp modSp mod">
        <pc:chgData name="Fenny Amalo" userId="60004480-e4e4-4a44-9f09-bde34f78fb80" providerId="ADAL" clId="{430CA7E2-EAB2-4618-B3A6-F6917C10C31D}" dt="2022-09-13T08:37:51.522" v="224" actId="20577"/>
        <pc:sldMkLst>
          <pc:docMk/>
          <pc:sldMk cId="1771027820" sldId="311"/>
        </pc:sldMkLst>
        <pc:spChg chg="mod">
          <ac:chgData name="Fenny Amalo" userId="60004480-e4e4-4a44-9f09-bde34f78fb80" providerId="ADAL" clId="{430CA7E2-EAB2-4618-B3A6-F6917C10C31D}" dt="2022-09-13T08:37:51.522" v="224" actId="20577"/>
          <ac:spMkLst>
            <pc:docMk/>
            <pc:sldMk cId="1771027820" sldId="311"/>
            <ac:spMk id="2" creationId="{66A47F5C-50EC-416A-AE8C-6F6BB4225673}"/>
          </ac:spMkLst>
        </pc:spChg>
        <pc:spChg chg="del">
          <ac:chgData name="Fenny Amalo" userId="60004480-e4e4-4a44-9f09-bde34f78fb80" providerId="ADAL" clId="{430CA7E2-EAB2-4618-B3A6-F6917C10C31D}" dt="2022-09-13T08:31:05.613" v="0" actId="22"/>
          <ac:spMkLst>
            <pc:docMk/>
            <pc:sldMk cId="1771027820" sldId="311"/>
            <ac:spMk id="6" creationId="{474F09EE-5E65-A1DA-70DF-7A998BF88867}"/>
          </ac:spMkLst>
        </pc:spChg>
        <pc:spChg chg="add mod">
          <ac:chgData name="Fenny Amalo" userId="60004480-e4e4-4a44-9f09-bde34f78fb80" providerId="ADAL" clId="{430CA7E2-EAB2-4618-B3A6-F6917C10C31D}" dt="2022-09-13T08:32:09.831" v="95" actId="14100"/>
          <ac:spMkLst>
            <pc:docMk/>
            <pc:sldMk cId="1771027820" sldId="311"/>
            <ac:spMk id="9" creationId="{27CCB635-BF41-D76D-1B2F-884ADA08C9B2}"/>
          </ac:spMkLst>
        </pc:spChg>
        <pc:picChg chg="add mod ord">
          <ac:chgData name="Fenny Amalo" userId="60004480-e4e4-4a44-9f09-bde34f78fb80" providerId="ADAL" clId="{430CA7E2-EAB2-4618-B3A6-F6917C10C31D}" dt="2022-09-13T08:31:14.583" v="1" actId="1076"/>
          <ac:picMkLst>
            <pc:docMk/>
            <pc:sldMk cId="1771027820" sldId="311"/>
            <ac:picMk id="8" creationId="{E4BEC411-716B-1604-3742-D3B9AFA78A21}"/>
          </ac:picMkLst>
        </pc:picChg>
      </pc:sldChg>
      <pc:sldChg chg="modSp mod">
        <pc:chgData name="Fenny Amalo" userId="60004480-e4e4-4a44-9f09-bde34f78fb80" providerId="ADAL" clId="{430CA7E2-EAB2-4618-B3A6-F6917C10C31D}" dt="2022-09-13T10:26:19.630" v="1418" actId="5793"/>
        <pc:sldMkLst>
          <pc:docMk/>
          <pc:sldMk cId="176352093" sldId="312"/>
        </pc:sldMkLst>
        <pc:spChg chg="mod">
          <ac:chgData name="Fenny Amalo" userId="60004480-e4e4-4a44-9f09-bde34f78fb80" providerId="ADAL" clId="{430CA7E2-EAB2-4618-B3A6-F6917C10C31D}" dt="2022-09-13T10:26:19.630" v="1418" actId="5793"/>
          <ac:spMkLst>
            <pc:docMk/>
            <pc:sldMk cId="176352093" sldId="312"/>
            <ac:spMk id="3" creationId="{E0D1ACDF-6636-8C59-67B8-B0A076C5FCB4}"/>
          </ac:spMkLst>
        </pc:spChg>
      </pc:sldChg>
      <pc:sldChg chg="modSp mod">
        <pc:chgData name="Fenny Amalo" userId="60004480-e4e4-4a44-9f09-bde34f78fb80" providerId="ADAL" clId="{430CA7E2-EAB2-4618-B3A6-F6917C10C31D}" dt="2022-09-14T08:52:17.188" v="2540" actId="255"/>
        <pc:sldMkLst>
          <pc:docMk/>
          <pc:sldMk cId="4255486706" sldId="313"/>
        </pc:sldMkLst>
        <pc:spChg chg="mod">
          <ac:chgData name="Fenny Amalo" userId="60004480-e4e4-4a44-9f09-bde34f78fb80" providerId="ADAL" clId="{430CA7E2-EAB2-4618-B3A6-F6917C10C31D}" dt="2022-09-14T08:52:17.188" v="2540" actId="255"/>
          <ac:spMkLst>
            <pc:docMk/>
            <pc:sldMk cId="4255486706" sldId="313"/>
            <ac:spMk id="2" creationId="{79636603-458B-894B-4552-CC7B853EBDAE}"/>
          </ac:spMkLst>
        </pc:spChg>
        <pc:spChg chg="mod">
          <ac:chgData name="Fenny Amalo" userId="60004480-e4e4-4a44-9f09-bde34f78fb80" providerId="ADAL" clId="{430CA7E2-EAB2-4618-B3A6-F6917C10C31D}" dt="2022-09-14T08:51:48.246" v="2508" actId="20577"/>
          <ac:spMkLst>
            <pc:docMk/>
            <pc:sldMk cId="4255486706" sldId="313"/>
            <ac:spMk id="3" creationId="{2431D442-B99B-10DA-2268-72D06DEE72D5}"/>
          </ac:spMkLst>
        </pc:spChg>
      </pc:sldChg>
      <pc:sldChg chg="addSp delSp modSp new mod ord">
        <pc:chgData name="Fenny Amalo" userId="60004480-e4e4-4a44-9f09-bde34f78fb80" providerId="ADAL" clId="{430CA7E2-EAB2-4618-B3A6-F6917C10C31D}" dt="2022-09-13T08:36:54.070" v="165" actId="1076"/>
        <pc:sldMkLst>
          <pc:docMk/>
          <pc:sldMk cId="2462487157" sldId="314"/>
        </pc:sldMkLst>
        <pc:spChg chg="mod">
          <ac:chgData name="Fenny Amalo" userId="60004480-e4e4-4a44-9f09-bde34f78fb80" providerId="ADAL" clId="{430CA7E2-EAB2-4618-B3A6-F6917C10C31D}" dt="2022-09-13T08:33:12.574" v="106" actId="20577"/>
          <ac:spMkLst>
            <pc:docMk/>
            <pc:sldMk cId="2462487157" sldId="314"/>
            <ac:spMk id="2" creationId="{1DC4E992-3592-5C16-0C97-AAC8A2546389}"/>
          </ac:spMkLst>
        </pc:spChg>
        <pc:spChg chg="del">
          <ac:chgData name="Fenny Amalo" userId="60004480-e4e4-4a44-9f09-bde34f78fb80" providerId="ADAL" clId="{430CA7E2-EAB2-4618-B3A6-F6917C10C31D}" dt="2022-09-13T08:33:56.543" v="107" actId="931"/>
          <ac:spMkLst>
            <pc:docMk/>
            <pc:sldMk cId="2462487157" sldId="314"/>
            <ac:spMk id="3" creationId="{12887A12-15F4-5FAD-7552-42335DABC701}"/>
          </ac:spMkLst>
        </pc:spChg>
        <pc:spChg chg="add mod">
          <ac:chgData name="Fenny Amalo" userId="60004480-e4e4-4a44-9f09-bde34f78fb80" providerId="ADAL" clId="{430CA7E2-EAB2-4618-B3A6-F6917C10C31D}" dt="2022-09-13T08:36:54.070" v="165" actId="1076"/>
          <ac:spMkLst>
            <pc:docMk/>
            <pc:sldMk cId="2462487157" sldId="314"/>
            <ac:spMk id="10" creationId="{702DFE64-37F3-2ED0-3282-1EB4794E18AE}"/>
          </ac:spMkLst>
        </pc:spChg>
        <pc:spChg chg="add mod">
          <ac:chgData name="Fenny Amalo" userId="60004480-e4e4-4a44-9f09-bde34f78fb80" providerId="ADAL" clId="{430CA7E2-EAB2-4618-B3A6-F6917C10C31D}" dt="2022-09-13T08:36:13.126" v="136" actId="1076"/>
          <ac:spMkLst>
            <pc:docMk/>
            <pc:sldMk cId="2462487157" sldId="314"/>
            <ac:spMk id="11" creationId="{1486B862-1198-0092-C8A9-29DA69FCAE25}"/>
          </ac:spMkLst>
        </pc:spChg>
        <pc:spChg chg="add mod">
          <ac:chgData name="Fenny Amalo" userId="60004480-e4e4-4a44-9f09-bde34f78fb80" providerId="ADAL" clId="{430CA7E2-EAB2-4618-B3A6-F6917C10C31D}" dt="2022-09-13T08:36:39.294" v="163" actId="14100"/>
          <ac:spMkLst>
            <pc:docMk/>
            <pc:sldMk cId="2462487157" sldId="314"/>
            <ac:spMk id="12" creationId="{2388B129-61B0-C9CC-4200-C144E987BF61}"/>
          </ac:spMkLst>
        </pc:spChg>
        <pc:picChg chg="add mod">
          <ac:chgData name="Fenny Amalo" userId="60004480-e4e4-4a44-9f09-bde34f78fb80" providerId="ADAL" clId="{430CA7E2-EAB2-4618-B3A6-F6917C10C31D}" dt="2022-09-13T08:35:20.983" v="119" actId="1076"/>
          <ac:picMkLst>
            <pc:docMk/>
            <pc:sldMk cId="2462487157" sldId="314"/>
            <ac:picMk id="5" creationId="{05D0CD1D-A96F-7410-9B93-AABCC0436D8C}"/>
          </ac:picMkLst>
        </pc:picChg>
        <pc:picChg chg="add mod">
          <ac:chgData name="Fenny Amalo" userId="60004480-e4e4-4a44-9f09-bde34f78fb80" providerId="ADAL" clId="{430CA7E2-EAB2-4618-B3A6-F6917C10C31D}" dt="2022-09-13T08:36:50.678" v="164" actId="1076"/>
          <ac:picMkLst>
            <pc:docMk/>
            <pc:sldMk cId="2462487157" sldId="314"/>
            <ac:picMk id="7" creationId="{A399C6F4-C2F8-1326-F8C0-E0145F096EC4}"/>
          </ac:picMkLst>
        </pc:picChg>
        <pc:picChg chg="add mod">
          <ac:chgData name="Fenny Amalo" userId="60004480-e4e4-4a44-9f09-bde34f78fb80" providerId="ADAL" clId="{430CA7E2-EAB2-4618-B3A6-F6917C10C31D}" dt="2022-09-13T08:35:25.086" v="121" actId="1076"/>
          <ac:picMkLst>
            <pc:docMk/>
            <pc:sldMk cId="2462487157" sldId="314"/>
            <ac:picMk id="9" creationId="{089C4E7C-8FC3-2EC4-C73E-4753BF124D30}"/>
          </ac:picMkLst>
        </pc:picChg>
      </pc:sldChg>
      <pc:sldChg chg="addSp delSp modSp new mod">
        <pc:chgData name="Fenny Amalo" userId="60004480-e4e4-4a44-9f09-bde34f78fb80" providerId="ADAL" clId="{430CA7E2-EAB2-4618-B3A6-F6917C10C31D}" dt="2022-09-13T09:11:14.524" v="707" actId="20577"/>
        <pc:sldMkLst>
          <pc:docMk/>
          <pc:sldMk cId="1742200291" sldId="315"/>
        </pc:sldMkLst>
        <pc:spChg chg="mod">
          <ac:chgData name="Fenny Amalo" userId="60004480-e4e4-4a44-9f09-bde34f78fb80" providerId="ADAL" clId="{430CA7E2-EAB2-4618-B3A6-F6917C10C31D}" dt="2022-09-13T09:08:52.518" v="686" actId="20577"/>
          <ac:spMkLst>
            <pc:docMk/>
            <pc:sldMk cId="1742200291" sldId="315"/>
            <ac:spMk id="2" creationId="{576FB53A-4AAC-9727-B22B-C9DAEC89A51B}"/>
          </ac:spMkLst>
        </pc:spChg>
        <pc:spChg chg="del">
          <ac:chgData name="Fenny Amalo" userId="60004480-e4e4-4a44-9f09-bde34f78fb80" providerId="ADAL" clId="{430CA7E2-EAB2-4618-B3A6-F6917C10C31D}" dt="2022-09-13T09:09:39.605" v="687" actId="22"/>
          <ac:spMkLst>
            <pc:docMk/>
            <pc:sldMk cId="1742200291" sldId="315"/>
            <ac:spMk id="3" creationId="{74B2F66B-8FC8-3D5E-A973-CC7E818BBCA2}"/>
          </ac:spMkLst>
        </pc:spChg>
        <pc:spChg chg="add mod">
          <ac:chgData name="Fenny Amalo" userId="60004480-e4e4-4a44-9f09-bde34f78fb80" providerId="ADAL" clId="{430CA7E2-EAB2-4618-B3A6-F6917C10C31D}" dt="2022-09-13T09:11:14.524" v="707" actId="20577"/>
          <ac:spMkLst>
            <pc:docMk/>
            <pc:sldMk cId="1742200291" sldId="315"/>
            <ac:spMk id="6" creationId="{239F9755-6176-5FD1-8ECA-644D13FA8A72}"/>
          </ac:spMkLst>
        </pc:spChg>
        <pc:picChg chg="add mod ord">
          <ac:chgData name="Fenny Amalo" userId="60004480-e4e4-4a44-9f09-bde34f78fb80" providerId="ADAL" clId="{430CA7E2-EAB2-4618-B3A6-F6917C10C31D}" dt="2022-09-13T09:09:43.026" v="688" actId="1076"/>
          <ac:picMkLst>
            <pc:docMk/>
            <pc:sldMk cId="1742200291" sldId="315"/>
            <ac:picMk id="5" creationId="{F080DCEE-663C-1416-9027-9632E3ED31C4}"/>
          </ac:picMkLst>
        </pc:picChg>
      </pc:sldChg>
      <pc:sldChg chg="addSp delSp modSp add mod">
        <pc:chgData name="Fenny Amalo" userId="60004480-e4e4-4a44-9f09-bde34f78fb80" providerId="ADAL" clId="{430CA7E2-EAB2-4618-B3A6-F6917C10C31D}" dt="2022-09-13T10:15:24.180" v="1161" actId="1076"/>
        <pc:sldMkLst>
          <pc:docMk/>
          <pc:sldMk cId="197245604" sldId="316"/>
        </pc:sldMkLst>
        <pc:spChg chg="mod">
          <ac:chgData name="Fenny Amalo" userId="60004480-e4e4-4a44-9f09-bde34f78fb80" providerId="ADAL" clId="{430CA7E2-EAB2-4618-B3A6-F6917C10C31D}" dt="2022-09-13T10:11:55.276" v="1085" actId="20577"/>
          <ac:spMkLst>
            <pc:docMk/>
            <pc:sldMk cId="197245604" sldId="316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09:29:32.707" v="1048" actId="22"/>
          <ac:spMkLst>
            <pc:docMk/>
            <pc:sldMk cId="197245604" sldId="316"/>
            <ac:spMk id="4" creationId="{3597FE63-9F24-E1D5-9B16-39C356838B00}"/>
          </ac:spMkLst>
        </pc:spChg>
        <pc:spChg chg="mod">
          <ac:chgData name="Fenny Amalo" userId="60004480-e4e4-4a44-9f09-bde34f78fb80" providerId="ADAL" clId="{430CA7E2-EAB2-4618-B3A6-F6917C10C31D}" dt="2022-09-13T10:15:24.180" v="1161" actId="1076"/>
          <ac:spMkLst>
            <pc:docMk/>
            <pc:sldMk cId="197245604" sldId="316"/>
            <ac:spMk id="12" creationId="{29CBE327-B8FB-BDD5-2197-73762634E2CE}"/>
          </ac:spMkLst>
        </pc:spChg>
        <pc:picChg chg="add mod ord">
          <ac:chgData name="Fenny Amalo" userId="60004480-e4e4-4a44-9f09-bde34f78fb80" providerId="ADAL" clId="{430CA7E2-EAB2-4618-B3A6-F6917C10C31D}" dt="2022-09-13T10:12:23.124" v="1092" actId="1076"/>
          <ac:picMkLst>
            <pc:docMk/>
            <pc:sldMk cId="197245604" sldId="316"/>
            <ac:picMk id="6" creationId="{88351699-0CC2-41B3-D2AE-8040C0C83EC9}"/>
          </ac:picMkLst>
        </pc:picChg>
        <pc:picChg chg="del">
          <ac:chgData name="Fenny Amalo" userId="60004480-e4e4-4a44-9f09-bde34f78fb80" providerId="ADAL" clId="{430CA7E2-EAB2-4618-B3A6-F6917C10C31D}" dt="2022-09-13T09:29:03.578" v="1044" actId="478"/>
          <ac:picMkLst>
            <pc:docMk/>
            <pc:sldMk cId="197245604" sldId="316"/>
            <ac:picMk id="11" creationId="{D50D9BF0-4800-5953-2221-58263C3162CD}"/>
          </ac:picMkLst>
        </pc:picChg>
      </pc:sldChg>
      <pc:sldChg chg="new del">
        <pc:chgData name="Fenny Amalo" userId="60004480-e4e4-4a44-9f09-bde34f78fb80" providerId="ADAL" clId="{430CA7E2-EAB2-4618-B3A6-F6917C10C31D}" dt="2022-09-13T08:57:16.726" v="226" actId="2696"/>
        <pc:sldMkLst>
          <pc:docMk/>
          <pc:sldMk cId="1921282879" sldId="316"/>
        </pc:sldMkLst>
      </pc:sldChg>
      <pc:sldChg chg="addSp delSp modSp add mod">
        <pc:chgData name="Fenny Amalo" userId="60004480-e4e4-4a44-9f09-bde34f78fb80" providerId="ADAL" clId="{430CA7E2-EAB2-4618-B3A6-F6917C10C31D}" dt="2022-09-13T09:08:10.106" v="661" actId="1076"/>
        <pc:sldMkLst>
          <pc:docMk/>
          <pc:sldMk cId="3284060010" sldId="317"/>
        </pc:sldMkLst>
        <pc:spChg chg="mod">
          <ac:chgData name="Fenny Amalo" userId="60004480-e4e4-4a44-9f09-bde34f78fb80" providerId="ADAL" clId="{430CA7E2-EAB2-4618-B3A6-F6917C10C31D}" dt="2022-09-13T08:57:53.157" v="245" actId="20577"/>
          <ac:spMkLst>
            <pc:docMk/>
            <pc:sldMk cId="3284060010" sldId="317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08:58:11.281" v="247" actId="22"/>
          <ac:spMkLst>
            <pc:docMk/>
            <pc:sldMk cId="3284060010" sldId="317"/>
            <ac:spMk id="4" creationId="{830A946B-7CF8-42A6-F336-7665A6A944B2}"/>
          </ac:spMkLst>
        </pc:spChg>
        <pc:spChg chg="mod">
          <ac:chgData name="Fenny Amalo" userId="60004480-e4e4-4a44-9f09-bde34f78fb80" providerId="ADAL" clId="{430CA7E2-EAB2-4618-B3A6-F6917C10C31D}" dt="2022-09-13T09:07:50.982" v="658" actId="113"/>
          <ac:spMkLst>
            <pc:docMk/>
            <pc:sldMk cId="3284060010" sldId="317"/>
            <ac:spMk id="9" creationId="{27CCB635-BF41-D76D-1B2F-884ADA08C9B2}"/>
          </ac:spMkLst>
        </pc:spChg>
        <pc:spChg chg="add mod">
          <ac:chgData name="Fenny Amalo" userId="60004480-e4e4-4a44-9f09-bde34f78fb80" providerId="ADAL" clId="{430CA7E2-EAB2-4618-B3A6-F6917C10C31D}" dt="2022-09-13T09:08:10.106" v="661" actId="1076"/>
          <ac:spMkLst>
            <pc:docMk/>
            <pc:sldMk cId="3284060010" sldId="317"/>
            <ac:spMk id="11" creationId="{778670B3-E6EB-E8EA-6E2E-58E790B70E64}"/>
          </ac:spMkLst>
        </pc:spChg>
        <pc:picChg chg="add mod ord">
          <ac:chgData name="Fenny Amalo" userId="60004480-e4e4-4a44-9f09-bde34f78fb80" providerId="ADAL" clId="{430CA7E2-EAB2-4618-B3A6-F6917C10C31D}" dt="2022-09-13T09:07:20.714" v="653" actId="1076"/>
          <ac:picMkLst>
            <pc:docMk/>
            <pc:sldMk cId="3284060010" sldId="317"/>
            <ac:picMk id="6" creationId="{945C381A-1BA9-0A07-AC0E-958D10ED0498}"/>
          </ac:picMkLst>
        </pc:picChg>
        <pc:picChg chg="del">
          <ac:chgData name="Fenny Amalo" userId="60004480-e4e4-4a44-9f09-bde34f78fb80" providerId="ADAL" clId="{430CA7E2-EAB2-4618-B3A6-F6917C10C31D}" dt="2022-09-13T08:57:55.529" v="246" actId="478"/>
          <ac:picMkLst>
            <pc:docMk/>
            <pc:sldMk cId="3284060010" sldId="317"/>
            <ac:picMk id="8" creationId="{E4BEC411-716B-1604-3742-D3B9AFA78A21}"/>
          </ac:picMkLst>
        </pc:picChg>
        <pc:picChg chg="add mod">
          <ac:chgData name="Fenny Amalo" userId="60004480-e4e4-4a44-9f09-bde34f78fb80" providerId="ADAL" clId="{430CA7E2-EAB2-4618-B3A6-F6917C10C31D}" dt="2022-09-13T09:08:06.386" v="660" actId="14100"/>
          <ac:picMkLst>
            <pc:docMk/>
            <pc:sldMk cId="3284060010" sldId="317"/>
            <ac:picMk id="10" creationId="{3B06C53B-32F8-C096-7A2B-2A699DBD9AA9}"/>
          </ac:picMkLst>
        </pc:picChg>
      </pc:sldChg>
      <pc:sldChg chg="addSp delSp modSp add mod">
        <pc:chgData name="Fenny Amalo" userId="60004480-e4e4-4a44-9f09-bde34f78fb80" providerId="ADAL" clId="{430CA7E2-EAB2-4618-B3A6-F6917C10C31D}" dt="2022-09-13T09:25:01.071" v="906" actId="1076"/>
        <pc:sldMkLst>
          <pc:docMk/>
          <pc:sldMk cId="795793724" sldId="318"/>
        </pc:sldMkLst>
        <pc:spChg chg="mod">
          <ac:chgData name="Fenny Amalo" userId="60004480-e4e4-4a44-9f09-bde34f78fb80" providerId="ADAL" clId="{430CA7E2-EAB2-4618-B3A6-F6917C10C31D}" dt="2022-09-13T09:16:18.751" v="764" actId="20577"/>
          <ac:spMkLst>
            <pc:docMk/>
            <pc:sldMk cId="795793724" sldId="318"/>
            <ac:spMk id="2" creationId="{576FB53A-4AAC-9727-B22B-C9DAEC89A51B}"/>
          </ac:spMkLst>
        </pc:spChg>
        <pc:spChg chg="add del mod">
          <ac:chgData name="Fenny Amalo" userId="60004480-e4e4-4a44-9f09-bde34f78fb80" providerId="ADAL" clId="{430CA7E2-EAB2-4618-B3A6-F6917C10C31D}" dt="2022-09-13T09:17:22.217" v="775" actId="478"/>
          <ac:spMkLst>
            <pc:docMk/>
            <pc:sldMk cId="795793724" sldId="318"/>
            <ac:spMk id="4" creationId="{7659AFD5-1705-00BE-D7C3-584D3E50254F}"/>
          </ac:spMkLst>
        </pc:spChg>
        <pc:spChg chg="mod">
          <ac:chgData name="Fenny Amalo" userId="60004480-e4e4-4a44-9f09-bde34f78fb80" providerId="ADAL" clId="{430CA7E2-EAB2-4618-B3A6-F6917C10C31D}" dt="2022-09-13T09:24:20.832" v="905" actId="2711"/>
          <ac:spMkLst>
            <pc:docMk/>
            <pc:sldMk cId="795793724" sldId="318"/>
            <ac:spMk id="6" creationId="{239F9755-6176-5FD1-8ECA-644D13FA8A72}"/>
          </ac:spMkLst>
        </pc:spChg>
        <pc:picChg chg="del">
          <ac:chgData name="Fenny Amalo" userId="60004480-e4e4-4a44-9f09-bde34f78fb80" providerId="ADAL" clId="{430CA7E2-EAB2-4618-B3A6-F6917C10C31D}" dt="2022-09-13T09:16:32.978" v="765" actId="478"/>
          <ac:picMkLst>
            <pc:docMk/>
            <pc:sldMk cId="795793724" sldId="318"/>
            <ac:picMk id="5" creationId="{F080DCEE-663C-1416-9027-9632E3ED31C4}"/>
          </ac:picMkLst>
        </pc:picChg>
        <pc:picChg chg="add mod">
          <ac:chgData name="Fenny Amalo" userId="60004480-e4e4-4a44-9f09-bde34f78fb80" providerId="ADAL" clId="{430CA7E2-EAB2-4618-B3A6-F6917C10C31D}" dt="2022-09-13T09:25:01.071" v="906" actId="1076"/>
          <ac:picMkLst>
            <pc:docMk/>
            <pc:sldMk cId="795793724" sldId="318"/>
            <ac:picMk id="8" creationId="{90869698-59B4-A120-1F72-3945A5E3D2F8}"/>
          </ac:picMkLst>
        </pc:picChg>
      </pc:sldChg>
      <pc:sldChg chg="addSp delSp modSp add mod">
        <pc:chgData name="Fenny Amalo" userId="60004480-e4e4-4a44-9f09-bde34f78fb80" providerId="ADAL" clId="{430CA7E2-EAB2-4618-B3A6-F6917C10C31D}" dt="2022-09-13T10:18:26.605" v="1216" actId="1076"/>
        <pc:sldMkLst>
          <pc:docMk/>
          <pc:sldMk cId="2987084602" sldId="319"/>
        </pc:sldMkLst>
        <pc:spChg chg="mod">
          <ac:chgData name="Fenny Amalo" userId="60004480-e4e4-4a44-9f09-bde34f78fb80" providerId="ADAL" clId="{430CA7E2-EAB2-4618-B3A6-F6917C10C31D}" dt="2022-09-13T10:15:59.358" v="1180" actId="20577"/>
          <ac:spMkLst>
            <pc:docMk/>
            <pc:sldMk cId="2987084602" sldId="319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10:16:23.121" v="1185" actId="22"/>
          <ac:spMkLst>
            <pc:docMk/>
            <pc:sldMk cId="2987084602" sldId="319"/>
            <ac:spMk id="4" creationId="{FBD25548-DD66-6465-4400-C6E9C22BD028}"/>
          </ac:spMkLst>
        </pc:spChg>
        <pc:spChg chg="add mod">
          <ac:chgData name="Fenny Amalo" userId="60004480-e4e4-4a44-9f09-bde34f78fb80" providerId="ADAL" clId="{430CA7E2-EAB2-4618-B3A6-F6917C10C31D}" dt="2022-09-13T10:18:26.605" v="1216" actId="1076"/>
          <ac:spMkLst>
            <pc:docMk/>
            <pc:sldMk cId="2987084602" sldId="319"/>
            <ac:spMk id="8" creationId="{704CC24C-B1DD-D007-C8C7-CFDA5139DA39}"/>
          </ac:spMkLst>
        </pc:spChg>
        <pc:spChg chg="mod">
          <ac:chgData name="Fenny Amalo" userId="60004480-e4e4-4a44-9f09-bde34f78fb80" providerId="ADAL" clId="{430CA7E2-EAB2-4618-B3A6-F6917C10C31D}" dt="2022-09-13T10:17:27.916" v="1207" actId="1076"/>
          <ac:spMkLst>
            <pc:docMk/>
            <pc:sldMk cId="2987084602" sldId="319"/>
            <ac:spMk id="12" creationId="{29CBE327-B8FB-BDD5-2197-73762634E2CE}"/>
          </ac:spMkLst>
        </pc:spChg>
        <pc:picChg chg="del">
          <ac:chgData name="Fenny Amalo" userId="60004480-e4e4-4a44-9f09-bde34f78fb80" providerId="ADAL" clId="{430CA7E2-EAB2-4618-B3A6-F6917C10C31D}" dt="2022-09-13T10:16:02.295" v="1181" actId="478"/>
          <ac:picMkLst>
            <pc:docMk/>
            <pc:sldMk cId="2987084602" sldId="319"/>
            <ac:picMk id="6" creationId="{88351699-0CC2-41B3-D2AE-8040C0C83EC9}"/>
          </ac:picMkLst>
        </pc:picChg>
        <pc:picChg chg="add mod ord">
          <ac:chgData name="Fenny Amalo" userId="60004480-e4e4-4a44-9f09-bde34f78fb80" providerId="ADAL" clId="{430CA7E2-EAB2-4618-B3A6-F6917C10C31D}" dt="2022-09-13T10:16:36.116" v="1189" actId="1076"/>
          <ac:picMkLst>
            <pc:docMk/>
            <pc:sldMk cId="2987084602" sldId="319"/>
            <ac:picMk id="7" creationId="{EED34142-1CE0-4F91-40FB-AD73A8C6754D}"/>
          </ac:picMkLst>
        </pc:picChg>
      </pc:sldChg>
      <pc:sldChg chg="add setBg">
        <pc:chgData name="Fenny Amalo" userId="60004480-e4e4-4a44-9f09-bde34f78fb80" providerId="ADAL" clId="{430CA7E2-EAB2-4618-B3A6-F6917C10C31D}" dt="2022-09-13T10:43:56.605" v="1790"/>
        <pc:sldMkLst>
          <pc:docMk/>
          <pc:sldMk cId="364839727" sldId="320"/>
        </pc:sldMkLst>
      </pc:sldChg>
      <pc:sldChg chg="addSp delSp modSp add del mod ord">
        <pc:chgData name="Fenny Amalo" userId="60004480-e4e4-4a44-9f09-bde34f78fb80" providerId="ADAL" clId="{430CA7E2-EAB2-4618-B3A6-F6917C10C31D}" dt="2022-09-13T10:43:50.804" v="1789" actId="2696"/>
        <pc:sldMkLst>
          <pc:docMk/>
          <pc:sldMk cId="1235001797" sldId="320"/>
        </pc:sldMkLst>
        <pc:spChg chg="mod">
          <ac:chgData name="Fenny Amalo" userId="60004480-e4e4-4a44-9f09-bde34f78fb80" providerId="ADAL" clId="{430CA7E2-EAB2-4618-B3A6-F6917C10C31D}" dt="2022-09-13T10:28:01.510" v="1452" actId="20577"/>
          <ac:spMkLst>
            <pc:docMk/>
            <pc:sldMk cId="1235001797" sldId="320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10:19:42.388" v="1248" actId="22"/>
          <ac:spMkLst>
            <pc:docMk/>
            <pc:sldMk cId="1235001797" sldId="320"/>
            <ac:spMk id="4" creationId="{23942FBE-7A1D-4B95-F246-5BA95E5B80F4}"/>
          </ac:spMkLst>
        </pc:spChg>
        <pc:spChg chg="del">
          <ac:chgData name="Fenny Amalo" userId="60004480-e4e4-4a44-9f09-bde34f78fb80" providerId="ADAL" clId="{430CA7E2-EAB2-4618-B3A6-F6917C10C31D}" dt="2022-09-13T10:19:15.570" v="1244" actId="478"/>
          <ac:spMkLst>
            <pc:docMk/>
            <pc:sldMk cId="1235001797" sldId="320"/>
            <ac:spMk id="8" creationId="{704CC24C-B1DD-D007-C8C7-CFDA5139DA39}"/>
          </ac:spMkLst>
        </pc:spChg>
        <pc:spChg chg="mod">
          <ac:chgData name="Fenny Amalo" userId="60004480-e4e4-4a44-9f09-bde34f78fb80" providerId="ADAL" clId="{430CA7E2-EAB2-4618-B3A6-F6917C10C31D}" dt="2022-09-13T10:20:44.340" v="1326" actId="1076"/>
          <ac:spMkLst>
            <pc:docMk/>
            <pc:sldMk cId="1235001797" sldId="320"/>
            <ac:spMk id="12" creationId="{29CBE327-B8FB-BDD5-2197-73762634E2CE}"/>
          </ac:spMkLst>
        </pc:spChg>
        <pc:picChg chg="add mod ord">
          <ac:chgData name="Fenny Amalo" userId="60004480-e4e4-4a44-9f09-bde34f78fb80" providerId="ADAL" clId="{430CA7E2-EAB2-4618-B3A6-F6917C10C31D}" dt="2022-09-13T10:19:52.492" v="1250" actId="1076"/>
          <ac:picMkLst>
            <pc:docMk/>
            <pc:sldMk cId="1235001797" sldId="320"/>
            <ac:picMk id="6" creationId="{F1F3C6A6-E723-E145-ADE1-849E1288A4C8}"/>
          </ac:picMkLst>
        </pc:picChg>
        <pc:picChg chg="del">
          <ac:chgData name="Fenny Amalo" userId="60004480-e4e4-4a44-9f09-bde34f78fb80" providerId="ADAL" clId="{430CA7E2-EAB2-4618-B3A6-F6917C10C31D}" dt="2022-09-13T10:19:03.380" v="1241" actId="478"/>
          <ac:picMkLst>
            <pc:docMk/>
            <pc:sldMk cId="1235001797" sldId="320"/>
            <ac:picMk id="7" creationId="{EED34142-1CE0-4F91-40FB-AD73A8C6754D}"/>
          </ac:picMkLst>
        </pc:picChg>
      </pc:sldChg>
      <pc:sldChg chg="add setBg">
        <pc:chgData name="Fenny Amalo" userId="60004480-e4e4-4a44-9f09-bde34f78fb80" providerId="ADAL" clId="{430CA7E2-EAB2-4618-B3A6-F6917C10C31D}" dt="2022-09-13T10:43:56.605" v="1790"/>
        <pc:sldMkLst>
          <pc:docMk/>
          <pc:sldMk cId="197706826" sldId="321"/>
        </pc:sldMkLst>
      </pc:sldChg>
      <pc:sldChg chg="addSp delSp modSp add del mod ord">
        <pc:chgData name="Fenny Amalo" userId="60004480-e4e4-4a44-9f09-bde34f78fb80" providerId="ADAL" clId="{430CA7E2-EAB2-4618-B3A6-F6917C10C31D}" dt="2022-09-13T10:43:50.804" v="1789" actId="2696"/>
        <pc:sldMkLst>
          <pc:docMk/>
          <pc:sldMk cId="760460827" sldId="321"/>
        </pc:sldMkLst>
        <pc:spChg chg="mod">
          <ac:chgData name="Fenny Amalo" userId="60004480-e4e4-4a44-9f09-bde34f78fb80" providerId="ADAL" clId="{430CA7E2-EAB2-4618-B3A6-F6917C10C31D}" dt="2022-09-13T10:28:14.466" v="1476" actId="20577"/>
          <ac:spMkLst>
            <pc:docMk/>
            <pc:sldMk cId="760460827" sldId="321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10:22:10.968" v="1341" actId="22"/>
          <ac:spMkLst>
            <pc:docMk/>
            <pc:sldMk cId="760460827" sldId="321"/>
            <ac:spMk id="4" creationId="{C1D644B4-3AD7-A3A5-EAFA-D767078CD9A8}"/>
          </ac:spMkLst>
        </pc:spChg>
        <pc:spChg chg="mod">
          <ac:chgData name="Fenny Amalo" userId="60004480-e4e4-4a44-9f09-bde34f78fb80" providerId="ADAL" clId="{430CA7E2-EAB2-4618-B3A6-F6917C10C31D}" dt="2022-09-13T10:24:52.366" v="1384" actId="20577"/>
          <ac:spMkLst>
            <pc:docMk/>
            <pc:sldMk cId="760460827" sldId="321"/>
            <ac:spMk id="12" creationId="{29CBE327-B8FB-BDD5-2197-73762634E2CE}"/>
          </ac:spMkLst>
        </pc:spChg>
        <pc:picChg chg="del">
          <ac:chgData name="Fenny Amalo" userId="60004480-e4e4-4a44-9f09-bde34f78fb80" providerId="ADAL" clId="{430CA7E2-EAB2-4618-B3A6-F6917C10C31D}" dt="2022-09-13T10:21:47.396" v="1339" actId="478"/>
          <ac:picMkLst>
            <pc:docMk/>
            <pc:sldMk cId="760460827" sldId="321"/>
            <ac:picMk id="6" creationId="{F1F3C6A6-E723-E145-ADE1-849E1288A4C8}"/>
          </ac:picMkLst>
        </pc:picChg>
        <pc:picChg chg="add mod ord">
          <ac:chgData name="Fenny Amalo" userId="60004480-e4e4-4a44-9f09-bde34f78fb80" providerId="ADAL" clId="{430CA7E2-EAB2-4618-B3A6-F6917C10C31D}" dt="2022-09-13T10:24:28.628" v="1378" actId="14100"/>
          <ac:picMkLst>
            <pc:docMk/>
            <pc:sldMk cId="760460827" sldId="321"/>
            <ac:picMk id="7" creationId="{E6B16B2D-1647-B082-3CAD-0443E44E7121}"/>
          </ac:picMkLst>
        </pc:picChg>
      </pc:sldChg>
      <pc:sldChg chg="addSp delSp modSp add del mod">
        <pc:chgData name="Fenny Amalo" userId="60004480-e4e4-4a44-9f09-bde34f78fb80" providerId="ADAL" clId="{430CA7E2-EAB2-4618-B3A6-F6917C10C31D}" dt="2022-09-13T10:41:36.900" v="1753" actId="2696"/>
        <pc:sldMkLst>
          <pc:docMk/>
          <pc:sldMk cId="1190423253" sldId="322"/>
        </pc:sldMkLst>
        <pc:spChg chg="add mod">
          <ac:chgData name="Fenny Amalo" userId="60004480-e4e4-4a44-9f09-bde34f78fb80" providerId="ADAL" clId="{430CA7E2-EAB2-4618-B3A6-F6917C10C31D}" dt="2022-09-13T10:21:53.693" v="1340" actId="478"/>
          <ac:spMkLst>
            <pc:docMk/>
            <pc:sldMk cId="1190423253" sldId="322"/>
            <ac:spMk id="4" creationId="{B9DA8E28-E04A-5E1C-F7AD-D1404B1F1541}"/>
          </ac:spMkLst>
        </pc:spChg>
        <pc:picChg chg="del">
          <ac:chgData name="Fenny Amalo" userId="60004480-e4e4-4a44-9f09-bde34f78fb80" providerId="ADAL" clId="{430CA7E2-EAB2-4618-B3A6-F6917C10C31D}" dt="2022-09-13T10:21:53.693" v="1340" actId="478"/>
          <ac:picMkLst>
            <pc:docMk/>
            <pc:sldMk cId="1190423253" sldId="322"/>
            <ac:picMk id="6" creationId="{F1F3C6A6-E723-E145-ADE1-849E1288A4C8}"/>
          </ac:picMkLst>
        </pc:picChg>
      </pc:sldChg>
      <pc:sldChg chg="addSp delSp modSp new mod">
        <pc:chgData name="Fenny Amalo" userId="60004480-e4e4-4a44-9f09-bde34f78fb80" providerId="ADAL" clId="{430CA7E2-EAB2-4618-B3A6-F6917C10C31D}" dt="2022-09-13T10:27:05.684" v="1442" actId="1076"/>
        <pc:sldMkLst>
          <pc:docMk/>
          <pc:sldMk cId="3343121459" sldId="323"/>
        </pc:sldMkLst>
        <pc:spChg chg="mod">
          <ac:chgData name="Fenny Amalo" userId="60004480-e4e4-4a44-9f09-bde34f78fb80" providerId="ADAL" clId="{430CA7E2-EAB2-4618-B3A6-F6917C10C31D}" dt="2022-09-13T10:27:01.904" v="1441" actId="122"/>
          <ac:spMkLst>
            <pc:docMk/>
            <pc:sldMk cId="3343121459" sldId="323"/>
            <ac:spMk id="2" creationId="{7B3EE850-3466-CBD5-BAA5-79FA3B3AF3FE}"/>
          </ac:spMkLst>
        </pc:spChg>
        <pc:spChg chg="del">
          <ac:chgData name="Fenny Amalo" userId="60004480-e4e4-4a44-9f09-bde34f78fb80" providerId="ADAL" clId="{430CA7E2-EAB2-4618-B3A6-F6917C10C31D}" dt="2022-09-13T10:26:51.614" v="1438"/>
          <ac:spMkLst>
            <pc:docMk/>
            <pc:sldMk cId="3343121459" sldId="323"/>
            <ac:spMk id="3" creationId="{951E2DBC-1845-8091-958C-F6D36DA63FFC}"/>
          </ac:spMkLst>
        </pc:spChg>
        <pc:picChg chg="add mod">
          <ac:chgData name="Fenny Amalo" userId="60004480-e4e4-4a44-9f09-bde34f78fb80" providerId="ADAL" clId="{430CA7E2-EAB2-4618-B3A6-F6917C10C31D}" dt="2022-09-13T10:27:05.684" v="1442" actId="1076"/>
          <ac:picMkLst>
            <pc:docMk/>
            <pc:sldMk cId="3343121459" sldId="323"/>
            <ac:picMk id="4" creationId="{D0EBB2AC-05C9-DAB6-659E-47087795BF59}"/>
          </ac:picMkLst>
        </pc:picChg>
      </pc:sldChg>
      <pc:sldChg chg="addSp delSp modSp new mod">
        <pc:chgData name="Fenny Amalo" userId="60004480-e4e4-4a44-9f09-bde34f78fb80" providerId="ADAL" clId="{430CA7E2-EAB2-4618-B3A6-F6917C10C31D}" dt="2022-09-13T10:38:35.274" v="1752" actId="20577"/>
        <pc:sldMkLst>
          <pc:docMk/>
          <pc:sldMk cId="1237515283" sldId="324"/>
        </pc:sldMkLst>
        <pc:spChg chg="mod">
          <ac:chgData name="Fenny Amalo" userId="60004480-e4e4-4a44-9f09-bde34f78fb80" providerId="ADAL" clId="{430CA7E2-EAB2-4618-B3A6-F6917C10C31D}" dt="2022-09-13T10:35:22.429" v="1542" actId="20577"/>
          <ac:spMkLst>
            <pc:docMk/>
            <pc:sldMk cId="1237515283" sldId="324"/>
            <ac:spMk id="2" creationId="{661DFCA5-21C6-CD33-77D7-507F8253592E}"/>
          </ac:spMkLst>
        </pc:spChg>
        <pc:spChg chg="del">
          <ac:chgData name="Fenny Amalo" userId="60004480-e4e4-4a44-9f09-bde34f78fb80" providerId="ADAL" clId="{430CA7E2-EAB2-4618-B3A6-F6917C10C31D}" dt="2022-09-13T10:34:53.479" v="1508" actId="22"/>
          <ac:spMkLst>
            <pc:docMk/>
            <pc:sldMk cId="1237515283" sldId="324"/>
            <ac:spMk id="3" creationId="{FF5BEC2A-6205-D60E-D2A3-F127158B1B47}"/>
          </ac:spMkLst>
        </pc:spChg>
        <pc:spChg chg="add mod">
          <ac:chgData name="Fenny Amalo" userId="60004480-e4e4-4a44-9f09-bde34f78fb80" providerId="ADAL" clId="{430CA7E2-EAB2-4618-B3A6-F6917C10C31D}" dt="2022-09-13T10:38:35.274" v="1752" actId="20577"/>
          <ac:spMkLst>
            <pc:docMk/>
            <pc:sldMk cId="1237515283" sldId="324"/>
            <ac:spMk id="6" creationId="{473A0256-4C49-7E38-5952-1983653B6AA1}"/>
          </ac:spMkLst>
        </pc:spChg>
        <pc:picChg chg="add mod ord">
          <ac:chgData name="Fenny Amalo" userId="60004480-e4e4-4a44-9f09-bde34f78fb80" providerId="ADAL" clId="{430CA7E2-EAB2-4618-B3A6-F6917C10C31D}" dt="2022-09-13T10:34:59.516" v="1510" actId="1076"/>
          <ac:picMkLst>
            <pc:docMk/>
            <pc:sldMk cId="1237515283" sldId="324"/>
            <ac:picMk id="5" creationId="{24ACCF1C-9D85-046E-F64C-51CC514404A7}"/>
          </ac:picMkLst>
        </pc:picChg>
      </pc:sldChg>
      <pc:sldChg chg="new del">
        <pc:chgData name="Fenny Amalo" userId="60004480-e4e4-4a44-9f09-bde34f78fb80" providerId="ADAL" clId="{430CA7E2-EAB2-4618-B3A6-F6917C10C31D}" dt="2022-09-13T10:42:01.543" v="1758" actId="2696"/>
        <pc:sldMkLst>
          <pc:docMk/>
          <pc:sldMk cId="3423997855" sldId="325"/>
        </pc:sldMkLst>
      </pc:sldChg>
      <pc:sldChg chg="addSp delSp modSp add mod ord">
        <pc:chgData name="Fenny Amalo" userId="60004480-e4e4-4a44-9f09-bde34f78fb80" providerId="ADAL" clId="{430CA7E2-EAB2-4618-B3A6-F6917C10C31D}" dt="2022-09-13T10:42:32.268" v="1772" actId="1076"/>
        <pc:sldMkLst>
          <pc:docMk/>
          <pc:sldMk cId="2629631396" sldId="326"/>
        </pc:sldMkLst>
        <pc:spChg chg="mod">
          <ac:chgData name="Fenny Amalo" userId="60004480-e4e4-4a44-9f09-bde34f78fb80" providerId="ADAL" clId="{430CA7E2-EAB2-4618-B3A6-F6917C10C31D}" dt="2022-09-13T10:42:07.901" v="1767" actId="20577"/>
          <ac:spMkLst>
            <pc:docMk/>
            <pc:sldMk cId="2629631396" sldId="326"/>
            <ac:spMk id="2" creationId="{7B3EE850-3466-CBD5-BAA5-79FA3B3AF3FE}"/>
          </ac:spMkLst>
        </pc:spChg>
        <pc:spChg chg="add del mod">
          <ac:chgData name="Fenny Amalo" userId="60004480-e4e4-4a44-9f09-bde34f78fb80" providerId="ADAL" clId="{430CA7E2-EAB2-4618-B3A6-F6917C10C31D}" dt="2022-09-13T10:42:29.677" v="1771" actId="478"/>
          <ac:spMkLst>
            <pc:docMk/>
            <pc:sldMk cId="2629631396" sldId="326"/>
            <ac:spMk id="6" creationId="{404AD5D6-7826-E81A-AB48-1C522AACAE43}"/>
          </ac:spMkLst>
        </pc:spChg>
        <pc:picChg chg="del">
          <ac:chgData name="Fenny Amalo" userId="60004480-e4e4-4a44-9f09-bde34f78fb80" providerId="ADAL" clId="{430CA7E2-EAB2-4618-B3A6-F6917C10C31D}" dt="2022-09-13T10:42:21.763" v="1770" actId="478"/>
          <ac:picMkLst>
            <pc:docMk/>
            <pc:sldMk cId="2629631396" sldId="326"/>
            <ac:picMk id="4" creationId="{D0EBB2AC-05C9-DAB6-659E-47087795BF59}"/>
          </ac:picMkLst>
        </pc:picChg>
        <pc:picChg chg="add mod">
          <ac:chgData name="Fenny Amalo" userId="60004480-e4e4-4a44-9f09-bde34f78fb80" providerId="ADAL" clId="{430CA7E2-EAB2-4618-B3A6-F6917C10C31D}" dt="2022-09-13T10:42:32.268" v="1772" actId="1076"/>
          <ac:picMkLst>
            <pc:docMk/>
            <pc:sldMk cId="2629631396" sldId="326"/>
            <ac:picMk id="5" creationId="{AAC7B963-D8B9-ADEC-F0BA-36F9A62A7508}"/>
          </ac:picMkLst>
        </pc:picChg>
      </pc:sldChg>
      <pc:sldChg chg="addSp delSp modSp add mod ord">
        <pc:chgData name="Fenny Amalo" userId="60004480-e4e4-4a44-9f09-bde34f78fb80" providerId="ADAL" clId="{430CA7E2-EAB2-4618-B3A6-F6917C10C31D}" dt="2022-09-13T10:43:11.109" v="1788" actId="1076"/>
        <pc:sldMkLst>
          <pc:docMk/>
          <pc:sldMk cId="858187002" sldId="327"/>
        </pc:sldMkLst>
        <pc:spChg chg="mod">
          <ac:chgData name="Fenny Amalo" userId="60004480-e4e4-4a44-9f09-bde34f78fb80" providerId="ADAL" clId="{430CA7E2-EAB2-4618-B3A6-F6917C10C31D}" dt="2022-09-13T10:42:55.716" v="1785" actId="20577"/>
          <ac:spMkLst>
            <pc:docMk/>
            <pc:sldMk cId="858187002" sldId="327"/>
            <ac:spMk id="2" creationId="{7B3EE850-3466-CBD5-BAA5-79FA3B3AF3FE}"/>
          </ac:spMkLst>
        </pc:spChg>
        <pc:picChg chg="add mod">
          <ac:chgData name="Fenny Amalo" userId="60004480-e4e4-4a44-9f09-bde34f78fb80" providerId="ADAL" clId="{430CA7E2-EAB2-4618-B3A6-F6917C10C31D}" dt="2022-09-13T10:43:11.109" v="1788" actId="1076"/>
          <ac:picMkLst>
            <pc:docMk/>
            <pc:sldMk cId="858187002" sldId="327"/>
            <ac:picMk id="4" creationId="{6AA4D729-F038-0F1B-2A78-7702171A4E60}"/>
          </ac:picMkLst>
        </pc:picChg>
        <pc:picChg chg="del">
          <ac:chgData name="Fenny Amalo" userId="60004480-e4e4-4a44-9f09-bde34f78fb80" providerId="ADAL" clId="{430CA7E2-EAB2-4618-B3A6-F6917C10C31D}" dt="2022-09-13T10:42:57.956" v="1786" actId="478"/>
          <ac:picMkLst>
            <pc:docMk/>
            <pc:sldMk cId="858187002" sldId="327"/>
            <ac:picMk id="5" creationId="{AAC7B963-D8B9-ADEC-F0BA-36F9A62A7508}"/>
          </ac:picMkLst>
        </pc:picChg>
      </pc:sldChg>
      <pc:sldChg chg="modSp new mod">
        <pc:chgData name="Fenny Amalo" userId="60004480-e4e4-4a44-9f09-bde34f78fb80" providerId="ADAL" clId="{430CA7E2-EAB2-4618-B3A6-F6917C10C31D}" dt="2022-09-15T10:30:08.210" v="3269" actId="20577"/>
        <pc:sldMkLst>
          <pc:docMk/>
          <pc:sldMk cId="1490442346" sldId="328"/>
        </pc:sldMkLst>
        <pc:spChg chg="mod">
          <ac:chgData name="Fenny Amalo" userId="60004480-e4e4-4a44-9f09-bde34f78fb80" providerId="ADAL" clId="{430CA7E2-EAB2-4618-B3A6-F6917C10C31D}" dt="2022-09-15T10:30:08.210" v="3269" actId="20577"/>
          <ac:spMkLst>
            <pc:docMk/>
            <pc:sldMk cId="1490442346" sldId="328"/>
            <ac:spMk id="2" creationId="{303EE974-AF7D-4EA0-6676-CD8615D06414}"/>
          </ac:spMkLst>
        </pc:spChg>
        <pc:spChg chg="mod">
          <ac:chgData name="Fenny Amalo" userId="60004480-e4e4-4a44-9f09-bde34f78fb80" providerId="ADAL" clId="{430CA7E2-EAB2-4618-B3A6-F6917C10C31D}" dt="2022-09-15T10:29:48.981" v="3268"/>
          <ac:spMkLst>
            <pc:docMk/>
            <pc:sldMk cId="1490442346" sldId="328"/>
            <ac:spMk id="3" creationId="{F0C0DA34-D268-C6C6-14A6-3132E9064642}"/>
          </ac:spMkLst>
        </pc:spChg>
      </pc:sldChg>
      <pc:sldChg chg="new del">
        <pc:chgData name="Fenny Amalo" userId="60004480-e4e4-4a44-9f09-bde34f78fb80" providerId="ADAL" clId="{430CA7E2-EAB2-4618-B3A6-F6917C10C31D}" dt="2022-09-13T13:02:09.143" v="1915" actId="2696"/>
        <pc:sldMkLst>
          <pc:docMk/>
          <pc:sldMk cId="1270561982" sldId="329"/>
        </pc:sldMkLst>
      </pc:sldChg>
      <pc:sldChg chg="addSp delSp modSp add mod">
        <pc:chgData name="Fenny Amalo" userId="60004480-e4e4-4a44-9f09-bde34f78fb80" providerId="ADAL" clId="{430CA7E2-EAB2-4618-B3A6-F6917C10C31D}" dt="2022-09-13T13:03:17.506" v="1998" actId="1076"/>
        <pc:sldMkLst>
          <pc:docMk/>
          <pc:sldMk cId="1276993354" sldId="330"/>
        </pc:sldMkLst>
        <pc:spChg chg="mod">
          <ac:chgData name="Fenny Amalo" userId="60004480-e4e4-4a44-9f09-bde34f78fb80" providerId="ADAL" clId="{430CA7E2-EAB2-4618-B3A6-F6917C10C31D}" dt="2022-09-13T13:02:25.807" v="1957" actId="20577"/>
          <ac:spMkLst>
            <pc:docMk/>
            <pc:sldMk cId="1276993354" sldId="330"/>
            <ac:spMk id="2" creationId="{661DFCA5-21C6-CD33-77D7-507F8253592E}"/>
          </ac:spMkLst>
        </pc:spChg>
        <pc:spChg chg="add del mod">
          <ac:chgData name="Fenny Amalo" userId="60004480-e4e4-4a44-9f09-bde34f78fb80" providerId="ADAL" clId="{430CA7E2-EAB2-4618-B3A6-F6917C10C31D}" dt="2022-09-13T13:03:12.394" v="1996" actId="478"/>
          <ac:spMkLst>
            <pc:docMk/>
            <pc:sldMk cId="1276993354" sldId="330"/>
            <ac:spMk id="4" creationId="{DECFEAB4-48D6-F4F4-3BFB-735CDB92D9FA}"/>
          </ac:spMkLst>
        </pc:spChg>
        <pc:spChg chg="mod">
          <ac:chgData name="Fenny Amalo" userId="60004480-e4e4-4a44-9f09-bde34f78fb80" providerId="ADAL" clId="{430CA7E2-EAB2-4618-B3A6-F6917C10C31D}" dt="2022-09-13T13:03:17.506" v="1998" actId="1076"/>
          <ac:spMkLst>
            <pc:docMk/>
            <pc:sldMk cId="1276993354" sldId="330"/>
            <ac:spMk id="6" creationId="{473A0256-4C49-7E38-5952-1983653B6AA1}"/>
          </ac:spMkLst>
        </pc:spChg>
        <pc:picChg chg="del">
          <ac:chgData name="Fenny Amalo" userId="60004480-e4e4-4a44-9f09-bde34f78fb80" providerId="ADAL" clId="{430CA7E2-EAB2-4618-B3A6-F6917C10C31D}" dt="2022-09-13T13:02:42.265" v="1958" actId="478"/>
          <ac:picMkLst>
            <pc:docMk/>
            <pc:sldMk cId="1276993354" sldId="330"/>
            <ac:picMk id="5" creationId="{24ACCF1C-9D85-046E-F64C-51CC514404A7}"/>
          </ac:picMkLst>
        </pc:picChg>
        <pc:picChg chg="add mod">
          <ac:chgData name="Fenny Amalo" userId="60004480-e4e4-4a44-9f09-bde34f78fb80" providerId="ADAL" clId="{430CA7E2-EAB2-4618-B3A6-F6917C10C31D}" dt="2022-09-13T13:03:14.770" v="1997" actId="1076"/>
          <ac:picMkLst>
            <pc:docMk/>
            <pc:sldMk cId="1276993354" sldId="330"/>
            <ac:picMk id="8" creationId="{4E2E5000-CD64-5EE6-BDFF-F498E5840009}"/>
          </ac:picMkLst>
        </pc:picChg>
      </pc:sldChg>
      <pc:sldChg chg="new del">
        <pc:chgData name="Fenny Amalo" userId="60004480-e4e4-4a44-9f09-bde34f78fb80" providerId="ADAL" clId="{430CA7E2-EAB2-4618-B3A6-F6917C10C31D}" dt="2022-09-13T13:07:04.836" v="2001" actId="2696"/>
        <pc:sldMkLst>
          <pc:docMk/>
          <pc:sldMk cId="4088427752" sldId="331"/>
        </pc:sldMkLst>
      </pc:sldChg>
      <pc:sldChg chg="addSp delSp modSp add mod">
        <pc:chgData name="Fenny Amalo" userId="60004480-e4e4-4a44-9f09-bde34f78fb80" providerId="ADAL" clId="{430CA7E2-EAB2-4618-B3A6-F6917C10C31D}" dt="2022-09-13T13:10:14.852" v="2080" actId="14100"/>
        <pc:sldMkLst>
          <pc:docMk/>
          <pc:sldMk cId="885227432" sldId="332"/>
        </pc:sldMkLst>
        <pc:spChg chg="mod">
          <ac:chgData name="Fenny Amalo" userId="60004480-e4e4-4a44-9f09-bde34f78fb80" providerId="ADAL" clId="{430CA7E2-EAB2-4618-B3A6-F6917C10C31D}" dt="2022-09-13T13:07:56.044" v="2064" actId="20577"/>
          <ac:spMkLst>
            <pc:docMk/>
            <pc:sldMk cId="885227432" sldId="332"/>
            <ac:spMk id="2" creationId="{66A47F5C-50EC-416A-AE8C-6F6BB4225673}"/>
          </ac:spMkLst>
        </pc:spChg>
        <pc:spChg chg="add del mod">
          <ac:chgData name="Fenny Amalo" userId="60004480-e4e4-4a44-9f09-bde34f78fb80" providerId="ADAL" clId="{430CA7E2-EAB2-4618-B3A6-F6917C10C31D}" dt="2022-09-13T13:09:12.644" v="2067" actId="478"/>
          <ac:spMkLst>
            <pc:docMk/>
            <pc:sldMk cId="885227432" sldId="332"/>
            <ac:spMk id="4" creationId="{64200409-7932-573F-ED75-C5007718D82D}"/>
          </ac:spMkLst>
        </pc:spChg>
        <pc:spChg chg="mod">
          <ac:chgData name="Fenny Amalo" userId="60004480-e4e4-4a44-9f09-bde34f78fb80" providerId="ADAL" clId="{430CA7E2-EAB2-4618-B3A6-F6917C10C31D}" dt="2022-09-13T13:10:14.852" v="2080" actId="14100"/>
          <ac:spMkLst>
            <pc:docMk/>
            <pc:sldMk cId="885227432" sldId="332"/>
            <ac:spMk id="9" creationId="{27CCB635-BF41-D76D-1B2F-884ADA08C9B2}"/>
          </ac:spMkLst>
        </pc:spChg>
        <pc:picChg chg="add mod">
          <ac:chgData name="Fenny Amalo" userId="60004480-e4e4-4a44-9f09-bde34f78fb80" providerId="ADAL" clId="{430CA7E2-EAB2-4618-B3A6-F6917C10C31D}" dt="2022-09-13T13:10:02.978" v="2078" actId="1076"/>
          <ac:picMkLst>
            <pc:docMk/>
            <pc:sldMk cId="885227432" sldId="332"/>
            <ac:picMk id="6" creationId="{E351D500-B3EC-4204-C154-ADFEB6DB18F0}"/>
          </ac:picMkLst>
        </pc:picChg>
        <pc:picChg chg="del">
          <ac:chgData name="Fenny Amalo" userId="60004480-e4e4-4a44-9f09-bde34f78fb80" providerId="ADAL" clId="{430CA7E2-EAB2-4618-B3A6-F6917C10C31D}" dt="2022-09-13T13:09:03.952" v="2065" actId="478"/>
          <ac:picMkLst>
            <pc:docMk/>
            <pc:sldMk cId="885227432" sldId="332"/>
            <ac:picMk id="8" creationId="{E4BEC411-716B-1604-3742-D3B9AFA78A21}"/>
          </ac:picMkLst>
        </pc:picChg>
      </pc:sldChg>
      <pc:sldChg chg="addSp delSp modSp new mod">
        <pc:chgData name="Fenny Amalo" userId="60004480-e4e4-4a44-9f09-bde34f78fb80" providerId="ADAL" clId="{430CA7E2-EAB2-4618-B3A6-F6917C10C31D}" dt="2022-09-15T08:41:21.605" v="2656" actId="1076"/>
        <pc:sldMkLst>
          <pc:docMk/>
          <pc:sldMk cId="4105381157" sldId="333"/>
        </pc:sldMkLst>
        <pc:spChg chg="mod">
          <ac:chgData name="Fenny Amalo" userId="60004480-e4e4-4a44-9f09-bde34f78fb80" providerId="ADAL" clId="{430CA7E2-EAB2-4618-B3A6-F6917C10C31D}" dt="2022-09-13T13:25:55.577" v="2145" actId="20577"/>
          <ac:spMkLst>
            <pc:docMk/>
            <pc:sldMk cId="4105381157" sldId="333"/>
            <ac:spMk id="2" creationId="{BDC7C7CF-14CC-A0F2-E75D-3092BA067FC7}"/>
          </ac:spMkLst>
        </pc:spChg>
        <pc:spChg chg="del">
          <ac:chgData name="Fenny Amalo" userId="60004480-e4e4-4a44-9f09-bde34f78fb80" providerId="ADAL" clId="{430CA7E2-EAB2-4618-B3A6-F6917C10C31D}" dt="2022-09-13T13:26:15.699" v="2146" actId="931"/>
          <ac:spMkLst>
            <pc:docMk/>
            <pc:sldMk cId="4105381157" sldId="333"/>
            <ac:spMk id="3" creationId="{C3413B22-2377-333D-4F3E-F854BC63E15E}"/>
          </ac:spMkLst>
        </pc:spChg>
        <pc:spChg chg="add mod">
          <ac:chgData name="Fenny Amalo" userId="60004480-e4e4-4a44-9f09-bde34f78fb80" providerId="ADAL" clId="{430CA7E2-EAB2-4618-B3A6-F6917C10C31D}" dt="2022-09-15T08:41:21.605" v="2656" actId="1076"/>
          <ac:spMkLst>
            <pc:docMk/>
            <pc:sldMk cId="4105381157" sldId="333"/>
            <ac:spMk id="3" creationId="{DD21F3D6-6449-30E9-5A7D-75A03826A21A}"/>
          </ac:spMkLst>
        </pc:spChg>
        <pc:picChg chg="add mod">
          <ac:chgData name="Fenny Amalo" userId="60004480-e4e4-4a44-9f09-bde34f78fb80" providerId="ADAL" clId="{430CA7E2-EAB2-4618-B3A6-F6917C10C31D}" dt="2022-09-15T08:41:07.261" v="2654" actId="1076"/>
          <ac:picMkLst>
            <pc:docMk/>
            <pc:sldMk cId="4105381157" sldId="333"/>
            <ac:picMk id="5" creationId="{E0340772-3142-441A-96ED-91DF050146BC}"/>
          </ac:picMkLst>
        </pc:picChg>
      </pc:sldChg>
      <pc:sldChg chg="addSp delSp modSp new mod ord">
        <pc:chgData name="Fenny Amalo" userId="60004480-e4e4-4a44-9f09-bde34f78fb80" providerId="ADAL" clId="{430CA7E2-EAB2-4618-B3A6-F6917C10C31D}" dt="2022-09-13T13:26:30.459" v="2151" actId="14100"/>
        <pc:sldMkLst>
          <pc:docMk/>
          <pc:sldMk cId="4202927024" sldId="334"/>
        </pc:sldMkLst>
        <pc:spChg chg="mod">
          <ac:chgData name="Fenny Amalo" userId="60004480-e4e4-4a44-9f09-bde34f78fb80" providerId="ADAL" clId="{430CA7E2-EAB2-4618-B3A6-F6917C10C31D}" dt="2022-09-13T13:25:34.038" v="2122" actId="20577"/>
          <ac:spMkLst>
            <pc:docMk/>
            <pc:sldMk cId="4202927024" sldId="334"/>
            <ac:spMk id="2" creationId="{BCE282ED-D995-44B6-D55B-2844DBDE0097}"/>
          </ac:spMkLst>
        </pc:spChg>
        <pc:spChg chg="del">
          <ac:chgData name="Fenny Amalo" userId="60004480-e4e4-4a44-9f09-bde34f78fb80" providerId="ADAL" clId="{430CA7E2-EAB2-4618-B3A6-F6917C10C31D}" dt="2022-09-13T13:25:24.859" v="2119" actId="931"/>
          <ac:spMkLst>
            <pc:docMk/>
            <pc:sldMk cId="4202927024" sldId="334"/>
            <ac:spMk id="3" creationId="{25D27732-0518-07D0-29D7-D85243C071F6}"/>
          </ac:spMkLst>
        </pc:spChg>
        <pc:picChg chg="add mod">
          <ac:chgData name="Fenny Amalo" userId="60004480-e4e4-4a44-9f09-bde34f78fb80" providerId="ADAL" clId="{430CA7E2-EAB2-4618-B3A6-F6917C10C31D}" dt="2022-09-13T13:26:30.459" v="2151" actId="14100"/>
          <ac:picMkLst>
            <pc:docMk/>
            <pc:sldMk cId="4202927024" sldId="334"/>
            <ac:picMk id="5" creationId="{54334C93-FD10-3270-66B1-151C3B387D51}"/>
          </ac:picMkLst>
        </pc:picChg>
      </pc:sldChg>
      <pc:sldChg chg="addSp delSp modSp new mod">
        <pc:chgData name="Fenny Amalo" userId="60004480-e4e4-4a44-9f09-bde34f78fb80" providerId="ADAL" clId="{430CA7E2-EAB2-4618-B3A6-F6917C10C31D}" dt="2022-09-15T08:44:09.115" v="2904" actId="1076"/>
        <pc:sldMkLst>
          <pc:docMk/>
          <pc:sldMk cId="2189463415" sldId="335"/>
        </pc:sldMkLst>
        <pc:spChg chg="mod">
          <ac:chgData name="Fenny Amalo" userId="60004480-e4e4-4a44-9f09-bde34f78fb80" providerId="ADAL" clId="{430CA7E2-EAB2-4618-B3A6-F6917C10C31D}" dt="2022-09-15T08:41:38.762" v="2669" actId="27636"/>
          <ac:spMkLst>
            <pc:docMk/>
            <pc:sldMk cId="2189463415" sldId="335"/>
            <ac:spMk id="2" creationId="{AAB8BD89-B163-2CF0-570D-C69A545A3371}"/>
          </ac:spMkLst>
        </pc:spChg>
        <pc:spChg chg="del">
          <ac:chgData name="Fenny Amalo" userId="60004480-e4e4-4a44-9f09-bde34f78fb80" providerId="ADAL" clId="{430CA7E2-EAB2-4618-B3A6-F6917C10C31D}" dt="2022-09-13T13:27:31.925" v="2188" actId="22"/>
          <ac:spMkLst>
            <pc:docMk/>
            <pc:sldMk cId="2189463415" sldId="335"/>
            <ac:spMk id="3" creationId="{F369AD5E-AE45-47B6-C8CC-CFEB3F01CC82}"/>
          </ac:spMkLst>
        </pc:spChg>
        <pc:spChg chg="add mod">
          <ac:chgData name="Fenny Amalo" userId="60004480-e4e4-4a44-9f09-bde34f78fb80" providerId="ADAL" clId="{430CA7E2-EAB2-4618-B3A6-F6917C10C31D}" dt="2022-09-15T08:44:09.115" v="2904" actId="1076"/>
          <ac:spMkLst>
            <pc:docMk/>
            <pc:sldMk cId="2189463415" sldId="335"/>
            <ac:spMk id="6" creationId="{8DEE2B96-8002-8061-FDA6-5457F36041A3}"/>
          </ac:spMkLst>
        </pc:spChg>
        <pc:picChg chg="add mod ord">
          <ac:chgData name="Fenny Amalo" userId="60004480-e4e4-4a44-9f09-bde34f78fb80" providerId="ADAL" clId="{430CA7E2-EAB2-4618-B3A6-F6917C10C31D}" dt="2022-09-13T13:27:45.170" v="2189" actId="1076"/>
          <ac:picMkLst>
            <pc:docMk/>
            <pc:sldMk cId="2189463415" sldId="335"/>
            <ac:picMk id="5" creationId="{5D4DC047-7C54-82C3-FE9B-8BE196488BC0}"/>
          </ac:picMkLst>
        </pc:picChg>
      </pc:sldChg>
      <pc:sldChg chg="modSp new mod">
        <pc:chgData name="Fenny Amalo" userId="60004480-e4e4-4a44-9f09-bde34f78fb80" providerId="ADAL" clId="{430CA7E2-EAB2-4618-B3A6-F6917C10C31D}" dt="2022-09-15T09:40:27.314" v="3127" actId="14100"/>
        <pc:sldMkLst>
          <pc:docMk/>
          <pc:sldMk cId="2246543007" sldId="336"/>
        </pc:sldMkLst>
        <pc:spChg chg="mod">
          <ac:chgData name="Fenny Amalo" userId="60004480-e4e4-4a44-9f09-bde34f78fb80" providerId="ADAL" clId="{430CA7E2-EAB2-4618-B3A6-F6917C10C31D}" dt="2022-09-15T08:44:43.140" v="2964" actId="20577"/>
          <ac:spMkLst>
            <pc:docMk/>
            <pc:sldMk cId="2246543007" sldId="336"/>
            <ac:spMk id="2" creationId="{660E2036-3445-95B6-4721-4DD24A74598B}"/>
          </ac:spMkLst>
        </pc:spChg>
        <pc:spChg chg="mod">
          <ac:chgData name="Fenny Amalo" userId="60004480-e4e4-4a44-9f09-bde34f78fb80" providerId="ADAL" clId="{430CA7E2-EAB2-4618-B3A6-F6917C10C31D}" dt="2022-09-15T09:40:27.314" v="3127" actId="14100"/>
          <ac:spMkLst>
            <pc:docMk/>
            <pc:sldMk cId="2246543007" sldId="336"/>
            <ac:spMk id="3" creationId="{A07F52EF-8A36-10B6-AD86-F9A020015CB0}"/>
          </ac:spMkLst>
        </pc:spChg>
      </pc:sldChg>
      <pc:sldChg chg="modSp new mod">
        <pc:chgData name="Fenny Amalo" userId="60004480-e4e4-4a44-9f09-bde34f78fb80" providerId="ADAL" clId="{430CA7E2-EAB2-4618-B3A6-F6917C10C31D}" dt="2022-09-15T08:45:22.740" v="3006" actId="20577"/>
        <pc:sldMkLst>
          <pc:docMk/>
          <pc:sldMk cId="2064966865" sldId="337"/>
        </pc:sldMkLst>
        <pc:spChg chg="mod">
          <ac:chgData name="Fenny Amalo" userId="60004480-e4e4-4a44-9f09-bde34f78fb80" providerId="ADAL" clId="{430CA7E2-EAB2-4618-B3A6-F6917C10C31D}" dt="2022-09-15T08:45:22.740" v="3006" actId="20577"/>
          <ac:spMkLst>
            <pc:docMk/>
            <pc:sldMk cId="2064966865" sldId="337"/>
            <ac:spMk id="2" creationId="{4D54E904-5FC2-0993-A4BF-4F21CAA762D7}"/>
          </ac:spMkLst>
        </pc:spChg>
      </pc:sldChg>
      <pc:sldChg chg="modSp new mod">
        <pc:chgData name="Fenny Amalo" userId="60004480-e4e4-4a44-9f09-bde34f78fb80" providerId="ADAL" clId="{430CA7E2-EAB2-4618-B3A6-F6917C10C31D}" dt="2022-09-15T09:24:20.161" v="3041" actId="20577"/>
        <pc:sldMkLst>
          <pc:docMk/>
          <pc:sldMk cId="378699916" sldId="338"/>
        </pc:sldMkLst>
        <pc:spChg chg="mod">
          <ac:chgData name="Fenny Amalo" userId="60004480-e4e4-4a44-9f09-bde34f78fb80" providerId="ADAL" clId="{430CA7E2-EAB2-4618-B3A6-F6917C10C31D}" dt="2022-09-15T09:24:20.161" v="3041" actId="20577"/>
          <ac:spMkLst>
            <pc:docMk/>
            <pc:sldMk cId="378699916" sldId="338"/>
            <ac:spMk id="2" creationId="{7F3338F4-7345-7D63-D8A3-CFCD3786BF65}"/>
          </ac:spMkLst>
        </pc:spChg>
      </pc:sldChg>
      <pc:sldChg chg="modSp new mod ord">
        <pc:chgData name="Fenny Amalo" userId="60004480-e4e4-4a44-9f09-bde34f78fb80" providerId="ADAL" clId="{430CA7E2-EAB2-4618-B3A6-F6917C10C31D}" dt="2022-09-15T10:26:47.585" v="3264"/>
        <pc:sldMkLst>
          <pc:docMk/>
          <pc:sldMk cId="154556738" sldId="339"/>
        </pc:sldMkLst>
        <pc:spChg chg="mod">
          <ac:chgData name="Fenny Amalo" userId="60004480-e4e4-4a44-9f09-bde34f78fb80" providerId="ADAL" clId="{430CA7E2-EAB2-4618-B3A6-F6917C10C31D}" dt="2022-09-15T10:04:42.158" v="3200" actId="20577"/>
          <ac:spMkLst>
            <pc:docMk/>
            <pc:sldMk cId="154556738" sldId="339"/>
            <ac:spMk id="2" creationId="{0F66CC1A-EA9A-9A75-B73B-7B775D75F4ED}"/>
          </ac:spMkLst>
        </pc:spChg>
        <pc:spChg chg="mod">
          <ac:chgData name="Fenny Amalo" userId="60004480-e4e4-4a44-9f09-bde34f78fb80" providerId="ADAL" clId="{430CA7E2-EAB2-4618-B3A6-F6917C10C31D}" dt="2022-09-15T10:09:08.762" v="3262" actId="2711"/>
          <ac:spMkLst>
            <pc:docMk/>
            <pc:sldMk cId="154556738" sldId="339"/>
            <ac:spMk id="3" creationId="{A14E08A8-BD07-AD53-4167-6CAE6C9F08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nnyAmalo/EdgeHill-Skills-Bootcamp/blob/main/Mini_Project_Task_2.ipynb" TargetMode="External"/><Relationship Id="rId2" Type="http://schemas.openxmlformats.org/officeDocument/2006/relationships/hyperlink" Target="https://github.com/FennyAmalo/EdgeHill-Skills-Bootcamp/blob/main/Mini_Project_Task1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8501" y="639097"/>
            <a:ext cx="5334571" cy="3494791"/>
          </a:xfrm>
        </p:spPr>
        <p:txBody>
          <a:bodyPr>
            <a:normAutofit/>
          </a:bodyPr>
          <a:lstStyle/>
          <a:p>
            <a:r>
              <a:rPr lang="en-US" dirty="0"/>
              <a:t>Supermarket Delta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2019 performance</a:t>
            </a:r>
          </a:p>
          <a:p>
            <a:r>
              <a:rPr lang="en-US" dirty="0"/>
              <a:t>Key FINDINGs, insights AND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>
            <a:normAutofit/>
          </a:bodyPr>
          <a:lstStyle/>
          <a:p>
            <a:r>
              <a:rPr lang="en-US" dirty="0"/>
              <a:t>KEY FINDINGS: PRODUCTS</a:t>
            </a:r>
            <a:br>
              <a:rPr lang="en-US" dirty="0"/>
            </a:br>
            <a:r>
              <a:rPr lang="en-US" dirty="0"/>
              <a:t>Sales count of products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BE327-B8FB-BDD5-2197-73762634E2CE}"/>
              </a:ext>
            </a:extLst>
          </p:cNvPr>
          <p:cNvSpPr txBox="1"/>
          <p:nvPr/>
        </p:nvSpPr>
        <p:spPr>
          <a:xfrm>
            <a:off x="8370892" y="2767280"/>
            <a:ext cx="2771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Fashion accessories lead the race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Health and beauty makes the least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F3C6A6-E723-E145-ADE1-849E1288A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141" y="2090035"/>
            <a:ext cx="7142911" cy="3105613"/>
          </a:xfrm>
        </p:spPr>
      </p:pic>
    </p:spTree>
    <p:extLst>
      <p:ext uri="{BB962C8B-B14F-4D97-AF65-F5344CB8AC3E}">
        <p14:creationId xmlns:p14="http://schemas.microsoft.com/office/powerpoint/2010/main" val="36483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>
            <a:normAutofit/>
          </a:bodyPr>
          <a:lstStyle/>
          <a:p>
            <a:r>
              <a:rPr lang="en-US" dirty="0"/>
              <a:t>KEY FINDINGS: PRODUCTS</a:t>
            </a:r>
            <a:br>
              <a:rPr lang="en-US" dirty="0"/>
            </a:br>
            <a:r>
              <a:rPr lang="en-US" dirty="0"/>
              <a:t>Sales count of products by gender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BE327-B8FB-BDD5-2197-73762634E2CE}"/>
              </a:ext>
            </a:extLst>
          </p:cNvPr>
          <p:cNvSpPr txBox="1"/>
          <p:nvPr/>
        </p:nvSpPr>
        <p:spPr>
          <a:xfrm>
            <a:off x="8225135" y="2151053"/>
            <a:ext cx="30619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spending patterns of </a:t>
            </a:r>
          </a:p>
          <a:p>
            <a:r>
              <a:rPr lang="en-GB" sz="2000" b="0" dirty="0">
                <a:effectLst/>
              </a:rPr>
              <a:t>males and females, and in which category they spend a 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Females spend on </a:t>
            </a:r>
          </a:p>
          <a:p>
            <a:r>
              <a:rPr lang="en-GB" sz="2000" b="0" dirty="0">
                <a:effectLst/>
              </a:rPr>
              <a:t>'fashion accessories' the </a:t>
            </a:r>
          </a:p>
          <a:p>
            <a:r>
              <a:rPr lang="en-GB" sz="2000" b="0" dirty="0">
                <a:effectLst/>
              </a:rPr>
              <a:t>most and for males it is </a:t>
            </a:r>
          </a:p>
          <a:p>
            <a:r>
              <a:rPr lang="en-GB" sz="2000" b="0" dirty="0">
                <a:effectLst/>
              </a:rPr>
              <a:t>'Health and beauty’.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Females also spend </a:t>
            </a:r>
          </a:p>
          <a:p>
            <a:r>
              <a:rPr lang="en-GB" sz="2000" b="0" dirty="0">
                <a:effectLst/>
              </a:rPr>
              <a:t>more on 'Sports and travel'.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16B2D-1647-B082-3CAD-0443E44E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40" y="2455524"/>
            <a:ext cx="7304186" cy="2868934"/>
          </a:xfrm>
        </p:spPr>
      </p:pic>
    </p:spTree>
    <p:extLst>
      <p:ext uri="{BB962C8B-B14F-4D97-AF65-F5344CB8AC3E}">
        <p14:creationId xmlns:p14="http://schemas.microsoft.com/office/powerpoint/2010/main" val="19770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>
            <a:normAutofit/>
          </a:bodyPr>
          <a:lstStyle/>
          <a:p>
            <a:r>
              <a:rPr lang="en-US" dirty="0"/>
              <a:t>KEY FINDINGS: SALES</a:t>
            </a:r>
            <a:br>
              <a:rPr lang="en-US" dirty="0"/>
            </a:br>
            <a:r>
              <a:rPr lang="en-US" dirty="0"/>
              <a:t>Maximum sales time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BE327-B8FB-BDD5-2197-73762634E2CE}"/>
              </a:ext>
            </a:extLst>
          </p:cNvPr>
          <p:cNvSpPr txBox="1"/>
          <p:nvPr/>
        </p:nvSpPr>
        <p:spPr>
          <a:xfrm>
            <a:off x="7870004" y="3047358"/>
            <a:ext cx="328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</a:t>
            </a:r>
            <a:r>
              <a:rPr lang="en-GB" sz="2000" b="0" dirty="0">
                <a:effectLst/>
              </a:rPr>
              <a:t>upermarket makes most of </a:t>
            </a:r>
          </a:p>
          <a:p>
            <a:r>
              <a:rPr lang="en-GB" sz="2000" b="0" dirty="0">
                <a:effectLst/>
              </a:rPr>
              <a:t>its sales in 14:00 hrs </a:t>
            </a:r>
          </a:p>
          <a:p>
            <a:r>
              <a:rPr lang="en-GB" sz="2000" b="0" dirty="0">
                <a:effectLst/>
              </a:rPr>
              <a:t>local 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D34142-1CE0-4F91-40FB-AD73A8C67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163292"/>
            <a:ext cx="6493572" cy="3191988"/>
          </a:xfr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04CC24C-B1DD-D007-C8C7-CFDA5139DA39}"/>
              </a:ext>
            </a:extLst>
          </p:cNvPr>
          <p:cNvSpPr/>
          <p:nvPr/>
        </p:nvSpPr>
        <p:spPr>
          <a:xfrm rot="19104215">
            <a:off x="3541937" y="2399237"/>
            <a:ext cx="250250" cy="390525"/>
          </a:xfrm>
          <a:prstGeom prst="downArrow">
            <a:avLst>
              <a:gd name="adj1" fmla="val 50000"/>
              <a:gd name="adj2" fmla="val 45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8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850-3466-CBD5-BAA5-79FA3B3A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ANALYSIS FOR CUSTOMERS</a:t>
            </a:r>
          </a:p>
        </p:txBody>
      </p:sp>
      <p:pic>
        <p:nvPicPr>
          <p:cNvPr id="5" name="Graphic 4" descr="Customer review outline">
            <a:extLst>
              <a:ext uri="{FF2B5EF4-FFF2-40B4-BE49-F238E27FC236}">
                <a16:creationId xmlns:a16="http://schemas.microsoft.com/office/drawing/2014/main" id="{AAC7B963-D8B9-ADEC-F0BA-36F9A62A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621" y="2713653"/>
            <a:ext cx="2149010" cy="21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312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FINDINGS: CUSTOMERS</a:t>
            </a:r>
            <a:br>
              <a:rPr lang="en-US" dirty="0"/>
            </a:br>
            <a:r>
              <a:rPr lang="en-US" dirty="0"/>
              <a:t>Genders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BEC411-716B-1604-3742-D3B9AFA78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786" y="2146300"/>
            <a:ext cx="6917653" cy="37607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CB635-BF41-D76D-1B2F-884ADA08C9B2}"/>
              </a:ext>
            </a:extLst>
          </p:cNvPr>
          <p:cNvSpPr txBox="1"/>
          <p:nvPr/>
        </p:nvSpPr>
        <p:spPr>
          <a:xfrm>
            <a:off x="8143875" y="2762250"/>
            <a:ext cx="3011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numbers of male and female customers are almost the same</a:t>
            </a:r>
          </a:p>
        </p:txBody>
      </p:sp>
    </p:spTree>
    <p:extLst>
      <p:ext uri="{BB962C8B-B14F-4D97-AF65-F5344CB8AC3E}">
        <p14:creationId xmlns:p14="http://schemas.microsoft.com/office/powerpoint/2010/main" val="177102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312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FINDINGS: CUSTOMERS</a:t>
            </a:r>
            <a:br>
              <a:rPr lang="en-US" dirty="0"/>
            </a:br>
            <a:r>
              <a:rPr lang="en-US" dirty="0"/>
              <a:t>Relationship between genders and gross income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CB635-BF41-D76D-1B2F-884ADA08C9B2}"/>
              </a:ext>
            </a:extLst>
          </p:cNvPr>
          <p:cNvSpPr txBox="1"/>
          <p:nvPr/>
        </p:nvSpPr>
        <p:spPr>
          <a:xfrm>
            <a:off x="7200900" y="2943225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292929"/>
                </a:solidFill>
                <a:effectLst/>
              </a:rPr>
              <a:t>Gross income is similar for both male and female, though female customers spend a bit higher at the 75th percentile.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1D500-B3EC-4204-C154-ADFEB6DB1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78" y="2062997"/>
            <a:ext cx="4715522" cy="40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2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3122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FINDINGS: CUSTOMERS</a:t>
            </a:r>
            <a:br>
              <a:rPr lang="en-US" dirty="0"/>
            </a:br>
            <a:r>
              <a:rPr lang="en-US" dirty="0"/>
              <a:t>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CB635-BF41-D76D-1B2F-884ADA08C9B2}"/>
              </a:ext>
            </a:extLst>
          </p:cNvPr>
          <p:cNvSpPr txBox="1"/>
          <p:nvPr/>
        </p:nvSpPr>
        <p:spPr>
          <a:xfrm>
            <a:off x="5667375" y="2221391"/>
            <a:ext cx="444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numbers of member and non-member customers are </a:t>
            </a:r>
            <a:r>
              <a:rPr lang="en-GB" b="1" dirty="0"/>
              <a:t>almost the same in all branches combined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06C53B-32F8-C096-7A2B-2A699DBD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78" y="4067176"/>
            <a:ext cx="4811714" cy="21215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5C381A-1BA9-0A07-AC0E-958D10ED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0890" y="1924107"/>
            <a:ext cx="4835897" cy="207633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670B3-E6EB-E8EA-6E2E-58E790B70E64}"/>
              </a:ext>
            </a:extLst>
          </p:cNvPr>
          <p:cNvSpPr txBox="1"/>
          <p:nvPr/>
        </p:nvSpPr>
        <p:spPr>
          <a:xfrm>
            <a:off x="1583055" y="4389284"/>
            <a:ext cx="490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numbers of member and non-member customers are almost the same in different branches, but there is notably </a:t>
            </a:r>
            <a:r>
              <a:rPr lang="en-GB" b="1" dirty="0"/>
              <a:t>more member customers </a:t>
            </a:r>
            <a:r>
              <a:rPr lang="en-GB" dirty="0"/>
              <a:t>as opposed to non-member customers </a:t>
            </a:r>
            <a:r>
              <a:rPr lang="en-GB" b="1" dirty="0"/>
              <a:t>in Branch C</a:t>
            </a:r>
          </a:p>
        </p:txBody>
      </p:sp>
    </p:spTree>
    <p:extLst>
      <p:ext uri="{BB962C8B-B14F-4D97-AF65-F5344CB8AC3E}">
        <p14:creationId xmlns:p14="http://schemas.microsoft.com/office/powerpoint/2010/main" val="328406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B53A-4AAC-9727-B22B-C9DAEC89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 CUSTOMERS</a:t>
            </a:r>
            <a:br>
              <a:rPr lang="en-US" dirty="0"/>
            </a:br>
            <a:r>
              <a:rPr lang="en-US" dirty="0"/>
              <a:t>Payment methods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0DCEE-663C-1416-9027-9632E3ED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80119"/>
            <a:ext cx="3922799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9F9755-6176-5FD1-8ECA-644D13FA8A72}"/>
              </a:ext>
            </a:extLst>
          </p:cNvPr>
          <p:cNvSpPr txBox="1"/>
          <p:nvPr/>
        </p:nvSpPr>
        <p:spPr>
          <a:xfrm>
            <a:off x="5548046" y="2630184"/>
            <a:ext cx="54438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b="0" dirty="0">
                <a:effectLst/>
              </a:rPr>
              <a:t>The most popular payment method is in-fact </a:t>
            </a:r>
          </a:p>
          <a:p>
            <a:r>
              <a:rPr lang="en-GB" sz="2000" b="0" dirty="0">
                <a:effectLst/>
              </a:rPr>
              <a:t>E-wallet and not credit cards.</a:t>
            </a:r>
          </a:p>
          <a:p>
            <a:endParaRPr lang="en-GB" sz="2000" b="0" dirty="0">
              <a:effectLst/>
            </a:endParaRPr>
          </a:p>
          <a:p>
            <a:r>
              <a:rPr lang="en-GB" sz="2000" b="0" dirty="0">
                <a:effectLst/>
              </a:rPr>
              <a:t>- Cash payment is also popular.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2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B53A-4AAC-9727-B22B-C9DAEC89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 CUSTOMERS</a:t>
            </a:r>
            <a:br>
              <a:rPr lang="en-US" dirty="0"/>
            </a:br>
            <a:r>
              <a:rPr lang="en-US" dirty="0"/>
              <a:t>Ratings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F9755-6176-5FD1-8ECA-644D13FA8A72}"/>
              </a:ext>
            </a:extLst>
          </p:cNvPr>
          <p:cNvSpPr txBox="1"/>
          <p:nvPr/>
        </p:nvSpPr>
        <p:spPr>
          <a:xfrm>
            <a:off x="7952198" y="2188396"/>
            <a:ext cx="3039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b="0" dirty="0">
                <a:effectLst/>
              </a:rPr>
              <a:t>50% of customers rated between 5 to 9 in both branches A and C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However, in Branch B, the rating started at a lower level</a:t>
            </a:r>
          </a:p>
          <a:p>
            <a:pPr marL="342900" indent="-342900">
              <a:buFontTx/>
              <a:buChar char="-"/>
            </a:pPr>
            <a:r>
              <a:rPr lang="en-GB" sz="2000" b="0" i="0" dirty="0">
                <a:effectLst/>
              </a:rPr>
              <a:t>the average rating of branch A and C is more than seven and branch B is less than 7</a:t>
            </a:r>
            <a:r>
              <a:rPr lang="en-GB" sz="2000" b="0" dirty="0">
                <a:effectLst/>
              </a:rPr>
              <a:t>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69698-59B4-A120-1F72-3945A5E3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70" y="2422526"/>
            <a:ext cx="6742529" cy="29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850-3466-CBD5-BAA5-79FA3B3A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ANALYSIS FOR PRODUCTS</a:t>
            </a:r>
          </a:p>
        </p:txBody>
      </p:sp>
      <p:pic>
        <p:nvPicPr>
          <p:cNvPr id="4" name="Graphic 3" descr="Barcode with solid fill">
            <a:extLst>
              <a:ext uri="{FF2B5EF4-FFF2-40B4-BE49-F238E27FC236}">
                <a16:creationId xmlns:a16="http://schemas.microsoft.com/office/drawing/2014/main" id="{6AA4D729-F038-0F1B-2A78-7702171A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1495" y="2652163"/>
            <a:ext cx="2149010" cy="21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8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7B31-B1FF-ABA5-F3D7-D2B4E973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ACDF-6636-8C59-67B8-B0A076C5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Given a historical sales dataset spanning three months, we want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 the data gathered on customer behaviour to make more informed decisions to increase conversions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understand how our supermarket has been performing over the last year, 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what we can do to improve sales in 2020. </a:t>
            </a:r>
            <a:endParaRPr lang="en-GB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397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FINDINGS: PRODUCTS</a:t>
            </a:r>
            <a:br>
              <a:rPr lang="en-US" dirty="0"/>
            </a:br>
            <a:r>
              <a:rPr lang="en-US" dirty="0"/>
              <a:t>Ratings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5BD596-9B07-6277-6174-126B2EB31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115" y="2060646"/>
            <a:ext cx="5209605" cy="33068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10ED2-B0BC-8A84-CDCC-F156A8EE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030" y="2060646"/>
            <a:ext cx="5485856" cy="3306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C9984-6107-E137-F6CE-15305E83784A}"/>
              </a:ext>
            </a:extLst>
          </p:cNvPr>
          <p:cNvSpPr txBox="1"/>
          <p:nvPr/>
        </p:nvSpPr>
        <p:spPr>
          <a:xfrm>
            <a:off x="1366464" y="5504076"/>
            <a:ext cx="1004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is no correlation between ratings and gross income, or between ratings and unit price</a:t>
            </a:r>
          </a:p>
        </p:txBody>
      </p:sp>
    </p:spTree>
    <p:extLst>
      <p:ext uri="{BB962C8B-B14F-4D97-AF65-F5344CB8AC3E}">
        <p14:creationId xmlns:p14="http://schemas.microsoft.com/office/powerpoint/2010/main" val="338535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FCA5-21C6-CD33-77D7-507F8253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 PRODUCTS </a:t>
            </a:r>
            <a:br>
              <a:rPr lang="en-US" dirty="0"/>
            </a:br>
            <a:r>
              <a:rPr lang="en-GB" dirty="0"/>
              <a:t>Average rating of product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ACCF1C-9D85-046E-F64C-51CC5144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88" y="2159240"/>
            <a:ext cx="6852931" cy="2961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A0256-4C49-7E38-5952-1983653B6AA1}"/>
              </a:ext>
            </a:extLst>
          </p:cNvPr>
          <p:cNvSpPr txBox="1"/>
          <p:nvPr/>
        </p:nvSpPr>
        <p:spPr>
          <a:xfrm>
            <a:off x="8105775" y="2419350"/>
            <a:ext cx="2828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no apparent difference in the rating between product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the median is slightly higher in Health and Beauty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median (middle value) rating is 7</a:t>
            </a:r>
          </a:p>
        </p:txBody>
      </p:sp>
    </p:spTree>
    <p:extLst>
      <p:ext uri="{BB962C8B-B14F-4D97-AF65-F5344CB8AC3E}">
        <p14:creationId xmlns:p14="http://schemas.microsoft.com/office/powerpoint/2010/main" val="1237515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FCA5-21C6-CD33-77D7-507F8253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FINDINGS: PRODUCTS </a:t>
            </a:r>
            <a:br>
              <a:rPr lang="en-US" dirty="0"/>
            </a:br>
            <a:r>
              <a:rPr lang="en-GB" dirty="0"/>
              <a:t>Number of products customers buy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A0256-4C49-7E38-5952-1983653B6AA1}"/>
              </a:ext>
            </a:extLst>
          </p:cNvPr>
          <p:cNvSpPr txBox="1"/>
          <p:nvPr/>
        </p:nvSpPr>
        <p:spPr>
          <a:xfrm>
            <a:off x="8136598" y="3179638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customers buy 10 quantities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E5000-CD64-5EE6-BDFF-F498E584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32" y="2292794"/>
            <a:ext cx="6681175" cy="36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3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C7CF-14CC-A0F2-E75D-3092BA06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</a:t>
            </a:r>
            <a:br>
              <a:rPr lang="en-GB" dirty="0"/>
            </a:br>
            <a:r>
              <a:rPr lang="en-GB" dirty="0"/>
              <a:t>PREDICTIONS</a:t>
            </a:r>
          </a:p>
        </p:txBody>
      </p:sp>
      <p:pic>
        <p:nvPicPr>
          <p:cNvPr id="5" name="Content Placeholder 4" descr="Future with solid fill">
            <a:extLst>
              <a:ext uri="{FF2B5EF4-FFF2-40B4-BE49-F238E27FC236}">
                <a16:creationId xmlns:a16="http://schemas.microsoft.com/office/drawing/2014/main" id="{E0340772-3142-441A-96ED-91DF0501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1974" y="2342714"/>
            <a:ext cx="2402226" cy="24022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1F3D6-6449-30E9-5A7D-75A03826A21A}"/>
              </a:ext>
            </a:extLst>
          </p:cNvPr>
          <p:cNvSpPr txBox="1"/>
          <p:nvPr/>
        </p:nvSpPr>
        <p:spPr>
          <a:xfrm>
            <a:off x="1200150" y="4827074"/>
            <a:ext cx="995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Which is/are the busiest day/s for Supermarket Delta in 2020?</a:t>
            </a:r>
          </a:p>
        </p:txBody>
      </p:sp>
    </p:spTree>
    <p:extLst>
      <p:ext uri="{BB962C8B-B14F-4D97-AF65-F5344CB8AC3E}">
        <p14:creationId xmlns:p14="http://schemas.microsoft.com/office/powerpoint/2010/main" val="4105381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CC1A-EA9A-9A75-B73B-7B775D75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	METHODOLOGY: </a:t>
            </a:r>
            <a:r>
              <a:rPr lang="en-GB" dirty="0" err="1"/>
              <a:t>XGBRegressor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08A8-BD07-AD53-4167-6CAE6C9F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108201"/>
            <a:ext cx="10146030" cy="3760891"/>
          </a:xfrm>
        </p:spPr>
        <p:txBody>
          <a:bodyPr>
            <a:normAutofit/>
          </a:bodyPr>
          <a:lstStyle/>
          <a:p>
            <a:r>
              <a:rPr lang="en-GB" dirty="0"/>
              <a:t>Why </a:t>
            </a:r>
            <a:r>
              <a:rPr lang="en-GB" dirty="0" err="1"/>
              <a:t>XGBRegressor</a:t>
            </a:r>
            <a:r>
              <a:rPr lang="en-GB" dirty="0"/>
              <a:t>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555555"/>
                </a:solidFill>
                <a:effectLst/>
              </a:rPr>
              <a:t> execution speed and model performance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555555"/>
                </a:solidFill>
              </a:rPr>
              <a:t> it </a:t>
            </a:r>
            <a:r>
              <a:rPr lang="en-GB" b="0" dirty="0">
                <a:solidFill>
                  <a:srgbClr val="555555"/>
                </a:solidFill>
                <a:effectLst/>
              </a:rPr>
              <a:t>dominates structured or tabular datasets on classification and regression predictive </a:t>
            </a:r>
            <a:r>
              <a:rPr lang="en-GB" b="0" dirty="0" err="1">
                <a:solidFill>
                  <a:srgbClr val="555555"/>
                </a:solidFill>
                <a:effectLst/>
              </a:rPr>
              <a:t>modeling</a:t>
            </a:r>
            <a:r>
              <a:rPr lang="en-GB" b="0" dirty="0">
                <a:solidFill>
                  <a:srgbClr val="555555"/>
                </a:solidFill>
                <a:effectLst/>
              </a:rPr>
              <a:t> problems (it is the go-to algorithm for competition winners on the Kaggle competitive data science platform)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73239"/>
                </a:solidFill>
                <a:effectLst/>
              </a:rPr>
              <a:t> is a powerful approach for building supervised regression :</a:t>
            </a:r>
            <a:r>
              <a:rPr lang="en-GB" dirty="0">
                <a:solidFill>
                  <a:srgbClr val="273239"/>
                </a:solidFill>
              </a:rPr>
              <a:t> i</a:t>
            </a:r>
            <a:r>
              <a:rPr lang="en-GB" b="0" i="0" dirty="0">
                <a:solidFill>
                  <a:srgbClr val="273239"/>
                </a:solidFill>
                <a:effectLst/>
              </a:rPr>
              <a:t>t tells how far the model results are from the real values.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5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BD89-B163-2CF0-570D-C69A545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1: </a:t>
            </a:r>
            <a:br>
              <a:rPr lang="en-GB" dirty="0"/>
            </a:br>
            <a:r>
              <a:rPr lang="en-GB" dirty="0"/>
              <a:t>VISUALISNG DAYS OF WEEK FOR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DC047-7C54-82C3-FE9B-8BE19648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47" y="2128748"/>
            <a:ext cx="4978833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E2B96-8002-8061-FDA6-5457F36041A3}"/>
              </a:ext>
            </a:extLst>
          </p:cNvPr>
          <p:cNvSpPr txBox="1"/>
          <p:nvPr/>
        </p:nvSpPr>
        <p:spPr>
          <a:xfrm>
            <a:off x="6461910" y="2128748"/>
            <a:ext cx="49788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Created a new column to ‘convert’ dates data into days data and labelled it as ‘weekday’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Visualised the weekday column using matplotlib and seaborn</a:t>
            </a:r>
          </a:p>
          <a:p>
            <a:endParaRPr lang="en-GB" sz="2000" dirty="0"/>
          </a:p>
          <a:p>
            <a:r>
              <a:rPr lang="en-GB" sz="2000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Saturday is the day most customers 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Tuesday is surprisingly the second most often day customers shop</a:t>
            </a:r>
          </a:p>
        </p:txBody>
      </p:sp>
    </p:spTree>
    <p:extLst>
      <p:ext uri="{BB962C8B-B14F-4D97-AF65-F5344CB8AC3E}">
        <p14:creationId xmlns:p14="http://schemas.microsoft.com/office/powerpoint/2010/main" val="218946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2036-3445-95B6-4721-4DD24A74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TRANSFORMING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52EF-8A36-10B6-AD86-F9A02001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89151"/>
            <a:ext cx="11096625" cy="3760891"/>
          </a:xfrm>
        </p:spPr>
        <p:txBody>
          <a:bodyPr>
            <a:normAutofit/>
          </a:bodyPr>
          <a:lstStyle/>
          <a:p>
            <a:r>
              <a:rPr lang="en-GB" dirty="0"/>
              <a:t>- Identifying the days </a:t>
            </a:r>
          </a:p>
          <a:p>
            <a:pPr algn="l"/>
            <a:r>
              <a:rPr lang="en-GB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= Friday , 1 = Monday, 2 = Saturday, 3 = Sunday, 4 = Thursday, 5 = Tuesday, 6 = Wednesday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543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E904-5FC2-0993-A4BF-4F21CAA7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3: TRAIN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3227-72D7-98F2-90DC-E4A763BD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6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8F4-7345-7D63-D8A3-CFCD3786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4: ANALYSIS AND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A115-9E22-13A5-2C2F-DB3CDD83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9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E974-AF7D-4EA0-6676-CD8615D0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to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DA34-D268-C6C6-14A6-3132E906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Python code for this project can be accessed through my GitHub:</a:t>
            </a:r>
          </a:p>
          <a:p>
            <a:endParaRPr lang="en-GB" dirty="0"/>
          </a:p>
          <a:p>
            <a:r>
              <a:rPr lang="en-GB" dirty="0" err="1">
                <a:hlinkClick r:id="rId2"/>
              </a:rPr>
              <a:t>EdgeHill</a:t>
            </a:r>
            <a:r>
              <a:rPr lang="en-GB" dirty="0">
                <a:hlinkClick r:id="rId2"/>
              </a:rPr>
              <a:t>-Skills-Bootcamp/Mini_Project_Task1.ipynb at main · </a:t>
            </a:r>
            <a:r>
              <a:rPr lang="en-GB" dirty="0" err="1">
                <a:hlinkClick r:id="rId2"/>
              </a:rPr>
              <a:t>FennyAmalo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EdgeHill</a:t>
            </a:r>
            <a:r>
              <a:rPr lang="en-GB" dirty="0">
                <a:hlinkClick r:id="rId2"/>
              </a:rPr>
              <a:t>-Skills-Bootcamp (github.com)</a:t>
            </a:r>
            <a:endParaRPr lang="en-GB" dirty="0"/>
          </a:p>
          <a:p>
            <a:r>
              <a:rPr lang="en-GB" dirty="0" err="1">
                <a:hlinkClick r:id="rId3"/>
              </a:rPr>
              <a:t>EdgeHill</a:t>
            </a:r>
            <a:r>
              <a:rPr lang="en-GB" dirty="0">
                <a:hlinkClick r:id="rId3"/>
              </a:rPr>
              <a:t>-Skills-Bootcamp/Mini_Project_Task_2.ipynb at main · </a:t>
            </a:r>
            <a:r>
              <a:rPr lang="en-GB" dirty="0" err="1">
                <a:hlinkClick r:id="rId3"/>
              </a:rPr>
              <a:t>FennyAmalo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EdgeHill</a:t>
            </a:r>
            <a:r>
              <a:rPr lang="en-GB" dirty="0">
                <a:hlinkClick r:id="rId3"/>
              </a:rPr>
              <a:t>-Skills-Bootcamp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44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693" y="883122"/>
            <a:ext cx="10058400" cy="76515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89B80-C0E7-9ECA-464F-94C47822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Sales recorded in 3 different branches for 3 months (January to March 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Types of customers: members and normal (non-members)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Product line: Electronic accessories, Fashion accessories, Food and beverages, Health and beauty, Home and lifestyle, Sports and travel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Three methods of payments: cash, credit card, </a:t>
            </a:r>
            <a:r>
              <a:rPr lang="en-GB" dirty="0" err="1">
                <a:solidFill>
                  <a:srgbClr val="000000"/>
                </a:solidFill>
                <a:ea typeface="Times New Roman" panose="02020603050405020304" pitchFamily="18" charset="0"/>
              </a:rPr>
              <a:t>ewallet</a:t>
            </a:r>
            <a:endParaRPr lang="en-GB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Purchase 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time: 10 am to 9 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Customer satisfa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ction rating: 1 - 10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6603-458B-894B-4552-CC7B853E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METHODOLOGY FOR DATA ANALYSIS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D442-B99B-10DA-2268-72D06DEE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1225"/>
            <a:ext cx="10058400" cy="3762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Machine Learning with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For exploratory data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 Library for linear algebra: </a:t>
            </a:r>
            <a:r>
              <a:rPr lang="en-GB" sz="2000" dirty="0" err="1"/>
              <a:t>numpy</a:t>
            </a:r>
            <a:endParaRPr lang="en-GB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 Library for data processing: 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 Libraries for data visualisation: matplotlib and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For sales prediction: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Method 1: Decision Tree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Method 2: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554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82ED-D995-44B6-D55B-2844DBDE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</a:t>
            </a:r>
            <a:br>
              <a:rPr lang="en-GB" dirty="0"/>
            </a:br>
            <a:r>
              <a:rPr lang="en-GB" dirty="0"/>
              <a:t>ANALYSIS OF CURRENT TRENDS</a:t>
            </a:r>
          </a:p>
        </p:txBody>
      </p:sp>
      <p:pic>
        <p:nvPicPr>
          <p:cNvPr id="5" name="Content Placeholder 4" descr="Shopping cart with solid fill">
            <a:extLst>
              <a:ext uri="{FF2B5EF4-FFF2-40B4-BE49-F238E27FC236}">
                <a16:creationId xmlns:a16="http://schemas.microsoft.com/office/drawing/2014/main" id="{54334C93-FD10-3270-66B1-151C3B38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917" y="2585296"/>
            <a:ext cx="2993571" cy="2993571"/>
          </a:xfrm>
        </p:spPr>
      </p:pic>
    </p:spTree>
    <p:extLst>
      <p:ext uri="{BB962C8B-B14F-4D97-AF65-F5344CB8AC3E}">
        <p14:creationId xmlns:p14="http://schemas.microsoft.com/office/powerpoint/2010/main" val="420292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E992-3592-5C16-0C97-AAC8A254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pic>
        <p:nvPicPr>
          <p:cNvPr id="5" name="Content Placeholder 4" descr="Upward trend outline">
            <a:extLst>
              <a:ext uri="{FF2B5EF4-FFF2-40B4-BE49-F238E27FC236}">
                <a16:creationId xmlns:a16="http://schemas.microsoft.com/office/drawing/2014/main" id="{05D0CD1D-A96F-7410-9B93-AABCC0436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429" y="2461965"/>
            <a:ext cx="2348733" cy="2348733"/>
          </a:xfrm>
        </p:spPr>
      </p:pic>
      <p:pic>
        <p:nvPicPr>
          <p:cNvPr id="7" name="Graphic 6" descr="Customer review outline">
            <a:extLst>
              <a:ext uri="{FF2B5EF4-FFF2-40B4-BE49-F238E27FC236}">
                <a16:creationId xmlns:a16="http://schemas.microsoft.com/office/drawing/2014/main" id="{A399C6F4-C2F8-1326-F8C0-E0145F096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1496" y="2661688"/>
            <a:ext cx="2149010" cy="2149010"/>
          </a:xfrm>
          <a:prstGeom prst="rect">
            <a:avLst/>
          </a:prstGeom>
        </p:spPr>
      </p:pic>
      <p:pic>
        <p:nvPicPr>
          <p:cNvPr id="9" name="Graphic 8" descr="Barcode with solid fill">
            <a:extLst>
              <a:ext uri="{FF2B5EF4-FFF2-40B4-BE49-F238E27FC236}">
                <a16:creationId xmlns:a16="http://schemas.microsoft.com/office/drawing/2014/main" id="{089C4E7C-8FC3-2EC4-C73E-4753BF124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5840" y="2661688"/>
            <a:ext cx="2149010" cy="2149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DFE64-37F3-2ED0-3282-1EB4794E18AE}"/>
              </a:ext>
            </a:extLst>
          </p:cNvPr>
          <p:cNvSpPr txBox="1"/>
          <p:nvPr/>
        </p:nvSpPr>
        <p:spPr>
          <a:xfrm>
            <a:off x="4933951" y="5107514"/>
            <a:ext cx="2543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6B862-1198-0092-C8A9-29DA69FCAE25}"/>
              </a:ext>
            </a:extLst>
          </p:cNvPr>
          <p:cNvSpPr txBox="1"/>
          <p:nvPr/>
        </p:nvSpPr>
        <p:spPr>
          <a:xfrm>
            <a:off x="1517151" y="5120641"/>
            <a:ext cx="2024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Sales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8B129-61B0-C9CC-4200-C144E987BF61}"/>
              </a:ext>
            </a:extLst>
          </p:cNvPr>
          <p:cNvSpPr txBox="1"/>
          <p:nvPr/>
        </p:nvSpPr>
        <p:spPr>
          <a:xfrm>
            <a:off x="8650841" y="5107514"/>
            <a:ext cx="2302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246248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850-3466-CBD5-BAA5-79FA3B3A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ANALYSIS FOR SALES</a:t>
            </a:r>
          </a:p>
        </p:txBody>
      </p:sp>
      <p:pic>
        <p:nvPicPr>
          <p:cNvPr id="4" name="Content Placeholder 4" descr="Upward trend outline">
            <a:extLst>
              <a:ext uri="{FF2B5EF4-FFF2-40B4-BE49-F238E27FC236}">
                <a16:creationId xmlns:a16="http://schemas.microsoft.com/office/drawing/2014/main" id="{D0EBB2AC-05C9-DAB6-659E-47087795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0929" y="2580303"/>
            <a:ext cx="2751102" cy="2751102"/>
          </a:xfrm>
        </p:spPr>
      </p:pic>
    </p:spTree>
    <p:extLst>
      <p:ext uri="{BB962C8B-B14F-4D97-AF65-F5344CB8AC3E}">
        <p14:creationId xmlns:p14="http://schemas.microsoft.com/office/powerpoint/2010/main" val="334312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>
            <a:normAutofit/>
          </a:bodyPr>
          <a:lstStyle/>
          <a:p>
            <a:r>
              <a:rPr lang="en-US" dirty="0"/>
              <a:t>KEY FINDINGS: SALES</a:t>
            </a:r>
            <a:br>
              <a:rPr lang="en-US" dirty="0"/>
            </a:br>
            <a:r>
              <a:rPr lang="en-US" sz="4000" dirty="0" err="1"/>
              <a:t>Sales</a:t>
            </a:r>
            <a:r>
              <a:rPr lang="en-US" sz="4000" dirty="0"/>
              <a:t> in different branches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0D9BF0-4800-5953-2221-58263C316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863" y="2108200"/>
            <a:ext cx="4543266" cy="37607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BE327-B8FB-BDD5-2197-73762634E2CE}"/>
              </a:ext>
            </a:extLst>
          </p:cNvPr>
          <p:cNvSpPr txBox="1"/>
          <p:nvPr/>
        </p:nvSpPr>
        <p:spPr>
          <a:xfrm>
            <a:off x="6095999" y="4743450"/>
            <a:ext cx="534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Sales in Branch A is a bit higher </a:t>
            </a:r>
            <a:r>
              <a:rPr lang="en-GB" dirty="0"/>
              <a:t>than the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Otherwise not much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30232-8EF7-E1B2-AF52-733212C2A589}"/>
              </a:ext>
            </a:extLst>
          </p:cNvPr>
          <p:cNvSpPr txBox="1"/>
          <p:nvPr/>
        </p:nvSpPr>
        <p:spPr>
          <a:xfrm>
            <a:off x="6421755" y="2876550"/>
            <a:ext cx="357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branches:</a:t>
            </a:r>
          </a:p>
          <a:p>
            <a:r>
              <a:rPr lang="en-GB" dirty="0"/>
              <a:t>Branch A: Yangon</a:t>
            </a:r>
          </a:p>
          <a:p>
            <a:r>
              <a:rPr lang="en-GB" dirty="0"/>
              <a:t>Branch B: Mandalay</a:t>
            </a:r>
          </a:p>
          <a:p>
            <a:r>
              <a:rPr lang="en-GB" dirty="0"/>
              <a:t>Branch C: Naypyitaw</a:t>
            </a:r>
          </a:p>
        </p:txBody>
      </p:sp>
    </p:spTree>
    <p:extLst>
      <p:ext uri="{BB962C8B-B14F-4D97-AF65-F5344CB8AC3E}">
        <p14:creationId xmlns:p14="http://schemas.microsoft.com/office/powerpoint/2010/main" val="185637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8372"/>
          </a:xfrm>
        </p:spPr>
        <p:txBody>
          <a:bodyPr>
            <a:normAutofit/>
          </a:bodyPr>
          <a:lstStyle/>
          <a:p>
            <a:r>
              <a:rPr lang="en-US" dirty="0"/>
              <a:t>KEY FINDINGS: SALES</a:t>
            </a:r>
            <a:br>
              <a:rPr lang="en-US" dirty="0"/>
            </a:br>
            <a:r>
              <a:rPr lang="en-US" dirty="0"/>
              <a:t>Which </a:t>
            </a:r>
            <a:r>
              <a:rPr lang="en-US" sz="4000" dirty="0"/>
              <a:t>branch is the most profitable?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BE327-B8FB-BDD5-2197-73762634E2CE}"/>
              </a:ext>
            </a:extLst>
          </p:cNvPr>
          <p:cNvSpPr txBox="1"/>
          <p:nvPr/>
        </p:nvSpPr>
        <p:spPr>
          <a:xfrm>
            <a:off x="6457950" y="2611240"/>
            <a:ext cx="4697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There is not much difference in gross </a:t>
            </a:r>
          </a:p>
          <a:p>
            <a:r>
              <a:rPr lang="en-GB" sz="2000" b="0" dirty="0">
                <a:effectLst/>
              </a:rPr>
              <a:t>income by branches at an average level.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dirty="0">
                <a:effectLst/>
              </a:rPr>
              <a:t>Branch C has a slightly higher income </a:t>
            </a:r>
          </a:p>
          <a:p>
            <a:r>
              <a:rPr lang="en-GB" sz="2000" b="0" dirty="0">
                <a:effectLst/>
              </a:rPr>
              <a:t>than A or 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Alt</a:t>
            </a:r>
            <a:r>
              <a:rPr lang="en-GB" sz="2000" b="0" dirty="0">
                <a:effectLst/>
              </a:rPr>
              <a:t>hough branch A has slightly higher </a:t>
            </a:r>
          </a:p>
          <a:p>
            <a:r>
              <a:rPr lang="en-GB" sz="2000" b="0" dirty="0">
                <a:effectLst/>
              </a:rPr>
              <a:t>sales than the rest, Branch C (Naypyitaw) is the most profitable branch in terms of </a:t>
            </a:r>
          </a:p>
          <a:p>
            <a:r>
              <a:rPr lang="en-GB" sz="2000" b="0" dirty="0">
                <a:effectLst/>
              </a:rPr>
              <a:t>gross income.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51699-0CC2-41B3-D2AE-8040C0C83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3610" y="2098309"/>
            <a:ext cx="4912390" cy="3760788"/>
          </a:xfrm>
        </p:spPr>
      </p:pic>
    </p:spTree>
    <p:extLst>
      <p:ext uri="{BB962C8B-B14F-4D97-AF65-F5344CB8AC3E}">
        <p14:creationId xmlns:p14="http://schemas.microsoft.com/office/powerpoint/2010/main" val="197245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{9EEF9223-EF60-4D3C-81E1-96D15AD2B53D}tf11437505_win32</Template>
  <TotalTime>0</TotalTime>
  <Words>934</Words>
  <Application>Microsoft Office PowerPoint</Application>
  <PresentationFormat>Widescreen</PresentationFormat>
  <Paragraphs>112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 Pro Cond Light</vt:lpstr>
      <vt:lpstr>Roboto</vt:lpstr>
      <vt:lpstr>Speak Pro</vt:lpstr>
      <vt:lpstr>RetrospectVTI</vt:lpstr>
      <vt:lpstr>Supermarket Delta</vt:lpstr>
      <vt:lpstr>PROBLEM STATEMENT</vt:lpstr>
      <vt:lpstr>OVERVIEW</vt:lpstr>
      <vt:lpstr>METHODOLOGY FOR DATA ANALYSIS AND PREDICTIONS</vt:lpstr>
      <vt:lpstr>PART 1:  ANALYSIS OF CURRENT TRENDS</vt:lpstr>
      <vt:lpstr>ANALYSIS</vt:lpstr>
      <vt:lpstr>ANALYSIS FOR SALES</vt:lpstr>
      <vt:lpstr>KEY FINDINGS: SALES Sales in different branches</vt:lpstr>
      <vt:lpstr>KEY FINDINGS: SALES Which branch is the most profitable?</vt:lpstr>
      <vt:lpstr>KEY FINDINGS: PRODUCTS Sales count of products</vt:lpstr>
      <vt:lpstr>KEY FINDINGS: PRODUCTS Sales count of products by gender</vt:lpstr>
      <vt:lpstr>KEY FINDINGS: SALES Maximum sales time</vt:lpstr>
      <vt:lpstr>ANALYSIS FOR CUSTOMERS</vt:lpstr>
      <vt:lpstr>KEY FINDINGS: CUSTOMERS Genders</vt:lpstr>
      <vt:lpstr>KEY FINDINGS: CUSTOMERS Relationship between genders and gross income</vt:lpstr>
      <vt:lpstr>KEY FINDINGS: CUSTOMERS Types</vt:lpstr>
      <vt:lpstr>KEY FINDINGS: CUSTOMERS Payment methods</vt:lpstr>
      <vt:lpstr>KEY FINDINGS: CUSTOMERS Ratings</vt:lpstr>
      <vt:lpstr>ANALYSIS FOR PRODUCTS</vt:lpstr>
      <vt:lpstr>KEY FINDINGS: PRODUCTS Ratings</vt:lpstr>
      <vt:lpstr>KEY FINDINGS: PRODUCTS  Average rating of product line</vt:lpstr>
      <vt:lpstr>KEY FINDINGS: PRODUCTS  Number of products customers buy</vt:lpstr>
      <vt:lpstr>PART 2: PREDICTIONS</vt:lpstr>
      <vt:lpstr> METHODOLOGY: XGBRegressor</vt:lpstr>
      <vt:lpstr>STEP 1:  VISUALISNG DAYS OF WEEK FOR SALES</vt:lpstr>
      <vt:lpstr>STEP 2: TRANSFORMING CATEGORICAL DATA</vt:lpstr>
      <vt:lpstr>STEP 3: TRAIN AND TEST DATA</vt:lpstr>
      <vt:lpstr>STEP 4: ANALYSIS AND EVALUATIONS</vt:lpstr>
      <vt:lpstr>Access to codes</vt:lpstr>
    </vt:vector>
  </TitlesOfParts>
  <Company>NTT Data Deutschland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Delta</dc:title>
  <dc:creator>Fenny Amalo</dc:creator>
  <cp:lastModifiedBy>Fenny Amalo</cp:lastModifiedBy>
  <cp:revision>1</cp:revision>
  <dcterms:created xsi:type="dcterms:W3CDTF">2022-09-13T08:07:39Z</dcterms:created>
  <dcterms:modified xsi:type="dcterms:W3CDTF">2022-09-15T10:30:16Z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