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3F510-FB44-4011-BDF8-D753AE2F5E8E}" type="datetimeFigureOut">
              <a:rPr lang="en-AE" smtClean="0"/>
              <a:t>23/05/2024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82A1B-8955-4771-84BE-1B5028C3839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1805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82A1B-8955-4771-84BE-1B5028C38394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2120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4B73-67F5-40A4-ACED-CCC3B51E2E6D}" type="datetimeFigureOut">
              <a:rPr lang="en-AE" smtClean="0"/>
              <a:t>23/05/2024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09F6A70-5881-45AE-9DFD-F96420D6CF2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5195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4B73-67F5-40A4-ACED-CCC3B51E2E6D}" type="datetimeFigureOut">
              <a:rPr lang="en-AE" smtClean="0"/>
              <a:t>23/05/2024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09F6A70-5881-45AE-9DFD-F96420D6CF2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4458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4B73-67F5-40A4-ACED-CCC3B51E2E6D}" type="datetimeFigureOut">
              <a:rPr lang="en-AE" smtClean="0"/>
              <a:t>23/05/2024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09F6A70-5881-45AE-9DFD-F96420D6CF2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1159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4B73-67F5-40A4-ACED-CCC3B51E2E6D}" type="datetimeFigureOut">
              <a:rPr lang="en-AE" smtClean="0"/>
              <a:t>23/05/2024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09F6A70-5881-45AE-9DFD-F96420D6CF29}" type="slidenum">
              <a:rPr lang="en-AE" smtClean="0"/>
              <a:t>‹#›</a:t>
            </a:fld>
            <a:endParaRPr lang="en-A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40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4B73-67F5-40A4-ACED-CCC3B51E2E6D}" type="datetimeFigureOut">
              <a:rPr lang="en-AE" smtClean="0"/>
              <a:t>23/05/2024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09F6A70-5881-45AE-9DFD-F96420D6CF2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58869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4B73-67F5-40A4-ACED-CCC3B51E2E6D}" type="datetimeFigureOut">
              <a:rPr lang="en-AE" smtClean="0"/>
              <a:t>23/05/2024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A70-5881-45AE-9DFD-F96420D6CF2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5937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4B73-67F5-40A4-ACED-CCC3B51E2E6D}" type="datetimeFigureOut">
              <a:rPr lang="en-AE" smtClean="0"/>
              <a:t>23/05/2024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A70-5881-45AE-9DFD-F96420D6CF2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1727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4B73-67F5-40A4-ACED-CCC3B51E2E6D}" type="datetimeFigureOut">
              <a:rPr lang="en-AE" smtClean="0"/>
              <a:t>23/05/2024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A70-5881-45AE-9DFD-F96420D6CF2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0872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EC44B73-67F5-40A4-ACED-CCC3B51E2E6D}" type="datetimeFigureOut">
              <a:rPr lang="en-AE" smtClean="0"/>
              <a:t>23/05/2024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09F6A70-5881-45AE-9DFD-F96420D6CF2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4550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4B73-67F5-40A4-ACED-CCC3B51E2E6D}" type="datetimeFigureOut">
              <a:rPr lang="en-AE" smtClean="0"/>
              <a:t>23/05/2024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A70-5881-45AE-9DFD-F96420D6CF2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8823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4B73-67F5-40A4-ACED-CCC3B51E2E6D}" type="datetimeFigureOut">
              <a:rPr lang="en-AE" smtClean="0"/>
              <a:t>23/05/2024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09F6A70-5881-45AE-9DFD-F96420D6CF2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2931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4B73-67F5-40A4-ACED-CCC3B51E2E6D}" type="datetimeFigureOut">
              <a:rPr lang="en-AE" smtClean="0"/>
              <a:t>23/05/2024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A70-5881-45AE-9DFD-F96420D6CF2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952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4B73-67F5-40A4-ACED-CCC3B51E2E6D}" type="datetimeFigureOut">
              <a:rPr lang="en-AE" smtClean="0"/>
              <a:t>23/05/2024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A70-5881-45AE-9DFD-F96420D6CF2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7809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4B73-67F5-40A4-ACED-CCC3B51E2E6D}" type="datetimeFigureOut">
              <a:rPr lang="en-AE" smtClean="0"/>
              <a:t>23/05/2024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A70-5881-45AE-9DFD-F96420D6CF2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5810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4B73-67F5-40A4-ACED-CCC3B51E2E6D}" type="datetimeFigureOut">
              <a:rPr lang="en-AE" smtClean="0"/>
              <a:t>23/05/2024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A70-5881-45AE-9DFD-F96420D6CF2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5423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4B73-67F5-40A4-ACED-CCC3B51E2E6D}" type="datetimeFigureOut">
              <a:rPr lang="en-AE" smtClean="0"/>
              <a:t>23/05/2024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A70-5881-45AE-9DFD-F96420D6CF2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0350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4B73-67F5-40A4-ACED-CCC3B51E2E6D}" type="datetimeFigureOut">
              <a:rPr lang="en-AE" smtClean="0"/>
              <a:t>23/05/2024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A70-5881-45AE-9DFD-F96420D6CF2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5062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44B73-67F5-40A4-ACED-CCC3B51E2E6D}" type="datetimeFigureOut">
              <a:rPr lang="en-AE" smtClean="0"/>
              <a:t>23/05/2024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6A70-5881-45AE-9DFD-F96420D6CF2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44898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863E-9767-2BFB-FF50-BE1D1405A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E" dirty="0"/>
              <a:t>Data Acquisition Project</a:t>
            </a:r>
            <a:br>
              <a:rPr lang="en-AE" dirty="0"/>
            </a:br>
            <a:r>
              <a:rPr lang="en-AE" dirty="0"/>
              <a:t>Self Parking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32155-CBA2-45EE-8968-A1BB1434B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AE" dirty="0"/>
              <a:t>Made by: Yassin Gazar 20102850           Ali </a:t>
            </a:r>
            <a:r>
              <a:rPr lang="en-US" dirty="0"/>
              <a:t>H</a:t>
            </a:r>
            <a:r>
              <a:rPr lang="en-AE" dirty="0" err="1"/>
              <a:t>ussein</a:t>
            </a:r>
            <a:r>
              <a:rPr lang="en-AE" dirty="0"/>
              <a:t>  20109133</a:t>
            </a:r>
          </a:p>
          <a:p>
            <a:pPr algn="l"/>
            <a:r>
              <a:rPr lang="en-AE" dirty="0"/>
              <a:t>	   Osama Azab </a:t>
            </a:r>
            <a:r>
              <a:rPr lang="en-AE"/>
              <a:t>20100948          Nour-</a:t>
            </a:r>
            <a:r>
              <a:rPr lang="en-AE" dirty="0" err="1"/>
              <a:t>Eldin</a:t>
            </a:r>
            <a:r>
              <a:rPr lang="en-AE" dirty="0"/>
              <a:t> </a:t>
            </a:r>
            <a:r>
              <a:rPr lang="en-AE" dirty="0" err="1"/>
              <a:t>Maged</a:t>
            </a:r>
            <a:r>
              <a:rPr lang="en-AE" dirty="0"/>
              <a:t> 20100677</a:t>
            </a:r>
          </a:p>
          <a:p>
            <a:pPr algn="l"/>
            <a:r>
              <a:rPr lang="en-AE" dirty="0"/>
              <a:t>               Gulliver </a:t>
            </a:r>
            <a:r>
              <a:rPr lang="en-AE" dirty="0" err="1"/>
              <a:t>Raed</a:t>
            </a:r>
            <a:r>
              <a:rPr lang="en-AE" dirty="0"/>
              <a:t> 20100948</a:t>
            </a:r>
          </a:p>
          <a:p>
            <a:pPr algn="l"/>
            <a:endParaRPr lang="en-AE" dirty="0"/>
          </a:p>
          <a:p>
            <a:pPr algn="l"/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904966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FFB6-6097-80F9-8A30-10B4DA97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7350E-C761-8393-3326-5BC9620CA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I</a:t>
            </a:r>
            <a:r>
              <a:rPr lang="en-AE" sz="2800" dirty="0"/>
              <a:t>magine a world where you don’t have to worry about finding a parking spot or having to park very carefully park to avoid accidents, t</a:t>
            </a:r>
            <a:r>
              <a:rPr lang="en-US" sz="2800" dirty="0"/>
              <a:t>hi</a:t>
            </a:r>
            <a:r>
              <a:rPr lang="en-AE" sz="2800" dirty="0"/>
              <a:t>s projects aims to achieve such a vision.</a:t>
            </a:r>
          </a:p>
          <a:p>
            <a:r>
              <a:rPr lang="en-AE" sz="2800" dirty="0"/>
              <a:t>Safer and more efficient that a human driver.</a:t>
            </a:r>
          </a:p>
          <a:p>
            <a:r>
              <a:rPr lang="en-AE" sz="2800" dirty="0"/>
              <a:t>More a</a:t>
            </a:r>
            <a:r>
              <a:rPr lang="en-US" sz="2800" dirty="0" err="1"/>
              <a:t>ccessible</a:t>
            </a:r>
            <a:r>
              <a:rPr lang="en-AE" sz="2800" dirty="0"/>
              <a:t> for the elderly and disable.</a:t>
            </a:r>
          </a:p>
          <a:p>
            <a:endParaRPr lang="en-AE" dirty="0"/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102356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9438-2E4E-43E8-F9E0-19F0F213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Components and cost ana</a:t>
            </a:r>
            <a:r>
              <a:rPr lang="en-US" dirty="0"/>
              <a:t>lysis</a:t>
            </a:r>
            <a:br>
              <a:rPr lang="en-US" dirty="0"/>
            </a:br>
            <a:r>
              <a:rPr lang="en-US" sz="1050" dirty="0"/>
              <a:t>*In Egyptian pounds</a:t>
            </a:r>
            <a:endParaRPr lang="en-A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7386A2-B2EE-D612-4C10-6677E0B78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906487"/>
              </p:ext>
            </p:extLst>
          </p:nvPr>
        </p:nvGraphicFramePr>
        <p:xfrm>
          <a:off x="681038" y="2336800"/>
          <a:ext cx="92353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830">
                  <a:extLst>
                    <a:ext uri="{9D8B030D-6E8A-4147-A177-3AD203B41FA5}">
                      <a16:colId xmlns:a16="http://schemas.microsoft.com/office/drawing/2014/main" val="206503698"/>
                    </a:ext>
                  </a:extLst>
                </a:gridCol>
                <a:gridCol w="2308830">
                  <a:extLst>
                    <a:ext uri="{9D8B030D-6E8A-4147-A177-3AD203B41FA5}">
                      <a16:colId xmlns:a16="http://schemas.microsoft.com/office/drawing/2014/main" val="914177290"/>
                    </a:ext>
                  </a:extLst>
                </a:gridCol>
                <a:gridCol w="2308830">
                  <a:extLst>
                    <a:ext uri="{9D8B030D-6E8A-4147-A177-3AD203B41FA5}">
                      <a16:colId xmlns:a16="http://schemas.microsoft.com/office/drawing/2014/main" val="1060051144"/>
                    </a:ext>
                  </a:extLst>
                </a:gridCol>
                <a:gridCol w="2308830">
                  <a:extLst>
                    <a:ext uri="{9D8B030D-6E8A-4147-A177-3AD203B41FA5}">
                      <a16:colId xmlns:a16="http://schemas.microsoft.com/office/drawing/2014/main" val="1920209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Cost/Unit*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Arduino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3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Ultrasonic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8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Battery 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66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Lithium Batteries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9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Ve</a:t>
                      </a:r>
                      <a:r>
                        <a:rPr lang="en-US" dirty="0"/>
                        <a:t>hic</a:t>
                      </a:r>
                      <a:r>
                        <a:rPr lang="en-AE" dirty="0"/>
                        <a:t>le chassis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3</a:t>
                      </a:r>
                      <a:r>
                        <a:rPr lang="en-AE"/>
                        <a:t>00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3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Sounds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Motors + Wheels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9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~50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1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1600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38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943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0ACF-2771-AD80-005A-5074CD8E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Feedback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CE42-C6DC-3F14-CDCD-F3ADBCA13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The </a:t>
            </a:r>
            <a:r>
              <a:rPr lang="en-AE" dirty="0" err="1"/>
              <a:t>ve</a:t>
            </a:r>
            <a:r>
              <a:rPr lang="en-US" dirty="0"/>
              <a:t>hic</a:t>
            </a:r>
            <a:r>
              <a:rPr lang="en-AE" dirty="0"/>
              <a:t>le takes sensor data and then adjusts </a:t>
            </a:r>
            <a:r>
              <a:rPr lang="en-US" dirty="0"/>
              <a:t>I</a:t>
            </a:r>
            <a:r>
              <a:rPr lang="en-AE" dirty="0"/>
              <a:t>t’s position towards a parking spot</a:t>
            </a:r>
          </a:p>
          <a:p>
            <a:r>
              <a:rPr lang="en-AE" dirty="0"/>
              <a:t>It then reads the sensor data again to see if it is parked correctly</a:t>
            </a:r>
          </a:p>
          <a:p>
            <a:r>
              <a:rPr lang="en-AE" dirty="0"/>
              <a:t>If not then it adjusts it’s position again and this keeps on going until it is parked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936F1-6D00-686D-0CA8-270B56F7A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13" y="4465190"/>
            <a:ext cx="94392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04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CB20-A3EF-89FF-4A68-EEBACB13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E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6833-5D45-4549-9F56-8C32F14D9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19252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51</TotalTime>
  <Words>199</Words>
  <Application>Microsoft Office PowerPoint</Application>
  <PresentationFormat>Widescreen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Trebuchet MS</vt:lpstr>
      <vt:lpstr>Berlin</vt:lpstr>
      <vt:lpstr>Data Acquisition Project Self Parking</vt:lpstr>
      <vt:lpstr>Project Goal</vt:lpstr>
      <vt:lpstr>Components and cost analysis *In Egyptian pounds</vt:lpstr>
      <vt:lpstr>Feedback loop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Acquisition Project Self Parking</dc:title>
  <dc:creator>Yassin ahmed ahmed mahmoud said ahmed</dc:creator>
  <cp:lastModifiedBy>Yassin ahmed ahmed mahmoud said ahmed</cp:lastModifiedBy>
  <cp:revision>19</cp:revision>
  <dcterms:created xsi:type="dcterms:W3CDTF">2024-05-22T10:37:04Z</dcterms:created>
  <dcterms:modified xsi:type="dcterms:W3CDTF">2024-05-23T07:00:48Z</dcterms:modified>
</cp:coreProperties>
</file>