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Marko Jovanović </a:t>
            </a:r>
            <a:r>
              <a:rPr lang="en-US" dirty="0"/>
              <a:t>3289/2020</a:t>
            </a:r>
          </a:p>
          <a:p>
            <a:r>
              <a:rPr lang="sr-Latn-RS" dirty="0"/>
              <a:t>Nikola Jokić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B42-6CFF-44F0-BAED-47167510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286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SCH</cp:lastModifiedBy>
  <cp:revision>9</cp:revision>
  <dcterms:created xsi:type="dcterms:W3CDTF">2021-04-19T17:41:22Z</dcterms:created>
  <dcterms:modified xsi:type="dcterms:W3CDTF">2021-04-19T20:12:30Z</dcterms:modified>
</cp:coreProperties>
</file>