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Marko Jovanović </a:t>
            </a:r>
            <a:r>
              <a:rPr lang="en-US" dirty="0"/>
              <a:t>3289/2020</a:t>
            </a:r>
          </a:p>
          <a:p>
            <a:r>
              <a:rPr lang="sr-Latn-RS" dirty="0"/>
              <a:t>Nikola Jokić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C3D9-1CED-4B7C-A5FB-93E83CE7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E5C3-FD5E-4969-B57F-3207FE6F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9C6C-9BCA-4105-9F82-485500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Bowtie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ABC2-7ABF-41DC-BEF4-0DB34A7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8283"/>
            <a:ext cx="8915400" cy="4552939"/>
          </a:xfrm>
        </p:spPr>
        <p:txBody>
          <a:bodyPr>
            <a:normAutofit/>
          </a:bodyPr>
          <a:lstStyle/>
          <a:p>
            <a:r>
              <a:rPr lang="sr-Latn-RS" dirty="0"/>
              <a:t>Bowtie je jako brz i memorijski efikasan alajner readova. Alajnuje kratke readove na ljudskom genomu pri brzini od 25 miliona readova dužine od 35 baznih parova po satu. Bowtie indeksira genom Burrows-Wheelerovim indeksom kako bi imao dobru memorijsku efikasnost</a:t>
            </a:r>
            <a:endParaRPr lang="en-US" dirty="0"/>
          </a:p>
          <a:p>
            <a:r>
              <a:rPr lang="sr-Latn-RS" dirty="0"/>
              <a:t>Međutim ispostavilo se da je nama korisniji Bowtie 2</a:t>
            </a:r>
          </a:p>
          <a:p>
            <a:r>
              <a:rPr lang="sr-Latn-RS" dirty="0"/>
              <a:t>Bowtie 2 je napravljen sa istom namenom, s tim što je posebno dobar u alajnovanju readova od 50 do nekoliko hiljada karaktera i naročito dobar za relativno dugačge genome, na primer sisara. Bowtie 2 za razliku od prethodnika indeksira uz pomoć FM indeksa kako bi održao dobru memorijsku efikasnost. Takođe bowtie 2 podržava „gapped“, „local“ i „paired-end alignment“ modove. </a:t>
            </a:r>
            <a:r>
              <a:rPr lang="sr-Latn-RS"/>
              <a:t>Gde je nama poslednji bio potreban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1A87-A086-41FC-A4FC-3F95D6B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1C5A-9069-459C-897D-A97ABC7C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51E-FE66-4850-A69F-0D829632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D32C-9136-4E17-A565-599C7672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429-0FA2-457A-9CB6-A14A226D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0704-FA39-4D16-988B-2412B33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>
            <a:normAutofit lnSpcReduction="10000"/>
          </a:bodyPr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Broj readova određujemo po formuli : coverage * duzina_ref_genoma/ read_size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sr-Latn-RS" dirty="0"/>
              <a:t>sa koga ćemo uzimati read biramo nasumično </a:t>
            </a:r>
          </a:p>
          <a:p>
            <a:pPr lvl="1"/>
            <a:r>
              <a:rPr lang="sr-Latn-RS" dirty="0"/>
              <a:t>Read1 čitamo sa leva na desno, dok Read2 čitamo s desna na levo</a:t>
            </a:r>
          </a:p>
          <a:p>
            <a:pPr lvl="1"/>
            <a:r>
              <a:rPr lang="sr-Latn-RS" dirty="0"/>
              <a:t>Read2 se po učitavanju okreće i komplementira</a:t>
            </a:r>
          </a:p>
          <a:p>
            <a:pPr lvl="1"/>
            <a:r>
              <a:rPr lang="sr-Latn-RS" dirty="0"/>
              <a:t>U zavisnosti od ulaznih parametara mutiramo readove (insert, delete, snv)</a:t>
            </a:r>
          </a:p>
          <a:p>
            <a:pPr lvl="1"/>
            <a:r>
              <a:rPr lang="sr-Latn-RS" dirty="0"/>
              <a:t>Readovi se upisuju u FASTQ file-ove</a:t>
            </a:r>
          </a:p>
          <a:p>
            <a:pPr lvl="1"/>
            <a:r>
              <a:rPr lang="sr-Latn-RS" dirty="0"/>
              <a:t>Na osnovu readova se formira i SAM file, samo što Read2 mora da se ponovo okrene kako bi se dobio validan SAM file. (Naučeno na teži način)</a:t>
            </a:r>
          </a:p>
          <a:p>
            <a:pPr lvl="1"/>
            <a:r>
              <a:rPr lang="sr-Latn-RS" dirty="0"/>
              <a:t>Nakon formiranja našeg SAM file-a smo na osnovu generisanih FASTQ file-ova formirali SAM file-ove putem BWA-MEM i Bowtie toolova i uporedili sa našim SAM file-om.</a:t>
            </a:r>
          </a:p>
          <a:p>
            <a:pPr marL="914400" lvl="2" indent="0">
              <a:buNone/>
            </a:pPr>
            <a:r>
              <a:rPr lang="sr-Latn-RS" dirty="0"/>
              <a:t>***Disclaimer : Hteli smo da očistimo genom tako što bismo umesto R,Y,K,M,N... uveli ATCG sa podjednakim verovatnoćama, ali to nam je ubilo tačnost sa BWA-MEM toolom jer on radi sa N-ovima, a mi bismo na poziciji N-a imali A,T,C ili G</a:t>
            </a:r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BWA-MEM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6"/>
            <a:ext cx="8915400" cy="4410896"/>
          </a:xfrm>
        </p:spPr>
        <p:txBody>
          <a:bodyPr>
            <a:normAutofit/>
          </a:bodyPr>
          <a:lstStyle/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BWA je softverski paket za mapiranje kraćih sekvenci u odnosu na veliki referentni genom, gde je BWA-MEM deo tog paketa pored BWA-backtrack i BWA-SW</a:t>
            </a:r>
          </a:p>
          <a:p>
            <a:r>
              <a:rPr lang="sr-Latn-RS" dirty="0">
                <a:solidFill>
                  <a:srgbClr val="444444"/>
                </a:solidFill>
                <a:latin typeface="Lucida Grande"/>
              </a:rPr>
              <a:t>Sam BWA-MEM ima mogućnost poravnavanja (alajnovanja) sekvenci i preporučuju ga zbog brzine i preciznosti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Backtrack je dizajniran za dužine do 100 baznih parova, dok su SW i MEM namenjeni za sekvence od 70 do 1 milion baznih parova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MEM takođe ima bolje performanse od backtracka na dužinama od 70 do 100 baznih parova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C85D-27E4-4AF2-B335-FCBBBFFE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A948-0131-406D-AC2D-FFA799C9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AC1-C48E-48D3-AC67-B9D0B93E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703-C573-4E9A-B669-900767C8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71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824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Lucida Grande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BWA-MEM</vt:lpstr>
      <vt:lpstr>PowerPoint Presentation</vt:lpstr>
      <vt:lpstr>PowerPoint Presentation</vt:lpstr>
      <vt:lpstr>PowerPoint Presentation</vt:lpstr>
      <vt:lpstr>Bowtie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24</cp:revision>
  <dcterms:created xsi:type="dcterms:W3CDTF">2021-04-19T17:41:22Z</dcterms:created>
  <dcterms:modified xsi:type="dcterms:W3CDTF">2021-04-22T12:12:35Z</dcterms:modified>
</cp:coreProperties>
</file>