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5E16-8CB4-4F59-819A-BDCC0B7614F1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A26E-7CAF-4907-9FF8-B3AC53E732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Critically Sampled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23528"/>
            <a:ext cx="6534150" cy="451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20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5240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20, 256 level z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777389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20, 256 level z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large warp, 64 level z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66431"/>
            <a:ext cx="7067550" cy="488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Critically Sampled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Oversampled by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66707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Oversampled by 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19900" cy="471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2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5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56762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5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Undersampled</a:t>
            </a:r>
            <a:r>
              <a:rPr lang="en-US" dirty="0" smtClean="0"/>
              <a:t> by 20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777389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Critically Sampled</vt:lpstr>
      <vt:lpstr>Critically Sampled</vt:lpstr>
      <vt:lpstr>Oversampled by 2</vt:lpstr>
      <vt:lpstr>Oversampled by 2</vt:lpstr>
      <vt:lpstr>Undersampled by 2</vt:lpstr>
      <vt:lpstr>Undersampled by 2</vt:lpstr>
      <vt:lpstr>Undersampled by 5</vt:lpstr>
      <vt:lpstr>Undersampled by 5</vt:lpstr>
      <vt:lpstr>Undersampled by 20</vt:lpstr>
      <vt:lpstr>Undersampled by 20</vt:lpstr>
      <vt:lpstr>Undersampled by 20, 256 level z</vt:lpstr>
      <vt:lpstr>Undersampled by 20, 256 level z</vt:lpstr>
      <vt:lpstr>Single large warp, 64 level 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Critically Sampled</dc:title>
  <dc:creator>jpfenske</dc:creator>
  <cp:lastModifiedBy>jpfenske</cp:lastModifiedBy>
  <cp:revision>10</cp:revision>
  <dcterms:created xsi:type="dcterms:W3CDTF">2014-03-06T15:23:10Z</dcterms:created>
  <dcterms:modified xsi:type="dcterms:W3CDTF">2014-03-06T17:07:55Z</dcterms:modified>
</cp:coreProperties>
</file>