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6" y="-52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1D2E-D1AC-4546-BFC1-DE534EF0B15A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70E0-8731-4A00-8037-91F4DEA891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1D2E-D1AC-4546-BFC1-DE534EF0B15A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70E0-8731-4A00-8037-91F4DEA891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1D2E-D1AC-4546-BFC1-DE534EF0B15A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70E0-8731-4A00-8037-91F4DEA891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1D2E-D1AC-4546-BFC1-DE534EF0B15A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70E0-8731-4A00-8037-91F4DEA891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1D2E-D1AC-4546-BFC1-DE534EF0B15A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70E0-8731-4A00-8037-91F4DEA891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1D2E-D1AC-4546-BFC1-DE534EF0B15A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70E0-8731-4A00-8037-91F4DEA891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1D2E-D1AC-4546-BFC1-DE534EF0B15A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70E0-8731-4A00-8037-91F4DEA891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1D2E-D1AC-4546-BFC1-DE534EF0B15A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70E0-8731-4A00-8037-91F4DEA891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1D2E-D1AC-4546-BFC1-DE534EF0B15A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70E0-8731-4A00-8037-91F4DEA891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1D2E-D1AC-4546-BFC1-DE534EF0B15A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70E0-8731-4A00-8037-91F4DEA891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1D2E-D1AC-4546-BFC1-DE534EF0B15A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70E0-8731-4A00-8037-91F4DEA891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61D2E-D1AC-4546-BFC1-DE534EF0B15A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E70E0-8731-4A00-8037-91F4DEA891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pfenske\Documents\MATLAB\Hogels\E_9angl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2400"/>
            <a:ext cx="3619501" cy="3619501"/>
          </a:xfrm>
          <a:prstGeom prst="rect">
            <a:avLst/>
          </a:prstGeom>
          <a:noFill/>
        </p:spPr>
      </p:pic>
      <p:pic>
        <p:nvPicPr>
          <p:cNvPr id="1027" name="Picture 3" descr="C:\Users\jpfenske\Documents\MATLAB\Hogels\E_7angl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-152400"/>
            <a:ext cx="3619500" cy="3619500"/>
          </a:xfrm>
          <a:prstGeom prst="rect">
            <a:avLst/>
          </a:prstGeom>
          <a:noFill/>
        </p:spPr>
      </p:pic>
      <p:pic>
        <p:nvPicPr>
          <p:cNvPr id="1028" name="Picture 4" descr="C:\Users\jpfenske\Documents\MATLAB\Hogels\E_5angle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429000"/>
            <a:ext cx="3619500" cy="3619500"/>
          </a:xfrm>
          <a:prstGeom prst="rect">
            <a:avLst/>
          </a:prstGeom>
          <a:noFill/>
        </p:spPr>
      </p:pic>
      <p:pic>
        <p:nvPicPr>
          <p:cNvPr id="1029" name="Picture 5" descr="C:\Users\jpfenske\Documents\MATLAB\Hogels\E_3angle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3429000"/>
            <a:ext cx="3619500" cy="36195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315200" y="914400"/>
            <a:ext cx="189648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left: 9 angles</a:t>
            </a:r>
          </a:p>
          <a:p>
            <a:r>
              <a:rPr lang="en-US" dirty="0" smtClean="0"/>
              <a:t>Top right: 7 angles</a:t>
            </a:r>
          </a:p>
          <a:p>
            <a:r>
              <a:rPr lang="en-US" dirty="0" smtClean="0"/>
              <a:t>SSIM: 1.000</a:t>
            </a:r>
          </a:p>
          <a:p>
            <a:endParaRPr lang="en-US" dirty="0"/>
          </a:p>
          <a:p>
            <a:r>
              <a:rPr lang="en-US" dirty="0" smtClean="0"/>
              <a:t>Bottom left:</a:t>
            </a:r>
          </a:p>
          <a:p>
            <a:r>
              <a:rPr lang="en-US" dirty="0" smtClean="0"/>
              <a:t>5 angles</a:t>
            </a:r>
          </a:p>
          <a:p>
            <a:r>
              <a:rPr lang="en-US" dirty="0" smtClean="0"/>
              <a:t>SSIM:  .9766</a:t>
            </a:r>
          </a:p>
          <a:p>
            <a:r>
              <a:rPr lang="en-US" dirty="0" smtClean="0"/>
              <a:t>Bottom right:</a:t>
            </a:r>
          </a:p>
          <a:p>
            <a:r>
              <a:rPr lang="en-US" dirty="0" smtClean="0"/>
              <a:t>3 angles</a:t>
            </a:r>
          </a:p>
          <a:p>
            <a:r>
              <a:rPr lang="en-US" dirty="0" smtClean="0"/>
              <a:t>SSIM: .9405</a:t>
            </a:r>
          </a:p>
          <a:p>
            <a:endParaRPr lang="en-US" dirty="0"/>
          </a:p>
          <a:p>
            <a:r>
              <a:rPr lang="en-US" dirty="0" smtClean="0"/>
              <a:t>1 angle</a:t>
            </a:r>
          </a:p>
          <a:p>
            <a:r>
              <a:rPr lang="en-US" dirty="0" smtClean="0"/>
              <a:t>SSIM: .8821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jpfenske\Documents\MATLAB\Hogels\E_9angl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2400"/>
            <a:ext cx="3619500" cy="3619500"/>
          </a:xfrm>
          <a:prstGeom prst="rect">
            <a:avLst/>
          </a:prstGeom>
          <a:noFill/>
        </p:spPr>
      </p:pic>
      <p:pic>
        <p:nvPicPr>
          <p:cNvPr id="2052" name="Picture 4" descr="C:\Users\jpfenske\Documents\MATLAB\Hogels\E_0.5angl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-152400"/>
            <a:ext cx="3619500" cy="3619500"/>
          </a:xfrm>
          <a:prstGeom prst="rect">
            <a:avLst/>
          </a:prstGeom>
          <a:noFill/>
        </p:spPr>
      </p:pic>
      <p:pic>
        <p:nvPicPr>
          <p:cNvPr id="2053" name="Picture 5" descr="C:\Users\jpfenske\Documents\MATLAB\Hogels\E_0.3angle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429000"/>
            <a:ext cx="3619501" cy="3619500"/>
          </a:xfrm>
          <a:prstGeom prst="rect">
            <a:avLst/>
          </a:prstGeom>
          <a:noFill/>
        </p:spPr>
      </p:pic>
      <p:pic>
        <p:nvPicPr>
          <p:cNvPr id="2054" name="Picture 6" descr="C:\Users\jpfenske\Documents\MATLAB\Hogels\E_0.25angle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3429000"/>
            <a:ext cx="3619500" cy="36195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315200" y="914400"/>
            <a:ext cx="18964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left: 9 angles</a:t>
            </a:r>
          </a:p>
          <a:p>
            <a:r>
              <a:rPr lang="en-US" dirty="0" smtClean="0"/>
              <a:t>Top right: 5 angles</a:t>
            </a:r>
          </a:p>
          <a:p>
            <a:r>
              <a:rPr lang="en-US" dirty="0" smtClean="0"/>
              <a:t>1,3,5,7,9</a:t>
            </a:r>
          </a:p>
          <a:p>
            <a:r>
              <a:rPr lang="en-US" dirty="0" smtClean="0"/>
              <a:t>SSIM: .9952</a:t>
            </a:r>
          </a:p>
          <a:p>
            <a:endParaRPr lang="en-US" dirty="0"/>
          </a:p>
          <a:p>
            <a:r>
              <a:rPr lang="en-US" dirty="0" smtClean="0"/>
              <a:t>Bottom left:</a:t>
            </a:r>
          </a:p>
          <a:p>
            <a:r>
              <a:rPr lang="en-US" dirty="0" smtClean="0"/>
              <a:t>3 angles</a:t>
            </a:r>
          </a:p>
          <a:p>
            <a:r>
              <a:rPr lang="en-US" dirty="0" smtClean="0"/>
              <a:t>1,4,7</a:t>
            </a:r>
          </a:p>
          <a:p>
            <a:r>
              <a:rPr lang="en-US" dirty="0" smtClean="0"/>
              <a:t>SSIM:  .9854</a:t>
            </a:r>
          </a:p>
          <a:p>
            <a:r>
              <a:rPr lang="en-US" dirty="0" smtClean="0"/>
              <a:t>Bottom right:</a:t>
            </a:r>
          </a:p>
          <a:p>
            <a:r>
              <a:rPr lang="en-US" dirty="0" smtClean="0"/>
              <a:t>3 angles</a:t>
            </a:r>
          </a:p>
          <a:p>
            <a:r>
              <a:rPr lang="en-US" dirty="0" smtClean="0"/>
              <a:t>1,5,9</a:t>
            </a:r>
          </a:p>
          <a:p>
            <a:r>
              <a:rPr lang="en-US" dirty="0" smtClean="0"/>
              <a:t>SSIM: </a:t>
            </a:r>
            <a:r>
              <a:rPr lang="en-US" smtClean="0"/>
              <a:t>.9508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72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jpfenske</dc:creator>
  <cp:lastModifiedBy>jpfenske</cp:lastModifiedBy>
  <cp:revision>2</cp:revision>
  <dcterms:created xsi:type="dcterms:W3CDTF">2013-11-06T16:48:39Z</dcterms:created>
  <dcterms:modified xsi:type="dcterms:W3CDTF">2013-11-06T17:02:19Z</dcterms:modified>
</cp:coreProperties>
</file>