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96" y="-52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ECC6-9ED9-41A0-8F2C-E406C2463D4D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7CFC-3B21-4F53-A3F6-FF61501965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ECC6-9ED9-41A0-8F2C-E406C2463D4D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7CFC-3B21-4F53-A3F6-FF61501965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ECC6-9ED9-41A0-8F2C-E406C2463D4D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7CFC-3B21-4F53-A3F6-FF61501965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ECC6-9ED9-41A0-8F2C-E406C2463D4D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7CFC-3B21-4F53-A3F6-FF61501965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ECC6-9ED9-41A0-8F2C-E406C2463D4D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7CFC-3B21-4F53-A3F6-FF61501965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ECC6-9ED9-41A0-8F2C-E406C2463D4D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7CFC-3B21-4F53-A3F6-FF61501965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ECC6-9ED9-41A0-8F2C-E406C2463D4D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7CFC-3B21-4F53-A3F6-FF61501965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ECC6-9ED9-41A0-8F2C-E406C2463D4D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7CFC-3B21-4F53-A3F6-FF61501965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ECC6-9ED9-41A0-8F2C-E406C2463D4D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7CFC-3B21-4F53-A3F6-FF61501965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ECC6-9ED9-41A0-8F2C-E406C2463D4D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7CFC-3B21-4F53-A3F6-FF61501965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ECC6-9ED9-41A0-8F2C-E406C2463D4D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7CFC-3B21-4F53-A3F6-FF61501965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5ECC6-9ED9-41A0-8F2C-E406C2463D4D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57CFC-3B21-4F53-A3F6-FF615019656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alpha = .3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40071"/>
            <a:ext cx="8229600" cy="4046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alpha = 20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40071"/>
            <a:ext cx="8229600" cy="4046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alpha = 100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40071"/>
            <a:ext cx="8229600" cy="4046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alpha = .45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40071"/>
            <a:ext cx="8229600" cy="4046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alpha = .6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40071"/>
            <a:ext cx="8229600" cy="4046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alpha = .8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40071"/>
            <a:ext cx="8229600" cy="4046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alpha = 1</a:t>
            </a:r>
            <a:endParaRPr lang="en-US" dirty="0"/>
          </a:p>
        </p:txBody>
      </p:sp>
      <p:pic>
        <p:nvPicPr>
          <p:cNvPr id="9" name="Content Placeholder 8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40071"/>
            <a:ext cx="8229600" cy="4046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alpha = 1.5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40071"/>
            <a:ext cx="8229600" cy="4046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alpha = 2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40071"/>
            <a:ext cx="8229600" cy="4046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alpha = 3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40071"/>
            <a:ext cx="8229600" cy="4046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alpha = 5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40071"/>
            <a:ext cx="8229600" cy="4046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37</Words>
  <Application>Microsoft Office PowerPoint</Application>
  <PresentationFormat>On-screen Show (4:3)</PresentationFormat>
  <Paragraphs>11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alpha = .3</vt:lpstr>
      <vt:lpstr>alpha = .45</vt:lpstr>
      <vt:lpstr>alpha = .6</vt:lpstr>
      <vt:lpstr>alpha = .8</vt:lpstr>
      <vt:lpstr>alpha = 1</vt:lpstr>
      <vt:lpstr>alpha = 1.5</vt:lpstr>
      <vt:lpstr>alpha = 2</vt:lpstr>
      <vt:lpstr>alpha = 3</vt:lpstr>
      <vt:lpstr>alpha = 5</vt:lpstr>
      <vt:lpstr>alpha = 20</vt:lpstr>
      <vt:lpstr>alpha = 100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alpha = .3</dc:title>
  <dc:creator>jpfenske</dc:creator>
  <cp:lastModifiedBy>jpfenske</cp:lastModifiedBy>
  <cp:revision>1</cp:revision>
  <dcterms:created xsi:type="dcterms:W3CDTF">2013-10-30T04:07:19Z</dcterms:created>
  <dcterms:modified xsi:type="dcterms:W3CDTF">2013-10-30T04:14:44Z</dcterms:modified>
</cp:coreProperties>
</file>