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F4B5-E610-48CA-9A60-1E3669158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8C923D-F922-4A8D-A70B-8A57D1AC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A98A1-3F69-4FBE-8808-2DB3452A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2D14F-6440-44F5-8561-F771EE0C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3BA46-F723-414B-90E0-E35DE0C6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7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89B0-EBE9-454C-82E0-FA30D160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F0963A-EA56-4CE9-A2F2-BBC1118E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D791F-1B8C-4461-B2F3-3EF3F532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4ADBD-4739-46E5-93ED-9954D006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96DA4-D65D-4D39-BD94-D8FB71CE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B093C3-11E1-4FC8-B70C-AFAC02366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5DAFB-BFC8-4518-AC3C-EE74085F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E4798-DEB3-4891-A387-7B1E7944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3357D-AC82-46F9-8B9C-E7185B14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A5AA1-CC3E-4078-8AB9-E5F2714E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EC9ED-50C1-4004-93DD-E65AE6C3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B3524-AFE2-4058-8D72-542F8471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938BC-CEC9-4F7A-B860-4269CF54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EA279-4B49-4960-B614-ED28FB9D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61640-A2A1-4A4F-926B-23BE2312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1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0DE21-4254-4A58-B634-18E0631A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E15C6-FC79-4EC9-8B1B-79B6C5E4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BF1E2-FF63-46B3-B3B9-37D56EB6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A32EC-92DC-4036-86E3-0E84DE39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DC67B-1307-4862-A956-17488578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2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6FC8-D438-4848-A988-C6AC3D24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9E82A-D0CB-44C9-872F-7C20E235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B551FF-9EA4-4F72-A99C-3F97C7527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D9769-1EFB-4E66-A2C8-0E251259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62E70-152C-4DDB-A661-DAD62AE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D675A-54F9-4135-8F58-D8825488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C82E4-1CE5-4ABF-BD89-25563EBC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A22FA-0C19-4EC0-B7C5-23EBAB2B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927C12-67C7-4405-8EB7-ABD69EB5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AC852-8CE6-4893-9B09-969381430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BB8873-3DD9-4130-B6A0-062D2CE5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BBA0AD-FBA4-4D7F-8EB2-F7A1B984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638D65-B8AC-49AA-B939-E334337D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E032B4-306E-4E9E-8103-F49FD589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4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53B64-24A9-463A-BE51-9A29E43F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E361F6-FB11-44E3-BCA7-08827AB4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54E919-FDA3-41EE-A904-C7C98D30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B0D76C-70E9-42B9-B06E-BC2EE000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598552-62F2-4783-90C1-945887A8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17A0DF-D99B-498B-897D-4C855A4C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F26330-1925-4165-92C0-FE23277F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69B82-C9C8-4200-A621-D9531833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2E5F4-BA6E-4314-8D22-D9DA5E4A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054F6-BBD8-4C2B-A1A5-420797D0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790C5-7806-4C4D-BF42-DEDCECFF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B78B8-5BC4-40FB-B138-4D300799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DDD3F-E67F-4D5F-B877-25060CB8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4BA0E-323D-4D88-8EC6-0269C9CC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8FFDA8-8EB4-478F-8940-3BE5F6A6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0DAFF6-AD29-4F69-A5C7-26CDB1CD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194F5-C642-4DCD-B4E2-7519A49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586BC-D25F-4FC0-8362-4909824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046B2-7FDA-480A-B159-DAACA529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8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2BEAF6-1104-4E2D-83DB-3391E148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547F-F580-4A7B-87F6-A2375AB4F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2FEDE-D707-4874-9560-92048549E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4C98-E486-4F67-A5CF-370F25EFDEA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EDDD8-A963-4FA6-B4AF-CC479B003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B6BA4-6432-49BF-8CEF-3E98A2879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93F2-88B6-4431-9550-41B852C7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BA883760-354D-4001-8AC9-215BB14F9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A826D46-BED2-481D-B925-AED49500D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30" t="25133" r="11630" b="25133"/>
          <a:stretch>
            <a:fillRect/>
          </a:stretch>
        </p:blipFill>
        <p:spPr>
          <a:xfrm>
            <a:off x="1420192" y="1723611"/>
            <a:ext cx="9351616" cy="3410778"/>
          </a:xfrm>
          <a:custGeom>
            <a:avLst/>
            <a:gdLst>
              <a:gd name="connsiteX0" fmla="*/ 568474 w 9351616"/>
              <a:gd name="connsiteY0" fmla="*/ 0 h 3410778"/>
              <a:gd name="connsiteX1" fmla="*/ 8783142 w 9351616"/>
              <a:gd name="connsiteY1" fmla="*/ 0 h 3410778"/>
              <a:gd name="connsiteX2" fmla="*/ 9351616 w 9351616"/>
              <a:gd name="connsiteY2" fmla="*/ 568474 h 3410778"/>
              <a:gd name="connsiteX3" fmla="*/ 9351616 w 9351616"/>
              <a:gd name="connsiteY3" fmla="*/ 2842304 h 3410778"/>
              <a:gd name="connsiteX4" fmla="*/ 8783142 w 9351616"/>
              <a:gd name="connsiteY4" fmla="*/ 3410778 h 3410778"/>
              <a:gd name="connsiteX5" fmla="*/ 568474 w 9351616"/>
              <a:gd name="connsiteY5" fmla="*/ 3410778 h 3410778"/>
              <a:gd name="connsiteX6" fmla="*/ 0 w 9351616"/>
              <a:gd name="connsiteY6" fmla="*/ 2842304 h 3410778"/>
              <a:gd name="connsiteX7" fmla="*/ 0 w 9351616"/>
              <a:gd name="connsiteY7" fmla="*/ 568474 h 3410778"/>
              <a:gd name="connsiteX8" fmla="*/ 568474 w 9351616"/>
              <a:gd name="connsiteY8" fmla="*/ 0 h 34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51616" h="3410778">
                <a:moveTo>
                  <a:pt x="568474" y="0"/>
                </a:moveTo>
                <a:lnTo>
                  <a:pt x="8783142" y="0"/>
                </a:lnTo>
                <a:cubicBezTo>
                  <a:pt x="9097102" y="0"/>
                  <a:pt x="9351616" y="254514"/>
                  <a:pt x="9351616" y="568474"/>
                </a:cubicBezTo>
                <a:lnTo>
                  <a:pt x="9351616" y="2842304"/>
                </a:lnTo>
                <a:cubicBezTo>
                  <a:pt x="9351616" y="3156264"/>
                  <a:pt x="9097102" y="3410778"/>
                  <a:pt x="8783142" y="3410778"/>
                </a:cubicBezTo>
                <a:lnTo>
                  <a:pt x="568474" y="3410778"/>
                </a:lnTo>
                <a:cubicBezTo>
                  <a:pt x="254514" y="3410778"/>
                  <a:pt x="0" y="3156264"/>
                  <a:pt x="0" y="2842304"/>
                </a:cubicBezTo>
                <a:lnTo>
                  <a:pt x="0" y="568474"/>
                </a:lnTo>
                <a:cubicBezTo>
                  <a:pt x="0" y="254514"/>
                  <a:pt x="254514" y="0"/>
                  <a:pt x="568474" y="0"/>
                </a:cubicBezTo>
                <a:close/>
              </a:path>
            </a:pathLst>
          </a:custGeom>
          <a:effectLst>
            <a:outerShdw blurRad="152400" sx="101000" sy="101000" algn="ctr" rotWithShape="0">
              <a:srgbClr val="000000">
                <a:alpha val="35000"/>
              </a:srgbClr>
            </a:outerShdw>
          </a:effec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E2068E-B974-4453-9F67-CE8573D7BC32}"/>
              </a:ext>
            </a:extLst>
          </p:cNvPr>
          <p:cNvSpPr/>
          <p:nvPr/>
        </p:nvSpPr>
        <p:spPr>
          <a:xfrm>
            <a:off x="1420192" y="1723611"/>
            <a:ext cx="9351616" cy="3410778"/>
          </a:xfrm>
          <a:prstGeom prst="roundRect">
            <a:avLst/>
          </a:prstGeom>
          <a:solidFill>
            <a:schemeClr val="bg1">
              <a:alpha val="3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FD0EB5-36ED-4230-81DE-8913AFA2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156"/>
            <a:ext cx="9144000" cy="2933688"/>
          </a:xfr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0000" b="1" dirty="0">
                <a:gradFill flip="none" rotWithShape="1">
                  <a:gsLst>
                    <a:gs pos="0">
                      <a:srgbClr val="7030A0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方正字汇-风铃悠悠 简" panose="02000500000000000000" pitchFamily="2" charset="-122"/>
                <a:ea typeface="方正字汇-风铃悠悠 简" panose="02000500000000000000" pitchFamily="2" charset="-122"/>
              </a:rPr>
              <a:t>Liquid</a:t>
            </a:r>
            <a:endParaRPr lang="zh-CN" altLang="en-US" sz="20000" b="1" dirty="0">
              <a:gradFill flip="none" rotWithShape="1">
                <a:gsLst>
                  <a:gs pos="0">
                    <a:srgbClr val="7030A0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方正字汇-风铃悠悠 简" panose="02000500000000000000" pitchFamily="2" charset="-122"/>
              <a:ea typeface="方正字汇-风铃悠悠 简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70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方正字汇-风铃悠悠 简</vt:lpstr>
      <vt:lpstr>Arial</vt:lpstr>
      <vt:lpstr>Office 主题​​</vt:lpstr>
      <vt:lpstr>Liquid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</dc:title>
  <dc:creator>Zhou Ruiyang</dc:creator>
  <cp:lastModifiedBy>Zhou Ruiyang</cp:lastModifiedBy>
  <cp:revision>1</cp:revision>
  <dcterms:created xsi:type="dcterms:W3CDTF">2022-01-19T12:22:59Z</dcterms:created>
  <dcterms:modified xsi:type="dcterms:W3CDTF">2022-01-19T12:38:12Z</dcterms:modified>
</cp:coreProperties>
</file>