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2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D350B-0CF4-4B05-BFB6-1EB7E2F6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CD0E4-ABF7-41BF-A7E2-D2A1F2445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DD3CF-2BD9-465C-BBD1-85127931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0DD75-5F79-4942-814D-616A4EEF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D991D-1602-4132-929B-707BC969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4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6E9D4-861A-4B41-ADD6-80BC0135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8DF75-5E26-4B7E-8B82-C558D4309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7B2AF-179E-4C58-9868-8C1E21CD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F2994-E9FF-479B-A896-3D2659A7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61C8F-AAA8-4531-B089-3FBB8B78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9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CFFF13-0522-43C2-894E-95671C06B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75444-33D3-4B93-82B2-8F089A45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B3CD0-A749-419D-AA48-CF3925EF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9B3CA-BFB4-46CC-8A6A-5F4396E8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6CEA8-F1ED-461B-A76E-33684B8D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5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3D565-95D0-4FE1-A95E-0B5710CC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E91BA-0A35-43F2-810A-BA947F70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42EC6-4B9C-4944-890E-AA16A213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643BB-8D40-4247-8D0B-DBCED024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C9739-59A5-472E-805E-E0CC9F65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0F7BB-A02E-4298-BF57-D96FA98A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2696D-E9D0-4B5E-B3EC-4B56B644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5BE04-CE64-4A88-AED0-8C2E0D7C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DCC7D-CB50-404A-8AE8-EAE681EE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A809D-2A71-417B-8BF0-7C4DB94A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2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243F3-6113-49CA-BB63-2B2EB5D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4CD83-B564-4289-A49A-8E88EF9C2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E91B47-7497-4859-AD81-CBAF1B1C8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37E83-D931-458E-8B40-AAB16B02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6F4BC-203E-49EA-B962-302AF070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4A8DE-9B8C-4812-AB28-2E99E311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D7338-3F85-41FB-ABFA-B24A08EF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B6480-0DFD-484E-837E-BE8E84D47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E9C2D-6B8C-408D-A801-B4444132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D41290-AF9E-4C09-991A-D0FDDE847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7B18DC-CB85-466F-8091-8C13C36B6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FC177A-E170-4E09-B99A-53463889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4EA48-62E5-4D3C-928B-43117BF5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12C28-5ADE-4A7E-A55D-42803D47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6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77C52-1ABE-4BBB-B5D0-58E1D040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ED2FDC-B396-4575-A285-52E906BB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328792-5F58-4313-BC88-114572A4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894256-0BF8-4295-87CC-1E114F75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0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613629-E45F-4602-B12D-386DC83D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F06E74-E4C1-429E-9F75-57B9A9E2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1C9E7-5B88-4B38-906D-F72676D7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5D34-88C2-44F0-ADD8-C1E3C76D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45D8E-CB54-4259-A955-76BB5DD09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9E604-2F71-46AB-9FC6-CFB995387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6F203-6E56-4322-B803-BD9B6734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DDC7B-1226-4227-865F-B60F1588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65F6A-E65E-4067-AA5B-AE65B612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8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43E94-21F3-407D-AB3B-1FB45141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AD9558-2C53-46ED-8D03-9DAF25728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48594-23CB-400F-B3A9-E3FB5069F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6EAC2-D425-4E7E-B20D-F7ED8A05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8109E-7ED9-473B-9AF0-1AA1CC4E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120786-5DEE-4322-976C-BC0B7C06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35543C-AFFA-49EF-B5F6-F4EFCEBE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847090-CA17-4CAE-8A68-D0C1C858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5EFAF-192A-49CE-B8B0-5C3D1159B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D8FA-2810-43A7-BF37-FF1F2D76931E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E66BF-635A-4AB5-BEC5-FBB5D0039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E4DA1-90A1-4B6E-8E28-0F347F901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4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表, 折线图&#10;&#10;描述已自动生成">
            <a:extLst>
              <a:ext uri="{FF2B5EF4-FFF2-40B4-BE49-F238E27FC236}">
                <a16:creationId xmlns:a16="http://schemas.microsoft.com/office/drawing/2014/main" id="{DAC0BFA7-49BE-4676-874E-2F59B0C56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73" y="3132130"/>
            <a:ext cx="4967827" cy="37258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8EFA6F-7260-4551-A06B-663935D9D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5497"/>
            <a:ext cx="4963522" cy="452250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7D0365-CAC2-491F-B39C-C9EA42A6F76A}"/>
              </a:ext>
            </a:extLst>
          </p:cNvPr>
          <p:cNvGrpSpPr/>
          <p:nvPr/>
        </p:nvGrpSpPr>
        <p:grpSpPr>
          <a:xfrm>
            <a:off x="4496391" y="3609264"/>
            <a:ext cx="2512384" cy="2190189"/>
            <a:chOff x="4830664" y="675738"/>
            <a:chExt cx="2512384" cy="2190189"/>
          </a:xfrm>
        </p:grpSpPr>
        <p:pic>
          <p:nvPicPr>
            <p:cNvPr id="1032" name="Picture 8" descr="积分符号- 维基百科，自由的百科全书">
              <a:extLst>
                <a:ext uri="{FF2B5EF4-FFF2-40B4-BE49-F238E27FC236}">
                  <a16:creationId xmlns:a16="http://schemas.microsoft.com/office/drawing/2014/main" id="{2696FBB1-D098-4042-A1C4-7301CAB25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664" y="675738"/>
              <a:ext cx="1365319" cy="2190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积分符号- 维基百科，自由的百科全书">
              <a:extLst>
                <a:ext uri="{FF2B5EF4-FFF2-40B4-BE49-F238E27FC236}">
                  <a16:creationId xmlns:a16="http://schemas.microsoft.com/office/drawing/2014/main" id="{BC922C67-5B46-4BC3-95B7-62CCF8337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008" y="675738"/>
              <a:ext cx="1365319" cy="2190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积分符号- 维基百科，自由的百科全书">
              <a:extLst>
                <a:ext uri="{FF2B5EF4-FFF2-40B4-BE49-F238E27FC236}">
                  <a16:creationId xmlns:a16="http://schemas.microsoft.com/office/drawing/2014/main" id="{57A6DEBB-8E39-4080-B8EE-D5FC7C52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729" y="675738"/>
              <a:ext cx="1365319" cy="2190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EF1F629-E8A2-4B8F-9000-C182E1F038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35296" y="1893283"/>
            <a:ext cx="912140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600" b="1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思源宋体 CN Medium" panose="02020500000000000000" pitchFamily="18" charset="-122"/>
              </a:rPr>
              <a:t>Scientific Calculation Bot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 </a:t>
            </a:r>
            <a:endParaRPr kumimoji="0" lang="zh-CN" altLang="zh-CN" sz="8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7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Ink Free</vt:lpstr>
      <vt:lpstr>Office 主题​​</vt:lpstr>
      <vt:lpstr>Scientific Calculation Bot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Calculation Bot </dc:title>
  <dc:creator>Zhou Ruiyang</dc:creator>
  <cp:lastModifiedBy>Zhou Ruiyang</cp:lastModifiedBy>
  <cp:revision>1</cp:revision>
  <dcterms:created xsi:type="dcterms:W3CDTF">2022-01-21T05:00:19Z</dcterms:created>
  <dcterms:modified xsi:type="dcterms:W3CDTF">2022-01-21T05:34:17Z</dcterms:modified>
</cp:coreProperties>
</file>