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>
                <a:highlight>
                  <a:srgbClr val="FF0000"/>
                </a:highlight>
              </a:rPr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View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Loop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2316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no.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r>
              <a:rPr lang="en-GB" sz="1200" b="1" dirty="0"/>
              <a:t>	Loop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SQL check for available tickets still applies (confirmed)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E1BFDC-E3DC-8973-FA43-6EF8262355D7}"/>
              </a:ext>
            </a:extLst>
          </p:cNvPr>
          <p:cNvSpPr txBox="1"/>
          <p:nvPr/>
        </p:nvSpPr>
        <p:spPr>
          <a:xfrm>
            <a:off x="42103" y="2487528"/>
            <a:ext cx="1690436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Employee menu (will need verification?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Delete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A8C10C-3482-A87A-D952-A4E53F4D5DD8}"/>
              </a:ext>
            </a:extLst>
          </p:cNvPr>
          <p:cNvSpPr txBox="1"/>
          <p:nvPr/>
        </p:nvSpPr>
        <p:spPr>
          <a:xfrm>
            <a:off x="42103" y="4863273"/>
            <a:ext cx="1690436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Loop menu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085DB89-2DE6-B323-643D-00536EA0C10B}"/>
              </a:ext>
            </a:extLst>
          </p:cNvPr>
          <p:cNvSpPr txBox="1"/>
          <p:nvPr/>
        </p:nvSpPr>
        <p:spPr>
          <a:xfrm>
            <a:off x="6629400" y="3606044"/>
            <a:ext cx="3717759" cy="30469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method</a:t>
            </a:r>
          </a:p>
          <a:p>
            <a:endParaRPr lang="en-GB" sz="1200" b="1" dirty="0"/>
          </a:p>
          <a:p>
            <a:r>
              <a:rPr lang="en-GB" sz="1200" dirty="0"/>
              <a:t>Select id (checks id across the database) </a:t>
            </a:r>
          </a:p>
          <a:p>
            <a:r>
              <a:rPr lang="en-GB" sz="1200" dirty="0"/>
              <a:t>- [1]Print out performance (both circle and stall prices)</a:t>
            </a:r>
          </a:p>
          <a:p>
            <a:r>
              <a:rPr lang="en-GB" sz="1200" dirty="0"/>
              <a:t>	Confirm performance y/n</a:t>
            </a:r>
          </a:p>
          <a:p>
            <a:r>
              <a:rPr lang="en-GB" sz="1200" dirty="0"/>
              <a:t>Display seat availability (query &amp; local int variable)</a:t>
            </a:r>
          </a:p>
          <a:p>
            <a:endParaRPr lang="en-GB" sz="1200" dirty="0"/>
          </a:p>
          <a:p>
            <a:r>
              <a:rPr lang="en-GB" sz="1200" dirty="0"/>
              <a:t>Single ticket at a time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Select </a:t>
            </a:r>
            <a:r>
              <a:rPr lang="en-GB" sz="1200" dirty="0" err="1"/>
              <a:t>seatType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Select concession type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r>
              <a:rPr lang="en-GB" sz="1200" dirty="0"/>
              <a:t>Added to basket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Buy another ticket</a:t>
            </a:r>
          </a:p>
          <a:p>
            <a:pPr marL="228600" indent="-228600">
              <a:buAutoNum type="arabicPeriod"/>
            </a:pPr>
            <a:r>
              <a:rPr lang="en-GB" sz="1200" dirty="0"/>
              <a:t>View basket (display basket)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A4D1C4-B1BE-4242-FDA9-A394C876E657}"/>
              </a:ext>
            </a:extLst>
          </p:cNvPr>
          <p:cNvSpPr txBox="1"/>
          <p:nvPr/>
        </p:nvSpPr>
        <p:spPr>
          <a:xfrm>
            <a:off x="184485" y="717465"/>
            <a:ext cx="6400800" cy="3600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Quantity (Scenario 4 tickets – 2 circle, 2 stalls)</a:t>
            </a:r>
          </a:p>
          <a:p>
            <a:endParaRPr lang="en-GB" sz="1200" b="1" dirty="0"/>
          </a:p>
          <a:p>
            <a:endParaRPr lang="en-GB" sz="1200" dirty="0"/>
          </a:p>
          <a:p>
            <a:r>
              <a:rPr lang="en-GB" sz="1200" dirty="0"/>
              <a:t>1/4 – circle</a:t>
            </a:r>
          </a:p>
          <a:p>
            <a:r>
              <a:rPr lang="en-GB" sz="1200" dirty="0"/>
              <a:t>Select ticket type (case method [1(no concession),2(student),3(under 16)], apply concession)</a:t>
            </a:r>
          </a:p>
          <a:p>
            <a:r>
              <a:rPr lang="en-GB" sz="1200" dirty="0"/>
              <a:t>Create a new instance of ticket</a:t>
            </a:r>
          </a:p>
          <a:p>
            <a:r>
              <a:rPr lang="en-GB" sz="1200" dirty="0"/>
              <a:t>Add ticket in basket tickets array list</a:t>
            </a:r>
          </a:p>
          <a:p>
            <a:endParaRPr lang="en-GB" sz="1200" dirty="0"/>
          </a:p>
          <a:p>
            <a:r>
              <a:rPr lang="en-GB" sz="1200" dirty="0"/>
              <a:t>2/4 – circle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  <a:p>
            <a:r>
              <a:rPr lang="en-GB" sz="1200" dirty="0"/>
              <a:t>Add ticket in basket tickets array list</a:t>
            </a:r>
          </a:p>
          <a:p>
            <a:endParaRPr lang="en-GB" sz="1200" dirty="0"/>
          </a:p>
          <a:p>
            <a:r>
              <a:rPr lang="en-GB" sz="1200" dirty="0"/>
              <a:t>3/4 – stall</a:t>
            </a:r>
          </a:p>
          <a:p>
            <a:r>
              <a:rPr lang="en-GB" sz="1200" dirty="0"/>
              <a:t>Add ticket in basket tickets array list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  <a:p>
            <a:endParaRPr lang="en-GB" sz="1200" dirty="0"/>
          </a:p>
          <a:p>
            <a:r>
              <a:rPr lang="en-GB" sz="1200" dirty="0"/>
              <a:t>4/4 – stall</a:t>
            </a:r>
          </a:p>
          <a:p>
            <a:r>
              <a:rPr lang="en-GB" sz="1200" dirty="0"/>
              <a:t>Add ticket in basket tickets array list</a:t>
            </a:r>
          </a:p>
          <a:p>
            <a:r>
              <a:rPr lang="en-GB" sz="1200" dirty="0"/>
              <a:t>Select ticket type (case method [1(no concession),2(student),3(under 16)], apply concession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D48866-6F5E-3D89-7A18-5059EF471F1A}"/>
              </a:ext>
            </a:extLst>
          </p:cNvPr>
          <p:cNvSpPr txBox="1"/>
          <p:nvPr/>
        </p:nvSpPr>
        <p:spPr>
          <a:xfrm>
            <a:off x="6956256" y="717465"/>
            <a:ext cx="5051259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SQL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Query to show user performance selection</a:t>
            </a:r>
          </a:p>
          <a:p>
            <a:pPr marL="228600" indent="-228600">
              <a:buAutoNum type="arabicPeriod"/>
            </a:pPr>
            <a:r>
              <a:rPr lang="en-GB" sz="1200" dirty="0"/>
              <a:t>int </a:t>
            </a:r>
            <a:r>
              <a:rPr lang="en-GB" sz="1200" dirty="0" err="1"/>
              <a:t>circlea</a:t>
            </a:r>
            <a:r>
              <a:rPr lang="en-GB" sz="1200" dirty="0"/>
              <a:t> =  Query to check for availability of circle</a:t>
            </a:r>
          </a:p>
          <a:p>
            <a:pPr marL="228600" indent="-228600">
              <a:buFontTx/>
              <a:buAutoNum type="arabicPeriod"/>
            </a:pPr>
            <a:r>
              <a:rPr lang="en-GB" sz="1200" dirty="0"/>
              <a:t>int </a:t>
            </a:r>
            <a:r>
              <a:rPr lang="en-GB" sz="1200" dirty="0" err="1"/>
              <a:t>stalla</a:t>
            </a:r>
            <a:r>
              <a:rPr lang="en-GB" sz="1200" dirty="0"/>
              <a:t> =  Query to check for availability of stall</a:t>
            </a:r>
          </a:p>
          <a:p>
            <a:pPr marL="228600" indent="-228600">
              <a:buAutoNum type="arabicPeriod"/>
            </a:pPr>
            <a:endParaRPr lang="en-GB" sz="1200" dirty="0"/>
          </a:p>
          <a:p>
            <a:pPr marL="228600" indent="-228600">
              <a:buAutoNum type="arabicPeriod"/>
            </a:pPr>
            <a:endParaRPr lang="en-GB" sz="1200" b="1" dirty="0"/>
          </a:p>
          <a:p>
            <a:endParaRPr lang="en-GB" sz="1200" b="1" dirty="0"/>
          </a:p>
          <a:p>
            <a:r>
              <a:rPr lang="en-GB" sz="1200" dirty="0"/>
              <a:t>select id (checks id across the database) y/n</a:t>
            </a:r>
          </a:p>
          <a:p>
            <a:r>
              <a:rPr lang="en-GB" sz="1200" dirty="0"/>
              <a:t>- Print out performance (both circle and stall prices)</a:t>
            </a:r>
          </a:p>
          <a:p>
            <a:r>
              <a:rPr lang="en-GB" sz="1200" dirty="0"/>
              <a:t>	Confirm performance</a:t>
            </a:r>
          </a:p>
          <a:p>
            <a:r>
              <a:rPr lang="en-GB" sz="1200" b="1" dirty="0"/>
              <a:t>Input Quantity (check for availability) in SQL)</a:t>
            </a:r>
          </a:p>
          <a:p>
            <a:r>
              <a:rPr lang="en-GB" sz="1200" dirty="0"/>
              <a:t>Print (n tickets have been added)</a:t>
            </a:r>
          </a:p>
          <a:p>
            <a:endParaRPr lang="en-GB" sz="1200" b="1" dirty="0"/>
          </a:p>
          <a:p>
            <a:pPr marL="228600" indent="-228600">
              <a:buAutoNum type="arabicPeriod"/>
            </a:pPr>
            <a:r>
              <a:rPr lang="en-GB" sz="1200" dirty="0"/>
              <a:t>View basket</a:t>
            </a:r>
          </a:p>
          <a:p>
            <a:pPr marL="228600" indent="-228600">
              <a:buFontTx/>
              <a:buAutoNum type="arabicPeriod"/>
            </a:pPr>
            <a:r>
              <a:rPr lang="en-GB" sz="1200" b="1" dirty="0"/>
              <a:t>Loop menu</a:t>
            </a: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0AD708-673A-CADB-D1B6-84970E8770DE}"/>
              </a:ext>
            </a:extLst>
          </p:cNvPr>
          <p:cNvSpPr txBox="1"/>
          <p:nvPr/>
        </p:nvSpPr>
        <p:spPr>
          <a:xfrm>
            <a:off x="6956256" y="4496431"/>
            <a:ext cx="4588049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String performance id = query for performance</a:t>
            </a:r>
          </a:p>
          <a:p>
            <a:r>
              <a:rPr lang="en-GB" sz="1200" dirty="0"/>
              <a:t>String </a:t>
            </a:r>
            <a:r>
              <a:rPr lang="en-GB" sz="1200" dirty="0" err="1"/>
              <a:t>showname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starttime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showDate</a:t>
            </a:r>
            <a:endParaRPr lang="en-GB" sz="1200" dirty="0"/>
          </a:p>
          <a:p>
            <a:r>
              <a:rPr lang="en-GB" sz="1200" dirty="0"/>
              <a:t>String </a:t>
            </a:r>
            <a:r>
              <a:rPr lang="en-GB" sz="1200" dirty="0" err="1"/>
              <a:t>SeatType</a:t>
            </a:r>
            <a:endParaRPr lang="en-GB" sz="1200" dirty="0"/>
          </a:p>
          <a:p>
            <a:r>
              <a:rPr lang="en-GB" sz="1200" dirty="0"/>
              <a:t>String Concession</a:t>
            </a:r>
          </a:p>
          <a:p>
            <a:r>
              <a:rPr lang="en-GB" sz="1200" dirty="0"/>
              <a:t>Double Price</a:t>
            </a:r>
          </a:p>
          <a:p>
            <a:r>
              <a:rPr lang="en-GB" sz="1200" dirty="0"/>
              <a:t>Int circle availability</a:t>
            </a:r>
          </a:p>
          <a:p>
            <a:r>
              <a:rPr lang="en-GB" sz="1200" dirty="0"/>
              <a:t>Int stall availability</a:t>
            </a:r>
          </a:p>
          <a:p>
            <a:r>
              <a:rPr lang="en-GB" sz="1200" dirty="0"/>
              <a:t>Int total availability (circle + stall)</a:t>
            </a:r>
          </a:p>
        </p:txBody>
      </p:sp>
    </p:spTree>
    <p:extLst>
      <p:ext uri="{BB962C8B-B14F-4D97-AF65-F5344CB8AC3E}">
        <p14:creationId xmlns:p14="http://schemas.microsoft.com/office/powerpoint/2010/main" val="17399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417</Words>
  <Application>Microsoft Macintosh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Fenton Hutson</cp:lastModifiedBy>
  <cp:revision>27</cp:revision>
  <dcterms:created xsi:type="dcterms:W3CDTF">2022-07-08T09:01:09Z</dcterms:created>
  <dcterms:modified xsi:type="dcterms:W3CDTF">2023-02-17T14:48:06Z</dcterms:modified>
</cp:coreProperties>
</file>