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2918400" cy="8229600"/>
  <p:notesSz cx="6858000" cy="9144000"/>
  <p:defaultTextStyle>
    <a:defPPr>
      <a:defRPr lang="en-US"/>
    </a:defPPr>
    <a:lvl1pPr marL="0" algn="l" defTabSz="190469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52346" algn="l" defTabSz="190469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904692" algn="l" defTabSz="190469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57043" algn="l" defTabSz="190469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809390" algn="l" defTabSz="190469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61736" algn="l" defTabSz="190469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714082" algn="l" defTabSz="190469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66428" algn="l" defTabSz="190469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618779" algn="l" defTabSz="1904692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F2E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37" d="100"/>
          <a:sy n="37" d="100"/>
        </p:scale>
        <p:origin x="-126" y="-864"/>
      </p:cViewPr>
      <p:guideLst>
        <p:guide orient="horz" pos="5179"/>
        <p:guide pos="103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6" y="2556527"/>
            <a:ext cx="27980642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3" y="4663452"/>
            <a:ext cx="23042879" cy="21031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52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04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09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61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14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66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18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2" y="329599"/>
            <a:ext cx="7406642" cy="70218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7" y="329599"/>
            <a:ext cx="21671278" cy="70218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43" y="5288312"/>
            <a:ext cx="27980642" cy="1634489"/>
          </a:xfrm>
        </p:spPr>
        <p:txBody>
          <a:bodyPr anchor="t"/>
          <a:lstStyle>
            <a:lvl1pPr algn="l">
              <a:defRPr sz="8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43" y="3488075"/>
            <a:ext cx="27980642" cy="1800227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95234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9046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8570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80939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7617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71408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66642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6187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1920250"/>
            <a:ext cx="14538960" cy="5431151"/>
          </a:xfrm>
        </p:spPr>
        <p:txBody>
          <a:bodyPr/>
          <a:lstStyle>
            <a:lvl1pPr>
              <a:defRPr sz="5900"/>
            </a:lvl1pPr>
            <a:lvl2pPr>
              <a:defRPr sz="5300"/>
            </a:lvl2pPr>
            <a:lvl3pPr>
              <a:defRPr sz="37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1" y="1920250"/>
            <a:ext cx="14538960" cy="5431151"/>
          </a:xfrm>
        </p:spPr>
        <p:txBody>
          <a:bodyPr/>
          <a:lstStyle>
            <a:lvl1pPr>
              <a:defRPr sz="5900"/>
            </a:lvl1pPr>
            <a:lvl2pPr>
              <a:defRPr sz="5300"/>
            </a:lvl2pPr>
            <a:lvl3pPr>
              <a:defRPr sz="37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9" y="1842144"/>
            <a:ext cx="14544670" cy="767712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952346" indent="0">
              <a:buNone/>
              <a:defRPr sz="3700" b="1"/>
            </a:lvl2pPr>
            <a:lvl3pPr marL="1904692" indent="0">
              <a:buNone/>
              <a:defRPr sz="3700" b="1"/>
            </a:lvl3pPr>
            <a:lvl4pPr marL="2857043" indent="0">
              <a:buNone/>
              <a:defRPr sz="3200" b="1"/>
            </a:lvl4pPr>
            <a:lvl5pPr marL="3809390" indent="0">
              <a:buNone/>
              <a:defRPr sz="3200" b="1"/>
            </a:lvl5pPr>
            <a:lvl6pPr marL="4761736" indent="0">
              <a:buNone/>
              <a:defRPr sz="3200" b="1"/>
            </a:lvl6pPr>
            <a:lvl7pPr marL="5714082" indent="0">
              <a:buNone/>
              <a:defRPr sz="3200" b="1"/>
            </a:lvl7pPr>
            <a:lvl8pPr marL="6666428" indent="0">
              <a:buNone/>
              <a:defRPr sz="3200" b="1"/>
            </a:lvl8pPr>
            <a:lvl9pPr marL="7618779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9" y="2609869"/>
            <a:ext cx="14544670" cy="4741549"/>
          </a:xfrm>
        </p:spPr>
        <p:txBody>
          <a:bodyPr/>
          <a:lstStyle>
            <a:lvl1pPr>
              <a:defRPr sz="5300"/>
            </a:lvl1pPr>
            <a:lvl2pPr>
              <a:defRPr sz="37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108" y="1842144"/>
            <a:ext cx="14550396" cy="767712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952346" indent="0">
              <a:buNone/>
              <a:defRPr sz="3700" b="1"/>
            </a:lvl2pPr>
            <a:lvl3pPr marL="1904692" indent="0">
              <a:buNone/>
              <a:defRPr sz="3700" b="1"/>
            </a:lvl3pPr>
            <a:lvl4pPr marL="2857043" indent="0">
              <a:buNone/>
              <a:defRPr sz="3200" b="1"/>
            </a:lvl4pPr>
            <a:lvl5pPr marL="3809390" indent="0">
              <a:buNone/>
              <a:defRPr sz="3200" b="1"/>
            </a:lvl5pPr>
            <a:lvl6pPr marL="4761736" indent="0">
              <a:buNone/>
              <a:defRPr sz="3200" b="1"/>
            </a:lvl6pPr>
            <a:lvl7pPr marL="5714082" indent="0">
              <a:buNone/>
              <a:defRPr sz="3200" b="1"/>
            </a:lvl7pPr>
            <a:lvl8pPr marL="6666428" indent="0">
              <a:buNone/>
              <a:defRPr sz="3200" b="1"/>
            </a:lvl8pPr>
            <a:lvl9pPr marL="7618779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108" y="2609869"/>
            <a:ext cx="14550396" cy="4741549"/>
          </a:xfrm>
        </p:spPr>
        <p:txBody>
          <a:bodyPr/>
          <a:lstStyle>
            <a:lvl1pPr>
              <a:defRPr sz="5300"/>
            </a:lvl1pPr>
            <a:lvl2pPr>
              <a:defRPr sz="37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7" y="327662"/>
            <a:ext cx="10829936" cy="1394461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79" y="327684"/>
            <a:ext cx="18402306" cy="7023738"/>
          </a:xfrm>
        </p:spPr>
        <p:txBody>
          <a:bodyPr/>
          <a:lstStyle>
            <a:lvl1pPr>
              <a:defRPr sz="6400"/>
            </a:lvl1pPr>
            <a:lvl2pPr>
              <a:defRPr sz="5900"/>
            </a:lvl2pPr>
            <a:lvl3pPr>
              <a:defRPr sz="53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37" y="1722151"/>
            <a:ext cx="10829936" cy="5629277"/>
          </a:xfrm>
        </p:spPr>
        <p:txBody>
          <a:bodyPr/>
          <a:lstStyle>
            <a:lvl1pPr marL="0" indent="0">
              <a:buNone/>
              <a:defRPr sz="3200"/>
            </a:lvl1pPr>
            <a:lvl2pPr marL="952346" indent="0">
              <a:buNone/>
              <a:defRPr sz="2700"/>
            </a:lvl2pPr>
            <a:lvl3pPr marL="1904692" indent="0">
              <a:buNone/>
              <a:defRPr sz="2100"/>
            </a:lvl3pPr>
            <a:lvl4pPr marL="2857043" indent="0">
              <a:buNone/>
              <a:defRPr sz="2100"/>
            </a:lvl4pPr>
            <a:lvl5pPr marL="3809390" indent="0">
              <a:buNone/>
              <a:defRPr sz="2100"/>
            </a:lvl5pPr>
            <a:lvl6pPr marL="4761736" indent="0">
              <a:buNone/>
              <a:defRPr sz="2100"/>
            </a:lvl6pPr>
            <a:lvl7pPr marL="5714082" indent="0">
              <a:buNone/>
              <a:defRPr sz="2100"/>
            </a:lvl7pPr>
            <a:lvl8pPr marL="6666428" indent="0">
              <a:buNone/>
              <a:defRPr sz="2100"/>
            </a:lvl8pPr>
            <a:lvl9pPr marL="761877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2" y="5760723"/>
            <a:ext cx="19751041" cy="680089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2" y="735341"/>
            <a:ext cx="19751041" cy="4937761"/>
          </a:xfrm>
        </p:spPr>
        <p:txBody>
          <a:bodyPr/>
          <a:lstStyle>
            <a:lvl1pPr marL="0" indent="0">
              <a:buNone/>
              <a:defRPr sz="6400"/>
            </a:lvl1pPr>
            <a:lvl2pPr marL="952346" indent="0">
              <a:buNone/>
              <a:defRPr sz="5900"/>
            </a:lvl2pPr>
            <a:lvl3pPr marL="1904692" indent="0">
              <a:buNone/>
              <a:defRPr sz="5300"/>
            </a:lvl3pPr>
            <a:lvl4pPr marL="2857043" indent="0">
              <a:buNone/>
              <a:defRPr sz="3700"/>
            </a:lvl4pPr>
            <a:lvl5pPr marL="3809390" indent="0">
              <a:buNone/>
              <a:defRPr sz="3700"/>
            </a:lvl5pPr>
            <a:lvl6pPr marL="4761736" indent="0">
              <a:buNone/>
              <a:defRPr sz="3700"/>
            </a:lvl6pPr>
            <a:lvl7pPr marL="5714082" indent="0">
              <a:buNone/>
              <a:defRPr sz="3700"/>
            </a:lvl7pPr>
            <a:lvl8pPr marL="6666428" indent="0">
              <a:buNone/>
              <a:defRPr sz="3700"/>
            </a:lvl8pPr>
            <a:lvl9pPr marL="7618779" indent="0">
              <a:buNone/>
              <a:defRPr sz="3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2" y="6440823"/>
            <a:ext cx="19751041" cy="965838"/>
          </a:xfrm>
        </p:spPr>
        <p:txBody>
          <a:bodyPr/>
          <a:lstStyle>
            <a:lvl1pPr marL="0" indent="0">
              <a:buNone/>
              <a:defRPr sz="3200"/>
            </a:lvl1pPr>
            <a:lvl2pPr marL="952346" indent="0">
              <a:buNone/>
              <a:defRPr sz="2700"/>
            </a:lvl2pPr>
            <a:lvl3pPr marL="1904692" indent="0">
              <a:buNone/>
              <a:defRPr sz="2100"/>
            </a:lvl3pPr>
            <a:lvl4pPr marL="2857043" indent="0">
              <a:buNone/>
              <a:defRPr sz="2100"/>
            </a:lvl4pPr>
            <a:lvl5pPr marL="3809390" indent="0">
              <a:buNone/>
              <a:defRPr sz="2100"/>
            </a:lvl5pPr>
            <a:lvl6pPr marL="4761736" indent="0">
              <a:buNone/>
              <a:defRPr sz="2100"/>
            </a:lvl6pPr>
            <a:lvl7pPr marL="5714082" indent="0">
              <a:buNone/>
              <a:defRPr sz="2100"/>
            </a:lvl7pPr>
            <a:lvl8pPr marL="6666428" indent="0">
              <a:buNone/>
              <a:defRPr sz="2100"/>
            </a:lvl8pPr>
            <a:lvl9pPr marL="761877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6" y="329584"/>
            <a:ext cx="29626562" cy="1371600"/>
          </a:xfrm>
          <a:prstGeom prst="rect">
            <a:avLst/>
          </a:prstGeom>
        </p:spPr>
        <p:txBody>
          <a:bodyPr vert="horz" lIns="190463" tIns="95237" rIns="190463" bIns="952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6" y="1920250"/>
            <a:ext cx="29626562" cy="5431151"/>
          </a:xfrm>
          <a:prstGeom prst="rect">
            <a:avLst/>
          </a:prstGeom>
        </p:spPr>
        <p:txBody>
          <a:bodyPr vert="horz" lIns="190463" tIns="95237" rIns="190463" bIns="952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7627654"/>
            <a:ext cx="7680960" cy="438150"/>
          </a:xfrm>
          <a:prstGeom prst="rect">
            <a:avLst/>
          </a:prstGeom>
        </p:spPr>
        <p:txBody>
          <a:bodyPr vert="horz" lIns="190463" tIns="95237" rIns="190463" bIns="9523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16CB-121D-4C9E-B16C-D46BF38FE538}" type="datetimeFigureOut">
              <a:rPr lang="en-US" smtClean="0"/>
              <a:pPr/>
              <a:t>2012-03-03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2" y="7627654"/>
            <a:ext cx="10424162" cy="438150"/>
          </a:xfrm>
          <a:prstGeom prst="rect">
            <a:avLst/>
          </a:prstGeom>
        </p:spPr>
        <p:txBody>
          <a:bodyPr vert="horz" lIns="190463" tIns="95237" rIns="190463" bIns="9523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1" y="7627654"/>
            <a:ext cx="7680960" cy="438150"/>
          </a:xfrm>
          <a:prstGeom prst="rect">
            <a:avLst/>
          </a:prstGeom>
        </p:spPr>
        <p:txBody>
          <a:bodyPr vert="horz" lIns="190463" tIns="95237" rIns="190463" bIns="9523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04692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262" indent="-714262" algn="l" defTabSz="190469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547564" indent="-595218" algn="l" defTabSz="1904692" rtl="0" eaLnBrk="1" latinLnBrk="0" hangingPunct="1">
        <a:spcBef>
          <a:spcPct val="20000"/>
        </a:spcBef>
        <a:buFont typeface="Arial" pitchFamily="34" charset="0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380870" indent="-476173" algn="l" defTabSz="190469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333217" indent="-476173" algn="l" defTabSz="1904692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285563" indent="-476173" algn="l" defTabSz="1904692" rtl="0" eaLnBrk="1" latinLnBrk="0" hangingPunct="1">
        <a:spcBef>
          <a:spcPct val="20000"/>
        </a:spcBef>
        <a:buFont typeface="Arial" pitchFamily="34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5237909" indent="-476173" algn="l" defTabSz="190469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6190255" indent="-476173" algn="l" defTabSz="190469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7142606" indent="-476173" algn="l" defTabSz="190469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8094952" indent="-476173" algn="l" defTabSz="190469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469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52346" algn="l" defTabSz="190469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692" algn="l" defTabSz="190469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043" algn="l" defTabSz="190469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809390" algn="l" defTabSz="190469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61736" algn="l" defTabSz="190469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714082" algn="l" defTabSz="190469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66428" algn="l" defTabSz="190469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618779" algn="l" defTabSz="1904692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32918400" cy="764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fenyo</dc:creator>
  <cp:lastModifiedBy>fenyo</cp:lastModifiedBy>
  <cp:revision>7</cp:revision>
  <dcterms:created xsi:type="dcterms:W3CDTF">2012-02-26T22:50:48Z</dcterms:created>
  <dcterms:modified xsi:type="dcterms:W3CDTF">2012-03-03T22:05:40Z</dcterms:modified>
</cp:coreProperties>
</file>