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2" d="100"/>
          <a:sy n="92" d="100"/>
        </p:scale>
        <p:origin x="-10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54037-FABD-D844-976A-196D25D5E905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" TargetMode="External"/><Relationship Id="rId2" Type="http://schemas.openxmlformats.org/officeDocument/2006/relationships/hyperlink" Target="http://docs.continuum.io/cond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dev.org/manual_101_install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c/" TargetMode="External"/><Relationship Id="rId2" Type="http://schemas.openxmlformats.org/officeDocument/2006/relationships/hyperlink" Target="http://docs.python.org/2/tutoria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061480"/>
          </a:xfrm>
        </p:spPr>
        <p:txBody>
          <a:bodyPr/>
          <a:lstStyle/>
          <a:p>
            <a:r>
              <a:rPr lang="en-US" dirty="0" smtClean="0"/>
              <a:t>Python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42847"/>
            <a:ext cx="6400800" cy="20959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Proteomics Informatics, Spring 2014</a:t>
            </a:r>
          </a:p>
          <a:p>
            <a:r>
              <a:rPr lang="en-US" dirty="0" smtClean="0"/>
              <a:t>Week 1</a:t>
            </a:r>
          </a:p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Jan, 2014</a:t>
            </a:r>
          </a:p>
          <a:p>
            <a:r>
              <a:rPr lang="en-US" dirty="0" smtClean="0"/>
              <a:t>Himanshu Grover (</a:t>
            </a:r>
            <a:r>
              <a:rPr lang="en-US" dirty="0" err="1" smtClean="0"/>
              <a:t>Himanshu.Grover@nyumc.org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Administrivia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300"/>
          </a:xfrm>
        </p:spPr>
        <p:txBody>
          <a:bodyPr>
            <a:normAutofit/>
          </a:bodyPr>
          <a:lstStyle/>
          <a:p>
            <a:r>
              <a:rPr lang="en-US" dirty="0" smtClean="0"/>
              <a:t>Last 45 </a:t>
            </a:r>
            <a:r>
              <a:rPr lang="en-US" dirty="0" err="1" smtClean="0"/>
              <a:t>mins</a:t>
            </a:r>
            <a:r>
              <a:rPr lang="en-US" dirty="0" smtClean="0"/>
              <a:t> of each class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Ppt</a:t>
            </a:r>
            <a:r>
              <a:rPr lang="en-US" dirty="0" smtClean="0"/>
              <a:t> and code snippets will be uploaded along with course lectures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cube office hours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iscuss doubts, code, projects, whatever remotely </a:t>
            </a:r>
            <a:r>
              <a:rPr lang="en-US" dirty="0" err="1" smtClean="0"/>
              <a:t>pythonic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65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08" y="-62676"/>
            <a:ext cx="8229600" cy="1143000"/>
          </a:xfrm>
        </p:spPr>
        <p:txBody>
          <a:bodyPr/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324"/>
            <a:ext cx="8229600" cy="57776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 core (python) programming skills</a:t>
            </a:r>
          </a:p>
          <a:p>
            <a:r>
              <a:rPr lang="en-US" dirty="0" smtClean="0"/>
              <a:t>Programming best-practices along the way</a:t>
            </a:r>
          </a:p>
          <a:p>
            <a:r>
              <a:rPr lang="en-US" dirty="0" smtClean="0"/>
              <a:t>Hands-on with libraries in the Python data </a:t>
            </a:r>
            <a:r>
              <a:rPr lang="en-US" dirty="0"/>
              <a:t>a</a:t>
            </a:r>
            <a:r>
              <a:rPr lang="en-US" dirty="0" smtClean="0"/>
              <a:t>nalytics ecosystem</a:t>
            </a:r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Matplotlib</a:t>
            </a:r>
            <a:endParaRPr lang="en-US" dirty="0" smtClean="0"/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Other libraries (as needed)</a:t>
            </a:r>
            <a:endParaRPr lang="en-US" dirty="0"/>
          </a:p>
          <a:p>
            <a:r>
              <a:rPr lang="en-US" dirty="0" smtClean="0"/>
              <a:t>Some “must have” tools in a programmer’s toolbox:</a:t>
            </a:r>
          </a:p>
          <a:p>
            <a:pPr lvl="1"/>
            <a:r>
              <a:rPr lang="en-US" dirty="0" smtClean="0"/>
              <a:t>(Integrated) Development environment (Eclipse/</a:t>
            </a:r>
            <a:r>
              <a:rPr lang="en-US" dirty="0" err="1" smtClean="0"/>
              <a:t>Pydev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Code debuggers</a:t>
            </a:r>
          </a:p>
          <a:p>
            <a:pPr lvl="1"/>
            <a:r>
              <a:rPr lang="en-US" dirty="0" smtClean="0"/>
              <a:t>Package management</a:t>
            </a:r>
          </a:p>
        </p:txBody>
      </p:sp>
    </p:spTree>
    <p:extLst>
      <p:ext uri="{BB962C8B-B14F-4D97-AF65-F5344CB8AC3E}">
        <p14:creationId xmlns:p14="http://schemas.microsoft.com/office/powerpoint/2010/main" val="401457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181"/>
            <a:ext cx="8229600" cy="824774"/>
          </a:xfrm>
        </p:spPr>
        <p:txBody>
          <a:bodyPr>
            <a:normAutofit/>
          </a:bodyPr>
          <a:lstStyle/>
          <a:p>
            <a:r>
              <a:rPr lang="en-US" b="1" dirty="0" smtClean="0"/>
              <a:t>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106"/>
            <a:ext cx="8229600" cy="5445474"/>
          </a:xfrm>
        </p:spPr>
        <p:txBody>
          <a:bodyPr>
            <a:normAutofit/>
          </a:bodyPr>
          <a:lstStyle/>
          <a:p>
            <a:r>
              <a:rPr lang="en-US" dirty="0" smtClean="0"/>
              <a:t>Week 2 &amp; 3: Core Python</a:t>
            </a:r>
          </a:p>
          <a:p>
            <a:pPr lvl="1"/>
            <a:r>
              <a:rPr lang="en-US" dirty="0" smtClean="0"/>
              <a:t>Data types and structures</a:t>
            </a:r>
          </a:p>
          <a:p>
            <a:pPr lvl="1"/>
            <a:r>
              <a:rPr lang="en-US" dirty="0" smtClean="0"/>
              <a:t>Expressions, Statements, Loops </a:t>
            </a:r>
            <a:endParaRPr lang="en-US" dirty="0"/>
          </a:p>
          <a:p>
            <a:pPr lvl="1"/>
            <a:r>
              <a:rPr lang="en-US" dirty="0" smtClean="0"/>
              <a:t>Functions and modules, file handling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Week 4 – end:</a:t>
            </a:r>
          </a:p>
          <a:p>
            <a:pPr lvl="1"/>
            <a:r>
              <a:rPr lang="en-US" dirty="0" smtClean="0"/>
              <a:t>Code examples for computational proteomics</a:t>
            </a:r>
          </a:p>
          <a:p>
            <a:pPr lvl="1"/>
            <a:r>
              <a:rPr lang="en-US" dirty="0" smtClean="0"/>
              <a:t>Assignments with skeletal structure</a:t>
            </a:r>
          </a:p>
        </p:txBody>
      </p:sp>
    </p:spTree>
    <p:extLst>
      <p:ext uri="{BB962C8B-B14F-4D97-AF65-F5344CB8AC3E}">
        <p14:creationId xmlns:p14="http://schemas.microsoft.com/office/powerpoint/2010/main" val="34984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04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Anaconda</a:t>
            </a:r>
          </a:p>
          <a:p>
            <a:pPr lvl="1"/>
            <a:r>
              <a:rPr lang="en-US" dirty="0" smtClean="0">
                <a:hlinkClick r:id="rId2"/>
              </a:rPr>
              <a:t>http://docs.continuum.io/conda/index.html</a:t>
            </a:r>
            <a:endParaRPr lang="en-US" dirty="0" smtClean="0"/>
          </a:p>
          <a:p>
            <a:pPr lvl="1"/>
            <a:r>
              <a:rPr lang="en-US" dirty="0" smtClean="0"/>
              <a:t>Installs:</a:t>
            </a:r>
          </a:p>
          <a:p>
            <a:pPr lvl="2"/>
            <a:r>
              <a:rPr lang="en-US" dirty="0" smtClean="0"/>
              <a:t>Python </a:t>
            </a:r>
            <a:r>
              <a:rPr lang="en-US" dirty="0" err="1" smtClean="0"/>
              <a:t>env</a:t>
            </a:r>
            <a:r>
              <a:rPr lang="en-US" dirty="0"/>
              <a:t> </a:t>
            </a:r>
            <a:r>
              <a:rPr lang="en-US" dirty="0" smtClean="0"/>
              <a:t>(including </a:t>
            </a:r>
            <a:r>
              <a:rPr lang="en-US" dirty="0" err="1" smtClean="0"/>
              <a:t>IPython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everal packages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dirty="0" smtClean="0"/>
              <a:t>Eclipse (pre-requisite: </a:t>
            </a:r>
            <a:r>
              <a:rPr lang="en-US" b="1" dirty="0" smtClean="0">
                <a:solidFill>
                  <a:srgbClr val="FF0000"/>
                </a:solidFill>
              </a:rPr>
              <a:t>Java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http://www.eclipse.org/downloads/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PyDev</a:t>
            </a:r>
            <a:r>
              <a:rPr lang="en-US" dirty="0" smtClean="0"/>
              <a:t> (</a:t>
            </a:r>
            <a:r>
              <a:rPr lang="en-US" smtClean="0"/>
              <a:t>requires Java 7)</a:t>
            </a:r>
            <a:endParaRPr lang="en-US" dirty="0" smtClean="0"/>
          </a:p>
          <a:p>
            <a:pPr lvl="1"/>
            <a:r>
              <a:rPr lang="en-US" dirty="0" smtClean="0"/>
              <a:t>Install: </a:t>
            </a:r>
            <a:r>
              <a:rPr lang="en-US" dirty="0" smtClean="0">
                <a:hlinkClick r:id="rId4"/>
              </a:rPr>
              <a:t>http://pydev.org/manual_101_install.html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Setup Interpreter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1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/pip (update)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ipython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conda</a:t>
            </a:r>
            <a:endParaRPr lang="en-US" dirty="0"/>
          </a:p>
          <a:p>
            <a:r>
              <a:rPr lang="en-US" dirty="0" smtClean="0"/>
              <a:t>&gt; pip -V</a:t>
            </a:r>
          </a:p>
          <a:p>
            <a:r>
              <a:rPr lang="en-US" dirty="0" err="1" smtClean="0"/>
              <a:t>Ipython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&gt; print “all is well”</a:t>
            </a:r>
          </a:p>
          <a:p>
            <a:pPr marL="457200" lvl="1" indent="0">
              <a:buNone/>
            </a:pPr>
            <a:r>
              <a:rPr lang="en-US" dirty="0" smtClean="0"/>
              <a:t>&gt; import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pandas</a:t>
            </a:r>
          </a:p>
          <a:p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Create a python project</a:t>
            </a:r>
          </a:p>
          <a:p>
            <a:pPr lvl="1"/>
            <a:r>
              <a:rPr lang="en-US" dirty="0" smtClean="0"/>
              <a:t>Create a python file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rint “all is well”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8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77"/>
            <a:ext cx="8229600" cy="1143000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8193"/>
            <a:ext cx="8229600" cy="55878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http://docs.python.org/2/tutorial/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Learning Python, 5</a:t>
            </a:r>
            <a:r>
              <a:rPr lang="en-US" baseline="30000" dirty="0" smtClean="0"/>
              <a:t>th</a:t>
            </a:r>
            <a:r>
              <a:rPr lang="en-US" dirty="0" smtClean="0"/>
              <a:t> ed.</a:t>
            </a:r>
          </a:p>
          <a:p>
            <a:endParaRPr lang="en-US" dirty="0" smtClean="0"/>
          </a:p>
          <a:p>
            <a:r>
              <a:rPr lang="en-US" dirty="0" smtClean="0"/>
              <a:t>Python in a Nutshell</a:t>
            </a:r>
          </a:p>
          <a:p>
            <a:endParaRPr lang="en-US" dirty="0" smtClean="0"/>
          </a:p>
          <a:p>
            <a:r>
              <a:rPr lang="en-US" dirty="0" smtClean="0"/>
              <a:t>Python for Data Analysis</a:t>
            </a:r>
          </a:p>
          <a:p>
            <a:endParaRPr lang="en-US" dirty="0" smtClean="0"/>
          </a:p>
          <a:p>
            <a:r>
              <a:rPr lang="en-US" dirty="0" smtClean="0"/>
              <a:t>Official Python/Library documentation</a:t>
            </a:r>
          </a:p>
          <a:p>
            <a:pPr lvl="1"/>
            <a:r>
              <a:rPr lang="en-US" dirty="0">
                <a:hlinkClick r:id="rId3"/>
              </a:rPr>
              <a:t>http://www.python.org/doc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Internet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1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256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Python Lab</vt:lpstr>
      <vt:lpstr>Administrivia</vt:lpstr>
      <vt:lpstr>Goals</vt:lpstr>
      <vt:lpstr>Structure</vt:lpstr>
      <vt:lpstr>Setup</vt:lpstr>
      <vt:lpstr>Checks!!</vt:lpstr>
      <vt:lpstr>Resources</vt:lpstr>
    </vt:vector>
  </TitlesOfParts>
  <Company>New York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Grover</dc:creator>
  <cp:lastModifiedBy>fenyo</cp:lastModifiedBy>
  <cp:revision>37</cp:revision>
  <dcterms:created xsi:type="dcterms:W3CDTF">2014-01-27T16:33:14Z</dcterms:created>
  <dcterms:modified xsi:type="dcterms:W3CDTF">2014-01-28T23:48:39Z</dcterms:modified>
</cp:coreProperties>
</file>