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68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5A0-F80F-D44B-8A39-B32E03C72AA6}" type="datetimeFigureOut">
              <a:rPr lang="en-US" smtClean="0"/>
              <a:t>4/11/14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imanshu.Grover@nyumc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Python Lab</a:t>
            </a:r>
            <a:br>
              <a:rPr lang="en-US" sz="4800" b="1" dirty="0" smtClean="0"/>
            </a:br>
            <a:r>
              <a:rPr lang="en-US" sz="3300" b="1" dirty="0" smtClean="0"/>
              <a:t>Pandas - III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3006"/>
            <a:ext cx="6400800" cy="2095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11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Apr, 2014</a:t>
            </a:r>
          </a:p>
          <a:p>
            <a:r>
              <a:rPr lang="en-US" dirty="0" smtClean="0">
                <a:hlinkClick r:id="rId2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0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Aggregation, Transformations &amp; Other Manipulations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8325"/>
            <a:ext cx="8229600" cy="4860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Part of most dat</a:t>
            </a:r>
            <a:r>
              <a:rPr lang="en-US" dirty="0" smtClean="0"/>
              <a:t>a analysis workflows</a:t>
            </a:r>
          </a:p>
          <a:p>
            <a:endParaRPr lang="en-US" dirty="0" smtClean="0"/>
          </a:p>
          <a:p>
            <a:r>
              <a:rPr lang="en-US" dirty="0" smtClean="0"/>
              <a:t>Categorize data into groups, according to keys</a:t>
            </a:r>
          </a:p>
          <a:p>
            <a:endParaRPr lang="en-US" dirty="0" smtClean="0"/>
          </a:p>
          <a:p>
            <a:r>
              <a:rPr lang="en-US" dirty="0" smtClean="0"/>
              <a:t>Apply an operation to each group. For ex.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ithin group means/</a:t>
            </a:r>
            <a:r>
              <a:rPr lang="en-US" dirty="0" err="1" smtClean="0"/>
              <a:t>StDev</a:t>
            </a:r>
            <a:r>
              <a:rPr lang="en-US" dirty="0" smtClean="0"/>
              <a:t> etc.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ithin grou</a:t>
            </a:r>
            <a:r>
              <a:rPr lang="en-US" dirty="0" smtClean="0"/>
              <a:t>p normalizations, or other transformations etc.</a:t>
            </a:r>
          </a:p>
          <a:p>
            <a:pPr lvl="1"/>
            <a:r>
              <a:rPr lang="en-US" dirty="0" smtClean="0"/>
              <a:t>Group-wise modeling (regression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125"/>
            <a:ext cx="82296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Pandas’ </a:t>
            </a:r>
            <a:r>
              <a:rPr lang="en-US" b="1" dirty="0" smtClean="0"/>
              <a:t>“</a:t>
            </a:r>
            <a:r>
              <a:rPr lang="en-US" b="1" dirty="0" err="1" smtClean="0"/>
              <a:t>groupby</a:t>
            </a:r>
            <a:r>
              <a:rPr lang="en-US" b="1" dirty="0" smtClean="0"/>
              <a:t>”</a:t>
            </a:r>
            <a:r>
              <a:rPr lang="en-US" dirty="0" smtClean="0"/>
              <a:t> Mechanics:</a:t>
            </a:r>
            <a:br>
              <a:rPr lang="en-US" dirty="0" smtClean="0"/>
            </a:br>
            <a:r>
              <a:rPr lang="en-US" dirty="0" smtClean="0"/>
              <a:t>Split-Apply-Combine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56176" y="5123948"/>
            <a:ext cx="4441825" cy="41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 smtClean="0"/>
              <a:t>From “Python for Data Analysis”, Chapter 9</a:t>
            </a:r>
            <a:endParaRPr lang="en-US" sz="18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1" y="1596845"/>
            <a:ext cx="4171950" cy="351119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199" y="1695450"/>
            <a:ext cx="483235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Split Pandas objects into pieces (</a:t>
            </a:r>
            <a:r>
              <a:rPr lang="en-US" b="1" dirty="0" err="1" smtClean="0"/>
              <a:t>groupby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Apply:</a:t>
            </a:r>
          </a:p>
          <a:p>
            <a:pPr lvl="1"/>
            <a:r>
              <a:rPr lang="en-US" dirty="0" smtClean="0"/>
              <a:t>Compute group statistics</a:t>
            </a:r>
          </a:p>
          <a:p>
            <a:pPr lvl="1"/>
            <a:r>
              <a:rPr lang="en-US" dirty="0" smtClean="0"/>
              <a:t>Apply functions group-wise to columns (</a:t>
            </a:r>
            <a:r>
              <a:rPr lang="en-US" b="1" dirty="0" smtClean="0"/>
              <a:t>aggregate</a:t>
            </a:r>
            <a:r>
              <a:rPr lang="en-US" dirty="0" smtClean="0"/>
              <a:t>, </a:t>
            </a:r>
            <a:r>
              <a:rPr lang="en-US" b="1" dirty="0" smtClean="0"/>
              <a:t>transform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Other, more generic manipulations (</a:t>
            </a:r>
            <a:r>
              <a:rPr lang="en-US" b="1" dirty="0" smtClean="0"/>
              <a:t>apply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27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122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Python Lab Pandas - III</vt:lpstr>
      <vt:lpstr>Data Aggregation, Transformations &amp; Other Manipulations</vt:lpstr>
      <vt:lpstr>Pandas’ “groupby” Mechanics: Split-Apply-Combine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Himanshu Grover</dc:creator>
  <cp:lastModifiedBy>Himanshu Grover</cp:lastModifiedBy>
  <cp:revision>260</cp:revision>
  <dcterms:created xsi:type="dcterms:W3CDTF">2014-02-25T13:42:23Z</dcterms:created>
  <dcterms:modified xsi:type="dcterms:W3CDTF">2014-04-11T19:31:51Z</dcterms:modified>
</cp:coreProperties>
</file>