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306" r:id="rId4"/>
    <p:sldId id="307" r:id="rId5"/>
    <p:sldId id="318" r:id="rId6"/>
    <p:sldId id="316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9D04"/>
    <a:srgbClr val="008602"/>
    <a:srgbClr val="009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25" autoAdjust="0"/>
  </p:normalViewPr>
  <p:slideViewPr>
    <p:cSldViewPr snapToGrid="0" snapToObjects="1">
      <p:cViewPr>
        <p:scale>
          <a:sx n="65" d="100"/>
          <a:sy n="65" d="100"/>
        </p:scale>
        <p:origin x="-202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AB761-FAE5-BB46-BC08-AB3CDF7DAC24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8E98E-877A-EC4A-94E1-C1A13965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7AC1-9C91-694F-85B4-ACADDE7534A9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8D820-79B2-DD49-8480-014B9E51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4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4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54037-FABD-D844-976A-196D25D5E905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imanshu.Grover@nyumc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ww.weddslist.com/ms/tandem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9416"/>
            <a:ext cx="7772400" cy="106148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Python </a:t>
            </a:r>
            <a:r>
              <a:rPr lang="en-US" sz="4800" b="1" dirty="0" smtClean="0"/>
              <a:t>Lab</a:t>
            </a:r>
            <a:br>
              <a:rPr lang="en-US" sz="4800" b="1" dirty="0" smtClean="0"/>
            </a:br>
            <a:r>
              <a:rPr lang="en-US" sz="3400" b="1" dirty="0" smtClean="0"/>
              <a:t>A Complex </a:t>
            </a:r>
            <a:r>
              <a:rPr lang="en-US" sz="3400" b="1" dirty="0" smtClean="0"/>
              <a:t>E</a:t>
            </a:r>
            <a:r>
              <a:rPr lang="en-US" sz="3400" b="1" dirty="0" smtClean="0"/>
              <a:t>xample </a:t>
            </a:r>
            <a:r>
              <a:rPr lang="en-US" sz="3400" b="1" dirty="0"/>
              <a:t>U</a:t>
            </a:r>
            <a:r>
              <a:rPr lang="en-US" sz="3400" b="1" dirty="0" smtClean="0"/>
              <a:t>sing Control Statements</a:t>
            </a:r>
            <a:endParaRPr lang="en-US" sz="3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7131"/>
            <a:ext cx="6400800" cy="20959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Proteomics Informatics, Spring 2014</a:t>
            </a:r>
          </a:p>
          <a:p>
            <a:r>
              <a:rPr lang="en-US" dirty="0" smtClean="0"/>
              <a:t>Week 5</a:t>
            </a:r>
          </a:p>
          <a:p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 Feb, 2014</a:t>
            </a:r>
          </a:p>
          <a:p>
            <a:r>
              <a:rPr lang="en-US" dirty="0" smtClean="0">
                <a:hlinkClick r:id="rId2"/>
              </a:rPr>
              <a:t>Himanshu.Grover@nyumc.org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3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507"/>
            <a:ext cx="8229600" cy="1143000"/>
          </a:xfrm>
        </p:spPr>
        <p:txBody>
          <a:bodyPr/>
          <a:lstStyle/>
          <a:p>
            <a:r>
              <a:rPr lang="en-US" b="1" dirty="0" smtClean="0"/>
              <a:t>Last week’s HW Assignment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94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386"/>
            <a:ext cx="8229600" cy="4858586"/>
          </a:xfrm>
        </p:spPr>
        <p:txBody>
          <a:bodyPr>
            <a:normAutofit/>
          </a:bodyPr>
          <a:lstStyle/>
          <a:p>
            <a:r>
              <a:rPr lang="en-US" dirty="0" smtClean="0"/>
              <a:t>Control statements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f/else branching operation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 loops and access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0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complex example:</a:t>
            </a:r>
          </a:p>
          <a:p>
            <a:pPr lvl="1"/>
            <a:r>
              <a:rPr lang="en-US" b="1" dirty="0" smtClean="0"/>
              <a:t>Compute Peptide Fragment </a:t>
            </a:r>
            <a:r>
              <a:rPr lang="en-US" b="1" dirty="0"/>
              <a:t>Ions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Problem:</a:t>
            </a:r>
            <a:r>
              <a:rPr lang="en-US" dirty="0" smtClean="0"/>
              <a:t> Given </a:t>
            </a:r>
            <a:r>
              <a:rPr lang="en-US" dirty="0"/>
              <a:t>a peptide sequence and charge state, compute m/z of various b- &amp; y-</a:t>
            </a:r>
            <a:r>
              <a:rPr lang="en-US" dirty="0" smtClean="0"/>
              <a:t>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5077"/>
          </a:xfrm>
        </p:spPr>
        <p:txBody>
          <a:bodyPr/>
          <a:lstStyle/>
          <a:p>
            <a:r>
              <a:rPr lang="en-US" b="1" dirty="0" smtClean="0"/>
              <a:t>First, hand calculations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1055077"/>
            <a:ext cx="7830133" cy="41499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4609" y="621418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http://www.weddslist.com/ms/</a:t>
            </a:r>
            <a:r>
              <a:rPr lang="en-US" dirty="0" smtClean="0">
                <a:hlinkClick r:id="rId3"/>
              </a:rPr>
              <a:t>tandem.html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6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HW 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 remaining neutral losses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-nh3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-h2o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-nh3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Add remaining multiply-charged fragments</a:t>
            </a:r>
          </a:p>
          <a:p>
            <a:pPr lvl="1"/>
            <a:r>
              <a:rPr lang="en-US" dirty="0" smtClean="0"/>
              <a:t>y+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4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6827</TotalTime>
  <Words>103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 Lab A Complex Example Using Control Statements</vt:lpstr>
      <vt:lpstr>Last week’s HW Assignment</vt:lpstr>
      <vt:lpstr>Recap</vt:lpstr>
      <vt:lpstr>Today</vt:lpstr>
      <vt:lpstr>First, hand calculations</vt:lpstr>
      <vt:lpstr>HW Assignment</vt:lpstr>
      <vt:lpstr>Next Class</vt:lpstr>
    </vt:vector>
  </TitlesOfParts>
  <Company>New York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Grover</dc:creator>
  <cp:lastModifiedBy>Himanshu Grover</cp:lastModifiedBy>
  <cp:revision>256</cp:revision>
  <cp:lastPrinted>2014-02-11T21:58:03Z</cp:lastPrinted>
  <dcterms:created xsi:type="dcterms:W3CDTF">2014-01-27T16:33:14Z</dcterms:created>
  <dcterms:modified xsi:type="dcterms:W3CDTF">2014-02-25T22:40:21Z</dcterms:modified>
</cp:coreProperties>
</file>