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76" r:id="rId3"/>
    <p:sldId id="282" r:id="rId4"/>
    <p:sldId id="286" r:id="rId5"/>
    <p:sldId id="291" r:id="rId6"/>
    <p:sldId id="2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 autoAdjust="0"/>
    <p:restoredTop sz="94660"/>
  </p:normalViewPr>
  <p:slideViewPr>
    <p:cSldViewPr snapToGrid="0" snapToObjects="1">
      <p:cViewPr>
        <p:scale>
          <a:sx n="80" d="100"/>
          <a:sy n="80" d="100"/>
        </p:scale>
        <p:origin x="-162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1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2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6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8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4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D05A0-F80F-D44B-8A39-B32E03C72AA6}" type="datetimeFigureOut">
              <a:rPr lang="en-US" smtClean="0"/>
              <a:t>3/25/14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2766-F5CE-D344-8F7C-BB06A30B3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Himanshu.Grover@nyumc.or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plotlib.org/contents.html" TargetMode="External"/><Relationship Id="rId3" Type="http://schemas.openxmlformats.org/officeDocument/2006/relationships/hyperlink" Target="http://matplotlib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69416"/>
            <a:ext cx="7772400" cy="1061480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Python Lab</a:t>
            </a:r>
            <a:br>
              <a:rPr lang="en-US" sz="4800" b="1" dirty="0" smtClean="0"/>
            </a:br>
            <a:r>
              <a:rPr lang="en-US" sz="3300" b="1" dirty="0" err="1" smtClean="0"/>
              <a:t>Matplotlib</a:t>
            </a:r>
            <a:r>
              <a:rPr lang="en-US" sz="3300" b="1" dirty="0" smtClean="0"/>
              <a:t> - I</a:t>
            </a:r>
            <a:endParaRPr lang="en-US" sz="33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3006"/>
            <a:ext cx="6400800" cy="20959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Proteomics Informatics, Spring 2014</a:t>
            </a:r>
          </a:p>
          <a:p>
            <a:r>
              <a:rPr lang="en-US" dirty="0" smtClean="0"/>
              <a:t>Week 9</a:t>
            </a:r>
          </a:p>
          <a:p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Mar, 2014</a:t>
            </a:r>
          </a:p>
          <a:p>
            <a:r>
              <a:rPr lang="en-US" dirty="0" smtClean="0">
                <a:hlinkClick r:id="rId2"/>
              </a:rPr>
              <a:t>Himanshu.Grover@nyumc.org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0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From last </a:t>
            </a:r>
            <a:r>
              <a:rPr lang="en-US" b="1" dirty="0"/>
              <a:t>w</a:t>
            </a:r>
            <a:r>
              <a:rPr lang="en-US" b="1" dirty="0" smtClean="0"/>
              <a:t>eek…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47599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Matplotlib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8792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2D plotting library (some 3D support)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Full-</a:t>
            </a:r>
            <a:r>
              <a:rPr lang="en-US" dirty="0" smtClean="0"/>
              <a:t>featured</a:t>
            </a:r>
          </a:p>
          <a:p>
            <a:endParaRPr lang="en-US" dirty="0" smtClean="0"/>
          </a:p>
          <a:p>
            <a:r>
              <a:rPr lang="en-US" dirty="0" smtClean="0"/>
              <a:t>Great </a:t>
            </a:r>
            <a:r>
              <a:rPr lang="en-US" dirty="0" smtClean="0"/>
              <a:t>performance even with large amount of </a:t>
            </a:r>
            <a:r>
              <a:rPr lang="en-US" dirty="0" smtClean="0"/>
              <a:t>data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Very easy to make simple plots, even with default properties</a:t>
            </a:r>
          </a:p>
          <a:p>
            <a:pPr lvl="1"/>
            <a:r>
              <a:rPr lang="en-US" dirty="0" smtClean="0"/>
              <a:t>But gives complete </a:t>
            </a:r>
            <a:r>
              <a:rPr lang="en-US" dirty="0" smtClean="0"/>
              <a:t>and </a:t>
            </a:r>
            <a:r>
              <a:rPr lang="en-US" dirty="0" smtClean="0"/>
              <a:t>extensive control of every teeny element on your </a:t>
            </a:r>
            <a:r>
              <a:rPr lang="en-US" dirty="0" smtClean="0"/>
              <a:t>plot</a:t>
            </a:r>
            <a:endParaRPr lang="en-US" dirty="0" smtClean="0"/>
          </a:p>
          <a:p>
            <a:pPr lvl="1"/>
            <a:r>
              <a:rPr lang="en-US" dirty="0" smtClean="0"/>
              <a:t>Lots of graphical and text properties</a:t>
            </a:r>
          </a:p>
          <a:p>
            <a:endParaRPr lang="en-US" dirty="0" smtClean="0"/>
          </a:p>
          <a:p>
            <a:r>
              <a:rPr lang="en-US" dirty="0"/>
              <a:t>Popular Operational Modes</a:t>
            </a:r>
          </a:p>
          <a:p>
            <a:pPr lvl="1"/>
            <a:r>
              <a:rPr lang="en-US" dirty="0"/>
              <a:t>Interactive work using </a:t>
            </a:r>
            <a:r>
              <a:rPr lang="en-US" dirty="0" err="1"/>
              <a:t>pylab</a:t>
            </a:r>
            <a:r>
              <a:rPr lang="en-US" dirty="0"/>
              <a:t>/</a:t>
            </a:r>
            <a:r>
              <a:rPr lang="en-US" dirty="0" err="1"/>
              <a:t>pyplot</a:t>
            </a:r>
            <a:endParaRPr lang="en-US" dirty="0"/>
          </a:p>
          <a:p>
            <a:pPr lvl="1"/>
            <a:r>
              <a:rPr lang="en-US" dirty="0"/>
              <a:t>Using the object-oriented API from a </a:t>
            </a:r>
            <a:r>
              <a:rPr lang="en-US" dirty="0" smtClean="0"/>
              <a:t>script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7079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Interactive mode: </a:t>
            </a:r>
            <a:r>
              <a:rPr lang="en-US" b="1" dirty="0" err="1" smtClean="0"/>
              <a:t>Pyplot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Command-style </a:t>
            </a:r>
            <a:r>
              <a:rPr lang="en-US" dirty="0" smtClean="0"/>
              <a:t>functions (like R/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/>
              <a:t>function will make some change to the figure:</a:t>
            </a:r>
          </a:p>
          <a:p>
            <a:pPr lvl="1"/>
            <a:r>
              <a:rPr lang="en-US" dirty="0" smtClean="0"/>
              <a:t>Create a figure</a:t>
            </a:r>
          </a:p>
          <a:p>
            <a:pPr lvl="1"/>
            <a:r>
              <a:rPr lang="en-US" dirty="0" smtClean="0"/>
              <a:t>Create a plotting area</a:t>
            </a:r>
          </a:p>
          <a:p>
            <a:pPr lvl="1"/>
            <a:r>
              <a:rPr lang="en-US" dirty="0" smtClean="0"/>
              <a:t>Throw in some lines and labels</a:t>
            </a:r>
          </a:p>
          <a:p>
            <a:pPr lvl="1"/>
            <a:r>
              <a:rPr lang="en-US" dirty="0" smtClean="0"/>
              <a:t>Decorate the plot more with annotations etc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Hands </a:t>
            </a:r>
            <a:r>
              <a:rPr lang="en-US" dirty="0" smtClean="0"/>
              <a:t>on…</a:t>
            </a:r>
          </a:p>
        </p:txBody>
      </p:sp>
    </p:spTree>
    <p:extLst>
      <p:ext uri="{BB962C8B-B14F-4D97-AF65-F5344CB8AC3E}">
        <p14:creationId xmlns:p14="http://schemas.microsoft.com/office/powerpoint/2010/main" val="42322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Next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 from Pandas and </a:t>
            </a:r>
            <a:r>
              <a:rPr lang="en-US" dirty="0" err="1" smtClean="0"/>
              <a:t>Matplotlib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Data manipulation</a:t>
            </a:r>
          </a:p>
          <a:p>
            <a:pPr lvl="1"/>
            <a:r>
              <a:rPr lang="en-US" dirty="0" smtClean="0"/>
              <a:t>Other types of plots and their properties (scatter, histograms, boxplots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Multiple figures, multiple plots within a figure</a:t>
            </a:r>
          </a:p>
          <a:p>
            <a:pPr lvl="1"/>
            <a:r>
              <a:rPr lang="en-US" dirty="0" smtClean="0"/>
              <a:t>Interactive vs. batch plotting; saving figures</a:t>
            </a:r>
          </a:p>
          <a:p>
            <a:endParaRPr lang="en-US" b="1" dirty="0" smtClean="0"/>
          </a:p>
          <a:p>
            <a:r>
              <a:rPr lang="en-US" b="1" dirty="0" smtClean="0"/>
              <a:t>Any examples from your research?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03004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r>
              <a:rPr lang="en-US" dirty="0" smtClean="0"/>
              <a:t> User Guide </a:t>
            </a:r>
            <a:r>
              <a:rPr lang="en-US" dirty="0" smtClean="0"/>
              <a:t>and online </a:t>
            </a:r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Great resource!!</a:t>
            </a:r>
          </a:p>
          <a:p>
            <a:pPr lvl="2"/>
            <a:r>
              <a:rPr lang="en-US" dirty="0" smtClean="0"/>
              <a:t>Several </a:t>
            </a:r>
            <a:r>
              <a:rPr lang="en-US" dirty="0"/>
              <a:t>examples in gallery, </a:t>
            </a:r>
            <a:r>
              <a:rPr lang="en-US" dirty="0" smtClean="0"/>
              <a:t>with plot output </a:t>
            </a:r>
            <a:r>
              <a:rPr lang="en-US" dirty="0"/>
              <a:t>and </a:t>
            </a:r>
            <a:r>
              <a:rPr lang="en-US" dirty="0" smtClean="0"/>
              <a:t>working python code.</a:t>
            </a:r>
            <a:endParaRPr lang="en-US" dirty="0" smtClean="0">
              <a:hlinkClick r:id=""/>
            </a:endParaRPr>
          </a:p>
          <a:p>
            <a:pPr lvl="1"/>
            <a:r>
              <a:rPr lang="en-US" dirty="0" smtClean="0">
                <a:hlinkClick r:id=""/>
              </a:rPr>
              <a:t>http</a:t>
            </a:r>
            <a:r>
              <a:rPr lang="en-US" dirty="0">
                <a:hlinkClick r:id="rId2"/>
              </a:rPr>
              <a:t>://matplotlib.org/</a:t>
            </a:r>
            <a:r>
              <a:rPr lang="en-US" dirty="0" smtClean="0">
                <a:hlinkClick r:id="rId2"/>
              </a:rPr>
              <a:t>contents.html</a:t>
            </a:r>
            <a:r>
              <a:rPr lang="en-US" dirty="0" smtClean="0"/>
              <a:t> </a:t>
            </a:r>
          </a:p>
          <a:p>
            <a:pPr lvl="1"/>
            <a:r>
              <a:rPr lang="en-US" u="sng" dirty="0" smtClean="0">
                <a:hlinkClick r:id="rId3"/>
              </a:rPr>
              <a:t>http</a:t>
            </a:r>
            <a:r>
              <a:rPr lang="en-US" u="sng" dirty="0">
                <a:hlinkClick r:id="rId3"/>
              </a:rPr>
              <a:t>://matplotlib.org/</a:t>
            </a:r>
            <a:r>
              <a:rPr lang="en-US" u="sng" dirty="0" smtClean="0">
                <a:hlinkClick r:id="rId3"/>
              </a:rPr>
              <a:t>index.html</a:t>
            </a:r>
            <a:r>
              <a:rPr lang="en-US" u="sng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95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222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Python Lab Matplotlib - I</vt:lpstr>
      <vt:lpstr>From last week…</vt:lpstr>
      <vt:lpstr>Matplotlib</vt:lpstr>
      <vt:lpstr>Interactive mode: Pyplot</vt:lpstr>
      <vt:lpstr>Next Class</vt:lpstr>
      <vt:lpstr>References</vt:lpstr>
    </vt:vector>
  </TitlesOfParts>
  <Company>New York Langone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Himanshu Grover</dc:creator>
  <cp:lastModifiedBy>Himanshu Grover</cp:lastModifiedBy>
  <cp:revision>238</cp:revision>
  <dcterms:created xsi:type="dcterms:W3CDTF">2014-02-25T13:42:23Z</dcterms:created>
  <dcterms:modified xsi:type="dcterms:W3CDTF">2014-03-25T20:51:29Z</dcterms:modified>
</cp:coreProperties>
</file>