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703" r:id="rId2"/>
    <p:sldId id="798" r:id="rId3"/>
    <p:sldId id="817" r:id="rId4"/>
    <p:sldId id="814" r:id="rId5"/>
    <p:sldId id="799" r:id="rId6"/>
    <p:sldId id="800" r:id="rId7"/>
    <p:sldId id="815" r:id="rId8"/>
    <p:sldId id="801" r:id="rId9"/>
    <p:sldId id="802" r:id="rId10"/>
    <p:sldId id="816" r:id="rId11"/>
    <p:sldId id="776" r:id="rId12"/>
    <p:sldId id="777" r:id="rId13"/>
    <p:sldId id="778" r:id="rId14"/>
    <p:sldId id="779" r:id="rId15"/>
    <p:sldId id="780" r:id="rId16"/>
    <p:sldId id="781" r:id="rId17"/>
    <p:sldId id="782" r:id="rId18"/>
    <p:sldId id="783" r:id="rId19"/>
    <p:sldId id="784" r:id="rId20"/>
    <p:sldId id="785" r:id="rId21"/>
    <p:sldId id="786" r:id="rId22"/>
    <p:sldId id="787" r:id="rId23"/>
    <p:sldId id="788" r:id="rId24"/>
    <p:sldId id="789" r:id="rId25"/>
    <p:sldId id="790" r:id="rId26"/>
    <p:sldId id="791" r:id="rId27"/>
    <p:sldId id="792" r:id="rId28"/>
    <p:sldId id="793" r:id="rId29"/>
    <p:sldId id="794" r:id="rId30"/>
    <p:sldId id="795" r:id="rId31"/>
    <p:sldId id="797" r:id="rId32"/>
    <p:sldId id="796" r:id="rId33"/>
    <p:sldId id="803" r:id="rId34"/>
    <p:sldId id="804" r:id="rId35"/>
    <p:sldId id="805" r:id="rId36"/>
    <p:sldId id="807" r:id="rId37"/>
    <p:sldId id="808" r:id="rId38"/>
    <p:sldId id="811" r:id="rId39"/>
    <p:sldId id="812" r:id="rId40"/>
    <p:sldId id="813" r:id="rId41"/>
    <p:sldId id="751" r:id="rId4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0000"/>
    <a:srgbClr val="D93238"/>
    <a:srgbClr val="FFFF00"/>
    <a:srgbClr val="C0C0C0"/>
    <a:srgbClr val="B2B2B2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6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AC13CD5B-0204-4720-83B2-D048B1B90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25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0E18EB-51C6-4A14-B7A0-0AB2E6EBC4E4}" type="slidenum">
              <a:rPr smtClean="0"/>
              <a:pPr/>
              <a:t>27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0E18EB-51C6-4A14-B7A0-0AB2E6EBC4E4}" type="slidenum">
              <a:rPr smtClean="0"/>
              <a:pPr/>
              <a:t>28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0E18EB-51C6-4A14-B7A0-0AB2E6EBC4E4}" type="slidenum">
              <a:rPr smtClean="0"/>
              <a:pPr/>
              <a:t>29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0E18EB-51C6-4A14-B7A0-0AB2E6EBC4E4}" type="slidenum">
              <a:rPr smtClean="0"/>
              <a:pPr/>
              <a:t>30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0E18EB-51C6-4A14-B7A0-0AB2E6EBC4E4}" type="slidenum">
              <a:rPr smtClean="0"/>
              <a:pPr/>
              <a:t>31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0E18EB-51C6-4A14-B7A0-0AB2E6EBC4E4}" type="slidenum">
              <a:rPr smtClean="0"/>
              <a:pPr/>
              <a:t>32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histones all have</a:t>
            </a:r>
            <a:r>
              <a:rPr lang="en-US" baseline="0" dirty="0" smtClean="0"/>
              <a:t> the same nominal mass and even though the acetylations can be differentiated with accurate mass they can’t be excluded in isolation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0B528-5254-48FC-81B8-81CD525CB97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41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0E18EB-51C6-4A14-B7A0-0AB2E6EBC4E4}" type="slidenum">
              <a:rPr smtClean="0"/>
              <a:pPr/>
              <a:t>5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 for PO4</a:t>
            </a:r>
            <a:r>
              <a:rPr lang="en-US" baseline="0" dirty="0" smtClean="0"/>
              <a:t> but other modifications have other ways to enrich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0B528-5254-48FC-81B8-81CD525CB97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 for PO4</a:t>
            </a:r>
            <a:r>
              <a:rPr lang="en-US" baseline="0" dirty="0" smtClean="0"/>
              <a:t> but other modifications have other ways to enrich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0B528-5254-48FC-81B8-81CD525CB97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62705A-2203-482D-AEAC-B96E8D56BA0A}" type="slidenum">
              <a:rPr smtClean="0"/>
              <a:pPr/>
              <a:t>11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ABAC1125-EDA5-4714-9722-3F0AB4F436B0}" type="slidenum">
              <a:rPr sz="1300" noProof="1"/>
              <a:pPr algn="r" defTabSz="966788"/>
              <a:t>12</a:t>
            </a:fld>
            <a:endParaRPr lang="en-US" sz="1300" noProof="1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E82EBE1C-F485-4F34-A67B-C4CC981010B9}" type="slidenum">
              <a:rPr sz="1300" noProof="1"/>
              <a:pPr algn="r" defTabSz="966788"/>
              <a:t>13</a:t>
            </a:fld>
            <a:endParaRPr lang="en-US" sz="1300" noProof="1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E2402A2C-80F8-4211-8CF7-52FCE1A97DF1}" type="slidenum">
              <a:rPr sz="1300" noProof="1"/>
              <a:pPr algn="r" defTabSz="966788"/>
              <a:t>14</a:t>
            </a:fld>
            <a:endParaRPr lang="en-US" sz="1300" noProof="1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1D8C87F1-8C98-4674-BAE2-C5AACE62E269}" type="slidenum">
              <a:rPr sz="1300" noProof="1"/>
              <a:pPr algn="r" defTabSz="966788"/>
              <a:t>15</a:t>
            </a:fld>
            <a:endParaRPr lang="en-US" sz="1300" noProof="1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F3B-D01A-4B80-A8AA-042D9B801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F0A88-CA53-4CDF-BD0E-AEFA1A4188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DBD66-EED6-42EB-94C7-BD851A0A3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B8B15-0084-42EB-8715-D2F062325C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5B6AD-6D13-4D0F-BE32-D19F4AD57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7EF72-7CC2-4747-B68E-56B373F312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83AAD-AE39-479E-9858-7571DD73F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07A6F-EA16-4453-8E0C-7AA46D4B2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B9930-B101-4AC6-923D-3FCAA5E312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C32E6-3812-4755-AB7A-4D138666B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D04B0-D64B-4FE2-A4FF-56CAA9D34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0DD0022-3B45-45DA-9188-8BBB77538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7.emf"/><Relationship Id="rId3" Type="http://schemas.openxmlformats.org/officeDocument/2006/relationships/image" Target="../media/image25.emf"/><Relationship Id="rId7" Type="http://schemas.openxmlformats.org/officeDocument/2006/relationships/oleObject" Target="../embeddings/oleObject2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3.w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27.emf"/><Relationship Id="rId3" Type="http://schemas.openxmlformats.org/officeDocument/2006/relationships/image" Target="../media/image25.e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3.w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6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22860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Proteomics Informatics – </a:t>
            </a:r>
          </a:p>
          <a:p>
            <a:pPr algn="ctr"/>
            <a:r>
              <a:rPr lang="en-US" sz="2800" b="1" dirty="0" smtClean="0">
                <a:latin typeface="Comic Sans MS" pitchFamily="66" charset="0"/>
              </a:rPr>
              <a:t>Protein characterization I: </a:t>
            </a:r>
          </a:p>
          <a:p>
            <a:pPr algn="ctr"/>
            <a:r>
              <a:rPr lang="en-US" sz="2800" b="1" dirty="0" smtClean="0">
                <a:latin typeface="Comic Sans MS" pitchFamily="66" charset="0"/>
              </a:rPr>
              <a:t>post-translational modifications </a:t>
            </a:r>
            <a:r>
              <a:rPr lang="sv-SE" sz="2800" b="1" dirty="0" smtClean="0">
                <a:latin typeface="Comic Sans MS" pitchFamily="66" charset="0"/>
              </a:rPr>
              <a:t>(Week 10)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34290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2" descr="YeastPhospho2"/>
          <p:cNvPicPr>
            <a:picLocks noChangeAspect="1" noChangeArrowheads="1"/>
          </p:cNvPicPr>
          <p:nvPr/>
        </p:nvPicPr>
        <p:blipFill>
          <a:blip r:embed="rId2" cstate="print"/>
          <a:srcRect l="5119" t="13333" b="1111"/>
          <a:stretch>
            <a:fillRect/>
          </a:stretch>
        </p:blipFill>
        <p:spPr bwMode="auto">
          <a:xfrm>
            <a:off x="762000" y="990600"/>
            <a:ext cx="7970838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sz="2800" b="1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Loss of the phosphate group</a:t>
            </a:r>
            <a:endParaRPr lang="en-US" sz="2800" b="1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609600" y="792162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8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3213" y="1828800"/>
            <a:ext cx="5513387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1" name="Text Box 9"/>
          <p:cNvSpPr txBox="1">
            <a:spLocks noChangeArrowheads="1"/>
          </p:cNvSpPr>
          <p:nvPr/>
        </p:nvSpPr>
        <p:spPr bwMode="auto">
          <a:xfrm>
            <a:off x="4572000" y="2971800"/>
            <a:ext cx="205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v-SE" sz="1800" b="1"/>
              <a:t>Phosphopeptide identification</a:t>
            </a:r>
          </a:p>
        </p:txBody>
      </p:sp>
      <p:sp>
        <p:nvSpPr>
          <p:cNvPr id="75782" name="Text Box 7"/>
          <p:cNvSpPr txBox="1">
            <a:spLocks noChangeArrowheads="1"/>
          </p:cNvSpPr>
          <p:nvPr/>
        </p:nvSpPr>
        <p:spPr bwMode="auto">
          <a:xfrm>
            <a:off x="7086600" y="5791200"/>
            <a:ext cx="23622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v-SE" sz="1600" b="1"/>
              <a:t>m</a:t>
            </a:r>
            <a:r>
              <a:rPr lang="sv-SE" sz="1600" b="1" baseline="-25000"/>
              <a:t>precursor</a:t>
            </a:r>
            <a:r>
              <a:rPr lang="sv-SE" sz="1600" b="1"/>
              <a:t> = 2000 Da</a:t>
            </a:r>
          </a:p>
          <a:p>
            <a:pPr algn="l"/>
            <a:r>
              <a:rPr lang="sv-SE" sz="1600" b="1">
                <a:latin typeface="Symbol" pitchFamily="18" charset="2"/>
              </a:rPr>
              <a:t>D</a:t>
            </a:r>
            <a:r>
              <a:rPr lang="sv-SE" sz="1600" b="1"/>
              <a:t>m</a:t>
            </a:r>
            <a:r>
              <a:rPr lang="sv-SE" sz="1600" b="1" baseline="-25000"/>
              <a:t>precursor</a:t>
            </a:r>
            <a:r>
              <a:rPr lang="sv-SE" sz="1600" b="1"/>
              <a:t> = 1 Da</a:t>
            </a:r>
          </a:p>
          <a:p>
            <a:pPr algn="l"/>
            <a:r>
              <a:rPr lang="sv-SE" sz="1600" b="1">
                <a:latin typeface="Symbol" pitchFamily="18" charset="2"/>
              </a:rPr>
              <a:t>D</a:t>
            </a:r>
            <a:r>
              <a:rPr lang="sv-SE" sz="1600" b="1"/>
              <a:t>m</a:t>
            </a:r>
            <a:r>
              <a:rPr lang="sv-SE" sz="1600" b="1" baseline="-25000"/>
              <a:t>fragment</a:t>
            </a:r>
            <a:r>
              <a:rPr lang="sv-SE" sz="1600" b="1"/>
              <a:t> = 0.5 Da</a:t>
            </a:r>
          </a:p>
          <a:p>
            <a:pPr algn="l"/>
            <a:r>
              <a:rPr lang="sv-SE" sz="1600" b="1"/>
              <a:t>Phosphorylation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93662"/>
            <a:ext cx="9144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>
              <a:lnSpc>
                <a:spcPct val="95000"/>
              </a:lnSpc>
            </a:pPr>
            <a:r>
              <a:rPr lang="en-US" sz="2800" b="1" dirty="0" smtClean="0">
                <a:latin typeface="Comic Sans MS" pitchFamily="66" charset="0"/>
              </a:rPr>
              <a:t>Localization of modifications</a:t>
            </a:r>
          </a:p>
        </p:txBody>
      </p:sp>
      <p:sp>
        <p:nvSpPr>
          <p:cNvPr id="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7432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0480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36576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5052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41148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9624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4196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50292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8768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54864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3340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5943600" y="1295400"/>
            <a:ext cx="304800" cy="304800"/>
          </a:xfrm>
          <a:prstGeom prst="ellipse">
            <a:avLst/>
          </a:prstGeom>
          <a:solidFill>
            <a:srgbClr val="FF9999"/>
          </a:solidFill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57912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64008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62484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6096000" y="914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Oval 20"/>
          <p:cNvSpPr>
            <a:spLocks noChangeArrowheads="1"/>
          </p:cNvSpPr>
          <p:nvPr/>
        </p:nvSpPr>
        <p:spPr bwMode="auto">
          <a:xfrm>
            <a:off x="4572000" y="1295400"/>
            <a:ext cx="304800" cy="304800"/>
          </a:xfrm>
          <a:prstGeom prst="ellipse">
            <a:avLst/>
          </a:prstGeom>
          <a:solidFill>
            <a:srgbClr val="FF9999"/>
          </a:solidFill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4724400" y="914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38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3213" y="1828800"/>
            <a:ext cx="5513387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5" name="Text Box 9"/>
          <p:cNvSpPr txBox="1">
            <a:spLocks noChangeArrowheads="1"/>
          </p:cNvSpPr>
          <p:nvPr/>
        </p:nvSpPr>
        <p:spPr bwMode="auto">
          <a:xfrm>
            <a:off x="4267200" y="297180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v-SE" sz="1800" b="1"/>
              <a:t>Localization (d</a:t>
            </a:r>
            <a:r>
              <a:rPr lang="sv-SE" sz="1800" b="1" baseline="-25000"/>
              <a:t>min</a:t>
            </a:r>
            <a:r>
              <a:rPr lang="sv-SE" sz="1800" b="1"/>
              <a:t>=3)</a:t>
            </a:r>
          </a:p>
        </p:txBody>
      </p:sp>
      <p:sp>
        <p:nvSpPr>
          <p:cNvPr id="76806" name="Oval 7"/>
          <p:cNvSpPr>
            <a:spLocks noChangeArrowheads="1"/>
          </p:cNvSpPr>
          <p:nvPr/>
        </p:nvSpPr>
        <p:spPr bwMode="auto">
          <a:xfrm>
            <a:off x="27432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Oval 8"/>
          <p:cNvSpPr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Line 9"/>
          <p:cNvSpPr>
            <a:spLocks noChangeShapeType="1"/>
          </p:cNvSpPr>
          <p:nvPr/>
        </p:nvSpPr>
        <p:spPr bwMode="auto">
          <a:xfrm>
            <a:off x="30480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09" name="Oval 10"/>
          <p:cNvSpPr>
            <a:spLocks noChangeArrowheads="1"/>
          </p:cNvSpPr>
          <p:nvPr/>
        </p:nvSpPr>
        <p:spPr bwMode="auto">
          <a:xfrm>
            <a:off x="36576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0" name="Line 11"/>
          <p:cNvSpPr>
            <a:spLocks noChangeShapeType="1"/>
          </p:cNvSpPr>
          <p:nvPr/>
        </p:nvSpPr>
        <p:spPr bwMode="auto">
          <a:xfrm>
            <a:off x="35052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1" name="Oval 12"/>
          <p:cNvSpPr>
            <a:spLocks noChangeArrowheads="1"/>
          </p:cNvSpPr>
          <p:nvPr/>
        </p:nvSpPr>
        <p:spPr bwMode="auto">
          <a:xfrm>
            <a:off x="41148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2" name="Line 13"/>
          <p:cNvSpPr>
            <a:spLocks noChangeShapeType="1"/>
          </p:cNvSpPr>
          <p:nvPr/>
        </p:nvSpPr>
        <p:spPr bwMode="auto">
          <a:xfrm>
            <a:off x="39624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3" name="Oval 14"/>
          <p:cNvSpPr>
            <a:spLocks noChangeArrowheads="1"/>
          </p:cNvSpPr>
          <p:nvPr/>
        </p:nvSpPr>
        <p:spPr bwMode="auto">
          <a:xfrm>
            <a:off x="4572000" y="1295400"/>
            <a:ext cx="304800" cy="3048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4" name="Line 15"/>
          <p:cNvSpPr>
            <a:spLocks noChangeShapeType="1"/>
          </p:cNvSpPr>
          <p:nvPr/>
        </p:nvSpPr>
        <p:spPr bwMode="auto">
          <a:xfrm>
            <a:off x="44196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5" name="Oval 16"/>
          <p:cNvSpPr>
            <a:spLocks noChangeArrowheads="1"/>
          </p:cNvSpPr>
          <p:nvPr/>
        </p:nvSpPr>
        <p:spPr bwMode="auto">
          <a:xfrm>
            <a:off x="50292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6" name="Line 17"/>
          <p:cNvSpPr>
            <a:spLocks noChangeShapeType="1"/>
          </p:cNvSpPr>
          <p:nvPr/>
        </p:nvSpPr>
        <p:spPr bwMode="auto">
          <a:xfrm>
            <a:off x="48768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7" name="Oval 18"/>
          <p:cNvSpPr>
            <a:spLocks noChangeArrowheads="1"/>
          </p:cNvSpPr>
          <p:nvPr/>
        </p:nvSpPr>
        <p:spPr bwMode="auto">
          <a:xfrm>
            <a:off x="54864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8" name="Line 19"/>
          <p:cNvSpPr>
            <a:spLocks noChangeShapeType="1"/>
          </p:cNvSpPr>
          <p:nvPr/>
        </p:nvSpPr>
        <p:spPr bwMode="auto">
          <a:xfrm>
            <a:off x="53340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9" name="Oval 20"/>
          <p:cNvSpPr>
            <a:spLocks noChangeArrowheads="1"/>
          </p:cNvSpPr>
          <p:nvPr/>
        </p:nvSpPr>
        <p:spPr bwMode="auto">
          <a:xfrm>
            <a:off x="5943600" y="1295400"/>
            <a:ext cx="304800" cy="304800"/>
          </a:xfrm>
          <a:prstGeom prst="ellipse">
            <a:avLst/>
          </a:prstGeom>
          <a:solidFill>
            <a:srgbClr val="FF9999"/>
          </a:solidFill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20" name="Line 21"/>
          <p:cNvSpPr>
            <a:spLocks noChangeShapeType="1"/>
          </p:cNvSpPr>
          <p:nvPr/>
        </p:nvSpPr>
        <p:spPr bwMode="auto">
          <a:xfrm>
            <a:off x="57912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21" name="Oval 22"/>
          <p:cNvSpPr>
            <a:spLocks noChangeArrowheads="1"/>
          </p:cNvSpPr>
          <p:nvPr/>
        </p:nvSpPr>
        <p:spPr bwMode="auto">
          <a:xfrm>
            <a:off x="64008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22" name="Line 23"/>
          <p:cNvSpPr>
            <a:spLocks noChangeShapeType="1"/>
          </p:cNvSpPr>
          <p:nvPr/>
        </p:nvSpPr>
        <p:spPr bwMode="auto">
          <a:xfrm>
            <a:off x="62484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23" name="Line 24"/>
          <p:cNvSpPr>
            <a:spLocks noChangeShapeType="1"/>
          </p:cNvSpPr>
          <p:nvPr/>
        </p:nvSpPr>
        <p:spPr bwMode="auto">
          <a:xfrm>
            <a:off x="4724400" y="9144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24" name="Line 25"/>
          <p:cNvSpPr>
            <a:spLocks noChangeShapeType="1"/>
          </p:cNvSpPr>
          <p:nvPr/>
        </p:nvSpPr>
        <p:spPr bwMode="auto">
          <a:xfrm>
            <a:off x="6096000" y="914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25" name="Text Box 7"/>
          <p:cNvSpPr txBox="1">
            <a:spLocks noChangeArrowheads="1"/>
          </p:cNvSpPr>
          <p:nvPr/>
        </p:nvSpPr>
        <p:spPr bwMode="auto">
          <a:xfrm>
            <a:off x="7086600" y="5791200"/>
            <a:ext cx="23622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v-SE" sz="1600" b="1"/>
              <a:t>m</a:t>
            </a:r>
            <a:r>
              <a:rPr lang="sv-SE" sz="1600" b="1" baseline="-25000"/>
              <a:t>precursor</a:t>
            </a:r>
            <a:r>
              <a:rPr lang="sv-SE" sz="1600" b="1"/>
              <a:t> = 2000 Da</a:t>
            </a:r>
          </a:p>
          <a:p>
            <a:pPr algn="l"/>
            <a:r>
              <a:rPr lang="sv-SE" sz="1600" b="1">
                <a:latin typeface="Symbol" pitchFamily="18" charset="2"/>
              </a:rPr>
              <a:t>D</a:t>
            </a:r>
            <a:r>
              <a:rPr lang="sv-SE" sz="1600" b="1"/>
              <a:t>m</a:t>
            </a:r>
            <a:r>
              <a:rPr lang="sv-SE" sz="1600" b="1" baseline="-25000"/>
              <a:t>precursor</a:t>
            </a:r>
            <a:r>
              <a:rPr lang="sv-SE" sz="1600" b="1"/>
              <a:t> = 1 Da</a:t>
            </a:r>
          </a:p>
          <a:p>
            <a:pPr algn="l"/>
            <a:r>
              <a:rPr lang="sv-SE" sz="1600" b="1">
                <a:latin typeface="Symbol" pitchFamily="18" charset="2"/>
              </a:rPr>
              <a:t>D</a:t>
            </a:r>
            <a:r>
              <a:rPr lang="sv-SE" sz="1600" b="1"/>
              <a:t>m</a:t>
            </a:r>
            <a:r>
              <a:rPr lang="sv-SE" sz="1600" b="1" baseline="-25000"/>
              <a:t>fragment</a:t>
            </a:r>
            <a:r>
              <a:rPr lang="sv-SE" sz="1600" b="1"/>
              <a:t> = 0.5 Da</a:t>
            </a:r>
          </a:p>
          <a:p>
            <a:pPr algn="l"/>
            <a:r>
              <a:rPr lang="sv-SE" sz="1600" b="1"/>
              <a:t>Phosphorylation</a:t>
            </a:r>
          </a:p>
        </p:txBody>
      </p:sp>
      <p:sp>
        <p:nvSpPr>
          <p:cNvPr id="76826" name="Text Box 9"/>
          <p:cNvSpPr txBox="1">
            <a:spLocks noChangeArrowheads="1"/>
          </p:cNvSpPr>
          <p:nvPr/>
        </p:nvSpPr>
        <p:spPr bwMode="auto">
          <a:xfrm>
            <a:off x="7010400" y="2809875"/>
            <a:ext cx="2057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v-SE" sz="1800" b="1"/>
              <a:t>d</a:t>
            </a:r>
            <a:r>
              <a:rPr lang="sv-SE" sz="1800" b="1" baseline="-25000"/>
              <a:t>min</a:t>
            </a:r>
            <a:r>
              <a:rPr lang="sv-SE" sz="1800" b="1"/>
              <a:t>&gt;=3 for 47% of human tryptic peptides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0" y="93662"/>
            <a:ext cx="9144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>
              <a:lnSpc>
                <a:spcPct val="95000"/>
              </a:lnSpc>
            </a:pPr>
            <a:r>
              <a:rPr lang="en-US" sz="2800" b="1" dirty="0" smtClean="0">
                <a:latin typeface="Comic Sans MS" pitchFamily="66" charset="0"/>
              </a:rPr>
              <a:t>Localization of modifications</a:t>
            </a:r>
          </a:p>
        </p:txBody>
      </p:sp>
      <p:sp>
        <p:nvSpPr>
          <p:cNvPr id="2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05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3213" y="1828800"/>
            <a:ext cx="5513387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9" name="Text Box 9"/>
          <p:cNvSpPr txBox="1">
            <a:spLocks noChangeArrowheads="1"/>
          </p:cNvSpPr>
          <p:nvPr/>
        </p:nvSpPr>
        <p:spPr bwMode="auto">
          <a:xfrm>
            <a:off x="4343400" y="3124200"/>
            <a:ext cx="251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v-SE" sz="1800" b="1"/>
              <a:t>Localization (d</a:t>
            </a:r>
            <a:r>
              <a:rPr lang="sv-SE" sz="1800" b="1" baseline="-25000"/>
              <a:t>min</a:t>
            </a:r>
            <a:r>
              <a:rPr lang="sv-SE" sz="1800" b="1"/>
              <a:t>=2)</a:t>
            </a:r>
          </a:p>
        </p:txBody>
      </p:sp>
      <p:sp>
        <p:nvSpPr>
          <p:cNvPr id="77830" name="Oval 8"/>
          <p:cNvSpPr>
            <a:spLocks noChangeArrowheads="1"/>
          </p:cNvSpPr>
          <p:nvPr/>
        </p:nvSpPr>
        <p:spPr bwMode="auto">
          <a:xfrm>
            <a:off x="27432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Oval 9"/>
          <p:cNvSpPr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Line 10"/>
          <p:cNvSpPr>
            <a:spLocks noChangeShapeType="1"/>
          </p:cNvSpPr>
          <p:nvPr/>
        </p:nvSpPr>
        <p:spPr bwMode="auto">
          <a:xfrm>
            <a:off x="30480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3" name="Oval 11"/>
          <p:cNvSpPr>
            <a:spLocks noChangeArrowheads="1"/>
          </p:cNvSpPr>
          <p:nvPr/>
        </p:nvSpPr>
        <p:spPr bwMode="auto">
          <a:xfrm>
            <a:off x="36576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Line 12"/>
          <p:cNvSpPr>
            <a:spLocks noChangeShapeType="1"/>
          </p:cNvSpPr>
          <p:nvPr/>
        </p:nvSpPr>
        <p:spPr bwMode="auto">
          <a:xfrm>
            <a:off x="35052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5" name="Oval 13"/>
          <p:cNvSpPr>
            <a:spLocks noChangeArrowheads="1"/>
          </p:cNvSpPr>
          <p:nvPr/>
        </p:nvSpPr>
        <p:spPr bwMode="auto">
          <a:xfrm>
            <a:off x="41148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Line 14"/>
          <p:cNvSpPr>
            <a:spLocks noChangeShapeType="1"/>
          </p:cNvSpPr>
          <p:nvPr/>
        </p:nvSpPr>
        <p:spPr bwMode="auto">
          <a:xfrm>
            <a:off x="39624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7" name="Oval 15"/>
          <p:cNvSpPr>
            <a:spLocks noChangeArrowheads="1"/>
          </p:cNvSpPr>
          <p:nvPr/>
        </p:nvSpPr>
        <p:spPr bwMode="auto">
          <a:xfrm>
            <a:off x="4572000" y="1295400"/>
            <a:ext cx="304800" cy="3048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Line 16"/>
          <p:cNvSpPr>
            <a:spLocks noChangeShapeType="1"/>
          </p:cNvSpPr>
          <p:nvPr/>
        </p:nvSpPr>
        <p:spPr bwMode="auto">
          <a:xfrm>
            <a:off x="44196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9" name="Oval 17"/>
          <p:cNvSpPr>
            <a:spLocks noChangeArrowheads="1"/>
          </p:cNvSpPr>
          <p:nvPr/>
        </p:nvSpPr>
        <p:spPr bwMode="auto">
          <a:xfrm>
            <a:off x="50292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0" name="Line 18"/>
          <p:cNvSpPr>
            <a:spLocks noChangeShapeType="1"/>
          </p:cNvSpPr>
          <p:nvPr/>
        </p:nvSpPr>
        <p:spPr bwMode="auto">
          <a:xfrm>
            <a:off x="48768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41" name="Oval 19"/>
          <p:cNvSpPr>
            <a:spLocks noChangeArrowheads="1"/>
          </p:cNvSpPr>
          <p:nvPr/>
        </p:nvSpPr>
        <p:spPr bwMode="auto">
          <a:xfrm>
            <a:off x="5486400" y="1295400"/>
            <a:ext cx="304800" cy="304800"/>
          </a:xfrm>
          <a:prstGeom prst="ellipse">
            <a:avLst/>
          </a:prstGeom>
          <a:solidFill>
            <a:srgbClr val="FF9999"/>
          </a:solidFill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Line 20"/>
          <p:cNvSpPr>
            <a:spLocks noChangeShapeType="1"/>
          </p:cNvSpPr>
          <p:nvPr/>
        </p:nvSpPr>
        <p:spPr bwMode="auto">
          <a:xfrm>
            <a:off x="53340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43" name="Oval 21"/>
          <p:cNvSpPr>
            <a:spLocks noChangeArrowheads="1"/>
          </p:cNvSpPr>
          <p:nvPr/>
        </p:nvSpPr>
        <p:spPr bwMode="auto">
          <a:xfrm>
            <a:off x="59436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4" name="Line 22"/>
          <p:cNvSpPr>
            <a:spLocks noChangeShapeType="1"/>
          </p:cNvSpPr>
          <p:nvPr/>
        </p:nvSpPr>
        <p:spPr bwMode="auto">
          <a:xfrm>
            <a:off x="57912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45" name="Oval 23"/>
          <p:cNvSpPr>
            <a:spLocks noChangeArrowheads="1"/>
          </p:cNvSpPr>
          <p:nvPr/>
        </p:nvSpPr>
        <p:spPr bwMode="auto">
          <a:xfrm>
            <a:off x="64008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6" name="Line 24"/>
          <p:cNvSpPr>
            <a:spLocks noChangeShapeType="1"/>
          </p:cNvSpPr>
          <p:nvPr/>
        </p:nvSpPr>
        <p:spPr bwMode="auto">
          <a:xfrm>
            <a:off x="62484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47" name="Line 25"/>
          <p:cNvSpPr>
            <a:spLocks noChangeShapeType="1"/>
          </p:cNvSpPr>
          <p:nvPr/>
        </p:nvSpPr>
        <p:spPr bwMode="auto">
          <a:xfrm>
            <a:off x="4724400" y="9144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848" name="Line 26"/>
          <p:cNvSpPr>
            <a:spLocks noChangeShapeType="1"/>
          </p:cNvSpPr>
          <p:nvPr/>
        </p:nvSpPr>
        <p:spPr bwMode="auto">
          <a:xfrm>
            <a:off x="5638800" y="914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849" name="Text Box 7"/>
          <p:cNvSpPr txBox="1">
            <a:spLocks noChangeArrowheads="1"/>
          </p:cNvSpPr>
          <p:nvPr/>
        </p:nvSpPr>
        <p:spPr bwMode="auto">
          <a:xfrm>
            <a:off x="7086600" y="5791200"/>
            <a:ext cx="23622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v-SE" sz="1600" b="1"/>
              <a:t>m</a:t>
            </a:r>
            <a:r>
              <a:rPr lang="sv-SE" sz="1600" b="1" baseline="-25000"/>
              <a:t>precursor</a:t>
            </a:r>
            <a:r>
              <a:rPr lang="sv-SE" sz="1600" b="1"/>
              <a:t> = 2000 Da</a:t>
            </a:r>
          </a:p>
          <a:p>
            <a:pPr algn="l"/>
            <a:r>
              <a:rPr lang="sv-SE" sz="1600" b="1">
                <a:latin typeface="Symbol" pitchFamily="18" charset="2"/>
              </a:rPr>
              <a:t>D</a:t>
            </a:r>
            <a:r>
              <a:rPr lang="sv-SE" sz="1600" b="1"/>
              <a:t>m</a:t>
            </a:r>
            <a:r>
              <a:rPr lang="sv-SE" sz="1600" b="1" baseline="-25000"/>
              <a:t>precursor</a:t>
            </a:r>
            <a:r>
              <a:rPr lang="sv-SE" sz="1600" b="1"/>
              <a:t> = 1 Da</a:t>
            </a:r>
          </a:p>
          <a:p>
            <a:pPr algn="l"/>
            <a:r>
              <a:rPr lang="sv-SE" sz="1600" b="1">
                <a:latin typeface="Symbol" pitchFamily="18" charset="2"/>
              </a:rPr>
              <a:t>D</a:t>
            </a:r>
            <a:r>
              <a:rPr lang="sv-SE" sz="1600" b="1"/>
              <a:t>m</a:t>
            </a:r>
            <a:r>
              <a:rPr lang="sv-SE" sz="1600" b="1" baseline="-25000"/>
              <a:t>fragment</a:t>
            </a:r>
            <a:r>
              <a:rPr lang="sv-SE" sz="1600" b="1"/>
              <a:t> = 0.5 Da</a:t>
            </a:r>
          </a:p>
          <a:p>
            <a:pPr algn="l"/>
            <a:r>
              <a:rPr lang="sv-SE" sz="1600" b="1"/>
              <a:t>Phosphorylation</a:t>
            </a:r>
          </a:p>
        </p:txBody>
      </p:sp>
      <p:sp>
        <p:nvSpPr>
          <p:cNvPr id="77850" name="Text Box 9"/>
          <p:cNvSpPr txBox="1">
            <a:spLocks noChangeArrowheads="1"/>
          </p:cNvSpPr>
          <p:nvPr/>
        </p:nvSpPr>
        <p:spPr bwMode="auto">
          <a:xfrm>
            <a:off x="7010400" y="2809875"/>
            <a:ext cx="2057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v-SE" sz="1800" b="1"/>
              <a:t>d</a:t>
            </a:r>
            <a:r>
              <a:rPr lang="sv-SE" sz="1800" b="1" baseline="-25000"/>
              <a:t>min</a:t>
            </a:r>
            <a:r>
              <a:rPr lang="sv-SE" sz="1800" b="1"/>
              <a:t>=2 for 33% of human tryptic peptides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0" y="93662"/>
            <a:ext cx="9144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>
              <a:lnSpc>
                <a:spcPct val="95000"/>
              </a:lnSpc>
            </a:pPr>
            <a:r>
              <a:rPr lang="en-US" sz="2800" b="1" dirty="0" smtClean="0">
                <a:latin typeface="Comic Sans MS" pitchFamily="66" charset="0"/>
              </a:rPr>
              <a:t>Localization of modifications</a:t>
            </a:r>
          </a:p>
        </p:txBody>
      </p:sp>
      <p:sp>
        <p:nvSpPr>
          <p:cNvPr id="2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14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3213" y="1828800"/>
            <a:ext cx="5513387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3" name="Text Box 9"/>
          <p:cNvSpPr txBox="1">
            <a:spLocks noChangeArrowheads="1"/>
          </p:cNvSpPr>
          <p:nvPr/>
        </p:nvSpPr>
        <p:spPr bwMode="auto">
          <a:xfrm>
            <a:off x="4419600" y="3581400"/>
            <a:ext cx="243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v-SE" sz="1800" b="1"/>
              <a:t>Localization (d</a:t>
            </a:r>
            <a:r>
              <a:rPr lang="sv-SE" sz="1800" b="1" baseline="-25000"/>
              <a:t>min</a:t>
            </a:r>
            <a:r>
              <a:rPr lang="sv-SE" sz="1800" b="1"/>
              <a:t>=1)</a:t>
            </a:r>
          </a:p>
        </p:txBody>
      </p:sp>
      <p:sp>
        <p:nvSpPr>
          <p:cNvPr id="78854" name="Oval 6"/>
          <p:cNvSpPr>
            <a:spLocks noChangeArrowheads="1"/>
          </p:cNvSpPr>
          <p:nvPr/>
        </p:nvSpPr>
        <p:spPr bwMode="auto">
          <a:xfrm>
            <a:off x="27432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Oval 7"/>
          <p:cNvSpPr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30480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7" name="Oval 9"/>
          <p:cNvSpPr>
            <a:spLocks noChangeArrowheads="1"/>
          </p:cNvSpPr>
          <p:nvPr/>
        </p:nvSpPr>
        <p:spPr bwMode="auto">
          <a:xfrm>
            <a:off x="36576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Line 10"/>
          <p:cNvSpPr>
            <a:spLocks noChangeShapeType="1"/>
          </p:cNvSpPr>
          <p:nvPr/>
        </p:nvSpPr>
        <p:spPr bwMode="auto">
          <a:xfrm>
            <a:off x="35052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9" name="Oval 11"/>
          <p:cNvSpPr>
            <a:spLocks noChangeArrowheads="1"/>
          </p:cNvSpPr>
          <p:nvPr/>
        </p:nvSpPr>
        <p:spPr bwMode="auto">
          <a:xfrm>
            <a:off x="41148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>
            <a:off x="39624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4572000" y="1295400"/>
            <a:ext cx="304800" cy="3048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44196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63" name="Oval 15"/>
          <p:cNvSpPr>
            <a:spLocks noChangeArrowheads="1"/>
          </p:cNvSpPr>
          <p:nvPr/>
        </p:nvSpPr>
        <p:spPr bwMode="auto">
          <a:xfrm>
            <a:off x="5029200" y="1295400"/>
            <a:ext cx="304800" cy="304800"/>
          </a:xfrm>
          <a:prstGeom prst="ellipse">
            <a:avLst/>
          </a:prstGeom>
          <a:solidFill>
            <a:srgbClr val="FF9999"/>
          </a:solidFill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64" name="Line 16"/>
          <p:cNvSpPr>
            <a:spLocks noChangeShapeType="1"/>
          </p:cNvSpPr>
          <p:nvPr/>
        </p:nvSpPr>
        <p:spPr bwMode="auto">
          <a:xfrm>
            <a:off x="48768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65" name="Oval 17"/>
          <p:cNvSpPr>
            <a:spLocks noChangeArrowheads="1"/>
          </p:cNvSpPr>
          <p:nvPr/>
        </p:nvSpPr>
        <p:spPr bwMode="auto">
          <a:xfrm>
            <a:off x="54864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66" name="Line 18"/>
          <p:cNvSpPr>
            <a:spLocks noChangeShapeType="1"/>
          </p:cNvSpPr>
          <p:nvPr/>
        </p:nvSpPr>
        <p:spPr bwMode="auto">
          <a:xfrm>
            <a:off x="53340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67" name="Oval 19"/>
          <p:cNvSpPr>
            <a:spLocks noChangeArrowheads="1"/>
          </p:cNvSpPr>
          <p:nvPr/>
        </p:nvSpPr>
        <p:spPr bwMode="auto">
          <a:xfrm>
            <a:off x="59436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68" name="Line 20"/>
          <p:cNvSpPr>
            <a:spLocks noChangeShapeType="1"/>
          </p:cNvSpPr>
          <p:nvPr/>
        </p:nvSpPr>
        <p:spPr bwMode="auto">
          <a:xfrm>
            <a:off x="57912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69" name="Oval 21"/>
          <p:cNvSpPr>
            <a:spLocks noChangeArrowheads="1"/>
          </p:cNvSpPr>
          <p:nvPr/>
        </p:nvSpPr>
        <p:spPr bwMode="auto">
          <a:xfrm>
            <a:off x="64008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70" name="Line 22"/>
          <p:cNvSpPr>
            <a:spLocks noChangeShapeType="1"/>
          </p:cNvSpPr>
          <p:nvPr/>
        </p:nvSpPr>
        <p:spPr bwMode="auto">
          <a:xfrm>
            <a:off x="62484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71" name="Line 23"/>
          <p:cNvSpPr>
            <a:spLocks noChangeShapeType="1"/>
          </p:cNvSpPr>
          <p:nvPr/>
        </p:nvSpPr>
        <p:spPr bwMode="auto">
          <a:xfrm>
            <a:off x="4724400" y="9144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872" name="Line 24"/>
          <p:cNvSpPr>
            <a:spLocks noChangeShapeType="1"/>
          </p:cNvSpPr>
          <p:nvPr/>
        </p:nvSpPr>
        <p:spPr bwMode="auto">
          <a:xfrm>
            <a:off x="5181600" y="914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873" name="Text Box 7"/>
          <p:cNvSpPr txBox="1">
            <a:spLocks noChangeArrowheads="1"/>
          </p:cNvSpPr>
          <p:nvPr/>
        </p:nvSpPr>
        <p:spPr bwMode="auto">
          <a:xfrm>
            <a:off x="7086600" y="5791200"/>
            <a:ext cx="23622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v-SE" sz="1600" b="1"/>
              <a:t>m</a:t>
            </a:r>
            <a:r>
              <a:rPr lang="sv-SE" sz="1600" b="1" baseline="-25000"/>
              <a:t>precursor</a:t>
            </a:r>
            <a:r>
              <a:rPr lang="sv-SE" sz="1600" b="1"/>
              <a:t> = 2000 Da</a:t>
            </a:r>
          </a:p>
          <a:p>
            <a:pPr algn="l"/>
            <a:r>
              <a:rPr lang="sv-SE" sz="1600" b="1">
                <a:latin typeface="Symbol" pitchFamily="18" charset="2"/>
              </a:rPr>
              <a:t>D</a:t>
            </a:r>
            <a:r>
              <a:rPr lang="sv-SE" sz="1600" b="1"/>
              <a:t>m</a:t>
            </a:r>
            <a:r>
              <a:rPr lang="sv-SE" sz="1600" b="1" baseline="-25000"/>
              <a:t>precursor</a:t>
            </a:r>
            <a:r>
              <a:rPr lang="sv-SE" sz="1600" b="1"/>
              <a:t> = 1 Da</a:t>
            </a:r>
          </a:p>
          <a:p>
            <a:pPr algn="l"/>
            <a:r>
              <a:rPr lang="sv-SE" sz="1600" b="1">
                <a:latin typeface="Symbol" pitchFamily="18" charset="2"/>
              </a:rPr>
              <a:t>D</a:t>
            </a:r>
            <a:r>
              <a:rPr lang="sv-SE" sz="1600" b="1"/>
              <a:t>m</a:t>
            </a:r>
            <a:r>
              <a:rPr lang="sv-SE" sz="1600" b="1" baseline="-25000"/>
              <a:t>fragment</a:t>
            </a:r>
            <a:r>
              <a:rPr lang="sv-SE" sz="1600" b="1"/>
              <a:t> = 0.5 Da</a:t>
            </a:r>
          </a:p>
          <a:p>
            <a:pPr algn="l"/>
            <a:r>
              <a:rPr lang="sv-SE" sz="1600" b="1"/>
              <a:t>Phosphorylation</a:t>
            </a:r>
          </a:p>
        </p:txBody>
      </p:sp>
      <p:sp>
        <p:nvSpPr>
          <p:cNvPr id="78874" name="Text Box 9"/>
          <p:cNvSpPr txBox="1">
            <a:spLocks noChangeArrowheads="1"/>
          </p:cNvSpPr>
          <p:nvPr/>
        </p:nvSpPr>
        <p:spPr bwMode="auto">
          <a:xfrm>
            <a:off x="7010400" y="2809875"/>
            <a:ext cx="2057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v-SE" sz="1800" b="1"/>
              <a:t>d</a:t>
            </a:r>
            <a:r>
              <a:rPr lang="sv-SE" sz="1800" b="1" baseline="-25000"/>
              <a:t>min</a:t>
            </a:r>
            <a:r>
              <a:rPr lang="sv-SE" sz="1800" b="1"/>
              <a:t>=1 for 20% of human tryptic peptides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0" y="93662"/>
            <a:ext cx="9144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>
              <a:lnSpc>
                <a:spcPct val="95000"/>
              </a:lnSpc>
            </a:pPr>
            <a:r>
              <a:rPr lang="en-US" sz="2800" b="1" dirty="0" smtClean="0">
                <a:latin typeface="Comic Sans MS" pitchFamily="66" charset="0"/>
              </a:rPr>
              <a:t>Localization of modifications</a:t>
            </a:r>
          </a:p>
        </p:txBody>
      </p:sp>
      <p:sp>
        <p:nvSpPr>
          <p:cNvPr id="2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98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3213" y="1828800"/>
            <a:ext cx="5513387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7" name="Text Box 9"/>
          <p:cNvSpPr txBox="1">
            <a:spLocks noChangeArrowheads="1"/>
          </p:cNvSpPr>
          <p:nvPr/>
        </p:nvSpPr>
        <p:spPr bwMode="auto">
          <a:xfrm>
            <a:off x="4267200" y="4267200"/>
            <a:ext cx="2286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v-SE" sz="1800" b="1"/>
              <a:t>Localization</a:t>
            </a:r>
          </a:p>
          <a:p>
            <a:pPr algn="l"/>
            <a:r>
              <a:rPr lang="sv-SE" sz="1800" b="1"/>
              <a:t>(d=1*)</a:t>
            </a:r>
          </a:p>
        </p:txBody>
      </p:sp>
      <p:sp>
        <p:nvSpPr>
          <p:cNvPr id="79878" name="Oval 9"/>
          <p:cNvSpPr>
            <a:spLocks noChangeArrowheads="1"/>
          </p:cNvSpPr>
          <p:nvPr/>
        </p:nvSpPr>
        <p:spPr bwMode="auto">
          <a:xfrm>
            <a:off x="27432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10"/>
          <p:cNvSpPr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Line 11"/>
          <p:cNvSpPr>
            <a:spLocks noChangeShapeType="1"/>
          </p:cNvSpPr>
          <p:nvPr/>
        </p:nvSpPr>
        <p:spPr bwMode="auto">
          <a:xfrm>
            <a:off x="30480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1" name="Oval 12"/>
          <p:cNvSpPr>
            <a:spLocks noChangeArrowheads="1"/>
          </p:cNvSpPr>
          <p:nvPr/>
        </p:nvSpPr>
        <p:spPr bwMode="auto">
          <a:xfrm>
            <a:off x="36576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Line 13"/>
          <p:cNvSpPr>
            <a:spLocks noChangeShapeType="1"/>
          </p:cNvSpPr>
          <p:nvPr/>
        </p:nvSpPr>
        <p:spPr bwMode="auto">
          <a:xfrm>
            <a:off x="35052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3" name="Oval 14"/>
          <p:cNvSpPr>
            <a:spLocks noChangeArrowheads="1"/>
          </p:cNvSpPr>
          <p:nvPr/>
        </p:nvSpPr>
        <p:spPr bwMode="auto">
          <a:xfrm>
            <a:off x="4114800" y="1295400"/>
            <a:ext cx="304800" cy="304800"/>
          </a:xfrm>
          <a:prstGeom prst="ellipse">
            <a:avLst/>
          </a:prstGeom>
          <a:solidFill>
            <a:srgbClr val="FF9999"/>
          </a:solidFill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Line 15"/>
          <p:cNvSpPr>
            <a:spLocks noChangeShapeType="1"/>
          </p:cNvSpPr>
          <p:nvPr/>
        </p:nvSpPr>
        <p:spPr bwMode="auto">
          <a:xfrm>
            <a:off x="39624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5" name="Oval 16"/>
          <p:cNvSpPr>
            <a:spLocks noChangeArrowheads="1"/>
          </p:cNvSpPr>
          <p:nvPr/>
        </p:nvSpPr>
        <p:spPr bwMode="auto">
          <a:xfrm>
            <a:off x="4572000" y="1295400"/>
            <a:ext cx="304800" cy="3048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Line 17"/>
          <p:cNvSpPr>
            <a:spLocks noChangeShapeType="1"/>
          </p:cNvSpPr>
          <p:nvPr/>
        </p:nvSpPr>
        <p:spPr bwMode="auto">
          <a:xfrm>
            <a:off x="44196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7" name="Oval 18"/>
          <p:cNvSpPr>
            <a:spLocks noChangeArrowheads="1"/>
          </p:cNvSpPr>
          <p:nvPr/>
        </p:nvSpPr>
        <p:spPr bwMode="auto">
          <a:xfrm>
            <a:off x="5029200" y="1295400"/>
            <a:ext cx="304800" cy="304800"/>
          </a:xfrm>
          <a:prstGeom prst="ellipse">
            <a:avLst/>
          </a:prstGeom>
          <a:solidFill>
            <a:srgbClr val="FF9999"/>
          </a:solidFill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Line 19"/>
          <p:cNvSpPr>
            <a:spLocks noChangeShapeType="1"/>
          </p:cNvSpPr>
          <p:nvPr/>
        </p:nvSpPr>
        <p:spPr bwMode="auto">
          <a:xfrm>
            <a:off x="48768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9" name="Oval 20"/>
          <p:cNvSpPr>
            <a:spLocks noChangeArrowheads="1"/>
          </p:cNvSpPr>
          <p:nvPr/>
        </p:nvSpPr>
        <p:spPr bwMode="auto">
          <a:xfrm>
            <a:off x="54864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Line 21"/>
          <p:cNvSpPr>
            <a:spLocks noChangeShapeType="1"/>
          </p:cNvSpPr>
          <p:nvPr/>
        </p:nvSpPr>
        <p:spPr bwMode="auto">
          <a:xfrm>
            <a:off x="53340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91" name="Oval 22"/>
          <p:cNvSpPr>
            <a:spLocks noChangeArrowheads="1"/>
          </p:cNvSpPr>
          <p:nvPr/>
        </p:nvSpPr>
        <p:spPr bwMode="auto">
          <a:xfrm>
            <a:off x="59436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Line 23"/>
          <p:cNvSpPr>
            <a:spLocks noChangeShapeType="1"/>
          </p:cNvSpPr>
          <p:nvPr/>
        </p:nvSpPr>
        <p:spPr bwMode="auto">
          <a:xfrm>
            <a:off x="57912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93" name="Oval 24"/>
          <p:cNvSpPr>
            <a:spLocks noChangeArrowheads="1"/>
          </p:cNvSpPr>
          <p:nvPr/>
        </p:nvSpPr>
        <p:spPr bwMode="auto">
          <a:xfrm>
            <a:off x="6400800" y="1295400"/>
            <a:ext cx="304800" cy="3048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5"/>
          <p:cNvSpPr>
            <a:spLocks noChangeShapeType="1"/>
          </p:cNvSpPr>
          <p:nvPr/>
        </p:nvSpPr>
        <p:spPr bwMode="auto">
          <a:xfrm>
            <a:off x="6248400" y="14478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95" name="Line 26"/>
          <p:cNvSpPr>
            <a:spLocks noChangeShapeType="1"/>
          </p:cNvSpPr>
          <p:nvPr/>
        </p:nvSpPr>
        <p:spPr bwMode="auto">
          <a:xfrm>
            <a:off x="4724400" y="9144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896" name="Line 27"/>
          <p:cNvSpPr>
            <a:spLocks noChangeShapeType="1"/>
          </p:cNvSpPr>
          <p:nvPr/>
        </p:nvSpPr>
        <p:spPr bwMode="auto">
          <a:xfrm>
            <a:off x="5181600" y="914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897" name="Line 28"/>
          <p:cNvSpPr>
            <a:spLocks noChangeShapeType="1"/>
          </p:cNvSpPr>
          <p:nvPr/>
        </p:nvSpPr>
        <p:spPr bwMode="auto">
          <a:xfrm>
            <a:off x="4267200" y="914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898" name="Text Box 7"/>
          <p:cNvSpPr txBox="1">
            <a:spLocks noChangeArrowheads="1"/>
          </p:cNvSpPr>
          <p:nvPr/>
        </p:nvSpPr>
        <p:spPr bwMode="auto">
          <a:xfrm>
            <a:off x="7086600" y="5791200"/>
            <a:ext cx="23622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v-SE" sz="1600" b="1"/>
              <a:t>m</a:t>
            </a:r>
            <a:r>
              <a:rPr lang="sv-SE" sz="1600" b="1" baseline="-25000"/>
              <a:t>precursor</a:t>
            </a:r>
            <a:r>
              <a:rPr lang="sv-SE" sz="1600" b="1"/>
              <a:t> = 2000 Da</a:t>
            </a:r>
          </a:p>
          <a:p>
            <a:pPr algn="l"/>
            <a:r>
              <a:rPr lang="sv-SE" sz="1600" b="1">
                <a:latin typeface="Symbol" pitchFamily="18" charset="2"/>
              </a:rPr>
              <a:t>D</a:t>
            </a:r>
            <a:r>
              <a:rPr lang="sv-SE" sz="1600" b="1"/>
              <a:t>m</a:t>
            </a:r>
            <a:r>
              <a:rPr lang="sv-SE" sz="1600" b="1" baseline="-25000"/>
              <a:t>precursor</a:t>
            </a:r>
            <a:r>
              <a:rPr lang="sv-SE" sz="1600" b="1"/>
              <a:t> = 1 Da</a:t>
            </a:r>
          </a:p>
          <a:p>
            <a:pPr algn="l"/>
            <a:r>
              <a:rPr lang="sv-SE" sz="1600" b="1">
                <a:latin typeface="Symbol" pitchFamily="18" charset="2"/>
              </a:rPr>
              <a:t>D</a:t>
            </a:r>
            <a:r>
              <a:rPr lang="sv-SE" sz="1600" b="1"/>
              <a:t>m</a:t>
            </a:r>
            <a:r>
              <a:rPr lang="sv-SE" sz="1600" b="1" baseline="-25000"/>
              <a:t>fragment</a:t>
            </a:r>
            <a:r>
              <a:rPr lang="sv-SE" sz="1600" b="1"/>
              <a:t> = 0.5 Da</a:t>
            </a:r>
          </a:p>
          <a:p>
            <a:pPr algn="l"/>
            <a:r>
              <a:rPr lang="sv-SE" sz="1600" b="1"/>
              <a:t>Phosphorylation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0" y="93662"/>
            <a:ext cx="9144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>
              <a:lnSpc>
                <a:spcPct val="95000"/>
              </a:lnSpc>
            </a:pPr>
            <a:r>
              <a:rPr lang="en-US" sz="2800" b="1" dirty="0" smtClean="0">
                <a:latin typeface="Comic Sans MS" pitchFamily="66" charset="0"/>
              </a:rPr>
              <a:t>Localization of modifications</a:t>
            </a:r>
          </a:p>
        </p:txBody>
      </p:sp>
      <p:sp>
        <p:nvSpPr>
          <p:cNvPr id="2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89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1676400" y="1214735"/>
            <a:ext cx="6091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Peptide with two possible modification sites</a:t>
            </a:r>
            <a:endParaRPr lang="en-US" sz="2400" dirty="0"/>
          </a:p>
        </p:txBody>
      </p:sp>
      <p:sp>
        <p:nvSpPr>
          <p:cNvPr id="181" name="Oval 180"/>
          <p:cNvSpPr/>
          <p:nvPr/>
        </p:nvSpPr>
        <p:spPr>
          <a:xfrm>
            <a:off x="2740253" y="1766316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3349853" y="1766316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3045053" y="1918716"/>
            <a:ext cx="3048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val 183"/>
          <p:cNvSpPr/>
          <p:nvPr/>
        </p:nvSpPr>
        <p:spPr>
          <a:xfrm>
            <a:off x="3959453" y="1766316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/>
          <p:cNvCxnSpPr/>
          <p:nvPr/>
        </p:nvCxnSpPr>
        <p:spPr>
          <a:xfrm>
            <a:off x="3654653" y="1916576"/>
            <a:ext cx="304800" cy="4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4569053" y="1766316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4264253" y="1916576"/>
            <a:ext cx="304800" cy="4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5178653" y="1766316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4873853" y="1916576"/>
            <a:ext cx="304800" cy="4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5788253" y="1766316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Connector 190"/>
          <p:cNvCxnSpPr/>
          <p:nvPr/>
        </p:nvCxnSpPr>
        <p:spPr>
          <a:xfrm>
            <a:off x="5483453" y="1916576"/>
            <a:ext cx="304800" cy="4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/>
          <p:cNvSpPr/>
          <p:nvPr/>
        </p:nvSpPr>
        <p:spPr>
          <a:xfrm>
            <a:off x="6397853" y="1766316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6093053" y="1916576"/>
            <a:ext cx="304800" cy="4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2740253" y="2453148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3349853" y="2453148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3045053" y="2605548"/>
            <a:ext cx="3048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3959453" y="2453148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/>
          <p:cNvCxnSpPr/>
          <p:nvPr/>
        </p:nvCxnSpPr>
        <p:spPr>
          <a:xfrm flipV="1">
            <a:off x="3654653" y="2600830"/>
            <a:ext cx="304800" cy="9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Oval 198"/>
          <p:cNvSpPr/>
          <p:nvPr/>
        </p:nvSpPr>
        <p:spPr>
          <a:xfrm>
            <a:off x="4569053" y="2453148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4264253" y="2600830"/>
            <a:ext cx="304800" cy="9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/>
          <p:cNvSpPr/>
          <p:nvPr/>
        </p:nvSpPr>
        <p:spPr>
          <a:xfrm>
            <a:off x="5178653" y="2453148"/>
            <a:ext cx="304800" cy="3048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" name="Straight Connector 201"/>
          <p:cNvCxnSpPr/>
          <p:nvPr/>
        </p:nvCxnSpPr>
        <p:spPr>
          <a:xfrm flipV="1">
            <a:off x="4873853" y="2600830"/>
            <a:ext cx="304800" cy="9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/>
          <p:cNvSpPr/>
          <p:nvPr/>
        </p:nvSpPr>
        <p:spPr>
          <a:xfrm>
            <a:off x="5788253" y="2453148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 flipV="1">
            <a:off x="5483453" y="2600830"/>
            <a:ext cx="304800" cy="9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/>
          <p:nvPr/>
        </p:nvSpPr>
        <p:spPr>
          <a:xfrm>
            <a:off x="6397853" y="2453148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Connector 205"/>
          <p:cNvCxnSpPr/>
          <p:nvPr/>
        </p:nvCxnSpPr>
        <p:spPr>
          <a:xfrm flipV="1">
            <a:off x="6093053" y="2600830"/>
            <a:ext cx="304800" cy="9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/>
          <p:cNvSpPr/>
          <p:nvPr/>
        </p:nvSpPr>
        <p:spPr>
          <a:xfrm>
            <a:off x="3962400" y="1767840"/>
            <a:ext cx="304800" cy="301752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3962400" y="2454672"/>
            <a:ext cx="304800" cy="30175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5181600" y="1767840"/>
            <a:ext cx="304800" cy="30175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5181600" y="2454672"/>
            <a:ext cx="304800" cy="301752"/>
          </a:xfrm>
          <a:prstGeom prst="rect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>
            <a:spLocks noChangeArrowheads="1"/>
          </p:cNvSpPr>
          <p:nvPr/>
        </p:nvSpPr>
        <p:spPr bwMode="auto">
          <a:xfrm>
            <a:off x="0" y="93662"/>
            <a:ext cx="9144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>
              <a:lnSpc>
                <a:spcPct val="95000"/>
              </a:lnSpc>
            </a:pPr>
            <a:r>
              <a:rPr lang="en-US" sz="2800" b="1" dirty="0" smtClean="0">
                <a:latin typeface="Comic Sans MS" pitchFamily="66" charset="0"/>
              </a:rPr>
              <a:t>Localization of modifications</a:t>
            </a:r>
          </a:p>
        </p:txBody>
      </p:sp>
      <p:sp>
        <p:nvSpPr>
          <p:cNvPr id="212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43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1676400" y="1214735"/>
            <a:ext cx="6091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Peptide with two possible modification sites</a:t>
            </a:r>
            <a:endParaRPr lang="en-US" sz="2400" dirty="0"/>
          </a:p>
        </p:txBody>
      </p:sp>
      <p:sp>
        <p:nvSpPr>
          <p:cNvPr id="129" name="Rectangle 128"/>
          <p:cNvSpPr/>
          <p:nvPr/>
        </p:nvSpPr>
        <p:spPr>
          <a:xfrm>
            <a:off x="2740253" y="3657600"/>
            <a:ext cx="3962400" cy="1676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 rot="5400000" flipH="1" flipV="1">
            <a:off x="3692753" y="50673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5400000" flipH="1" flipV="1">
            <a:off x="3464153" y="4533900"/>
            <a:ext cx="1600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5400000" flipH="1" flipV="1">
            <a:off x="4645253" y="51816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 flipH="1" flipV="1">
            <a:off x="3197453" y="4724400"/>
            <a:ext cx="121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5400000" flipH="1" flipV="1">
            <a:off x="3045053" y="51816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5400000" flipH="1" flipV="1">
            <a:off x="4035653" y="5257800"/>
            <a:ext cx="15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5400000" flipH="1" flipV="1">
            <a:off x="2930753" y="4762500"/>
            <a:ext cx="1143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 flipH="1" flipV="1">
            <a:off x="4416653" y="5105400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 flipH="1" flipV="1">
            <a:off x="4645253" y="4953000"/>
            <a:ext cx="76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5400000" flipH="1" flipV="1">
            <a:off x="4759553" y="4686300"/>
            <a:ext cx="1295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 flipH="1" flipV="1">
            <a:off x="5673953" y="521970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 flipH="1" flipV="1">
            <a:off x="5673953" y="50673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3527328" y="3273520"/>
            <a:ext cx="2544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MS/MS spectrum</a:t>
            </a:r>
            <a:endParaRPr lang="en-US" sz="2400" dirty="0"/>
          </a:p>
        </p:txBody>
      </p:sp>
      <p:sp>
        <p:nvSpPr>
          <p:cNvPr id="179" name="Rectangle 178"/>
          <p:cNvSpPr/>
          <p:nvPr/>
        </p:nvSpPr>
        <p:spPr>
          <a:xfrm>
            <a:off x="4416653" y="526946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m/z</a:t>
            </a:r>
            <a:endParaRPr lang="en-US" b="1" dirty="0"/>
          </a:p>
        </p:txBody>
      </p:sp>
      <p:sp>
        <p:nvSpPr>
          <p:cNvPr id="180" name="Rectangle 179"/>
          <p:cNvSpPr/>
          <p:nvPr/>
        </p:nvSpPr>
        <p:spPr>
          <a:xfrm rot="-5400000">
            <a:off x="2053297" y="4268356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Intensity</a:t>
            </a:r>
            <a:endParaRPr lang="en-US" b="1" dirty="0"/>
          </a:p>
        </p:txBody>
      </p:sp>
      <p:sp>
        <p:nvSpPr>
          <p:cNvPr id="49" name="Oval 48"/>
          <p:cNvSpPr/>
          <p:nvPr/>
        </p:nvSpPr>
        <p:spPr>
          <a:xfrm>
            <a:off x="2740253" y="1766316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349853" y="1766316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3045053" y="1918716"/>
            <a:ext cx="3048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959453" y="1766316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3654653" y="1916576"/>
            <a:ext cx="304800" cy="4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4569053" y="1766316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4264253" y="1916576"/>
            <a:ext cx="304800" cy="4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178653" y="1766316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4873853" y="1916576"/>
            <a:ext cx="304800" cy="4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788253" y="1766316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5483453" y="1916576"/>
            <a:ext cx="304800" cy="4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397853" y="1766316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6093053" y="1916576"/>
            <a:ext cx="304800" cy="4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740253" y="2453148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349853" y="2453148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>
            <a:off x="3045053" y="2605548"/>
            <a:ext cx="3048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959453" y="2453148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3654653" y="2600830"/>
            <a:ext cx="304800" cy="9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569053" y="2453148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4264253" y="2600830"/>
            <a:ext cx="304800" cy="9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178653" y="2453148"/>
            <a:ext cx="304800" cy="3048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4873853" y="2600830"/>
            <a:ext cx="304800" cy="9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788253" y="2453148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5483453" y="2600830"/>
            <a:ext cx="304800" cy="9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397853" y="2453148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6093053" y="2600830"/>
            <a:ext cx="304800" cy="9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962400" y="1767840"/>
            <a:ext cx="304800" cy="301752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962400" y="2454672"/>
            <a:ext cx="304800" cy="30175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181600" y="1767840"/>
            <a:ext cx="304800" cy="30175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181600" y="2454672"/>
            <a:ext cx="304800" cy="301752"/>
          </a:xfrm>
          <a:prstGeom prst="rect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0" y="93662"/>
            <a:ext cx="9144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>
              <a:lnSpc>
                <a:spcPct val="95000"/>
              </a:lnSpc>
            </a:pPr>
            <a:r>
              <a:rPr lang="en-US" sz="2800" b="1" dirty="0" smtClean="0">
                <a:latin typeface="Comic Sans MS" pitchFamily="66" charset="0"/>
              </a:rPr>
              <a:t>Localization of modifications</a:t>
            </a:r>
          </a:p>
        </p:txBody>
      </p:sp>
      <p:sp>
        <p:nvSpPr>
          <p:cNvPr id="119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0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1676400" y="1214735"/>
            <a:ext cx="6091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Peptide with two possible modification sites</a:t>
            </a:r>
            <a:endParaRPr lang="en-US" sz="2400" dirty="0"/>
          </a:p>
        </p:txBody>
      </p:sp>
      <p:sp>
        <p:nvSpPr>
          <p:cNvPr id="264" name="Oval 263"/>
          <p:cNvSpPr/>
          <p:nvPr/>
        </p:nvSpPr>
        <p:spPr>
          <a:xfrm>
            <a:off x="2740253" y="1766316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3349853" y="1766316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6" name="Straight Connector 265"/>
          <p:cNvCxnSpPr/>
          <p:nvPr/>
        </p:nvCxnSpPr>
        <p:spPr>
          <a:xfrm>
            <a:off x="3045053" y="1918716"/>
            <a:ext cx="3048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Oval 266"/>
          <p:cNvSpPr/>
          <p:nvPr/>
        </p:nvSpPr>
        <p:spPr>
          <a:xfrm>
            <a:off x="3959453" y="1766316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3654653" y="1916576"/>
            <a:ext cx="304800" cy="4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/>
          <p:cNvSpPr/>
          <p:nvPr/>
        </p:nvSpPr>
        <p:spPr>
          <a:xfrm>
            <a:off x="4569053" y="1766316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0" name="Straight Connector 269"/>
          <p:cNvCxnSpPr/>
          <p:nvPr/>
        </p:nvCxnSpPr>
        <p:spPr>
          <a:xfrm>
            <a:off x="4264253" y="1916576"/>
            <a:ext cx="304800" cy="4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5178653" y="1766316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Straight Connector 271"/>
          <p:cNvCxnSpPr/>
          <p:nvPr/>
        </p:nvCxnSpPr>
        <p:spPr>
          <a:xfrm>
            <a:off x="4873853" y="1916576"/>
            <a:ext cx="304800" cy="4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Oval 272"/>
          <p:cNvSpPr/>
          <p:nvPr/>
        </p:nvSpPr>
        <p:spPr>
          <a:xfrm>
            <a:off x="5788253" y="1766316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Connector 273"/>
          <p:cNvCxnSpPr/>
          <p:nvPr/>
        </p:nvCxnSpPr>
        <p:spPr>
          <a:xfrm>
            <a:off x="5483453" y="1916576"/>
            <a:ext cx="304800" cy="4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Oval 274"/>
          <p:cNvSpPr/>
          <p:nvPr/>
        </p:nvSpPr>
        <p:spPr>
          <a:xfrm>
            <a:off x="6397853" y="1766316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Connector 275"/>
          <p:cNvCxnSpPr/>
          <p:nvPr/>
        </p:nvCxnSpPr>
        <p:spPr>
          <a:xfrm>
            <a:off x="6093053" y="1916576"/>
            <a:ext cx="304800" cy="4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/>
          <p:cNvSpPr/>
          <p:nvPr/>
        </p:nvSpPr>
        <p:spPr>
          <a:xfrm>
            <a:off x="2740253" y="2453148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3349853" y="2453148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9" name="Straight Connector 278"/>
          <p:cNvCxnSpPr/>
          <p:nvPr/>
        </p:nvCxnSpPr>
        <p:spPr>
          <a:xfrm>
            <a:off x="3045053" y="2605548"/>
            <a:ext cx="3048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Oval 279"/>
          <p:cNvSpPr/>
          <p:nvPr/>
        </p:nvSpPr>
        <p:spPr>
          <a:xfrm>
            <a:off x="3959453" y="2453148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/>
          <p:cNvCxnSpPr/>
          <p:nvPr/>
        </p:nvCxnSpPr>
        <p:spPr>
          <a:xfrm flipV="1">
            <a:off x="3654653" y="2600830"/>
            <a:ext cx="304800" cy="9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/>
          <p:cNvSpPr/>
          <p:nvPr/>
        </p:nvSpPr>
        <p:spPr>
          <a:xfrm>
            <a:off x="4569053" y="2453148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/>
          <p:cNvCxnSpPr/>
          <p:nvPr/>
        </p:nvCxnSpPr>
        <p:spPr>
          <a:xfrm flipV="1">
            <a:off x="4264253" y="2600830"/>
            <a:ext cx="304800" cy="9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Oval 283"/>
          <p:cNvSpPr/>
          <p:nvPr/>
        </p:nvSpPr>
        <p:spPr>
          <a:xfrm>
            <a:off x="5178653" y="2453148"/>
            <a:ext cx="304800" cy="3048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5" name="Straight Connector 284"/>
          <p:cNvCxnSpPr/>
          <p:nvPr/>
        </p:nvCxnSpPr>
        <p:spPr>
          <a:xfrm flipV="1">
            <a:off x="4873853" y="2600830"/>
            <a:ext cx="304800" cy="9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5788253" y="2453148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Connector 286"/>
          <p:cNvCxnSpPr/>
          <p:nvPr/>
        </p:nvCxnSpPr>
        <p:spPr>
          <a:xfrm flipV="1">
            <a:off x="5483453" y="2600830"/>
            <a:ext cx="304800" cy="9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Oval 287"/>
          <p:cNvSpPr/>
          <p:nvPr/>
        </p:nvSpPr>
        <p:spPr>
          <a:xfrm>
            <a:off x="6397853" y="2453148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9" name="Straight Connector 288"/>
          <p:cNvCxnSpPr/>
          <p:nvPr/>
        </p:nvCxnSpPr>
        <p:spPr>
          <a:xfrm flipV="1">
            <a:off x="6093053" y="2600830"/>
            <a:ext cx="304800" cy="9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3962400" y="1767840"/>
            <a:ext cx="304800" cy="301752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3962400" y="2454672"/>
            <a:ext cx="304800" cy="30175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5181600" y="1767840"/>
            <a:ext cx="304800" cy="30175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5181600" y="2454672"/>
            <a:ext cx="304800" cy="301752"/>
          </a:xfrm>
          <a:prstGeom prst="rect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740253" y="3657600"/>
            <a:ext cx="3962400" cy="1676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 rot="5400000" flipH="1" flipV="1">
            <a:off x="3692753" y="50673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5400000" flipH="1" flipV="1">
            <a:off x="3464153" y="4533900"/>
            <a:ext cx="16002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5400000" flipH="1" flipV="1">
            <a:off x="4645253" y="51816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 flipH="1" flipV="1">
            <a:off x="3197453" y="4724400"/>
            <a:ext cx="121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5400000" flipH="1" flipV="1">
            <a:off x="3045053" y="51816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5400000" flipH="1" flipV="1">
            <a:off x="4035653" y="5257800"/>
            <a:ext cx="152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5400000" flipH="1" flipV="1">
            <a:off x="2930753" y="4762500"/>
            <a:ext cx="1143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 flipH="1" flipV="1">
            <a:off x="4416653" y="5105400"/>
            <a:ext cx="4572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 flipH="1" flipV="1">
            <a:off x="4645253" y="4953000"/>
            <a:ext cx="762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5400000" flipH="1" flipV="1">
            <a:off x="4759553" y="4686300"/>
            <a:ext cx="1295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 flipH="1" flipV="1">
            <a:off x="5673953" y="521970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 flipH="1" flipV="1">
            <a:off x="5673953" y="50673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3527328" y="3273520"/>
            <a:ext cx="2544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MS/MS spectrum</a:t>
            </a:r>
            <a:endParaRPr lang="en-US" sz="2400" dirty="0"/>
          </a:p>
        </p:txBody>
      </p:sp>
      <p:sp>
        <p:nvSpPr>
          <p:cNvPr id="179" name="Rectangle 178"/>
          <p:cNvSpPr/>
          <p:nvPr/>
        </p:nvSpPr>
        <p:spPr>
          <a:xfrm>
            <a:off x="4416653" y="526946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m/z</a:t>
            </a:r>
            <a:endParaRPr lang="en-US" b="1" dirty="0"/>
          </a:p>
        </p:txBody>
      </p:sp>
      <p:sp>
        <p:nvSpPr>
          <p:cNvPr id="180" name="Rectangle 179"/>
          <p:cNvSpPr/>
          <p:nvPr/>
        </p:nvSpPr>
        <p:spPr>
          <a:xfrm rot="-5400000">
            <a:off x="2053297" y="4268356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Intensity</a:t>
            </a:r>
            <a:endParaRPr lang="en-US" b="1" dirty="0"/>
          </a:p>
        </p:txBody>
      </p:sp>
      <p:grpSp>
        <p:nvGrpSpPr>
          <p:cNvPr id="2" name="Group 40"/>
          <p:cNvGrpSpPr/>
          <p:nvPr/>
        </p:nvGrpSpPr>
        <p:grpSpPr>
          <a:xfrm>
            <a:off x="4278102" y="1600200"/>
            <a:ext cx="152400" cy="304800"/>
            <a:chOff x="4129086" y="1371600"/>
            <a:chExt cx="1524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5400000">
              <a:off x="4114800" y="1524000"/>
              <a:ext cx="304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0800000">
              <a:off x="4129086" y="1371600"/>
              <a:ext cx="1524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1"/>
          <p:cNvGrpSpPr/>
          <p:nvPr/>
        </p:nvGrpSpPr>
        <p:grpSpPr>
          <a:xfrm>
            <a:off x="4401930" y="1905000"/>
            <a:ext cx="152400" cy="304800"/>
            <a:chOff x="4252914" y="1676400"/>
            <a:chExt cx="1524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>
              <a:off x="4114800" y="1828800"/>
              <a:ext cx="304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252914" y="1981200"/>
              <a:ext cx="1524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41"/>
          <p:cNvGrpSpPr/>
          <p:nvPr/>
        </p:nvGrpSpPr>
        <p:grpSpPr>
          <a:xfrm>
            <a:off x="5004550" y="1905000"/>
            <a:ext cx="152400" cy="304800"/>
            <a:chOff x="4252914" y="1676400"/>
            <a:chExt cx="152400" cy="304800"/>
          </a:xfrm>
        </p:grpSpPr>
        <p:cxnSp>
          <p:nvCxnSpPr>
            <p:cNvPr id="56" name="Straight Connector 55"/>
            <p:cNvCxnSpPr/>
            <p:nvPr/>
          </p:nvCxnSpPr>
          <p:spPr>
            <a:xfrm rot="16200000">
              <a:off x="4114800" y="1828800"/>
              <a:ext cx="304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252914" y="1981200"/>
              <a:ext cx="1524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0"/>
          <p:cNvGrpSpPr/>
          <p:nvPr/>
        </p:nvGrpSpPr>
        <p:grpSpPr>
          <a:xfrm>
            <a:off x="3664849" y="1600200"/>
            <a:ext cx="152400" cy="304800"/>
            <a:chOff x="4129086" y="1371600"/>
            <a:chExt cx="1524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5400000">
              <a:off x="4114800" y="15240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0800000">
              <a:off x="4129086" y="1371600"/>
              <a:ext cx="1524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1"/>
          <p:cNvGrpSpPr/>
          <p:nvPr/>
        </p:nvGrpSpPr>
        <p:grpSpPr>
          <a:xfrm>
            <a:off x="3788677" y="1905000"/>
            <a:ext cx="152400" cy="304800"/>
            <a:chOff x="4252914" y="1676400"/>
            <a:chExt cx="1524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>
              <a:off x="4114800" y="18288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252914" y="1981200"/>
              <a:ext cx="1524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41"/>
          <p:cNvGrpSpPr/>
          <p:nvPr/>
        </p:nvGrpSpPr>
        <p:grpSpPr>
          <a:xfrm>
            <a:off x="3168444" y="1905000"/>
            <a:ext cx="152400" cy="304800"/>
            <a:chOff x="4252914" y="1676400"/>
            <a:chExt cx="1524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>
              <a:off x="4114800" y="18288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252914" y="1981200"/>
              <a:ext cx="1524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1"/>
          <p:cNvGrpSpPr/>
          <p:nvPr/>
        </p:nvGrpSpPr>
        <p:grpSpPr>
          <a:xfrm>
            <a:off x="5635416" y="1905000"/>
            <a:ext cx="152400" cy="304800"/>
            <a:chOff x="4252914" y="1676400"/>
            <a:chExt cx="1524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>
              <a:off x="4114800" y="18288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252914" y="1981200"/>
              <a:ext cx="1524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40"/>
          <p:cNvGrpSpPr/>
          <p:nvPr/>
        </p:nvGrpSpPr>
        <p:grpSpPr>
          <a:xfrm>
            <a:off x="3664849" y="2286000"/>
            <a:ext cx="152400" cy="304800"/>
            <a:chOff x="4129086" y="1371600"/>
            <a:chExt cx="1524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5400000">
              <a:off x="4114800" y="15240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0800000">
              <a:off x="4129086" y="1371600"/>
              <a:ext cx="1524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41"/>
          <p:cNvGrpSpPr/>
          <p:nvPr/>
        </p:nvGrpSpPr>
        <p:grpSpPr>
          <a:xfrm>
            <a:off x="3788677" y="2590800"/>
            <a:ext cx="152400" cy="304800"/>
            <a:chOff x="4252914" y="1676400"/>
            <a:chExt cx="1524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>
              <a:off x="4114800" y="18288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252914" y="1981200"/>
              <a:ext cx="1524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41"/>
          <p:cNvGrpSpPr/>
          <p:nvPr/>
        </p:nvGrpSpPr>
        <p:grpSpPr>
          <a:xfrm>
            <a:off x="3168444" y="2590800"/>
            <a:ext cx="152400" cy="304800"/>
            <a:chOff x="4252914" y="1676400"/>
            <a:chExt cx="1524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>
              <a:off x="4114800" y="18288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252914" y="1981200"/>
              <a:ext cx="1524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41"/>
          <p:cNvGrpSpPr/>
          <p:nvPr/>
        </p:nvGrpSpPr>
        <p:grpSpPr>
          <a:xfrm>
            <a:off x="5635416" y="2590800"/>
            <a:ext cx="152400" cy="304800"/>
            <a:chOff x="4252914" y="1676400"/>
            <a:chExt cx="1524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>
              <a:off x="4114800" y="18288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252914" y="1981200"/>
              <a:ext cx="1524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41"/>
          <p:cNvGrpSpPr/>
          <p:nvPr/>
        </p:nvGrpSpPr>
        <p:grpSpPr>
          <a:xfrm>
            <a:off x="5004550" y="2590800"/>
            <a:ext cx="152400" cy="304800"/>
            <a:chOff x="4252914" y="1676400"/>
            <a:chExt cx="152400" cy="304800"/>
          </a:xfrm>
        </p:grpSpPr>
        <p:cxnSp>
          <p:nvCxnSpPr>
            <p:cNvPr id="83" name="Straight Connector 82"/>
            <p:cNvCxnSpPr/>
            <p:nvPr/>
          </p:nvCxnSpPr>
          <p:spPr>
            <a:xfrm rot="16200000">
              <a:off x="4114800" y="1828800"/>
              <a:ext cx="3048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252914" y="1981200"/>
              <a:ext cx="1524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/>
          <p:cNvSpPr/>
          <p:nvPr/>
        </p:nvSpPr>
        <p:spPr>
          <a:xfrm>
            <a:off x="440496" y="2927556"/>
            <a:ext cx="1534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Matching</a:t>
            </a:r>
            <a:endParaRPr lang="en-US" sz="2400" b="1" dirty="0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1917288" y="2821884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1917288" y="3352800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0" y="93662"/>
            <a:ext cx="9144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>
              <a:lnSpc>
                <a:spcPct val="95000"/>
              </a:lnSpc>
            </a:pPr>
            <a:r>
              <a:rPr lang="en-US" sz="2800" b="1" dirty="0" smtClean="0">
                <a:latin typeface="Comic Sans MS" pitchFamily="66" charset="0"/>
              </a:rPr>
              <a:t>Localization of modifications</a:t>
            </a:r>
          </a:p>
        </p:txBody>
      </p:sp>
      <p:sp>
        <p:nvSpPr>
          <p:cNvPr id="90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68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1676400" y="1214735"/>
            <a:ext cx="6091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Peptide with two possible modification sites</a:t>
            </a:r>
            <a:endParaRPr lang="en-US" sz="2400" dirty="0"/>
          </a:p>
        </p:txBody>
      </p:sp>
      <p:sp>
        <p:nvSpPr>
          <p:cNvPr id="264" name="Oval 263"/>
          <p:cNvSpPr/>
          <p:nvPr/>
        </p:nvSpPr>
        <p:spPr>
          <a:xfrm>
            <a:off x="2740253" y="1766316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3349853" y="1766316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6" name="Straight Connector 265"/>
          <p:cNvCxnSpPr/>
          <p:nvPr/>
        </p:nvCxnSpPr>
        <p:spPr>
          <a:xfrm>
            <a:off x="3045053" y="1918716"/>
            <a:ext cx="3048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Oval 266"/>
          <p:cNvSpPr/>
          <p:nvPr/>
        </p:nvSpPr>
        <p:spPr>
          <a:xfrm>
            <a:off x="3959453" y="1766316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3654653" y="1916576"/>
            <a:ext cx="304800" cy="4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/>
          <p:cNvSpPr/>
          <p:nvPr/>
        </p:nvSpPr>
        <p:spPr>
          <a:xfrm>
            <a:off x="4569053" y="1766316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0" name="Straight Connector 269"/>
          <p:cNvCxnSpPr/>
          <p:nvPr/>
        </p:nvCxnSpPr>
        <p:spPr>
          <a:xfrm>
            <a:off x="4264253" y="1916576"/>
            <a:ext cx="304800" cy="4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5178653" y="1766316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Straight Connector 271"/>
          <p:cNvCxnSpPr/>
          <p:nvPr/>
        </p:nvCxnSpPr>
        <p:spPr>
          <a:xfrm>
            <a:off x="4873853" y="1916576"/>
            <a:ext cx="304800" cy="4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Oval 272"/>
          <p:cNvSpPr/>
          <p:nvPr/>
        </p:nvSpPr>
        <p:spPr>
          <a:xfrm>
            <a:off x="5788253" y="1766316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Connector 273"/>
          <p:cNvCxnSpPr/>
          <p:nvPr/>
        </p:nvCxnSpPr>
        <p:spPr>
          <a:xfrm>
            <a:off x="5483453" y="1916576"/>
            <a:ext cx="304800" cy="4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Oval 274"/>
          <p:cNvSpPr/>
          <p:nvPr/>
        </p:nvSpPr>
        <p:spPr>
          <a:xfrm>
            <a:off x="6397853" y="1766316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Connector 275"/>
          <p:cNvCxnSpPr/>
          <p:nvPr/>
        </p:nvCxnSpPr>
        <p:spPr>
          <a:xfrm>
            <a:off x="6093053" y="1916576"/>
            <a:ext cx="304800" cy="4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/>
          <p:cNvSpPr/>
          <p:nvPr/>
        </p:nvSpPr>
        <p:spPr>
          <a:xfrm>
            <a:off x="2740253" y="2453148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3349853" y="2453148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9" name="Straight Connector 278"/>
          <p:cNvCxnSpPr/>
          <p:nvPr/>
        </p:nvCxnSpPr>
        <p:spPr>
          <a:xfrm>
            <a:off x="3045053" y="2605548"/>
            <a:ext cx="3048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Oval 279"/>
          <p:cNvSpPr/>
          <p:nvPr/>
        </p:nvSpPr>
        <p:spPr>
          <a:xfrm>
            <a:off x="3959453" y="2453148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/>
          <p:cNvCxnSpPr/>
          <p:nvPr/>
        </p:nvCxnSpPr>
        <p:spPr>
          <a:xfrm flipV="1">
            <a:off x="3654653" y="2600830"/>
            <a:ext cx="304800" cy="9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/>
          <p:cNvSpPr/>
          <p:nvPr/>
        </p:nvSpPr>
        <p:spPr>
          <a:xfrm>
            <a:off x="4569053" y="2453148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/>
          <p:cNvCxnSpPr/>
          <p:nvPr/>
        </p:nvCxnSpPr>
        <p:spPr>
          <a:xfrm flipV="1">
            <a:off x="4264253" y="2600830"/>
            <a:ext cx="304800" cy="9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Oval 283"/>
          <p:cNvSpPr/>
          <p:nvPr/>
        </p:nvSpPr>
        <p:spPr>
          <a:xfrm>
            <a:off x="5178653" y="2453148"/>
            <a:ext cx="304800" cy="3048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5" name="Straight Connector 284"/>
          <p:cNvCxnSpPr/>
          <p:nvPr/>
        </p:nvCxnSpPr>
        <p:spPr>
          <a:xfrm flipV="1">
            <a:off x="4873853" y="2600830"/>
            <a:ext cx="304800" cy="9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5788253" y="2453148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Connector 286"/>
          <p:cNvCxnSpPr/>
          <p:nvPr/>
        </p:nvCxnSpPr>
        <p:spPr>
          <a:xfrm flipV="1">
            <a:off x="5483453" y="2600830"/>
            <a:ext cx="304800" cy="9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Oval 287"/>
          <p:cNvSpPr/>
          <p:nvPr/>
        </p:nvSpPr>
        <p:spPr>
          <a:xfrm>
            <a:off x="6397853" y="2453148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9" name="Straight Connector 288"/>
          <p:cNvCxnSpPr/>
          <p:nvPr/>
        </p:nvCxnSpPr>
        <p:spPr>
          <a:xfrm flipV="1">
            <a:off x="6093053" y="2600830"/>
            <a:ext cx="304800" cy="9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3962400" y="1767840"/>
            <a:ext cx="304800" cy="301752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3962400" y="2454672"/>
            <a:ext cx="304800" cy="30175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5181600" y="1767840"/>
            <a:ext cx="304800" cy="30175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5181600" y="2454672"/>
            <a:ext cx="304800" cy="301752"/>
          </a:xfrm>
          <a:prstGeom prst="rect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740253" y="3657600"/>
            <a:ext cx="3962400" cy="1676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 rot="5400000" flipH="1" flipV="1">
            <a:off x="3692753" y="50673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5400000" flipH="1" flipV="1">
            <a:off x="3464153" y="4533900"/>
            <a:ext cx="16002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5400000" flipH="1" flipV="1">
            <a:off x="4645253" y="51816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 flipH="1" flipV="1">
            <a:off x="3197453" y="4724400"/>
            <a:ext cx="121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5400000" flipH="1" flipV="1">
            <a:off x="3045053" y="51816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5400000" flipH="1" flipV="1">
            <a:off x="4035653" y="5257800"/>
            <a:ext cx="152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5400000" flipH="1" flipV="1">
            <a:off x="2930753" y="4762500"/>
            <a:ext cx="1143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 flipH="1" flipV="1">
            <a:off x="4416653" y="5105400"/>
            <a:ext cx="4572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 flipH="1" flipV="1">
            <a:off x="4645253" y="4953000"/>
            <a:ext cx="762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5400000" flipH="1" flipV="1">
            <a:off x="4759553" y="4686300"/>
            <a:ext cx="1295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5400000" flipH="1" flipV="1">
            <a:off x="5673953" y="521970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 flipH="1" flipV="1">
            <a:off x="5673953" y="50673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3527328" y="3273520"/>
            <a:ext cx="2544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MS/MS spectrum</a:t>
            </a:r>
            <a:endParaRPr lang="en-US" sz="2400" dirty="0"/>
          </a:p>
        </p:txBody>
      </p:sp>
      <p:sp>
        <p:nvSpPr>
          <p:cNvPr id="179" name="Rectangle 178"/>
          <p:cNvSpPr/>
          <p:nvPr/>
        </p:nvSpPr>
        <p:spPr>
          <a:xfrm>
            <a:off x="4416653" y="526946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m/z</a:t>
            </a:r>
            <a:endParaRPr lang="en-US" b="1" dirty="0"/>
          </a:p>
        </p:txBody>
      </p:sp>
      <p:sp>
        <p:nvSpPr>
          <p:cNvPr id="180" name="Rectangle 179"/>
          <p:cNvSpPr/>
          <p:nvPr/>
        </p:nvSpPr>
        <p:spPr>
          <a:xfrm rot="-5400000">
            <a:off x="2053297" y="4268356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Intensity</a:t>
            </a:r>
            <a:endParaRPr lang="en-US" b="1" dirty="0"/>
          </a:p>
        </p:txBody>
      </p:sp>
      <p:grpSp>
        <p:nvGrpSpPr>
          <p:cNvPr id="2" name="Group 40"/>
          <p:cNvGrpSpPr/>
          <p:nvPr/>
        </p:nvGrpSpPr>
        <p:grpSpPr>
          <a:xfrm>
            <a:off x="4278102" y="1600200"/>
            <a:ext cx="152400" cy="304800"/>
            <a:chOff x="4129086" y="1371600"/>
            <a:chExt cx="1524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5400000">
              <a:off x="4114800" y="1524000"/>
              <a:ext cx="304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0800000">
              <a:off x="4129086" y="1371600"/>
              <a:ext cx="1524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1"/>
          <p:cNvGrpSpPr/>
          <p:nvPr/>
        </p:nvGrpSpPr>
        <p:grpSpPr>
          <a:xfrm>
            <a:off x="4401930" y="1905000"/>
            <a:ext cx="152400" cy="304800"/>
            <a:chOff x="4252914" y="1676400"/>
            <a:chExt cx="1524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>
              <a:off x="4114800" y="1828800"/>
              <a:ext cx="304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252914" y="1981200"/>
              <a:ext cx="1524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41"/>
          <p:cNvGrpSpPr/>
          <p:nvPr/>
        </p:nvGrpSpPr>
        <p:grpSpPr>
          <a:xfrm>
            <a:off x="5004550" y="1905000"/>
            <a:ext cx="152400" cy="304800"/>
            <a:chOff x="4252914" y="1676400"/>
            <a:chExt cx="152400" cy="304800"/>
          </a:xfrm>
        </p:grpSpPr>
        <p:cxnSp>
          <p:nvCxnSpPr>
            <p:cNvPr id="56" name="Straight Connector 55"/>
            <p:cNvCxnSpPr/>
            <p:nvPr/>
          </p:nvCxnSpPr>
          <p:spPr>
            <a:xfrm rot="16200000">
              <a:off x="4114800" y="1828800"/>
              <a:ext cx="304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252914" y="1981200"/>
              <a:ext cx="1524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0"/>
          <p:cNvGrpSpPr/>
          <p:nvPr/>
        </p:nvGrpSpPr>
        <p:grpSpPr>
          <a:xfrm>
            <a:off x="3664849" y="1600200"/>
            <a:ext cx="152400" cy="304800"/>
            <a:chOff x="4129086" y="1371600"/>
            <a:chExt cx="1524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5400000">
              <a:off x="4114800" y="15240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0800000">
              <a:off x="4129086" y="1371600"/>
              <a:ext cx="1524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1"/>
          <p:cNvGrpSpPr/>
          <p:nvPr/>
        </p:nvGrpSpPr>
        <p:grpSpPr>
          <a:xfrm>
            <a:off x="3788677" y="1905000"/>
            <a:ext cx="152400" cy="304800"/>
            <a:chOff x="4252914" y="1676400"/>
            <a:chExt cx="1524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>
              <a:off x="4114800" y="18288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252914" y="1981200"/>
              <a:ext cx="1524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41"/>
          <p:cNvGrpSpPr/>
          <p:nvPr/>
        </p:nvGrpSpPr>
        <p:grpSpPr>
          <a:xfrm>
            <a:off x="3168444" y="1905000"/>
            <a:ext cx="152400" cy="304800"/>
            <a:chOff x="4252914" y="1676400"/>
            <a:chExt cx="1524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>
              <a:off x="4114800" y="18288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252914" y="1981200"/>
              <a:ext cx="1524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1"/>
          <p:cNvGrpSpPr/>
          <p:nvPr/>
        </p:nvGrpSpPr>
        <p:grpSpPr>
          <a:xfrm>
            <a:off x="5635416" y="1905000"/>
            <a:ext cx="152400" cy="304800"/>
            <a:chOff x="4252914" y="1676400"/>
            <a:chExt cx="1524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>
              <a:off x="4114800" y="18288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252914" y="1981200"/>
              <a:ext cx="1524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40"/>
          <p:cNvGrpSpPr/>
          <p:nvPr/>
        </p:nvGrpSpPr>
        <p:grpSpPr>
          <a:xfrm>
            <a:off x="3664849" y="2286000"/>
            <a:ext cx="152400" cy="304800"/>
            <a:chOff x="4129086" y="1371600"/>
            <a:chExt cx="1524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5400000">
              <a:off x="4114800" y="15240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0800000">
              <a:off x="4129086" y="1371600"/>
              <a:ext cx="1524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41"/>
          <p:cNvGrpSpPr/>
          <p:nvPr/>
        </p:nvGrpSpPr>
        <p:grpSpPr>
          <a:xfrm>
            <a:off x="3788677" y="2590800"/>
            <a:ext cx="152400" cy="304800"/>
            <a:chOff x="4252914" y="1676400"/>
            <a:chExt cx="1524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>
              <a:off x="4114800" y="18288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252914" y="1981200"/>
              <a:ext cx="1524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41"/>
          <p:cNvGrpSpPr/>
          <p:nvPr/>
        </p:nvGrpSpPr>
        <p:grpSpPr>
          <a:xfrm>
            <a:off x="3168444" y="2590800"/>
            <a:ext cx="152400" cy="304800"/>
            <a:chOff x="4252914" y="1676400"/>
            <a:chExt cx="1524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>
              <a:off x="4114800" y="18288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252914" y="1981200"/>
              <a:ext cx="1524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41"/>
          <p:cNvGrpSpPr/>
          <p:nvPr/>
        </p:nvGrpSpPr>
        <p:grpSpPr>
          <a:xfrm>
            <a:off x="5635416" y="2590800"/>
            <a:ext cx="152400" cy="304800"/>
            <a:chOff x="4252914" y="1676400"/>
            <a:chExt cx="1524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>
              <a:off x="4114800" y="18288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252914" y="1981200"/>
              <a:ext cx="1524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41"/>
          <p:cNvGrpSpPr/>
          <p:nvPr/>
        </p:nvGrpSpPr>
        <p:grpSpPr>
          <a:xfrm>
            <a:off x="5004550" y="2590800"/>
            <a:ext cx="152400" cy="304800"/>
            <a:chOff x="4252914" y="1676400"/>
            <a:chExt cx="152400" cy="304800"/>
          </a:xfrm>
        </p:grpSpPr>
        <p:cxnSp>
          <p:nvCxnSpPr>
            <p:cNvPr id="83" name="Straight Connector 82"/>
            <p:cNvCxnSpPr/>
            <p:nvPr/>
          </p:nvCxnSpPr>
          <p:spPr>
            <a:xfrm rot="16200000">
              <a:off x="4114800" y="1828800"/>
              <a:ext cx="3048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252914" y="1981200"/>
              <a:ext cx="1524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/>
          <p:cNvSpPr/>
          <p:nvPr/>
        </p:nvSpPr>
        <p:spPr>
          <a:xfrm>
            <a:off x="440496" y="2927556"/>
            <a:ext cx="1534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Matching</a:t>
            </a:r>
            <a:endParaRPr lang="en-US" sz="2400" b="1" dirty="0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1917288" y="2821884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1917288" y="3352800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771031" y="5689203"/>
            <a:ext cx="3836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Which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assignment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does</a:t>
            </a:r>
          </a:p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the data support?</a:t>
            </a:r>
            <a:r>
              <a:rPr lang="en-US" sz="2400" b="1" dirty="0" smtClean="0"/>
              <a:t> </a:t>
            </a:r>
          </a:p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2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or</a:t>
            </a:r>
            <a:r>
              <a:rPr lang="en-US" sz="2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,   or  </a:t>
            </a:r>
            <a:r>
              <a:rPr lang="en-US" sz="2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and</a:t>
            </a:r>
            <a:r>
              <a:rPr lang="en-US" sz="2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2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0" y="93662"/>
            <a:ext cx="9144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>
              <a:lnSpc>
                <a:spcPct val="95000"/>
              </a:lnSpc>
            </a:pPr>
            <a:r>
              <a:rPr lang="en-US" sz="2800" b="1" dirty="0" smtClean="0">
                <a:latin typeface="Comic Sans MS" pitchFamily="66" charset="0"/>
              </a:rPr>
              <a:t>Localization of modifications</a:t>
            </a:r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17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87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Post-translational modification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101" name="Line 88"/>
          <p:cNvSpPr>
            <a:spLocks noChangeShapeType="1"/>
          </p:cNvSpPr>
          <p:nvPr/>
        </p:nvSpPr>
        <p:spPr bwMode="auto">
          <a:xfrm>
            <a:off x="609600" y="914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1295400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Biologically important post-translational modification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phosphorylation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acetylation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glycosylation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etc.)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Introduced on purpose during sample preparation (alkylation,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iTRAQ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TMT etc.)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Side-products of sample preparation (oxidation,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deamidation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carbamylation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formylation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etc.)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826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_current\Guoan\localization\localization\datatest\F050682\localization\AAYYQK_79.966330925@Y#1,_2_412.1735_450.png"/>
          <p:cNvPicPr>
            <a:picLocks noChangeAspect="1" noChangeArrowheads="1"/>
          </p:cNvPicPr>
          <p:nvPr/>
        </p:nvPicPr>
        <p:blipFill>
          <a:blip r:embed="rId2" cstate="print"/>
          <a:srcRect t="66265"/>
          <a:stretch>
            <a:fillRect/>
          </a:stretch>
        </p:blipFill>
        <p:spPr bwMode="auto">
          <a:xfrm>
            <a:off x="305214" y="3200400"/>
            <a:ext cx="8696326" cy="2133600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 bwMode="auto">
          <a:xfrm rot="5400000">
            <a:off x="4202596" y="4789004"/>
            <a:ext cx="533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4901648" y="4838700"/>
            <a:ext cx="533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453888" y="3257103"/>
            <a:ext cx="1041054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AAYYQK</a:t>
            </a:r>
            <a:endParaRPr lang="en-US" sz="1600" b="1" dirty="0"/>
          </a:p>
        </p:txBody>
      </p:sp>
      <p:sp>
        <p:nvSpPr>
          <p:cNvPr id="17" name="Oval 16"/>
          <p:cNvSpPr/>
          <p:nvPr/>
        </p:nvSpPr>
        <p:spPr>
          <a:xfrm>
            <a:off x="994383" y="3538868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Visualization of evidence for localization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4" name="Line 88"/>
          <p:cNvSpPr>
            <a:spLocks noChangeShapeType="1"/>
          </p:cNvSpPr>
          <p:nvPr/>
        </p:nvSpPr>
        <p:spPr bwMode="auto">
          <a:xfrm>
            <a:off x="609600" y="4572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C:\_current\Guoan\localization\localization\datatest\F050682\localization\AAYYQK_79.966330925@Y#1,_2_412.1735_450.png"/>
          <p:cNvPicPr>
            <a:picLocks noChangeAspect="1" noChangeArrowheads="1"/>
          </p:cNvPicPr>
          <p:nvPr/>
        </p:nvPicPr>
        <p:blipFill>
          <a:blip r:embed="rId2" cstate="print"/>
          <a:srcRect b="66265"/>
          <a:stretch>
            <a:fillRect/>
          </a:stretch>
        </p:blipFill>
        <p:spPr bwMode="auto">
          <a:xfrm>
            <a:off x="304800" y="1106555"/>
            <a:ext cx="8696326" cy="213360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533400" y="1140224"/>
            <a:ext cx="1041054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AAYYQK</a:t>
            </a:r>
            <a:endParaRPr lang="en-US" sz="1600" b="1" dirty="0"/>
          </a:p>
        </p:txBody>
      </p:sp>
      <p:sp>
        <p:nvSpPr>
          <p:cNvPr id="13" name="Oval 12"/>
          <p:cNvSpPr/>
          <p:nvPr/>
        </p:nvSpPr>
        <p:spPr>
          <a:xfrm>
            <a:off x="935666" y="1421989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8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968" t="51378" r="33226" b="38948"/>
          <a:stretch/>
        </p:blipFill>
        <p:spPr bwMode="auto">
          <a:xfrm>
            <a:off x="1587962" y="4486398"/>
            <a:ext cx="6108238" cy="69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Visualization of evidence for localization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4" name="Line 88"/>
          <p:cNvSpPr>
            <a:spLocks noChangeShapeType="1"/>
          </p:cNvSpPr>
          <p:nvPr/>
        </p:nvSpPr>
        <p:spPr bwMode="auto">
          <a:xfrm>
            <a:off x="609600" y="47822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968" t="30170" r="33226" b="58035"/>
          <a:stretch/>
        </p:blipFill>
        <p:spPr bwMode="auto">
          <a:xfrm>
            <a:off x="1587962" y="3642646"/>
            <a:ext cx="6108238" cy="847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2340" t="33161" r="7448" b="48382"/>
          <a:stretch/>
        </p:blipFill>
        <p:spPr bwMode="auto">
          <a:xfrm>
            <a:off x="1670579" y="5334000"/>
            <a:ext cx="591793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2693262" y="4147748"/>
            <a:ext cx="2286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69714" y="4704421"/>
            <a:ext cx="2286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25887" y="5792000"/>
            <a:ext cx="2286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78287" y="6307775"/>
            <a:ext cx="2286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61924" y="533400"/>
            <a:ext cx="5805676" cy="2836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47887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Visualization of evidence for localization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4" name="Line 88"/>
          <p:cNvSpPr>
            <a:spLocks noChangeShapeType="1"/>
          </p:cNvSpPr>
          <p:nvPr/>
        </p:nvSpPr>
        <p:spPr bwMode="auto">
          <a:xfrm>
            <a:off x="609600" y="47822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7"/>
          <p:cNvGrpSpPr/>
          <p:nvPr/>
        </p:nvGrpSpPr>
        <p:grpSpPr>
          <a:xfrm>
            <a:off x="669234" y="3460476"/>
            <a:ext cx="7712766" cy="2102124"/>
            <a:chOff x="304800" y="3429000"/>
            <a:chExt cx="7712766" cy="2102124"/>
          </a:xfrm>
        </p:grpSpPr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2028" t="75204" r="11396" b="17298"/>
            <a:stretch>
              <a:fillRect/>
            </a:stretch>
          </p:blipFill>
          <p:spPr bwMode="auto">
            <a:xfrm>
              <a:off x="304800" y="4760844"/>
              <a:ext cx="7706140" cy="770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1955" t="19572" r="11396" b="66689"/>
            <a:stretch>
              <a:fillRect/>
            </a:stretch>
          </p:blipFill>
          <p:spPr bwMode="auto">
            <a:xfrm>
              <a:off x="304800" y="3429000"/>
              <a:ext cx="7712766" cy="1411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Oval 15"/>
            <p:cNvSpPr/>
            <p:nvPr/>
          </p:nvSpPr>
          <p:spPr>
            <a:xfrm>
              <a:off x="2232992" y="3863008"/>
              <a:ext cx="2286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107096" y="4343400"/>
              <a:ext cx="2286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590800" y="5029200"/>
              <a:ext cx="2286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3400" y="492649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3400" y="4280452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7453" y="3872948"/>
              <a:ext cx="3048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3400" y="379674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5" name="Group 26"/>
          <p:cNvGrpSpPr/>
          <p:nvPr/>
        </p:nvGrpSpPr>
        <p:grpSpPr>
          <a:xfrm>
            <a:off x="831576" y="899490"/>
            <a:ext cx="7321824" cy="1996110"/>
            <a:chOff x="907776" y="899490"/>
            <a:chExt cx="7321824" cy="1996110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2488" t="22329" r="15329" b="70269"/>
            <a:stretch>
              <a:fillRect/>
            </a:stretch>
          </p:blipFill>
          <p:spPr bwMode="auto">
            <a:xfrm>
              <a:off x="914400" y="899490"/>
              <a:ext cx="7315200" cy="760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2488" t="41631" r="15329" b="51887"/>
            <a:stretch>
              <a:fillRect/>
            </a:stretch>
          </p:blipFill>
          <p:spPr bwMode="auto">
            <a:xfrm>
              <a:off x="914400" y="1620078"/>
              <a:ext cx="7315200" cy="665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Oval 8"/>
            <p:cNvSpPr/>
            <p:nvPr/>
          </p:nvSpPr>
          <p:spPr>
            <a:xfrm>
              <a:off x="3163956" y="1318592"/>
              <a:ext cx="2286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792896" y="1815548"/>
              <a:ext cx="2286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2488" t="59142" r="15329" b="33441"/>
            <a:stretch>
              <a:fillRect/>
            </a:stretch>
          </p:blipFill>
          <p:spPr bwMode="auto">
            <a:xfrm>
              <a:off x="907776" y="2133600"/>
              <a:ext cx="73152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Oval 14"/>
            <p:cNvSpPr/>
            <p:nvPr/>
          </p:nvSpPr>
          <p:spPr>
            <a:xfrm>
              <a:off x="2653748" y="2405268"/>
              <a:ext cx="2286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98450" y="2332384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98450" y="172609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02503" y="1331844"/>
              <a:ext cx="3048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8450" y="12556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9202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87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Estimation of global false </a:t>
            </a:r>
          </a:p>
          <a:p>
            <a:pPr algn="ctr"/>
            <a:r>
              <a:rPr lang="sv-SE" sz="2800" b="1" dirty="0" smtClean="0">
                <a:latin typeface="Comic Sans MS" pitchFamily="66" charset="0"/>
              </a:rPr>
              <a:t>localization rate using decoy sites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101" name="Line 88"/>
          <p:cNvSpPr>
            <a:spLocks noChangeShapeType="1"/>
          </p:cNvSpPr>
          <p:nvPr/>
        </p:nvSpPr>
        <p:spPr bwMode="auto">
          <a:xfrm>
            <a:off x="609600" y="914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1295400"/>
            <a:ext cx="7620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By counting how many times the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phosphorylation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is localized to amino acids that can not be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phosphorylated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we can estimate the false localization rate as a function of amino acid frequency.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7458" y="2362200"/>
            <a:ext cx="684850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7458" y="2362200"/>
            <a:ext cx="684850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276600" y="6260068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Amino acid frequency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 rot="-5400000">
            <a:off x="-684550" y="3962400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False localization frequency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716971" y="5900650"/>
            <a:ext cx="338554" cy="36933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9826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3475" y="3124200"/>
            <a:ext cx="45815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8712" y="3124200"/>
            <a:ext cx="45815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16275" y="6324600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5" imgW="253780" imgH="304536" progId="Equation.3">
                  <p:embed/>
                </p:oleObj>
              </mc:Choice>
              <mc:Fallback>
                <p:oleObj name="Equation" r:id="rId5" imgW="253780" imgH="304536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6324600"/>
                        <a:ext cx="444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2814637" y="4876800"/>
          <a:ext cx="511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7" imgW="291973" imgH="304668" progId="Equation.3">
                  <p:embed/>
                </p:oleObj>
              </mc:Choice>
              <mc:Fallback>
                <p:oleObj name="Equation" r:id="rId7" imgW="291973" imgH="304668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7" y="4876800"/>
                        <a:ext cx="5111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>
          <a:xfrm rot="5400000" flipH="1" flipV="1">
            <a:off x="2616426" y="5710936"/>
            <a:ext cx="73152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87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How much can we trust a </a:t>
            </a:r>
          </a:p>
          <a:p>
            <a:pPr algn="ctr"/>
            <a:r>
              <a:rPr lang="sv-SE" sz="2800" b="1" dirty="0" smtClean="0">
                <a:latin typeface="Comic Sans MS" pitchFamily="66" charset="0"/>
              </a:rPr>
              <a:t>single localization assignment?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12" name="Line 88"/>
          <p:cNvSpPr>
            <a:spLocks noChangeShapeType="1"/>
          </p:cNvSpPr>
          <p:nvPr/>
        </p:nvSpPr>
        <p:spPr bwMode="auto">
          <a:xfrm>
            <a:off x="609600" y="914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" y="1196876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If we can generate the distribution of scores for assignment 1 when 2 is the correct assignment, it is possible to estimate the probability of obtaining a certain score by chance for a given peptide sequence and MS/MS spectrum assignment.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776662" y="4038600"/>
          <a:ext cx="1222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9" imgW="698197" imgH="304668" progId="Equation.3">
                  <p:embed/>
                </p:oleObj>
              </mc:Choice>
              <mc:Fallback>
                <p:oleObj name="Equation" r:id="rId9" imgW="698197" imgH="304668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2" y="4038600"/>
                        <a:ext cx="12223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6029325" y="4087813"/>
          <a:ext cx="2778125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11" imgW="1587500" imgH="825500" progId="Equation.3">
                  <p:embed/>
                </p:oleObj>
              </mc:Choice>
              <mc:Fallback>
                <p:oleObj name="Equation" r:id="rId11" imgW="1587500" imgH="8255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325" y="4087813"/>
                        <a:ext cx="2778125" cy="155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714640" y="3253912"/>
            <a:ext cx="2710800" cy="78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8059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5363" y="3124200"/>
            <a:ext cx="45815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124200"/>
            <a:ext cx="45815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" name="Rectangle 8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Is it a mixture or not?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101" name="Line 88"/>
          <p:cNvSpPr>
            <a:spLocks noChangeShapeType="1"/>
          </p:cNvSpPr>
          <p:nvPr/>
        </p:nvSpPr>
        <p:spPr bwMode="auto">
          <a:xfrm>
            <a:off x="609600" y="4572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609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If we can generate the distribution of scores for assignment 2 when 1 is the correct assignment, it is possible to estimate the probability of obtaining a certain score by chance for a given peptide sequence and MS/MS spectrum assignment.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078163" y="6324600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5" imgW="253780" imgH="304536" progId="Equation.3">
                  <p:embed/>
                </p:oleObj>
              </mc:Choice>
              <mc:Fallback>
                <p:oleObj name="Equation" r:id="rId5" imgW="253780" imgH="304536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6324600"/>
                        <a:ext cx="444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2676525" y="4876800"/>
          <a:ext cx="511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7" imgW="291973" imgH="304668" progId="Equation.3">
                  <p:embed/>
                </p:oleObj>
              </mc:Choice>
              <mc:Fallback>
                <p:oleObj name="Equation" r:id="rId7" imgW="291973" imgH="304668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4876800"/>
                        <a:ext cx="5111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>
          <a:xfrm rot="5400000" flipH="1" flipV="1">
            <a:off x="2478314" y="5710936"/>
            <a:ext cx="73152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3638550" y="4038600"/>
          <a:ext cx="1222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9" imgW="698197" imgH="304668" progId="Equation.3">
                  <p:embed/>
                </p:oleObj>
              </mc:Choice>
              <mc:Fallback>
                <p:oleObj name="Equation" r:id="rId9" imgW="698197" imgH="304668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4038600"/>
                        <a:ext cx="12223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6040438" y="3957638"/>
          <a:ext cx="27559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11" imgW="1574800" imgH="965200" progId="Equation.3">
                  <p:embed/>
                </p:oleObj>
              </mc:Choice>
              <mc:Fallback>
                <p:oleObj name="Equation" r:id="rId11" imgW="1574800" imgH="965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38" y="3957638"/>
                        <a:ext cx="2755900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623200" y="3253912"/>
            <a:ext cx="2710800" cy="78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66795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2497138" y="4572000"/>
          <a:ext cx="30003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3" imgW="1713756" imgH="317362" progId="Equation.3">
                  <p:embed/>
                </p:oleObj>
              </mc:Choice>
              <mc:Fallback>
                <p:oleObj name="Equation" r:id="rId3" imgW="1713756" imgH="317362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4572000"/>
                        <a:ext cx="30003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Rectangle 85"/>
          <p:cNvSpPr/>
          <p:nvPr/>
        </p:nvSpPr>
        <p:spPr>
          <a:xfrm>
            <a:off x="5548884" y="4613275"/>
            <a:ext cx="1385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and</a:t>
            </a:r>
            <a:r>
              <a:rPr lang="en-US" sz="28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2800" dirty="0">
              <a:solidFill>
                <a:srgbClr val="C00000"/>
              </a:solidFill>
            </a:endParaRPr>
          </a:p>
        </p:txBody>
      </p:sp>
      <p:graphicFrame>
        <p:nvGraphicFramePr>
          <p:cNvPr id="89" name="Object 2"/>
          <p:cNvGraphicFramePr>
            <a:graphicFrameLocks noChangeAspect="1"/>
          </p:cNvGraphicFramePr>
          <p:nvPr/>
        </p:nvGraphicFramePr>
        <p:xfrm>
          <a:off x="2497138" y="5127625"/>
          <a:ext cx="30003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5" imgW="1713756" imgH="317362" progId="Equation.3">
                  <p:embed/>
                </p:oleObj>
              </mc:Choice>
              <mc:Fallback>
                <p:oleObj name="Equation" r:id="rId5" imgW="1713756" imgH="317362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5127625"/>
                        <a:ext cx="30003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Rectangle 91"/>
          <p:cNvSpPr/>
          <p:nvPr/>
        </p:nvSpPr>
        <p:spPr>
          <a:xfrm>
            <a:off x="5548884" y="516890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5" name="Object 2"/>
          <p:cNvGraphicFramePr>
            <a:graphicFrameLocks noChangeAspect="1"/>
          </p:cNvGraphicFramePr>
          <p:nvPr/>
        </p:nvGraphicFramePr>
        <p:xfrm>
          <a:off x="2497138" y="5684838"/>
          <a:ext cx="30003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7" imgW="1713756" imgH="317362" progId="Equation.3">
                  <p:embed/>
                </p:oleObj>
              </mc:Choice>
              <mc:Fallback>
                <p:oleObj name="Equation" r:id="rId7" imgW="1713756" imgH="317362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5684838"/>
                        <a:ext cx="3000375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2"/>
          <p:cNvGraphicFramePr>
            <a:graphicFrameLocks noChangeAspect="1"/>
          </p:cNvGraphicFramePr>
          <p:nvPr/>
        </p:nvGraphicFramePr>
        <p:xfrm>
          <a:off x="2497138" y="6238875"/>
          <a:ext cx="30003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9" imgW="1713756" imgH="317362" progId="Equation.3">
                  <p:embed/>
                </p:oleObj>
              </mc:Choice>
              <mc:Fallback>
                <p:oleObj name="Equation" r:id="rId9" imgW="1713756" imgH="317362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6238875"/>
                        <a:ext cx="30003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Rectangle 103"/>
          <p:cNvSpPr/>
          <p:nvPr/>
        </p:nvSpPr>
        <p:spPr>
          <a:xfrm>
            <a:off x="5548884" y="6280150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or 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558558" y="5725180"/>
            <a:ext cx="463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Ø</a:t>
            </a:r>
            <a:endParaRPr lang="en-US" sz="2800" dirty="0"/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6194425" y="5683250"/>
          <a:ext cx="27336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11" imgW="1562100" imgH="317500" progId="Equation.3">
                  <p:embed/>
                </p:oleObj>
              </mc:Choice>
              <mc:Fallback>
                <p:oleObj name="Equation" r:id="rId11" imgW="1562100" imgH="3175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4425" y="5683250"/>
                        <a:ext cx="27336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7" name="Picture 1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90688" y="515108"/>
            <a:ext cx="5091112" cy="391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1" name="Rectangle 190"/>
          <p:cNvSpPr>
            <a:spLocks noChangeArrowheads="1"/>
          </p:cNvSpPr>
          <p:nvPr/>
        </p:nvSpPr>
        <p:spPr bwMode="auto">
          <a:xfrm>
            <a:off x="0" y="93662"/>
            <a:ext cx="9144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>
              <a:lnSpc>
                <a:spcPct val="95000"/>
              </a:lnSpc>
            </a:pPr>
            <a:r>
              <a:rPr lang="en-US" sz="2800" b="1" dirty="0" smtClean="0">
                <a:latin typeface="Comic Sans MS" pitchFamily="66" charset="0"/>
              </a:rPr>
              <a:t>Localization of modifications</a:t>
            </a:r>
          </a:p>
        </p:txBody>
      </p:sp>
      <p:sp>
        <p:nvSpPr>
          <p:cNvPr id="192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3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2" grpId="0"/>
      <p:bldP spid="104" grpId="0"/>
      <p:bldP spid="10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sv-SE" sz="2800" b="1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Top down / bottom up</a:t>
            </a:r>
            <a:endParaRPr lang="sv-SE" sz="2800" b="1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"/>
          <p:cNvGrpSpPr/>
          <p:nvPr/>
        </p:nvGrpSpPr>
        <p:grpSpPr>
          <a:xfrm>
            <a:off x="1828800" y="685800"/>
            <a:ext cx="5257800" cy="228600"/>
            <a:chOff x="1828800" y="1268241"/>
            <a:chExt cx="5257800" cy="2286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828800" y="1382541"/>
              <a:ext cx="5257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514600" y="1268241"/>
              <a:ext cx="228600" cy="228600"/>
            </a:xfrm>
            <a:prstGeom prst="ellipse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429000" y="1268241"/>
              <a:ext cx="228600" cy="228600"/>
            </a:xfrm>
            <a:prstGeom prst="ellipse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76800" y="1268241"/>
              <a:ext cx="228600" cy="228600"/>
            </a:xfrm>
            <a:prstGeom prst="ellipse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629400" y="1268241"/>
              <a:ext cx="228600" cy="228600"/>
            </a:xfrm>
            <a:prstGeom prst="ellipse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1828800" y="1295400"/>
            <a:ext cx="5257800" cy="5181600"/>
            <a:chOff x="1828800" y="1295400"/>
            <a:chExt cx="5257800" cy="51816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1828800" y="2095500"/>
              <a:ext cx="5257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6629400" y="1981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828800" y="2400300"/>
              <a:ext cx="5257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48768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828800" y="2705100"/>
              <a:ext cx="5257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4876800" y="25908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629400" y="25908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828800" y="3009900"/>
              <a:ext cx="5257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429000" y="28956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828800" y="3314700"/>
              <a:ext cx="5257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429000" y="32004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629400" y="32004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828800" y="3619500"/>
              <a:ext cx="5257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3429000" y="3505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876800" y="3505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828800" y="3924300"/>
              <a:ext cx="5257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3429000" y="38100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876800" y="38100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629400" y="38100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828800" y="4229100"/>
              <a:ext cx="5257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2514600" y="41148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1828800" y="4533900"/>
              <a:ext cx="5257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2514600" y="44196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629400" y="44196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1828800" y="4838700"/>
              <a:ext cx="5257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2514600" y="47244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876800" y="47244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1828800" y="5143500"/>
              <a:ext cx="5257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2514600" y="5029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876800" y="5029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629400" y="5029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1828800" y="5448300"/>
              <a:ext cx="5257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2514600" y="53340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429000" y="53340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828800" y="5753100"/>
              <a:ext cx="5257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2514600" y="56388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429000" y="56388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629400" y="56388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1828800" y="6057900"/>
              <a:ext cx="5257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>
            <a:xfrm>
              <a:off x="2514600" y="59436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3429000" y="59436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876800" y="59436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1828800" y="6362700"/>
              <a:ext cx="5257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2514600" y="62484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3429000" y="62484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876800" y="62484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6629400" y="62484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1828800" y="1828800"/>
              <a:ext cx="5257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2"/>
            <p:cNvSpPr txBox="1">
              <a:spLocks noChangeArrowheads="1"/>
            </p:cNvSpPr>
            <p:nvPr/>
          </p:nvSpPr>
          <p:spPr bwMode="auto">
            <a:xfrm>
              <a:off x="2971800" y="1295400"/>
              <a:ext cx="2667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r>
                <a:rPr lang="sv-SE" sz="2500" b="1" kern="1200" dirty="0" smtClean="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rPr>
                <a:t>Top down</a:t>
              </a:r>
              <a:endParaRPr lang="sv-SE" sz="2500" b="1" kern="1200" dirty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sp>
        <p:nvSpPr>
          <p:cNvPr id="137" name="Rectangle 2"/>
          <p:cNvSpPr txBox="1">
            <a:spLocks noChangeArrowheads="1"/>
          </p:cNvSpPr>
          <p:nvPr/>
        </p:nvSpPr>
        <p:spPr bwMode="auto">
          <a:xfrm>
            <a:off x="5857875" y="1981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sv-SE" sz="2000" b="1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Bottom up</a:t>
            </a:r>
            <a:endParaRPr lang="sv-SE" sz="2000" b="1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6" name="Group 10"/>
          <p:cNvGrpSpPr/>
          <p:nvPr/>
        </p:nvGrpSpPr>
        <p:grpSpPr>
          <a:xfrm>
            <a:off x="5013960" y="2438400"/>
            <a:ext cx="4206240" cy="182880"/>
            <a:chOff x="3743325" y="990600"/>
            <a:chExt cx="5257800" cy="228600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3743325" y="1104900"/>
              <a:ext cx="5257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305800" y="990600"/>
              <a:ext cx="0" cy="2286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7239000" y="990600"/>
              <a:ext cx="0" cy="2286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6705600" y="990600"/>
              <a:ext cx="0" cy="2286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6172200" y="990600"/>
              <a:ext cx="0" cy="2286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5105400" y="990600"/>
              <a:ext cx="0" cy="2286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4267200" y="990600"/>
              <a:ext cx="0" cy="2286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37"/>
          <p:cNvGrpSpPr/>
          <p:nvPr/>
        </p:nvGrpSpPr>
        <p:grpSpPr>
          <a:xfrm>
            <a:off x="5013960" y="2651760"/>
            <a:ext cx="4206240" cy="182880"/>
            <a:chOff x="3743325" y="990600"/>
            <a:chExt cx="5257800" cy="228600"/>
          </a:xfrm>
        </p:grpSpPr>
        <p:cxnSp>
          <p:nvCxnSpPr>
            <p:cNvPr id="139" name="Straight Connector 138"/>
            <p:cNvCxnSpPr/>
            <p:nvPr/>
          </p:nvCxnSpPr>
          <p:spPr>
            <a:xfrm>
              <a:off x="3743325" y="1104900"/>
              <a:ext cx="5257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4429125" y="9906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5343525" y="9906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791325" y="9906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8543925" y="9906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8305800" y="990600"/>
              <a:ext cx="0" cy="2286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7239000" y="990600"/>
              <a:ext cx="0" cy="2286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6705600" y="990600"/>
              <a:ext cx="0" cy="2286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6172200" y="990600"/>
              <a:ext cx="0" cy="2286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5105400" y="990600"/>
              <a:ext cx="0" cy="2286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4267200" y="990600"/>
              <a:ext cx="0" cy="2286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/>
          <p:cNvSpPr/>
          <p:nvPr/>
        </p:nvSpPr>
        <p:spPr>
          <a:xfrm>
            <a:off x="7848600" y="2667000"/>
            <a:ext cx="838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985686" y="2667000"/>
            <a:ext cx="381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03620" y="2438400"/>
            <a:ext cx="1706880" cy="457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010660" y="2667000"/>
            <a:ext cx="381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4762500" y="2407920"/>
            <a:ext cx="670560" cy="457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49"/>
          <p:cNvGrpSpPr/>
          <p:nvPr/>
        </p:nvGrpSpPr>
        <p:grpSpPr>
          <a:xfrm>
            <a:off x="5124921" y="3369644"/>
            <a:ext cx="3409479" cy="2954956"/>
            <a:chOff x="5124921" y="3369644"/>
            <a:chExt cx="3409479" cy="2954956"/>
          </a:xfrm>
        </p:grpSpPr>
        <p:sp>
          <p:nvSpPr>
            <p:cNvPr id="90" name="Text Box 72"/>
            <p:cNvSpPr txBox="1">
              <a:spLocks noChangeAspect="1" noChangeArrowheads="1"/>
            </p:cNvSpPr>
            <p:nvPr/>
          </p:nvSpPr>
          <p:spPr bwMode="auto">
            <a:xfrm>
              <a:off x="6244734" y="5986046"/>
              <a:ext cx="14382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dirty="0" smtClean="0">
                  <a:solidFill>
                    <a:srgbClr val="000000"/>
                  </a:solidFill>
                </a:rPr>
                <a:t>mass/charge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95" name="Text Box 72"/>
            <p:cNvSpPr txBox="1">
              <a:spLocks noChangeAspect="1" noChangeArrowheads="1"/>
            </p:cNvSpPr>
            <p:nvPr/>
          </p:nvSpPr>
          <p:spPr bwMode="auto">
            <a:xfrm rot="-5400000">
              <a:off x="4779473" y="4473500"/>
              <a:ext cx="10294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dirty="0" smtClean="0">
                  <a:solidFill>
                    <a:srgbClr val="000000"/>
                  </a:solidFill>
                </a:rPr>
                <a:t>intensity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96" name="Rectangle 61"/>
            <p:cNvSpPr>
              <a:spLocks noChangeAspect="1" noChangeArrowheads="1"/>
            </p:cNvSpPr>
            <p:nvPr/>
          </p:nvSpPr>
          <p:spPr bwMode="auto">
            <a:xfrm>
              <a:off x="5562600" y="3369644"/>
              <a:ext cx="2971800" cy="2651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64"/>
            <p:cNvSpPr>
              <a:spLocks noChangeAspect="1" noChangeShapeType="1"/>
            </p:cNvSpPr>
            <p:nvPr/>
          </p:nvSpPr>
          <p:spPr bwMode="auto">
            <a:xfrm>
              <a:off x="7162800" y="3833099"/>
              <a:ext cx="0" cy="21883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64"/>
            <p:cNvSpPr>
              <a:spLocks noChangeAspect="1" noChangeShapeType="1"/>
            </p:cNvSpPr>
            <p:nvPr/>
          </p:nvSpPr>
          <p:spPr bwMode="auto">
            <a:xfrm>
              <a:off x="8077200" y="4348943"/>
              <a:ext cx="0" cy="16724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64"/>
            <p:cNvSpPr>
              <a:spLocks noChangeAspect="1" noChangeShapeType="1"/>
            </p:cNvSpPr>
            <p:nvPr/>
          </p:nvSpPr>
          <p:spPr bwMode="auto">
            <a:xfrm>
              <a:off x="7216911" y="4735826"/>
              <a:ext cx="0" cy="12855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64"/>
            <p:cNvSpPr>
              <a:spLocks noChangeAspect="1" noChangeShapeType="1"/>
            </p:cNvSpPr>
            <p:nvPr/>
          </p:nvSpPr>
          <p:spPr bwMode="auto">
            <a:xfrm>
              <a:off x="7371290" y="5122709"/>
              <a:ext cx="0" cy="8986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64"/>
            <p:cNvSpPr>
              <a:spLocks noChangeAspect="1" noChangeShapeType="1"/>
            </p:cNvSpPr>
            <p:nvPr/>
          </p:nvSpPr>
          <p:spPr bwMode="auto">
            <a:xfrm>
              <a:off x="8001000" y="5509592"/>
              <a:ext cx="0" cy="5118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64"/>
            <p:cNvSpPr>
              <a:spLocks noChangeAspect="1" noChangeShapeType="1"/>
            </p:cNvSpPr>
            <p:nvPr/>
          </p:nvSpPr>
          <p:spPr bwMode="auto">
            <a:xfrm>
              <a:off x="6599393" y="3704139"/>
              <a:ext cx="0" cy="231726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64"/>
            <p:cNvSpPr>
              <a:spLocks noChangeAspect="1" noChangeShapeType="1"/>
            </p:cNvSpPr>
            <p:nvPr/>
          </p:nvSpPr>
          <p:spPr bwMode="auto">
            <a:xfrm>
              <a:off x="6136255" y="5099572"/>
              <a:ext cx="0" cy="9218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64"/>
            <p:cNvSpPr>
              <a:spLocks noChangeAspect="1" noChangeShapeType="1"/>
            </p:cNvSpPr>
            <p:nvPr/>
          </p:nvSpPr>
          <p:spPr bwMode="auto">
            <a:xfrm>
              <a:off x="6477000" y="5786619"/>
              <a:ext cx="0" cy="2347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64"/>
            <p:cNvSpPr>
              <a:spLocks noChangeAspect="1" noChangeShapeType="1"/>
            </p:cNvSpPr>
            <p:nvPr/>
          </p:nvSpPr>
          <p:spPr bwMode="auto">
            <a:xfrm>
              <a:off x="6019800" y="4497011"/>
              <a:ext cx="0" cy="152439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64"/>
            <p:cNvSpPr>
              <a:spLocks noChangeAspect="1" noChangeShapeType="1"/>
            </p:cNvSpPr>
            <p:nvPr/>
          </p:nvSpPr>
          <p:spPr bwMode="auto">
            <a:xfrm>
              <a:off x="7543800" y="5528697"/>
              <a:ext cx="0" cy="4927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64"/>
            <p:cNvSpPr>
              <a:spLocks noChangeAspect="1" noChangeShapeType="1"/>
            </p:cNvSpPr>
            <p:nvPr/>
          </p:nvSpPr>
          <p:spPr bwMode="auto">
            <a:xfrm>
              <a:off x="6781800" y="5509592"/>
              <a:ext cx="0" cy="5118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64"/>
            <p:cNvSpPr>
              <a:spLocks noChangeAspect="1" noChangeShapeType="1"/>
            </p:cNvSpPr>
            <p:nvPr/>
          </p:nvSpPr>
          <p:spPr bwMode="auto">
            <a:xfrm>
              <a:off x="6705600" y="5786619"/>
              <a:ext cx="0" cy="2347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64"/>
            <p:cNvSpPr>
              <a:spLocks noChangeAspect="1" noChangeShapeType="1"/>
            </p:cNvSpPr>
            <p:nvPr/>
          </p:nvSpPr>
          <p:spPr bwMode="auto">
            <a:xfrm>
              <a:off x="7086600" y="5786619"/>
              <a:ext cx="0" cy="2347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64"/>
            <p:cNvSpPr>
              <a:spLocks noChangeAspect="1" noChangeShapeType="1"/>
            </p:cNvSpPr>
            <p:nvPr/>
          </p:nvSpPr>
          <p:spPr bwMode="auto">
            <a:xfrm>
              <a:off x="7315200" y="5786619"/>
              <a:ext cx="0" cy="2347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64"/>
            <p:cNvSpPr>
              <a:spLocks noChangeAspect="1" noChangeShapeType="1"/>
            </p:cNvSpPr>
            <p:nvPr/>
          </p:nvSpPr>
          <p:spPr bwMode="auto">
            <a:xfrm>
              <a:off x="7490792" y="5786619"/>
              <a:ext cx="0" cy="2347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4648200" y="2590800"/>
            <a:ext cx="4953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71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0.29583 0.044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00" y="22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84" grpId="0" animBg="1"/>
      <p:bldP spid="87" grpId="0" animBg="1"/>
      <p:bldP spid="12" grpId="0" animBg="1"/>
      <p:bldP spid="94" grpId="0" animBg="1"/>
      <p:bldP spid="151" grpId="0" animBg="1"/>
      <p:bldP spid="152" grpId="0" animBg="1"/>
      <p:bldP spid="15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47800"/>
            <a:ext cx="8229600" cy="457200"/>
          </a:xfr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sv-SE" sz="2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Top down                               Bottom up</a:t>
            </a:r>
            <a:endParaRPr lang="sv-SE" sz="2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Charge distribution</a:t>
            </a:r>
            <a:endParaRPr kumimoji="0" lang="sv-SE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41" name="Text Box 72"/>
          <p:cNvSpPr txBox="1">
            <a:spLocks noChangeAspect="1" noChangeArrowheads="1"/>
          </p:cNvSpPr>
          <p:nvPr/>
        </p:nvSpPr>
        <p:spPr bwMode="auto">
          <a:xfrm>
            <a:off x="5936355" y="4700586"/>
            <a:ext cx="14382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000000"/>
                </a:solidFill>
              </a:rPr>
              <a:t>mass/charge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2" name="Text Box 72"/>
          <p:cNvSpPr txBox="1">
            <a:spLocks noChangeAspect="1" noChangeArrowheads="1"/>
          </p:cNvSpPr>
          <p:nvPr/>
        </p:nvSpPr>
        <p:spPr bwMode="auto">
          <a:xfrm rot="-5400000">
            <a:off x="4497598" y="3241048"/>
            <a:ext cx="10294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000000"/>
                </a:solidFill>
              </a:rPr>
              <a:t>intensity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Text Box 72"/>
          <p:cNvSpPr txBox="1">
            <a:spLocks noChangeAspect="1" noChangeArrowheads="1"/>
          </p:cNvSpPr>
          <p:nvPr/>
        </p:nvSpPr>
        <p:spPr bwMode="auto">
          <a:xfrm>
            <a:off x="1798630" y="4700586"/>
            <a:ext cx="14382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000000"/>
                </a:solidFill>
              </a:rPr>
              <a:t>mass/charge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4" name="Text Box 72"/>
          <p:cNvSpPr txBox="1">
            <a:spLocks noChangeAspect="1" noChangeArrowheads="1"/>
          </p:cNvSpPr>
          <p:nvPr/>
        </p:nvSpPr>
        <p:spPr bwMode="auto">
          <a:xfrm rot="-5400000">
            <a:off x="359873" y="3241048"/>
            <a:ext cx="10294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000000"/>
                </a:solidFill>
              </a:rPr>
              <a:t>intensity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3" name="Rectangle 61"/>
          <p:cNvSpPr>
            <a:spLocks noChangeAspect="1" noChangeArrowheads="1"/>
          </p:cNvSpPr>
          <p:nvPr/>
        </p:nvSpPr>
        <p:spPr bwMode="auto">
          <a:xfrm>
            <a:off x="5165036" y="2120348"/>
            <a:ext cx="2971800" cy="264372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64"/>
          <p:cNvSpPr>
            <a:spLocks noChangeAspect="1" noChangeShapeType="1"/>
          </p:cNvSpPr>
          <p:nvPr/>
        </p:nvSpPr>
        <p:spPr bwMode="auto">
          <a:xfrm>
            <a:off x="6367907" y="2590434"/>
            <a:ext cx="0" cy="218167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64"/>
          <p:cNvSpPr>
            <a:spLocks noChangeAspect="1" noChangeShapeType="1"/>
          </p:cNvSpPr>
          <p:nvPr/>
        </p:nvSpPr>
        <p:spPr bwMode="auto">
          <a:xfrm>
            <a:off x="7570779" y="4603357"/>
            <a:ext cx="0" cy="16874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64"/>
          <p:cNvSpPr>
            <a:spLocks noChangeAspect="1" noChangeShapeType="1"/>
          </p:cNvSpPr>
          <p:nvPr/>
        </p:nvSpPr>
        <p:spPr bwMode="auto">
          <a:xfrm>
            <a:off x="5959403" y="3442210"/>
            <a:ext cx="0" cy="132989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64"/>
          <p:cNvSpPr>
            <a:spLocks noChangeAspect="1" noChangeShapeType="1"/>
          </p:cNvSpPr>
          <p:nvPr/>
        </p:nvSpPr>
        <p:spPr bwMode="auto">
          <a:xfrm>
            <a:off x="5766943" y="4299933"/>
            <a:ext cx="0" cy="4360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72"/>
          <p:cNvSpPr txBox="1">
            <a:spLocks noChangeAspect="1" noChangeArrowheads="1"/>
          </p:cNvSpPr>
          <p:nvPr/>
        </p:nvSpPr>
        <p:spPr bwMode="auto">
          <a:xfrm>
            <a:off x="7414924" y="4318819"/>
            <a:ext cx="518395" cy="57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 smtClean="0">
                <a:solidFill>
                  <a:srgbClr val="000000"/>
                </a:solidFill>
              </a:rPr>
              <a:t>1+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9" name="Text Box 72"/>
          <p:cNvSpPr txBox="1">
            <a:spLocks noChangeAspect="1" noChangeArrowheads="1"/>
          </p:cNvSpPr>
          <p:nvPr/>
        </p:nvSpPr>
        <p:spPr bwMode="auto">
          <a:xfrm>
            <a:off x="6226961" y="2297863"/>
            <a:ext cx="518395" cy="57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 smtClean="0">
                <a:solidFill>
                  <a:srgbClr val="000000"/>
                </a:solidFill>
              </a:rPr>
              <a:t>2+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0" name="Text Box 72"/>
          <p:cNvSpPr txBox="1">
            <a:spLocks noChangeAspect="1" noChangeArrowheads="1"/>
          </p:cNvSpPr>
          <p:nvPr/>
        </p:nvSpPr>
        <p:spPr bwMode="auto">
          <a:xfrm>
            <a:off x="5803190" y="3149315"/>
            <a:ext cx="518395" cy="57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 smtClean="0">
                <a:solidFill>
                  <a:srgbClr val="000000"/>
                </a:solidFill>
              </a:rPr>
              <a:t>3+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1" name="Text Box 72"/>
          <p:cNvSpPr txBox="1">
            <a:spLocks noChangeAspect="1" noChangeArrowheads="1"/>
          </p:cNvSpPr>
          <p:nvPr/>
        </p:nvSpPr>
        <p:spPr bwMode="auto">
          <a:xfrm>
            <a:off x="5601252" y="4014019"/>
            <a:ext cx="518395" cy="57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 smtClean="0">
                <a:solidFill>
                  <a:srgbClr val="000000"/>
                </a:solidFill>
              </a:rPr>
              <a:t>4+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" name="Rectangle 61"/>
          <p:cNvSpPr>
            <a:spLocks noChangeAspect="1" noChangeArrowheads="1"/>
          </p:cNvSpPr>
          <p:nvPr/>
        </p:nvSpPr>
        <p:spPr bwMode="auto">
          <a:xfrm>
            <a:off x="1143000" y="2110408"/>
            <a:ext cx="2971800" cy="265176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64"/>
          <p:cNvSpPr>
            <a:spLocks noChangeAspect="1" noChangeShapeType="1"/>
          </p:cNvSpPr>
          <p:nvPr/>
        </p:nvSpPr>
        <p:spPr bwMode="auto">
          <a:xfrm>
            <a:off x="2334173" y="2561976"/>
            <a:ext cx="0" cy="218830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72"/>
          <p:cNvSpPr txBox="1">
            <a:spLocks noChangeAspect="1" noChangeArrowheads="1"/>
          </p:cNvSpPr>
          <p:nvPr/>
        </p:nvSpPr>
        <p:spPr bwMode="auto">
          <a:xfrm>
            <a:off x="2319876" y="2540767"/>
            <a:ext cx="659308" cy="572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 smtClean="0">
                <a:solidFill>
                  <a:srgbClr val="000000"/>
                </a:solidFill>
              </a:rPr>
              <a:t>27+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5" name="Line 64"/>
          <p:cNvSpPr>
            <a:spLocks noChangeAspect="1" noChangeShapeType="1"/>
          </p:cNvSpPr>
          <p:nvPr/>
        </p:nvSpPr>
        <p:spPr bwMode="auto">
          <a:xfrm>
            <a:off x="2488552" y="2819898"/>
            <a:ext cx="0" cy="193038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64"/>
          <p:cNvSpPr>
            <a:spLocks noChangeAspect="1" noChangeShapeType="1"/>
          </p:cNvSpPr>
          <p:nvPr/>
        </p:nvSpPr>
        <p:spPr bwMode="auto">
          <a:xfrm>
            <a:off x="2642931" y="3077820"/>
            <a:ext cx="0" cy="167246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64"/>
          <p:cNvSpPr>
            <a:spLocks noChangeAspect="1" noChangeShapeType="1"/>
          </p:cNvSpPr>
          <p:nvPr/>
        </p:nvSpPr>
        <p:spPr bwMode="auto">
          <a:xfrm>
            <a:off x="2797311" y="3464703"/>
            <a:ext cx="0" cy="128557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64"/>
          <p:cNvSpPr>
            <a:spLocks noChangeAspect="1" noChangeShapeType="1"/>
          </p:cNvSpPr>
          <p:nvPr/>
        </p:nvSpPr>
        <p:spPr bwMode="auto">
          <a:xfrm>
            <a:off x="2951690" y="3851585"/>
            <a:ext cx="0" cy="89869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64"/>
          <p:cNvSpPr>
            <a:spLocks noChangeAspect="1" noChangeShapeType="1"/>
          </p:cNvSpPr>
          <p:nvPr/>
        </p:nvSpPr>
        <p:spPr bwMode="auto">
          <a:xfrm>
            <a:off x="3106068" y="4238468"/>
            <a:ext cx="0" cy="5118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64"/>
          <p:cNvSpPr>
            <a:spLocks noChangeAspect="1" noChangeShapeType="1"/>
          </p:cNvSpPr>
          <p:nvPr/>
        </p:nvSpPr>
        <p:spPr bwMode="auto">
          <a:xfrm>
            <a:off x="2179793" y="2433015"/>
            <a:ext cx="0" cy="231726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4"/>
          <p:cNvSpPr>
            <a:spLocks noChangeAspect="1" noChangeShapeType="1"/>
          </p:cNvSpPr>
          <p:nvPr/>
        </p:nvSpPr>
        <p:spPr bwMode="auto">
          <a:xfrm>
            <a:off x="2025414" y="2561976"/>
            <a:ext cx="0" cy="218830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64"/>
          <p:cNvSpPr>
            <a:spLocks noChangeAspect="1" noChangeShapeType="1"/>
          </p:cNvSpPr>
          <p:nvPr/>
        </p:nvSpPr>
        <p:spPr bwMode="auto">
          <a:xfrm>
            <a:off x="1716655" y="3813374"/>
            <a:ext cx="0" cy="92183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64"/>
          <p:cNvSpPr>
            <a:spLocks noChangeAspect="1" noChangeShapeType="1"/>
          </p:cNvSpPr>
          <p:nvPr/>
        </p:nvSpPr>
        <p:spPr bwMode="auto">
          <a:xfrm>
            <a:off x="1407897" y="4515494"/>
            <a:ext cx="0" cy="23478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64"/>
          <p:cNvSpPr>
            <a:spLocks noChangeAspect="1" noChangeShapeType="1"/>
          </p:cNvSpPr>
          <p:nvPr/>
        </p:nvSpPr>
        <p:spPr bwMode="auto">
          <a:xfrm>
            <a:off x="1871035" y="3225886"/>
            <a:ext cx="0" cy="152439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64"/>
          <p:cNvSpPr>
            <a:spLocks noChangeAspect="1" noChangeShapeType="1"/>
          </p:cNvSpPr>
          <p:nvPr/>
        </p:nvSpPr>
        <p:spPr bwMode="auto">
          <a:xfrm>
            <a:off x="1562276" y="4257572"/>
            <a:ext cx="0" cy="49270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72"/>
          <p:cNvSpPr txBox="1">
            <a:spLocks noChangeAspect="1" noChangeArrowheads="1"/>
          </p:cNvSpPr>
          <p:nvPr/>
        </p:nvSpPr>
        <p:spPr bwMode="auto">
          <a:xfrm>
            <a:off x="1591022" y="2932231"/>
            <a:ext cx="659308" cy="572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 smtClean="0">
                <a:solidFill>
                  <a:srgbClr val="000000"/>
                </a:solidFill>
              </a:rPr>
              <a:t>31+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181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47800"/>
            <a:ext cx="8229600" cy="457200"/>
          </a:xfr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sv-SE" sz="2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Top down                               Bottom up</a:t>
            </a:r>
            <a:endParaRPr lang="sv-SE" sz="2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017644"/>
            <a:ext cx="2971800" cy="265176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l="32928" r="33536"/>
          <a:stretch>
            <a:fillRect/>
          </a:stretch>
        </p:blipFill>
        <p:spPr bwMode="auto">
          <a:xfrm>
            <a:off x="5181600" y="1981200"/>
            <a:ext cx="2971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858000" y="2057400"/>
            <a:ext cx="1219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Isotope distribution</a:t>
            </a:r>
            <a:endParaRPr kumimoji="0" lang="sv-SE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41" name="Text Box 72"/>
          <p:cNvSpPr txBox="1">
            <a:spLocks noChangeAspect="1" noChangeArrowheads="1"/>
          </p:cNvSpPr>
          <p:nvPr/>
        </p:nvSpPr>
        <p:spPr bwMode="auto">
          <a:xfrm>
            <a:off x="5936355" y="4700586"/>
            <a:ext cx="14382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000000"/>
                </a:solidFill>
              </a:rPr>
              <a:t>mass/charge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2" name="Text Box 72"/>
          <p:cNvSpPr txBox="1">
            <a:spLocks noChangeAspect="1" noChangeArrowheads="1"/>
          </p:cNvSpPr>
          <p:nvPr/>
        </p:nvSpPr>
        <p:spPr bwMode="auto">
          <a:xfrm rot="-5400000">
            <a:off x="4497598" y="3241048"/>
            <a:ext cx="10294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000000"/>
                </a:solidFill>
              </a:rPr>
              <a:t>intensity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Text Box 72"/>
          <p:cNvSpPr txBox="1">
            <a:spLocks noChangeAspect="1" noChangeArrowheads="1"/>
          </p:cNvSpPr>
          <p:nvPr/>
        </p:nvSpPr>
        <p:spPr bwMode="auto">
          <a:xfrm>
            <a:off x="1798630" y="4700586"/>
            <a:ext cx="14382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000000"/>
                </a:solidFill>
              </a:rPr>
              <a:t>mass/charge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4" name="Text Box 72"/>
          <p:cNvSpPr txBox="1">
            <a:spLocks noChangeAspect="1" noChangeArrowheads="1"/>
          </p:cNvSpPr>
          <p:nvPr/>
        </p:nvSpPr>
        <p:spPr bwMode="auto">
          <a:xfrm rot="-5400000">
            <a:off x="359873" y="3241048"/>
            <a:ext cx="10294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000000"/>
                </a:solidFill>
              </a:rPr>
              <a:t>intensity</a:t>
            </a:r>
            <a:endParaRPr lang="en-US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181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87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Post-translational modification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101" name="Line 88"/>
          <p:cNvSpPr>
            <a:spLocks noChangeShapeType="1"/>
          </p:cNvSpPr>
          <p:nvPr/>
        </p:nvSpPr>
        <p:spPr bwMode="auto">
          <a:xfrm>
            <a:off x="609600" y="914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2" descr="C:\Joe's stuff - 2003\PTM tabl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66800"/>
            <a:ext cx="6900863" cy="5486400"/>
          </a:xfrm>
          <a:prstGeom prst="rect">
            <a:avLst/>
          </a:prstGeom>
          <a:noFill/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04125" y="5245100"/>
            <a:ext cx="13874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Mann and Jensen, Nature Biotech. 21, 255 (2003)</a:t>
            </a:r>
          </a:p>
        </p:txBody>
      </p:sp>
    </p:spTree>
    <p:extLst>
      <p:ext uri="{BB962C8B-B14F-4D97-AF65-F5344CB8AC3E}">
        <p14:creationId xmlns:p14="http://schemas.microsoft.com/office/powerpoint/2010/main" val="2719826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sv-SE" sz="2800" b="1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Fragmentation</a:t>
            </a:r>
            <a:endParaRPr lang="sv-SE" sz="2800" b="1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828800" y="800100"/>
            <a:ext cx="5257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52400" y="1752600"/>
            <a:ext cx="36850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2"/>
          <p:cNvSpPr txBox="1">
            <a:spLocks noChangeArrowheads="1"/>
          </p:cNvSpPr>
          <p:nvPr/>
        </p:nvSpPr>
        <p:spPr bwMode="auto">
          <a:xfrm>
            <a:off x="838200" y="12192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sv-SE" sz="2500" b="1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Top down</a:t>
            </a:r>
            <a:endParaRPr lang="sv-SE" sz="2500" b="1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37" name="Rectangle 2"/>
          <p:cNvSpPr txBox="1">
            <a:spLocks noChangeArrowheads="1"/>
          </p:cNvSpPr>
          <p:nvPr/>
        </p:nvSpPr>
        <p:spPr bwMode="auto">
          <a:xfrm>
            <a:off x="6172200" y="1219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sv-SE" sz="2500" b="1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Bottom up</a:t>
            </a:r>
            <a:endParaRPr lang="sv-SE" sz="2500" b="1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2" name="Group 80"/>
          <p:cNvGrpSpPr>
            <a:grpSpLocks noChangeAspect="1"/>
          </p:cNvGrpSpPr>
          <p:nvPr/>
        </p:nvGrpSpPr>
        <p:grpSpPr>
          <a:xfrm>
            <a:off x="5181600" y="1676400"/>
            <a:ext cx="3911600" cy="373380"/>
            <a:chOff x="3429000" y="1828800"/>
            <a:chExt cx="5588000" cy="762000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3759200" y="2006601"/>
              <a:ext cx="5257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305800" y="1876425"/>
              <a:ext cx="0" cy="28575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7239000" y="1876425"/>
              <a:ext cx="0" cy="28575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6705600" y="1876425"/>
              <a:ext cx="0" cy="28575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6172200" y="1876425"/>
              <a:ext cx="0" cy="28575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5105400" y="1876425"/>
              <a:ext cx="0" cy="28575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4267200" y="1876425"/>
              <a:ext cx="0" cy="28575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8305800" y="2209800"/>
              <a:ext cx="0" cy="28575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5105400" y="2209800"/>
              <a:ext cx="0" cy="28575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4267200" y="2209800"/>
              <a:ext cx="0" cy="28575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5105400" y="1876425"/>
              <a:ext cx="2133600" cy="71437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751900" y="2233613"/>
              <a:ext cx="476250" cy="238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429000" y="1828800"/>
              <a:ext cx="838200" cy="71437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2"/>
          <p:cNvSpPr txBox="1">
            <a:spLocks noChangeArrowheads="1"/>
          </p:cNvSpPr>
          <p:nvPr/>
        </p:nvSpPr>
        <p:spPr bwMode="auto">
          <a:xfrm>
            <a:off x="3276600" y="20574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sv-SE" sz="2500" b="1" i="1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Fragmentation</a:t>
            </a:r>
            <a:endParaRPr lang="sv-SE" sz="2500" b="1" i="1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8" name="Line 93"/>
          <p:cNvSpPr>
            <a:spLocks noChangeShapeType="1"/>
          </p:cNvSpPr>
          <p:nvPr/>
        </p:nvSpPr>
        <p:spPr bwMode="auto">
          <a:xfrm>
            <a:off x="3429000" y="1828800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" name="Line 93"/>
          <p:cNvSpPr>
            <a:spLocks noChangeShapeType="1"/>
          </p:cNvSpPr>
          <p:nvPr/>
        </p:nvSpPr>
        <p:spPr bwMode="auto">
          <a:xfrm flipH="1">
            <a:off x="3505200" y="914400"/>
            <a:ext cx="68580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" name="Line 93"/>
          <p:cNvSpPr>
            <a:spLocks noChangeShapeType="1"/>
          </p:cNvSpPr>
          <p:nvPr/>
        </p:nvSpPr>
        <p:spPr bwMode="auto">
          <a:xfrm>
            <a:off x="5105400" y="914400"/>
            <a:ext cx="68580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" name="Line 93"/>
          <p:cNvSpPr>
            <a:spLocks noChangeShapeType="1"/>
          </p:cNvSpPr>
          <p:nvPr/>
        </p:nvSpPr>
        <p:spPr bwMode="auto">
          <a:xfrm>
            <a:off x="5943600" y="1823112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>
            <a:off x="152400" y="2819400"/>
            <a:ext cx="36850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52400" y="2971800"/>
            <a:ext cx="36850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52400" y="3124200"/>
            <a:ext cx="36850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52400" y="3276600"/>
            <a:ext cx="36850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52400" y="3429000"/>
            <a:ext cx="36850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52400" y="3581400"/>
            <a:ext cx="36850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52400" y="3733800"/>
            <a:ext cx="36850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52400" y="3886200"/>
            <a:ext cx="36850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52400" y="4038600"/>
            <a:ext cx="36850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52400" y="4191000"/>
            <a:ext cx="36850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52400" y="4343400"/>
            <a:ext cx="36850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52400" y="4495800"/>
            <a:ext cx="36850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52400" y="4648200"/>
            <a:ext cx="36850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152400" y="4800600"/>
            <a:ext cx="36850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52400" y="4953000"/>
            <a:ext cx="36850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152400" y="5105400"/>
            <a:ext cx="36850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152400" y="5257800"/>
            <a:ext cx="36850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52400" y="5410200"/>
            <a:ext cx="36850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52400" y="5562600"/>
            <a:ext cx="36850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152400" y="5715000"/>
            <a:ext cx="36850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52400" y="5867400"/>
            <a:ext cx="36850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152400" y="6019800"/>
            <a:ext cx="36850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52400" y="6172200"/>
            <a:ext cx="36850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304800" y="27432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57200" y="28956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609600" y="30480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762000" y="32004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914400" y="33528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066800" y="35052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1219200" y="36576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1371600" y="38100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1524000" y="39624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1676400" y="41148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1828800" y="42672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1981200" y="44196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2133600" y="45720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286000" y="47244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2438400" y="48768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590800" y="50292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743200" y="51816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2895600" y="53340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048000" y="54864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3200400" y="56388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3352800" y="57912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3505200" y="59436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3657600" y="60960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Connector 175"/>
          <p:cNvCxnSpPr/>
          <p:nvPr/>
        </p:nvCxnSpPr>
        <p:spPr>
          <a:xfrm flipV="1">
            <a:off x="5794248" y="2971800"/>
            <a:ext cx="5303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5862488" y="28956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/>
          <p:cNvCxnSpPr/>
          <p:nvPr/>
        </p:nvCxnSpPr>
        <p:spPr>
          <a:xfrm flipV="1">
            <a:off x="5786288" y="3124200"/>
            <a:ext cx="5303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5786288" y="3276600"/>
            <a:ext cx="5303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6014888" y="30480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6167288" y="32004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Connector 186"/>
          <p:cNvCxnSpPr/>
          <p:nvPr/>
        </p:nvCxnSpPr>
        <p:spPr>
          <a:xfrm flipV="1">
            <a:off x="7144512" y="2819400"/>
            <a:ext cx="69494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7153656" y="27432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 flipV="1">
            <a:off x="7153656" y="2971800"/>
            <a:ext cx="69494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7153656" y="3124200"/>
            <a:ext cx="69494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7153656" y="3276600"/>
            <a:ext cx="69494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7153656" y="3429000"/>
            <a:ext cx="69494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7306056" y="28956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7458456" y="30480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7610856" y="32004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7763256" y="33528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/>
          <p:cNvCxnSpPr/>
          <p:nvPr/>
        </p:nvCxnSpPr>
        <p:spPr>
          <a:xfrm flipV="1">
            <a:off x="5786288" y="2819400"/>
            <a:ext cx="5303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5786288" y="27432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8592312" y="2819400"/>
            <a:ext cx="4754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Line 93"/>
          <p:cNvSpPr>
            <a:spLocks noChangeShapeType="1"/>
          </p:cNvSpPr>
          <p:nvPr/>
        </p:nvSpPr>
        <p:spPr bwMode="auto">
          <a:xfrm flipH="1">
            <a:off x="7543800" y="1828800"/>
            <a:ext cx="60960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02" name="Straight Connector 201"/>
          <p:cNvCxnSpPr/>
          <p:nvPr/>
        </p:nvCxnSpPr>
        <p:spPr>
          <a:xfrm flipV="1">
            <a:off x="8592312" y="2971800"/>
            <a:ext cx="4754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8592312" y="3124200"/>
            <a:ext cx="4754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Line 93"/>
          <p:cNvSpPr>
            <a:spLocks noChangeShapeType="1"/>
          </p:cNvSpPr>
          <p:nvPr/>
        </p:nvSpPr>
        <p:spPr bwMode="auto">
          <a:xfrm>
            <a:off x="8839200" y="1828800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8686800" y="27432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8839200" y="28956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8991600" y="3048000"/>
            <a:ext cx="76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71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sv-SE" sz="2800" b="1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Alternative Splicing</a:t>
            </a:r>
            <a:endParaRPr lang="sv-SE" sz="2800" b="1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7" name="Rectangle 2"/>
          <p:cNvSpPr txBox="1">
            <a:spLocks noChangeArrowheads="1"/>
          </p:cNvSpPr>
          <p:nvPr/>
        </p:nvSpPr>
        <p:spPr bwMode="auto">
          <a:xfrm>
            <a:off x="3429000" y="1981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sv-SE" sz="2500" b="1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Top down</a:t>
            </a:r>
            <a:endParaRPr lang="sv-SE" sz="2500" b="1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16" name="Rectangle 2"/>
          <p:cNvSpPr txBox="1">
            <a:spLocks noChangeArrowheads="1"/>
          </p:cNvSpPr>
          <p:nvPr/>
        </p:nvSpPr>
        <p:spPr bwMode="auto">
          <a:xfrm>
            <a:off x="3505200" y="4267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sv-SE" sz="2500" b="1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Bottom up</a:t>
            </a:r>
            <a:endParaRPr lang="sv-SE" sz="2500" b="1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17" name="Rectangle 36"/>
          <p:cNvSpPr>
            <a:spLocks noChangeArrowheads="1"/>
          </p:cNvSpPr>
          <p:nvPr/>
        </p:nvSpPr>
        <p:spPr bwMode="auto">
          <a:xfrm>
            <a:off x="1543050" y="3216215"/>
            <a:ext cx="236601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Rectangle 37"/>
          <p:cNvSpPr>
            <a:spLocks noChangeArrowheads="1"/>
          </p:cNvSpPr>
          <p:nvPr/>
        </p:nvSpPr>
        <p:spPr bwMode="auto">
          <a:xfrm>
            <a:off x="3909060" y="3216215"/>
            <a:ext cx="1314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Rectangle 38"/>
          <p:cNvSpPr>
            <a:spLocks noChangeArrowheads="1"/>
          </p:cNvSpPr>
          <p:nvPr/>
        </p:nvSpPr>
        <p:spPr bwMode="auto">
          <a:xfrm>
            <a:off x="5223510" y="3216215"/>
            <a:ext cx="78867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Rectangle 39"/>
          <p:cNvSpPr>
            <a:spLocks noChangeArrowheads="1"/>
          </p:cNvSpPr>
          <p:nvPr/>
        </p:nvSpPr>
        <p:spPr bwMode="auto">
          <a:xfrm>
            <a:off x="6012180" y="3216215"/>
            <a:ext cx="394335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Rectangle 40"/>
          <p:cNvSpPr>
            <a:spLocks noChangeArrowheads="1"/>
          </p:cNvSpPr>
          <p:nvPr/>
        </p:nvSpPr>
        <p:spPr bwMode="auto">
          <a:xfrm>
            <a:off x="6406515" y="3216215"/>
            <a:ext cx="131445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Rectangle 41"/>
          <p:cNvSpPr>
            <a:spLocks noChangeArrowheads="1"/>
          </p:cNvSpPr>
          <p:nvPr/>
        </p:nvSpPr>
        <p:spPr bwMode="auto">
          <a:xfrm>
            <a:off x="228600" y="3216215"/>
            <a:ext cx="1314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Rectangle 42"/>
          <p:cNvSpPr>
            <a:spLocks noChangeArrowheads="1"/>
          </p:cNvSpPr>
          <p:nvPr/>
        </p:nvSpPr>
        <p:spPr bwMode="auto">
          <a:xfrm>
            <a:off x="7720965" y="3216215"/>
            <a:ext cx="1314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Text Box 55"/>
          <p:cNvSpPr txBox="1">
            <a:spLocks noChangeArrowheads="1"/>
          </p:cNvSpPr>
          <p:nvPr/>
        </p:nvSpPr>
        <p:spPr bwMode="auto">
          <a:xfrm>
            <a:off x="2204799" y="3181290"/>
            <a:ext cx="168140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Arial" charset="0"/>
              </a:rPr>
              <a:t>Exon</a:t>
            </a:r>
            <a:r>
              <a:rPr lang="en-US" sz="2000" dirty="0">
                <a:solidFill>
                  <a:schemeClr val="bg1"/>
                </a:solidFill>
                <a:latin typeface="Arial" charset="0"/>
              </a:rPr>
              <a:t> 1</a:t>
            </a:r>
          </a:p>
        </p:txBody>
      </p:sp>
      <p:sp>
        <p:nvSpPr>
          <p:cNvPr id="155" name="Text Box 56"/>
          <p:cNvSpPr txBox="1">
            <a:spLocks noChangeArrowheads="1"/>
          </p:cNvSpPr>
          <p:nvPr/>
        </p:nvSpPr>
        <p:spPr bwMode="auto">
          <a:xfrm>
            <a:off x="5316084" y="3181290"/>
            <a:ext cx="5646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6" name="Text Box 57"/>
          <p:cNvSpPr txBox="1">
            <a:spLocks noChangeArrowheads="1"/>
          </p:cNvSpPr>
          <p:nvPr/>
        </p:nvSpPr>
        <p:spPr bwMode="auto">
          <a:xfrm>
            <a:off x="6761979" y="3181290"/>
            <a:ext cx="5646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lang="en-US" sz="20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>
            <a:off x="1623392" y="3733800"/>
            <a:ext cx="35780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1981200" y="3886200"/>
            <a:ext cx="228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2286000" y="4038600"/>
            <a:ext cx="45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3071192" y="4191000"/>
            <a:ext cx="28160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5334000" y="3810000"/>
            <a:ext cx="35780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5715000" y="3962400"/>
            <a:ext cx="228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3429000" y="4343400"/>
            <a:ext cx="228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553200" y="3810000"/>
            <a:ext cx="228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6781800" y="3962400"/>
            <a:ext cx="381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7391400" y="4114800"/>
            <a:ext cx="152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600200" y="2590800"/>
            <a:ext cx="2286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1600200" y="2743200"/>
            <a:ext cx="2286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6400800" y="2590800"/>
            <a:ext cx="1295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231296" y="2743200"/>
            <a:ext cx="76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886200" y="2590800"/>
            <a:ext cx="2514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3886200" y="2743200"/>
            <a:ext cx="1371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414052" y="5105400"/>
            <a:ext cx="1524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5201480" y="4876800"/>
            <a:ext cx="1524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3760304" y="4876800"/>
            <a:ext cx="1524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756992" y="5105400"/>
            <a:ext cx="1524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932584" y="5105400"/>
            <a:ext cx="2514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3859696" y="4876800"/>
            <a:ext cx="1371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071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Connector 117"/>
          <p:cNvCxnSpPr/>
          <p:nvPr/>
        </p:nvCxnSpPr>
        <p:spPr>
          <a:xfrm>
            <a:off x="3683000" y="5702300"/>
            <a:ext cx="5257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4381500" y="5593079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295900" y="5593079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6743700" y="5593079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8496300" y="5593079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3683000" y="5283200"/>
            <a:ext cx="5257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sv-SE" sz="2800" b="1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Correlations between modifications</a:t>
            </a:r>
            <a:endParaRPr lang="sv-SE" sz="2800" b="1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828800" y="800100"/>
            <a:ext cx="5257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514600" y="685800"/>
            <a:ext cx="228600" cy="228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29000" y="685800"/>
            <a:ext cx="228600" cy="2286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76800" y="685800"/>
            <a:ext cx="228600" cy="2286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29400" y="685800"/>
            <a:ext cx="228600" cy="228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5"/>
          <p:cNvGrpSpPr/>
          <p:nvPr/>
        </p:nvGrpSpPr>
        <p:grpSpPr>
          <a:xfrm>
            <a:off x="152400" y="1219200"/>
            <a:ext cx="5257800" cy="2743200"/>
            <a:chOff x="152400" y="3124200"/>
            <a:chExt cx="5257800" cy="27432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52400" y="3924300"/>
              <a:ext cx="5257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200400" y="38100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52400" y="4229100"/>
              <a:ext cx="5257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1752600" y="41148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52400" y="4533900"/>
              <a:ext cx="5257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1752600" y="44196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200400" y="44196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152400" y="4838700"/>
              <a:ext cx="5257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838200" y="47244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953000" y="47244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152400" y="5143500"/>
              <a:ext cx="5257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838200" y="5029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200400" y="5029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953000" y="5029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52400" y="5448300"/>
              <a:ext cx="5257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38200" y="53340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1752600" y="53340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4953000" y="53340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152400" y="5753100"/>
              <a:ext cx="5257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838200" y="56388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1752600" y="56388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3200400" y="56388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953000" y="56388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152400" y="3657600"/>
              <a:ext cx="5257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2"/>
            <p:cNvSpPr txBox="1">
              <a:spLocks noChangeArrowheads="1"/>
            </p:cNvSpPr>
            <p:nvPr/>
          </p:nvSpPr>
          <p:spPr bwMode="auto">
            <a:xfrm>
              <a:off x="1295400" y="3124200"/>
              <a:ext cx="2667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r>
                <a:rPr lang="sv-SE" sz="2500" b="1" kern="1200" dirty="0" smtClean="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rPr>
                <a:t>Top down</a:t>
              </a:r>
              <a:endParaRPr lang="sv-SE" sz="2500" b="1" kern="1200" dirty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sp>
        <p:nvSpPr>
          <p:cNvPr id="137" name="Rectangle 2"/>
          <p:cNvSpPr txBox="1">
            <a:spLocks noChangeArrowheads="1"/>
          </p:cNvSpPr>
          <p:nvPr/>
        </p:nvSpPr>
        <p:spPr bwMode="auto">
          <a:xfrm>
            <a:off x="4448175" y="4678679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sv-SE" sz="2500" b="1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Bottom up</a:t>
            </a:r>
            <a:endParaRPr lang="sv-SE" sz="2500" b="1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229600" y="5153024"/>
            <a:ext cx="0" cy="28575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162800" y="5153024"/>
            <a:ext cx="0" cy="28575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629400" y="5153024"/>
            <a:ext cx="0" cy="28575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096000" y="5153024"/>
            <a:ext cx="0" cy="28575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5029200" y="5153024"/>
            <a:ext cx="0" cy="28575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191000" y="5153024"/>
            <a:ext cx="0" cy="28575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8229600" y="5486399"/>
            <a:ext cx="0" cy="28575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7162800" y="5486399"/>
            <a:ext cx="0" cy="28575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6629400" y="5486399"/>
            <a:ext cx="0" cy="28575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096000" y="5486399"/>
            <a:ext cx="0" cy="28575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029200" y="5486399"/>
            <a:ext cx="0" cy="28575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4191000" y="5486399"/>
            <a:ext cx="0" cy="28575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7198068" y="5510212"/>
            <a:ext cx="1047750" cy="357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131783" y="5510212"/>
            <a:ext cx="476250" cy="238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29200" y="5153024"/>
            <a:ext cx="2133600" cy="71437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675700" y="5510212"/>
            <a:ext cx="476250" cy="238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352800" y="5105399"/>
            <a:ext cx="838200" cy="71437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514600" y="6858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629400" y="6858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514600" y="6858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6629400" y="6858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514600" y="6858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629400" y="6858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514600" y="6858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6629400" y="6858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71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0" grpId="0" animBg="1"/>
      <p:bldP spid="122" grpId="0" animBg="1"/>
      <p:bldP spid="123" grpId="0" animBg="1"/>
      <p:bldP spid="137" grpId="0"/>
      <p:bldP spid="84" grpId="0" animBg="1"/>
      <p:bldP spid="87" grpId="0" animBg="1"/>
      <p:bldP spid="12" grpId="0" animBg="1"/>
      <p:bldP spid="94" grpId="0" animBg="1"/>
      <p:bldP spid="151" grpId="0" animBg="1"/>
      <p:bldP spid="90" grpId="0" animBg="1"/>
      <p:bldP spid="90" grpId="1" animBg="1"/>
      <p:bldP spid="95" grpId="0" animBg="1"/>
      <p:bldP spid="95" grpId="1" animBg="1"/>
      <p:bldP spid="96" grpId="0" animBg="1"/>
      <p:bldP spid="96" grpId="1" animBg="1"/>
      <p:bldP spid="100" grpId="0" animBg="1"/>
      <p:bldP spid="100" grpId="1" animBg="1"/>
      <p:bldP spid="102" grpId="0" animBg="1"/>
      <p:bldP spid="102" grpId="1" animBg="1"/>
      <p:bldP spid="107" grpId="0" animBg="1"/>
      <p:bldP spid="107" grpId="1" animBg="1"/>
      <p:bldP spid="108" grpId="0" animBg="1"/>
      <p:bldP spid="1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85800" y="-762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 b="1" dirty="0">
                <a:latin typeface="Comic Sans MS" pitchFamily="66" charset="0"/>
              </a:rPr>
              <a:t>The </a:t>
            </a:r>
            <a:r>
              <a:rPr lang="en-US" sz="2800" b="1" dirty="0" err="1">
                <a:latin typeface="Comic Sans MS" pitchFamily="66" charset="0"/>
              </a:rPr>
              <a:t>Nucleosome</a:t>
            </a:r>
            <a:r>
              <a:rPr lang="en-US" sz="2800" b="1" dirty="0">
                <a:latin typeface="Comic Sans MS" pitchFamily="66" charset="0"/>
              </a:rPr>
              <a:t> Core Complex</a:t>
            </a:r>
          </a:p>
        </p:txBody>
      </p:sp>
      <p:pic>
        <p:nvPicPr>
          <p:cNvPr id="3" name="Picture 5" descr="Nuc structure-na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157287"/>
            <a:ext cx="5648325" cy="4699000"/>
          </a:xfrm>
          <a:prstGeom prst="rect">
            <a:avLst/>
          </a:prstGeom>
          <a:noFill/>
        </p:spPr>
      </p:pic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304800" y="1308100"/>
            <a:ext cx="1092200" cy="1739901"/>
            <a:chOff x="14" y="47"/>
            <a:chExt cx="688" cy="1096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69" y="47"/>
              <a:ext cx="2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1800">
                  <a:latin typeface="Palatino" pitchFamily="18" charset="0"/>
                </a:rPr>
                <a:t>H3</a:t>
              </a: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432" y="96"/>
              <a:ext cx="270" cy="144"/>
            </a:xfrm>
            <a:prstGeom prst="rect">
              <a:avLst/>
            </a:prstGeom>
            <a:solidFill>
              <a:srgbClr val="0033CC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69" y="335"/>
              <a:ext cx="2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1800">
                  <a:latin typeface="Palatino" pitchFamily="18" charset="0"/>
                </a:rPr>
                <a:t>H4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32" y="384"/>
              <a:ext cx="270" cy="144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14" y="623"/>
              <a:ext cx="39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1800">
                  <a:latin typeface="Palatino" pitchFamily="18" charset="0"/>
                </a:rPr>
                <a:t>H2A</a:t>
              </a: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432" y="672"/>
              <a:ext cx="270" cy="14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1" y="912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en-US" sz="1800">
                  <a:latin typeface="Palatino" pitchFamily="18" charset="0"/>
                </a:rPr>
                <a:t>H2B</a:t>
              </a: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432" y="960"/>
              <a:ext cx="270" cy="144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Line 15"/>
          <p:cNvSpPr>
            <a:spLocks noChangeShapeType="1"/>
          </p:cNvSpPr>
          <p:nvPr/>
        </p:nvSpPr>
        <p:spPr bwMode="auto">
          <a:xfrm flipH="1" flipV="1">
            <a:off x="6705600" y="1671637"/>
            <a:ext cx="1265928" cy="227654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7971528" y="1714625"/>
            <a:ext cx="9733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latin typeface="Palatino" pitchFamily="18" charset="0"/>
              </a:rPr>
              <a:t>H3 ‘tail’</a:t>
            </a:r>
            <a:endParaRPr lang="en-US" altLang="en-US" sz="1800" dirty="0">
              <a:latin typeface="Palatino" pitchFamily="18" charset="0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785938" y="5881687"/>
            <a:ext cx="464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/>
              <a:t>Luger et al., Nature, 389, 251-260, 1997</a:t>
            </a: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81000" y="0"/>
            <a:ext cx="8382000" cy="6667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Comic Sans MS" pitchFamily="66" charset="0"/>
              </a:rPr>
              <a:t>The N-terminal Tails of Histone H3 and H4</a:t>
            </a:r>
          </a:p>
        </p:txBody>
      </p:sp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1314450" y="4933950"/>
            <a:ext cx="7143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 dirty="0"/>
              <a:t>Methylation: mono-, di-, or trimethylation</a:t>
            </a:r>
          </a:p>
        </p:txBody>
      </p:sp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1314450" y="5619750"/>
            <a:ext cx="541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 dirty="0"/>
              <a:t>Acetylation</a:t>
            </a:r>
          </a:p>
        </p:txBody>
      </p:sp>
      <p:sp>
        <p:nvSpPr>
          <p:cNvPr id="5" name="Rectangle 119"/>
          <p:cNvSpPr>
            <a:spLocks noChangeArrowheads="1"/>
          </p:cNvSpPr>
          <p:nvPr/>
        </p:nvSpPr>
        <p:spPr bwMode="auto">
          <a:xfrm>
            <a:off x="857250" y="4979988"/>
            <a:ext cx="611188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124"/>
          <p:cNvSpPr>
            <a:spLocks noChangeArrowheads="1"/>
          </p:cNvSpPr>
          <p:nvPr/>
        </p:nvSpPr>
        <p:spPr bwMode="auto">
          <a:xfrm>
            <a:off x="857250" y="5667375"/>
            <a:ext cx="534988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114"/>
          <p:cNvSpPr>
            <a:spLocks noChangeArrowheads="1"/>
          </p:cNvSpPr>
          <p:nvPr/>
        </p:nvSpPr>
        <p:spPr bwMode="auto">
          <a:xfrm>
            <a:off x="893763" y="4343400"/>
            <a:ext cx="5365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1314450" y="4295775"/>
            <a:ext cx="541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0"/>
              <a:t>Phosphorylation</a:t>
            </a:r>
          </a:p>
        </p:txBody>
      </p:sp>
      <p:grpSp>
        <p:nvGrpSpPr>
          <p:cNvPr id="9" name="Group 244"/>
          <p:cNvGrpSpPr>
            <a:grpSpLocks/>
          </p:cNvGrpSpPr>
          <p:nvPr/>
        </p:nvGrpSpPr>
        <p:grpSpPr bwMode="auto">
          <a:xfrm>
            <a:off x="9525" y="1746250"/>
            <a:ext cx="9097963" cy="2085975"/>
            <a:chOff x="6" y="1100"/>
            <a:chExt cx="5731" cy="1314"/>
          </a:xfrm>
        </p:grpSpPr>
        <p:sp>
          <p:nvSpPr>
            <p:cNvPr id="10" name="Line 127"/>
            <p:cNvSpPr>
              <a:spLocks noChangeShapeType="1"/>
            </p:cNvSpPr>
            <p:nvPr/>
          </p:nvSpPr>
          <p:spPr bwMode="auto">
            <a:xfrm>
              <a:off x="3060" y="1238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28"/>
            <p:cNvSpPr>
              <a:spLocks noChangeShapeType="1"/>
            </p:cNvSpPr>
            <p:nvPr/>
          </p:nvSpPr>
          <p:spPr bwMode="auto">
            <a:xfrm>
              <a:off x="2730" y="1262"/>
              <a:ext cx="1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9"/>
            <p:cNvSpPr>
              <a:spLocks/>
            </p:cNvSpPr>
            <p:nvPr/>
          </p:nvSpPr>
          <p:spPr bwMode="auto">
            <a:xfrm>
              <a:off x="2730" y="1100"/>
              <a:ext cx="192" cy="168"/>
            </a:xfrm>
            <a:custGeom>
              <a:avLst/>
              <a:gdLst/>
              <a:ahLst/>
              <a:cxnLst>
                <a:cxn ang="0">
                  <a:pos x="192" y="84"/>
                </a:cxn>
                <a:cxn ang="0">
                  <a:pos x="0" y="0"/>
                </a:cxn>
                <a:cxn ang="0">
                  <a:pos x="0" y="168"/>
                </a:cxn>
                <a:cxn ang="0">
                  <a:pos x="192" y="84"/>
                </a:cxn>
              </a:cxnLst>
              <a:rect l="0" t="0" r="r" b="b"/>
              <a:pathLst>
                <a:path w="192" h="168">
                  <a:moveTo>
                    <a:pt x="192" y="84"/>
                  </a:moveTo>
                  <a:lnTo>
                    <a:pt x="0" y="0"/>
                  </a:lnTo>
                  <a:lnTo>
                    <a:pt x="0" y="168"/>
                  </a:lnTo>
                  <a:lnTo>
                    <a:pt x="192" y="84"/>
                  </a:lnTo>
                  <a:close/>
                </a:path>
              </a:pathLst>
            </a:custGeom>
            <a:solidFill>
              <a:srgbClr val="00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30"/>
            <p:cNvSpPr>
              <a:spLocks noChangeArrowheads="1"/>
            </p:cNvSpPr>
            <p:nvPr/>
          </p:nvSpPr>
          <p:spPr bwMode="auto">
            <a:xfrm>
              <a:off x="2676" y="1100"/>
              <a:ext cx="3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31"/>
            <p:cNvSpPr>
              <a:spLocks noChangeArrowheads="1"/>
            </p:cNvSpPr>
            <p:nvPr/>
          </p:nvSpPr>
          <p:spPr bwMode="auto">
            <a:xfrm>
              <a:off x="2736" y="1112"/>
              <a:ext cx="12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>
                  <a:latin typeface="Comic Sans MS" pitchFamily="66" charset="0"/>
                </a:rPr>
                <a:t>Ac</a:t>
              </a:r>
              <a:endParaRPr lang="en-US"/>
            </a:p>
          </p:txBody>
        </p:sp>
        <p:sp>
          <p:nvSpPr>
            <p:cNvPr id="15" name="Oval 132"/>
            <p:cNvSpPr>
              <a:spLocks noChangeArrowheads="1"/>
            </p:cNvSpPr>
            <p:nvPr/>
          </p:nvSpPr>
          <p:spPr bwMode="auto">
            <a:xfrm>
              <a:off x="2562" y="1340"/>
              <a:ext cx="192" cy="13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3"/>
            <p:cNvSpPr>
              <a:spLocks noChangeShapeType="1"/>
            </p:cNvSpPr>
            <p:nvPr/>
          </p:nvSpPr>
          <p:spPr bwMode="auto">
            <a:xfrm>
              <a:off x="2658" y="1472"/>
              <a:ext cx="1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34"/>
            <p:cNvSpPr>
              <a:spLocks noChangeArrowheads="1"/>
            </p:cNvSpPr>
            <p:nvPr/>
          </p:nvSpPr>
          <p:spPr bwMode="auto">
            <a:xfrm>
              <a:off x="1338" y="1346"/>
              <a:ext cx="192" cy="13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35"/>
            <p:cNvSpPr>
              <a:spLocks noChangeArrowheads="1"/>
            </p:cNvSpPr>
            <p:nvPr/>
          </p:nvSpPr>
          <p:spPr bwMode="auto">
            <a:xfrm>
              <a:off x="36" y="1496"/>
              <a:ext cx="5653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36"/>
            <p:cNvSpPr>
              <a:spLocks noChangeArrowheads="1"/>
            </p:cNvSpPr>
            <p:nvPr/>
          </p:nvSpPr>
          <p:spPr bwMode="auto">
            <a:xfrm>
              <a:off x="128" y="1532"/>
              <a:ext cx="55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 dirty="0"/>
                <a:t> H3 1-ARTKQTARKSTGGKAPRKQLATKAARKSAPATGGVKKPHRYRPTVALRE-50</a:t>
              </a:r>
              <a:endParaRPr lang="en-US" dirty="0"/>
            </a:p>
          </p:txBody>
        </p:sp>
        <p:sp>
          <p:nvSpPr>
            <p:cNvPr id="20" name="Oval 137"/>
            <p:cNvSpPr>
              <a:spLocks noChangeArrowheads="1"/>
            </p:cNvSpPr>
            <p:nvPr/>
          </p:nvSpPr>
          <p:spPr bwMode="auto">
            <a:xfrm>
              <a:off x="636" y="1340"/>
              <a:ext cx="192" cy="13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38"/>
            <p:cNvSpPr>
              <a:spLocks noChangeShapeType="1"/>
            </p:cNvSpPr>
            <p:nvPr/>
          </p:nvSpPr>
          <p:spPr bwMode="auto">
            <a:xfrm>
              <a:off x="732" y="1472"/>
              <a:ext cx="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39"/>
            <p:cNvSpPr>
              <a:spLocks noChangeShapeType="1"/>
            </p:cNvSpPr>
            <p:nvPr/>
          </p:nvSpPr>
          <p:spPr bwMode="auto">
            <a:xfrm>
              <a:off x="4071" y="1478"/>
              <a:ext cx="1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40"/>
            <p:cNvSpPr>
              <a:spLocks noChangeShapeType="1"/>
            </p:cNvSpPr>
            <p:nvPr/>
          </p:nvSpPr>
          <p:spPr bwMode="auto">
            <a:xfrm>
              <a:off x="3921" y="1472"/>
              <a:ext cx="6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41"/>
            <p:cNvSpPr>
              <a:spLocks/>
            </p:cNvSpPr>
            <p:nvPr/>
          </p:nvSpPr>
          <p:spPr bwMode="auto">
            <a:xfrm>
              <a:off x="3846" y="1331"/>
              <a:ext cx="144" cy="132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36"/>
                </a:cxn>
                <a:cxn ang="0">
                  <a:pos x="0" y="90"/>
                </a:cxn>
                <a:cxn ang="0">
                  <a:pos x="42" y="132"/>
                </a:cxn>
                <a:cxn ang="0">
                  <a:pos x="108" y="132"/>
                </a:cxn>
                <a:cxn ang="0">
                  <a:pos x="144" y="90"/>
                </a:cxn>
                <a:cxn ang="0">
                  <a:pos x="144" y="36"/>
                </a:cxn>
                <a:cxn ang="0">
                  <a:pos x="108" y="0"/>
                </a:cxn>
                <a:cxn ang="0">
                  <a:pos x="42" y="0"/>
                </a:cxn>
              </a:cxnLst>
              <a:rect l="0" t="0" r="r" b="b"/>
              <a:pathLst>
                <a:path w="144" h="132">
                  <a:moveTo>
                    <a:pt x="42" y="0"/>
                  </a:moveTo>
                  <a:lnTo>
                    <a:pt x="0" y="36"/>
                  </a:lnTo>
                  <a:lnTo>
                    <a:pt x="0" y="90"/>
                  </a:lnTo>
                  <a:lnTo>
                    <a:pt x="42" y="132"/>
                  </a:lnTo>
                  <a:lnTo>
                    <a:pt x="108" y="132"/>
                  </a:lnTo>
                  <a:lnTo>
                    <a:pt x="144" y="90"/>
                  </a:lnTo>
                  <a:lnTo>
                    <a:pt x="144" y="36"/>
                  </a:lnTo>
                  <a:lnTo>
                    <a:pt x="108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142"/>
            <p:cNvSpPr>
              <a:spLocks noChangeArrowheads="1"/>
            </p:cNvSpPr>
            <p:nvPr/>
          </p:nvSpPr>
          <p:spPr bwMode="auto">
            <a:xfrm>
              <a:off x="3825" y="1322"/>
              <a:ext cx="38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143"/>
            <p:cNvSpPr>
              <a:spLocks noChangeArrowheads="1"/>
            </p:cNvSpPr>
            <p:nvPr/>
          </p:nvSpPr>
          <p:spPr bwMode="auto">
            <a:xfrm>
              <a:off x="3885" y="1334"/>
              <a:ext cx="8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 dirty="0">
                  <a:latin typeface="Comic Sans MS" pitchFamily="66" charset="0"/>
                </a:rPr>
                <a:t>M</a:t>
              </a:r>
              <a:endParaRPr lang="en-US" dirty="0"/>
            </a:p>
          </p:txBody>
        </p:sp>
        <p:sp>
          <p:nvSpPr>
            <p:cNvPr id="27" name="Freeform 144"/>
            <p:cNvSpPr>
              <a:spLocks/>
            </p:cNvSpPr>
            <p:nvPr/>
          </p:nvSpPr>
          <p:spPr bwMode="auto">
            <a:xfrm>
              <a:off x="4007" y="1333"/>
              <a:ext cx="144" cy="13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0" y="42"/>
                </a:cxn>
                <a:cxn ang="0">
                  <a:pos x="0" y="96"/>
                </a:cxn>
                <a:cxn ang="0">
                  <a:pos x="36" y="132"/>
                </a:cxn>
                <a:cxn ang="0">
                  <a:pos x="102" y="132"/>
                </a:cxn>
                <a:cxn ang="0">
                  <a:pos x="144" y="96"/>
                </a:cxn>
                <a:cxn ang="0">
                  <a:pos x="144" y="42"/>
                </a:cxn>
                <a:cxn ang="0">
                  <a:pos x="102" y="0"/>
                </a:cxn>
                <a:cxn ang="0">
                  <a:pos x="36" y="0"/>
                </a:cxn>
              </a:cxnLst>
              <a:rect l="0" t="0" r="r" b="b"/>
              <a:pathLst>
                <a:path w="144" h="132">
                  <a:moveTo>
                    <a:pt x="36" y="0"/>
                  </a:moveTo>
                  <a:lnTo>
                    <a:pt x="0" y="42"/>
                  </a:lnTo>
                  <a:lnTo>
                    <a:pt x="0" y="96"/>
                  </a:lnTo>
                  <a:lnTo>
                    <a:pt x="36" y="132"/>
                  </a:lnTo>
                  <a:lnTo>
                    <a:pt x="102" y="132"/>
                  </a:lnTo>
                  <a:lnTo>
                    <a:pt x="144" y="96"/>
                  </a:lnTo>
                  <a:lnTo>
                    <a:pt x="144" y="42"/>
                  </a:lnTo>
                  <a:lnTo>
                    <a:pt x="102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145"/>
            <p:cNvSpPr>
              <a:spLocks noChangeArrowheads="1"/>
            </p:cNvSpPr>
            <p:nvPr/>
          </p:nvSpPr>
          <p:spPr bwMode="auto">
            <a:xfrm>
              <a:off x="3969" y="1322"/>
              <a:ext cx="38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146"/>
            <p:cNvSpPr>
              <a:spLocks noChangeArrowheads="1"/>
            </p:cNvSpPr>
            <p:nvPr/>
          </p:nvSpPr>
          <p:spPr bwMode="auto">
            <a:xfrm>
              <a:off x="4029" y="1334"/>
              <a:ext cx="8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>
                  <a:latin typeface="Comic Sans MS" pitchFamily="66" charset="0"/>
                </a:rPr>
                <a:t>M</a:t>
              </a:r>
              <a:endParaRPr lang="en-US"/>
            </a:p>
          </p:txBody>
        </p:sp>
        <p:sp>
          <p:nvSpPr>
            <p:cNvPr id="30" name="Freeform 151"/>
            <p:cNvSpPr>
              <a:spLocks/>
            </p:cNvSpPr>
            <p:nvPr/>
          </p:nvSpPr>
          <p:spPr bwMode="auto">
            <a:xfrm>
              <a:off x="1242" y="1298"/>
              <a:ext cx="144" cy="13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0" y="36"/>
                </a:cxn>
                <a:cxn ang="0">
                  <a:pos x="0" y="96"/>
                </a:cxn>
                <a:cxn ang="0">
                  <a:pos x="36" y="132"/>
                </a:cxn>
                <a:cxn ang="0">
                  <a:pos x="108" y="132"/>
                </a:cxn>
                <a:cxn ang="0">
                  <a:pos x="144" y="96"/>
                </a:cxn>
                <a:cxn ang="0">
                  <a:pos x="144" y="36"/>
                </a:cxn>
                <a:cxn ang="0">
                  <a:pos x="108" y="0"/>
                </a:cxn>
                <a:cxn ang="0">
                  <a:pos x="36" y="0"/>
                </a:cxn>
              </a:cxnLst>
              <a:rect l="0" t="0" r="r" b="b"/>
              <a:pathLst>
                <a:path w="144" h="132">
                  <a:moveTo>
                    <a:pt x="36" y="0"/>
                  </a:moveTo>
                  <a:lnTo>
                    <a:pt x="0" y="36"/>
                  </a:lnTo>
                  <a:lnTo>
                    <a:pt x="0" y="96"/>
                  </a:lnTo>
                  <a:lnTo>
                    <a:pt x="36" y="132"/>
                  </a:lnTo>
                  <a:lnTo>
                    <a:pt x="108" y="132"/>
                  </a:lnTo>
                  <a:lnTo>
                    <a:pt x="144" y="96"/>
                  </a:lnTo>
                  <a:lnTo>
                    <a:pt x="144" y="36"/>
                  </a:lnTo>
                  <a:lnTo>
                    <a:pt x="108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52"/>
            <p:cNvSpPr>
              <a:spLocks noChangeShapeType="1"/>
            </p:cNvSpPr>
            <p:nvPr/>
          </p:nvSpPr>
          <p:spPr bwMode="auto">
            <a:xfrm>
              <a:off x="1206" y="1280"/>
              <a:ext cx="10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3"/>
            <p:cNvSpPr>
              <a:spLocks/>
            </p:cNvSpPr>
            <p:nvPr/>
          </p:nvSpPr>
          <p:spPr bwMode="auto">
            <a:xfrm>
              <a:off x="1164" y="1166"/>
              <a:ext cx="210" cy="156"/>
            </a:xfrm>
            <a:custGeom>
              <a:avLst/>
              <a:gdLst/>
              <a:ahLst/>
              <a:cxnLst>
                <a:cxn ang="0">
                  <a:pos x="210" y="12"/>
                </a:cxn>
                <a:cxn ang="0">
                  <a:pos x="0" y="0"/>
                </a:cxn>
                <a:cxn ang="0">
                  <a:pos x="54" y="156"/>
                </a:cxn>
                <a:cxn ang="0">
                  <a:pos x="210" y="12"/>
                </a:cxn>
              </a:cxnLst>
              <a:rect l="0" t="0" r="r" b="b"/>
              <a:pathLst>
                <a:path w="210" h="156">
                  <a:moveTo>
                    <a:pt x="210" y="12"/>
                  </a:moveTo>
                  <a:lnTo>
                    <a:pt x="0" y="0"/>
                  </a:lnTo>
                  <a:lnTo>
                    <a:pt x="54" y="156"/>
                  </a:lnTo>
                  <a:lnTo>
                    <a:pt x="210" y="12"/>
                  </a:lnTo>
                  <a:close/>
                </a:path>
              </a:pathLst>
            </a:custGeom>
            <a:solidFill>
              <a:srgbClr val="00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54"/>
            <p:cNvSpPr>
              <a:spLocks noChangeShapeType="1"/>
            </p:cNvSpPr>
            <p:nvPr/>
          </p:nvSpPr>
          <p:spPr bwMode="auto">
            <a:xfrm>
              <a:off x="1308" y="1430"/>
              <a:ext cx="6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55"/>
            <p:cNvSpPr>
              <a:spLocks/>
            </p:cNvSpPr>
            <p:nvPr/>
          </p:nvSpPr>
          <p:spPr bwMode="auto">
            <a:xfrm>
              <a:off x="528" y="1178"/>
              <a:ext cx="144" cy="132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42"/>
                </a:cxn>
                <a:cxn ang="0">
                  <a:pos x="0" y="96"/>
                </a:cxn>
                <a:cxn ang="0">
                  <a:pos x="42" y="132"/>
                </a:cxn>
                <a:cxn ang="0">
                  <a:pos x="108" y="132"/>
                </a:cxn>
                <a:cxn ang="0">
                  <a:pos x="144" y="96"/>
                </a:cxn>
                <a:cxn ang="0">
                  <a:pos x="144" y="42"/>
                </a:cxn>
                <a:cxn ang="0">
                  <a:pos x="108" y="0"/>
                </a:cxn>
                <a:cxn ang="0">
                  <a:pos x="42" y="0"/>
                </a:cxn>
              </a:cxnLst>
              <a:rect l="0" t="0" r="r" b="b"/>
              <a:pathLst>
                <a:path w="144" h="132">
                  <a:moveTo>
                    <a:pt x="42" y="0"/>
                  </a:moveTo>
                  <a:lnTo>
                    <a:pt x="0" y="42"/>
                  </a:lnTo>
                  <a:lnTo>
                    <a:pt x="0" y="96"/>
                  </a:lnTo>
                  <a:lnTo>
                    <a:pt x="42" y="132"/>
                  </a:lnTo>
                  <a:lnTo>
                    <a:pt x="108" y="132"/>
                  </a:lnTo>
                  <a:lnTo>
                    <a:pt x="144" y="96"/>
                  </a:lnTo>
                  <a:lnTo>
                    <a:pt x="144" y="42"/>
                  </a:lnTo>
                  <a:lnTo>
                    <a:pt x="108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156"/>
            <p:cNvSpPr>
              <a:spLocks noChangeArrowheads="1"/>
            </p:cNvSpPr>
            <p:nvPr/>
          </p:nvSpPr>
          <p:spPr bwMode="auto">
            <a:xfrm>
              <a:off x="3180" y="1340"/>
              <a:ext cx="192" cy="13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57"/>
            <p:cNvSpPr>
              <a:spLocks noChangeShapeType="1"/>
            </p:cNvSpPr>
            <p:nvPr/>
          </p:nvSpPr>
          <p:spPr bwMode="auto">
            <a:xfrm>
              <a:off x="3270" y="1472"/>
              <a:ext cx="1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58"/>
            <p:cNvSpPr>
              <a:spLocks/>
            </p:cNvSpPr>
            <p:nvPr/>
          </p:nvSpPr>
          <p:spPr bwMode="auto">
            <a:xfrm>
              <a:off x="3072" y="1310"/>
              <a:ext cx="144" cy="13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0" y="42"/>
                </a:cxn>
                <a:cxn ang="0">
                  <a:pos x="0" y="96"/>
                </a:cxn>
                <a:cxn ang="0">
                  <a:pos x="36" y="132"/>
                </a:cxn>
                <a:cxn ang="0">
                  <a:pos x="102" y="132"/>
                </a:cxn>
                <a:cxn ang="0">
                  <a:pos x="144" y="96"/>
                </a:cxn>
                <a:cxn ang="0">
                  <a:pos x="144" y="42"/>
                </a:cxn>
                <a:cxn ang="0">
                  <a:pos x="102" y="0"/>
                </a:cxn>
                <a:cxn ang="0">
                  <a:pos x="36" y="0"/>
                </a:cxn>
              </a:cxnLst>
              <a:rect l="0" t="0" r="r" b="b"/>
              <a:pathLst>
                <a:path w="144" h="132">
                  <a:moveTo>
                    <a:pt x="36" y="0"/>
                  </a:moveTo>
                  <a:lnTo>
                    <a:pt x="0" y="42"/>
                  </a:lnTo>
                  <a:lnTo>
                    <a:pt x="0" y="96"/>
                  </a:lnTo>
                  <a:lnTo>
                    <a:pt x="36" y="132"/>
                  </a:lnTo>
                  <a:lnTo>
                    <a:pt x="102" y="132"/>
                  </a:lnTo>
                  <a:lnTo>
                    <a:pt x="144" y="96"/>
                  </a:lnTo>
                  <a:lnTo>
                    <a:pt x="144" y="42"/>
                  </a:lnTo>
                  <a:lnTo>
                    <a:pt x="102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59"/>
            <p:cNvSpPr>
              <a:spLocks/>
            </p:cNvSpPr>
            <p:nvPr/>
          </p:nvSpPr>
          <p:spPr bwMode="auto">
            <a:xfrm>
              <a:off x="2988" y="1124"/>
              <a:ext cx="144" cy="132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42"/>
                </a:cxn>
                <a:cxn ang="0">
                  <a:pos x="0" y="96"/>
                </a:cxn>
                <a:cxn ang="0">
                  <a:pos x="42" y="132"/>
                </a:cxn>
                <a:cxn ang="0">
                  <a:pos x="108" y="132"/>
                </a:cxn>
                <a:cxn ang="0">
                  <a:pos x="144" y="96"/>
                </a:cxn>
                <a:cxn ang="0">
                  <a:pos x="144" y="42"/>
                </a:cxn>
                <a:cxn ang="0">
                  <a:pos x="108" y="0"/>
                </a:cxn>
                <a:cxn ang="0">
                  <a:pos x="42" y="0"/>
                </a:cxn>
              </a:cxnLst>
              <a:rect l="0" t="0" r="r" b="b"/>
              <a:pathLst>
                <a:path w="144" h="132">
                  <a:moveTo>
                    <a:pt x="42" y="0"/>
                  </a:moveTo>
                  <a:lnTo>
                    <a:pt x="0" y="42"/>
                  </a:lnTo>
                  <a:lnTo>
                    <a:pt x="0" y="96"/>
                  </a:lnTo>
                  <a:lnTo>
                    <a:pt x="42" y="132"/>
                  </a:lnTo>
                  <a:lnTo>
                    <a:pt x="108" y="132"/>
                  </a:lnTo>
                  <a:lnTo>
                    <a:pt x="144" y="96"/>
                  </a:lnTo>
                  <a:lnTo>
                    <a:pt x="144" y="42"/>
                  </a:lnTo>
                  <a:lnTo>
                    <a:pt x="108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160"/>
            <p:cNvSpPr>
              <a:spLocks noChangeArrowheads="1"/>
            </p:cNvSpPr>
            <p:nvPr/>
          </p:nvSpPr>
          <p:spPr bwMode="auto">
            <a:xfrm>
              <a:off x="3042" y="1292"/>
              <a:ext cx="38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161"/>
            <p:cNvSpPr>
              <a:spLocks noChangeArrowheads="1"/>
            </p:cNvSpPr>
            <p:nvPr/>
          </p:nvSpPr>
          <p:spPr bwMode="auto">
            <a:xfrm>
              <a:off x="3096" y="1304"/>
              <a:ext cx="8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>
                  <a:latin typeface="Comic Sans MS" pitchFamily="66" charset="0"/>
                </a:rPr>
                <a:t>M</a:t>
              </a:r>
              <a:endParaRPr lang="en-US"/>
            </a:p>
          </p:txBody>
        </p:sp>
        <p:sp>
          <p:nvSpPr>
            <p:cNvPr id="41" name="Rectangle 162"/>
            <p:cNvSpPr>
              <a:spLocks noChangeArrowheads="1"/>
            </p:cNvSpPr>
            <p:nvPr/>
          </p:nvSpPr>
          <p:spPr bwMode="auto">
            <a:xfrm>
              <a:off x="2964" y="1106"/>
              <a:ext cx="38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163"/>
            <p:cNvSpPr>
              <a:spLocks noChangeArrowheads="1"/>
            </p:cNvSpPr>
            <p:nvPr/>
          </p:nvSpPr>
          <p:spPr bwMode="auto">
            <a:xfrm>
              <a:off x="3024" y="1118"/>
              <a:ext cx="8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>
                  <a:latin typeface="Comic Sans MS" pitchFamily="66" charset="0"/>
                </a:rPr>
                <a:t>M</a:t>
              </a:r>
              <a:endParaRPr lang="en-US"/>
            </a:p>
          </p:txBody>
        </p:sp>
        <p:sp>
          <p:nvSpPr>
            <p:cNvPr id="43" name="Line 164"/>
            <p:cNvSpPr>
              <a:spLocks noChangeShapeType="1"/>
            </p:cNvSpPr>
            <p:nvPr/>
          </p:nvSpPr>
          <p:spPr bwMode="auto">
            <a:xfrm>
              <a:off x="623" y="1316"/>
              <a:ext cx="6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165"/>
            <p:cNvSpPr>
              <a:spLocks noChangeArrowheads="1"/>
            </p:cNvSpPr>
            <p:nvPr/>
          </p:nvSpPr>
          <p:spPr bwMode="auto">
            <a:xfrm>
              <a:off x="510" y="1160"/>
              <a:ext cx="38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166"/>
            <p:cNvSpPr>
              <a:spLocks noChangeArrowheads="1"/>
            </p:cNvSpPr>
            <p:nvPr/>
          </p:nvSpPr>
          <p:spPr bwMode="auto">
            <a:xfrm>
              <a:off x="565" y="1187"/>
              <a:ext cx="8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 dirty="0">
                  <a:latin typeface="Comic Sans MS" pitchFamily="66" charset="0"/>
                </a:rPr>
                <a:t>M</a:t>
              </a:r>
              <a:endParaRPr lang="en-US" dirty="0"/>
            </a:p>
          </p:txBody>
        </p:sp>
        <p:sp>
          <p:nvSpPr>
            <p:cNvPr id="46" name="Rectangle 167"/>
            <p:cNvSpPr>
              <a:spLocks noChangeArrowheads="1"/>
            </p:cNvSpPr>
            <p:nvPr/>
          </p:nvSpPr>
          <p:spPr bwMode="auto">
            <a:xfrm>
              <a:off x="654" y="1328"/>
              <a:ext cx="3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168"/>
            <p:cNvSpPr>
              <a:spLocks noChangeArrowheads="1"/>
            </p:cNvSpPr>
            <p:nvPr/>
          </p:nvSpPr>
          <p:spPr bwMode="auto">
            <a:xfrm>
              <a:off x="714" y="1358"/>
              <a:ext cx="5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>
                  <a:latin typeface="Comic Sans MS" pitchFamily="66" charset="0"/>
                </a:rPr>
                <a:t>P</a:t>
              </a:r>
              <a:endParaRPr lang="en-US"/>
            </a:p>
          </p:txBody>
        </p:sp>
        <p:sp>
          <p:nvSpPr>
            <p:cNvPr id="48" name="Freeform 169"/>
            <p:cNvSpPr>
              <a:spLocks/>
            </p:cNvSpPr>
            <p:nvPr/>
          </p:nvSpPr>
          <p:spPr bwMode="auto">
            <a:xfrm>
              <a:off x="792" y="1172"/>
              <a:ext cx="144" cy="132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36"/>
                </a:cxn>
                <a:cxn ang="0">
                  <a:pos x="0" y="90"/>
                </a:cxn>
                <a:cxn ang="0">
                  <a:pos x="42" y="132"/>
                </a:cxn>
                <a:cxn ang="0">
                  <a:pos x="108" y="132"/>
                </a:cxn>
                <a:cxn ang="0">
                  <a:pos x="144" y="90"/>
                </a:cxn>
                <a:cxn ang="0">
                  <a:pos x="144" y="36"/>
                </a:cxn>
                <a:cxn ang="0">
                  <a:pos x="108" y="0"/>
                </a:cxn>
                <a:cxn ang="0">
                  <a:pos x="42" y="0"/>
                </a:cxn>
              </a:cxnLst>
              <a:rect l="0" t="0" r="r" b="b"/>
              <a:pathLst>
                <a:path w="144" h="132">
                  <a:moveTo>
                    <a:pt x="42" y="0"/>
                  </a:moveTo>
                  <a:lnTo>
                    <a:pt x="0" y="36"/>
                  </a:lnTo>
                  <a:lnTo>
                    <a:pt x="0" y="90"/>
                  </a:lnTo>
                  <a:lnTo>
                    <a:pt x="42" y="132"/>
                  </a:lnTo>
                  <a:lnTo>
                    <a:pt x="108" y="132"/>
                  </a:lnTo>
                  <a:lnTo>
                    <a:pt x="144" y="90"/>
                  </a:lnTo>
                  <a:lnTo>
                    <a:pt x="144" y="36"/>
                  </a:lnTo>
                  <a:lnTo>
                    <a:pt x="108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170"/>
            <p:cNvSpPr>
              <a:spLocks noChangeArrowheads="1"/>
            </p:cNvSpPr>
            <p:nvPr/>
          </p:nvSpPr>
          <p:spPr bwMode="auto">
            <a:xfrm>
              <a:off x="774" y="1148"/>
              <a:ext cx="38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171"/>
            <p:cNvSpPr>
              <a:spLocks noChangeArrowheads="1"/>
            </p:cNvSpPr>
            <p:nvPr/>
          </p:nvSpPr>
          <p:spPr bwMode="auto">
            <a:xfrm>
              <a:off x="821" y="1175"/>
              <a:ext cx="8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 dirty="0">
                  <a:latin typeface="Comic Sans MS" pitchFamily="66" charset="0"/>
                </a:rPr>
                <a:t>M</a:t>
              </a:r>
              <a:endParaRPr lang="en-US" dirty="0"/>
            </a:p>
          </p:txBody>
        </p:sp>
        <p:sp>
          <p:nvSpPr>
            <p:cNvPr id="51" name="Rectangle 172"/>
            <p:cNvSpPr>
              <a:spLocks noChangeArrowheads="1"/>
            </p:cNvSpPr>
            <p:nvPr/>
          </p:nvSpPr>
          <p:spPr bwMode="auto">
            <a:xfrm rot="20340000">
              <a:off x="1190" y="1167"/>
              <a:ext cx="12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>
                  <a:latin typeface="Comic Sans MS" pitchFamily="66" charset="0"/>
                </a:rPr>
                <a:t>Ac</a:t>
              </a:r>
              <a:endParaRPr lang="en-US"/>
            </a:p>
          </p:txBody>
        </p:sp>
        <p:sp>
          <p:nvSpPr>
            <p:cNvPr id="52" name="Rectangle 173"/>
            <p:cNvSpPr>
              <a:spLocks noChangeArrowheads="1"/>
            </p:cNvSpPr>
            <p:nvPr/>
          </p:nvSpPr>
          <p:spPr bwMode="auto">
            <a:xfrm>
              <a:off x="1218" y="1280"/>
              <a:ext cx="38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174"/>
            <p:cNvSpPr>
              <a:spLocks noChangeArrowheads="1"/>
            </p:cNvSpPr>
            <p:nvPr/>
          </p:nvSpPr>
          <p:spPr bwMode="auto">
            <a:xfrm>
              <a:off x="1272" y="1292"/>
              <a:ext cx="8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>
                  <a:latin typeface="Comic Sans MS" pitchFamily="66" charset="0"/>
                </a:rPr>
                <a:t>M</a:t>
              </a:r>
              <a:endParaRPr lang="en-US"/>
            </a:p>
          </p:txBody>
        </p:sp>
        <p:sp>
          <p:nvSpPr>
            <p:cNvPr id="54" name="Freeform 175"/>
            <p:cNvSpPr>
              <a:spLocks/>
            </p:cNvSpPr>
            <p:nvPr/>
          </p:nvSpPr>
          <p:spPr bwMode="auto">
            <a:xfrm>
              <a:off x="1818" y="1304"/>
              <a:ext cx="198" cy="168"/>
            </a:xfrm>
            <a:custGeom>
              <a:avLst/>
              <a:gdLst/>
              <a:ahLst/>
              <a:cxnLst>
                <a:cxn ang="0">
                  <a:pos x="198" y="84"/>
                </a:cxn>
                <a:cxn ang="0">
                  <a:pos x="0" y="0"/>
                </a:cxn>
                <a:cxn ang="0">
                  <a:pos x="0" y="168"/>
                </a:cxn>
                <a:cxn ang="0">
                  <a:pos x="198" y="84"/>
                </a:cxn>
              </a:cxnLst>
              <a:rect l="0" t="0" r="r" b="b"/>
              <a:pathLst>
                <a:path w="198" h="168">
                  <a:moveTo>
                    <a:pt x="198" y="84"/>
                  </a:moveTo>
                  <a:lnTo>
                    <a:pt x="0" y="0"/>
                  </a:lnTo>
                  <a:lnTo>
                    <a:pt x="0" y="168"/>
                  </a:lnTo>
                  <a:lnTo>
                    <a:pt x="198" y="84"/>
                  </a:lnTo>
                  <a:close/>
                </a:path>
              </a:pathLst>
            </a:custGeom>
            <a:solidFill>
              <a:srgbClr val="00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76"/>
            <p:cNvSpPr>
              <a:spLocks noChangeShapeType="1"/>
            </p:cNvSpPr>
            <p:nvPr/>
          </p:nvSpPr>
          <p:spPr bwMode="auto">
            <a:xfrm>
              <a:off x="1818" y="1472"/>
              <a:ext cx="6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177"/>
            <p:cNvSpPr>
              <a:spLocks noChangeArrowheads="1"/>
            </p:cNvSpPr>
            <p:nvPr/>
          </p:nvSpPr>
          <p:spPr bwMode="auto">
            <a:xfrm>
              <a:off x="1770" y="1304"/>
              <a:ext cx="3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178"/>
            <p:cNvSpPr>
              <a:spLocks noChangeArrowheads="1"/>
            </p:cNvSpPr>
            <p:nvPr/>
          </p:nvSpPr>
          <p:spPr bwMode="auto">
            <a:xfrm>
              <a:off x="1830" y="1316"/>
              <a:ext cx="12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>
                  <a:latin typeface="Comic Sans MS" pitchFamily="66" charset="0"/>
                </a:rPr>
                <a:t>Ac</a:t>
              </a:r>
              <a:endParaRPr lang="en-US"/>
            </a:p>
          </p:txBody>
        </p:sp>
        <p:sp>
          <p:nvSpPr>
            <p:cNvPr id="58" name="Line 179"/>
            <p:cNvSpPr>
              <a:spLocks noChangeShapeType="1"/>
            </p:cNvSpPr>
            <p:nvPr/>
          </p:nvSpPr>
          <p:spPr bwMode="auto">
            <a:xfrm>
              <a:off x="2154" y="1478"/>
              <a:ext cx="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80"/>
            <p:cNvSpPr>
              <a:spLocks/>
            </p:cNvSpPr>
            <p:nvPr/>
          </p:nvSpPr>
          <p:spPr bwMode="auto">
            <a:xfrm>
              <a:off x="2088" y="1346"/>
              <a:ext cx="144" cy="13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0" y="42"/>
                </a:cxn>
                <a:cxn ang="0">
                  <a:pos x="0" y="96"/>
                </a:cxn>
                <a:cxn ang="0">
                  <a:pos x="36" y="132"/>
                </a:cxn>
                <a:cxn ang="0">
                  <a:pos x="102" y="132"/>
                </a:cxn>
                <a:cxn ang="0">
                  <a:pos x="144" y="96"/>
                </a:cxn>
                <a:cxn ang="0">
                  <a:pos x="144" y="42"/>
                </a:cxn>
                <a:cxn ang="0">
                  <a:pos x="102" y="0"/>
                </a:cxn>
                <a:cxn ang="0">
                  <a:pos x="36" y="0"/>
                </a:cxn>
              </a:cxnLst>
              <a:rect l="0" t="0" r="r" b="b"/>
              <a:pathLst>
                <a:path w="144" h="132">
                  <a:moveTo>
                    <a:pt x="36" y="0"/>
                  </a:moveTo>
                  <a:lnTo>
                    <a:pt x="0" y="42"/>
                  </a:lnTo>
                  <a:lnTo>
                    <a:pt x="0" y="96"/>
                  </a:lnTo>
                  <a:lnTo>
                    <a:pt x="36" y="132"/>
                  </a:lnTo>
                  <a:lnTo>
                    <a:pt x="102" y="132"/>
                  </a:lnTo>
                  <a:lnTo>
                    <a:pt x="144" y="96"/>
                  </a:lnTo>
                  <a:lnTo>
                    <a:pt x="144" y="42"/>
                  </a:lnTo>
                  <a:lnTo>
                    <a:pt x="102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181"/>
            <p:cNvSpPr>
              <a:spLocks noChangeArrowheads="1"/>
            </p:cNvSpPr>
            <p:nvPr/>
          </p:nvSpPr>
          <p:spPr bwMode="auto">
            <a:xfrm>
              <a:off x="2058" y="1328"/>
              <a:ext cx="38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182"/>
            <p:cNvSpPr>
              <a:spLocks noChangeArrowheads="1"/>
            </p:cNvSpPr>
            <p:nvPr/>
          </p:nvSpPr>
          <p:spPr bwMode="auto">
            <a:xfrm>
              <a:off x="2118" y="1340"/>
              <a:ext cx="8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>
                  <a:latin typeface="Comic Sans MS" pitchFamily="66" charset="0"/>
                </a:rPr>
                <a:t>M</a:t>
              </a:r>
              <a:endParaRPr lang="en-US"/>
            </a:p>
          </p:txBody>
        </p:sp>
        <p:sp>
          <p:nvSpPr>
            <p:cNvPr id="62" name="Freeform 183"/>
            <p:cNvSpPr>
              <a:spLocks/>
            </p:cNvSpPr>
            <p:nvPr/>
          </p:nvSpPr>
          <p:spPr bwMode="auto">
            <a:xfrm>
              <a:off x="2256" y="1304"/>
              <a:ext cx="198" cy="168"/>
            </a:xfrm>
            <a:custGeom>
              <a:avLst/>
              <a:gdLst/>
              <a:ahLst/>
              <a:cxnLst>
                <a:cxn ang="0">
                  <a:pos x="198" y="84"/>
                </a:cxn>
                <a:cxn ang="0">
                  <a:pos x="6" y="0"/>
                </a:cxn>
                <a:cxn ang="0">
                  <a:pos x="0" y="168"/>
                </a:cxn>
                <a:cxn ang="0">
                  <a:pos x="198" y="84"/>
                </a:cxn>
              </a:cxnLst>
              <a:rect l="0" t="0" r="r" b="b"/>
              <a:pathLst>
                <a:path w="198" h="168">
                  <a:moveTo>
                    <a:pt x="198" y="84"/>
                  </a:moveTo>
                  <a:lnTo>
                    <a:pt x="6" y="0"/>
                  </a:lnTo>
                  <a:lnTo>
                    <a:pt x="0" y="168"/>
                  </a:lnTo>
                  <a:lnTo>
                    <a:pt x="198" y="84"/>
                  </a:lnTo>
                  <a:close/>
                </a:path>
              </a:pathLst>
            </a:custGeom>
            <a:solidFill>
              <a:srgbClr val="00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84"/>
            <p:cNvSpPr>
              <a:spLocks noChangeShapeType="1"/>
            </p:cNvSpPr>
            <p:nvPr/>
          </p:nvSpPr>
          <p:spPr bwMode="auto">
            <a:xfrm>
              <a:off x="2256" y="1472"/>
              <a:ext cx="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185"/>
            <p:cNvSpPr>
              <a:spLocks noChangeArrowheads="1"/>
            </p:cNvSpPr>
            <p:nvPr/>
          </p:nvSpPr>
          <p:spPr bwMode="auto">
            <a:xfrm>
              <a:off x="2238" y="1304"/>
              <a:ext cx="3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186"/>
            <p:cNvSpPr>
              <a:spLocks noChangeArrowheads="1"/>
            </p:cNvSpPr>
            <p:nvPr/>
          </p:nvSpPr>
          <p:spPr bwMode="auto">
            <a:xfrm>
              <a:off x="2262" y="1316"/>
              <a:ext cx="12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 dirty="0">
                  <a:latin typeface="Comic Sans MS" pitchFamily="66" charset="0"/>
                </a:rPr>
                <a:t>Ac</a:t>
              </a:r>
              <a:endParaRPr lang="en-US" dirty="0"/>
            </a:p>
          </p:txBody>
        </p:sp>
        <p:sp>
          <p:nvSpPr>
            <p:cNvPr id="66" name="Freeform 187"/>
            <p:cNvSpPr>
              <a:spLocks/>
            </p:cNvSpPr>
            <p:nvPr/>
          </p:nvSpPr>
          <p:spPr bwMode="auto">
            <a:xfrm>
              <a:off x="2712" y="1346"/>
              <a:ext cx="144" cy="132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36"/>
                </a:cxn>
                <a:cxn ang="0">
                  <a:pos x="0" y="90"/>
                </a:cxn>
                <a:cxn ang="0">
                  <a:pos x="42" y="132"/>
                </a:cxn>
                <a:cxn ang="0">
                  <a:pos x="108" y="132"/>
                </a:cxn>
                <a:cxn ang="0">
                  <a:pos x="144" y="90"/>
                </a:cxn>
                <a:cxn ang="0">
                  <a:pos x="144" y="36"/>
                </a:cxn>
                <a:cxn ang="0">
                  <a:pos x="108" y="0"/>
                </a:cxn>
                <a:cxn ang="0">
                  <a:pos x="42" y="0"/>
                </a:cxn>
              </a:cxnLst>
              <a:rect l="0" t="0" r="r" b="b"/>
              <a:pathLst>
                <a:path w="144" h="132">
                  <a:moveTo>
                    <a:pt x="42" y="0"/>
                  </a:moveTo>
                  <a:lnTo>
                    <a:pt x="0" y="36"/>
                  </a:lnTo>
                  <a:lnTo>
                    <a:pt x="0" y="90"/>
                  </a:lnTo>
                  <a:lnTo>
                    <a:pt x="42" y="132"/>
                  </a:lnTo>
                  <a:lnTo>
                    <a:pt x="108" y="132"/>
                  </a:lnTo>
                  <a:lnTo>
                    <a:pt x="144" y="90"/>
                  </a:lnTo>
                  <a:lnTo>
                    <a:pt x="144" y="36"/>
                  </a:lnTo>
                  <a:lnTo>
                    <a:pt x="108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88"/>
            <p:cNvSpPr>
              <a:spLocks noChangeShapeType="1"/>
            </p:cNvSpPr>
            <p:nvPr/>
          </p:nvSpPr>
          <p:spPr bwMode="auto">
            <a:xfrm>
              <a:off x="2784" y="1478"/>
              <a:ext cx="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189"/>
            <p:cNvSpPr>
              <a:spLocks noChangeArrowheads="1"/>
            </p:cNvSpPr>
            <p:nvPr/>
          </p:nvSpPr>
          <p:spPr bwMode="auto">
            <a:xfrm>
              <a:off x="2580" y="1328"/>
              <a:ext cx="3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190"/>
            <p:cNvSpPr>
              <a:spLocks noChangeArrowheads="1"/>
            </p:cNvSpPr>
            <p:nvPr/>
          </p:nvSpPr>
          <p:spPr bwMode="auto">
            <a:xfrm>
              <a:off x="2640" y="1340"/>
              <a:ext cx="5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 dirty="0">
                  <a:latin typeface="Comic Sans MS" pitchFamily="66" charset="0"/>
                </a:rPr>
                <a:t>P</a:t>
              </a:r>
              <a:endParaRPr lang="en-US" dirty="0"/>
            </a:p>
          </p:txBody>
        </p:sp>
        <p:sp>
          <p:nvSpPr>
            <p:cNvPr id="70" name="Oval 191"/>
            <p:cNvSpPr>
              <a:spLocks noChangeArrowheads="1"/>
            </p:cNvSpPr>
            <p:nvPr/>
          </p:nvSpPr>
          <p:spPr bwMode="auto">
            <a:xfrm>
              <a:off x="1440" y="1190"/>
              <a:ext cx="192" cy="13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192"/>
            <p:cNvSpPr>
              <a:spLocks noChangeArrowheads="1"/>
            </p:cNvSpPr>
            <p:nvPr/>
          </p:nvSpPr>
          <p:spPr bwMode="auto">
            <a:xfrm>
              <a:off x="1350" y="1328"/>
              <a:ext cx="3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193"/>
            <p:cNvSpPr>
              <a:spLocks noChangeArrowheads="1"/>
            </p:cNvSpPr>
            <p:nvPr/>
          </p:nvSpPr>
          <p:spPr bwMode="auto">
            <a:xfrm>
              <a:off x="1410" y="1340"/>
              <a:ext cx="5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>
                  <a:latin typeface="Comic Sans MS" pitchFamily="66" charset="0"/>
                </a:rPr>
                <a:t>P</a:t>
              </a:r>
              <a:endParaRPr lang="en-US"/>
            </a:p>
          </p:txBody>
        </p:sp>
        <p:sp>
          <p:nvSpPr>
            <p:cNvPr id="73" name="Line 194"/>
            <p:cNvSpPr>
              <a:spLocks noChangeShapeType="1"/>
            </p:cNvSpPr>
            <p:nvPr/>
          </p:nvSpPr>
          <p:spPr bwMode="auto">
            <a:xfrm flipV="1">
              <a:off x="1434" y="1478"/>
              <a:ext cx="1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95"/>
            <p:cNvSpPr>
              <a:spLocks noChangeShapeType="1"/>
            </p:cNvSpPr>
            <p:nvPr/>
          </p:nvSpPr>
          <p:spPr bwMode="auto">
            <a:xfrm>
              <a:off x="858" y="1304"/>
              <a:ext cx="6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Rectangle 196"/>
            <p:cNvSpPr>
              <a:spLocks noChangeArrowheads="1"/>
            </p:cNvSpPr>
            <p:nvPr/>
          </p:nvSpPr>
          <p:spPr bwMode="auto">
            <a:xfrm>
              <a:off x="1458" y="1178"/>
              <a:ext cx="3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197"/>
            <p:cNvSpPr>
              <a:spLocks noChangeArrowheads="1"/>
            </p:cNvSpPr>
            <p:nvPr/>
          </p:nvSpPr>
          <p:spPr bwMode="auto">
            <a:xfrm>
              <a:off x="1512" y="1190"/>
              <a:ext cx="5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>
                  <a:latin typeface="Comic Sans MS" pitchFamily="66" charset="0"/>
                </a:rPr>
                <a:t>P</a:t>
              </a:r>
              <a:endParaRPr lang="en-US"/>
            </a:p>
          </p:txBody>
        </p:sp>
        <p:sp>
          <p:nvSpPr>
            <p:cNvPr id="77" name="Rectangle 198"/>
            <p:cNvSpPr>
              <a:spLocks noChangeArrowheads="1"/>
            </p:cNvSpPr>
            <p:nvPr/>
          </p:nvSpPr>
          <p:spPr bwMode="auto">
            <a:xfrm>
              <a:off x="2688" y="1328"/>
              <a:ext cx="38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Rectangle 199"/>
            <p:cNvSpPr>
              <a:spLocks noChangeArrowheads="1"/>
            </p:cNvSpPr>
            <p:nvPr/>
          </p:nvSpPr>
          <p:spPr bwMode="auto">
            <a:xfrm>
              <a:off x="2748" y="1340"/>
              <a:ext cx="8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>
                  <a:latin typeface="Comic Sans MS" pitchFamily="66" charset="0"/>
                </a:rPr>
                <a:t>M</a:t>
              </a:r>
              <a:endParaRPr lang="en-US"/>
            </a:p>
          </p:txBody>
        </p:sp>
        <p:sp>
          <p:nvSpPr>
            <p:cNvPr id="79" name="Rectangle 200"/>
            <p:cNvSpPr>
              <a:spLocks noChangeArrowheads="1"/>
            </p:cNvSpPr>
            <p:nvPr/>
          </p:nvSpPr>
          <p:spPr bwMode="auto">
            <a:xfrm>
              <a:off x="3192" y="1322"/>
              <a:ext cx="3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Rectangle 201"/>
            <p:cNvSpPr>
              <a:spLocks noChangeArrowheads="1"/>
            </p:cNvSpPr>
            <p:nvPr/>
          </p:nvSpPr>
          <p:spPr bwMode="auto">
            <a:xfrm>
              <a:off x="3252" y="1334"/>
              <a:ext cx="5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>
                  <a:latin typeface="Comic Sans MS" pitchFamily="66" charset="0"/>
                </a:rPr>
                <a:t>P</a:t>
              </a:r>
              <a:endParaRPr lang="en-US"/>
            </a:p>
          </p:txBody>
        </p:sp>
        <p:sp>
          <p:nvSpPr>
            <p:cNvPr id="81" name="Line 202"/>
            <p:cNvSpPr>
              <a:spLocks noChangeShapeType="1"/>
            </p:cNvSpPr>
            <p:nvPr/>
          </p:nvSpPr>
          <p:spPr bwMode="auto">
            <a:xfrm>
              <a:off x="3144" y="1442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203"/>
            <p:cNvSpPr>
              <a:spLocks noChangeShapeType="1"/>
            </p:cNvSpPr>
            <p:nvPr/>
          </p:nvSpPr>
          <p:spPr bwMode="auto">
            <a:xfrm>
              <a:off x="1536" y="1328"/>
              <a:ext cx="1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204"/>
            <p:cNvSpPr>
              <a:spLocks noChangeShapeType="1"/>
            </p:cNvSpPr>
            <p:nvPr/>
          </p:nvSpPr>
          <p:spPr bwMode="auto">
            <a:xfrm>
              <a:off x="858" y="2126"/>
              <a:ext cx="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Rectangle 205"/>
            <p:cNvSpPr>
              <a:spLocks noChangeArrowheads="1"/>
            </p:cNvSpPr>
            <p:nvPr/>
          </p:nvSpPr>
          <p:spPr bwMode="auto">
            <a:xfrm>
              <a:off x="6" y="2180"/>
              <a:ext cx="5731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Rectangle 206"/>
            <p:cNvSpPr>
              <a:spLocks noChangeArrowheads="1"/>
            </p:cNvSpPr>
            <p:nvPr/>
          </p:nvSpPr>
          <p:spPr bwMode="auto">
            <a:xfrm>
              <a:off x="66" y="2216"/>
              <a:ext cx="56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/>
                <a:t>H4 1-SGRGKGGKGLGKGGAKRHRKVLRDNIQGITKPAIRRLARRGGVKRISGLIYE-52</a:t>
              </a:r>
              <a:endParaRPr lang="en-US"/>
            </a:p>
          </p:txBody>
        </p:sp>
        <p:sp>
          <p:nvSpPr>
            <p:cNvPr id="86" name="Line 207"/>
            <p:cNvSpPr>
              <a:spLocks noChangeShapeType="1"/>
            </p:cNvSpPr>
            <p:nvPr/>
          </p:nvSpPr>
          <p:spPr bwMode="auto">
            <a:xfrm>
              <a:off x="2448" y="2156"/>
              <a:ext cx="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08"/>
            <p:cNvSpPr>
              <a:spLocks/>
            </p:cNvSpPr>
            <p:nvPr/>
          </p:nvSpPr>
          <p:spPr bwMode="auto">
            <a:xfrm>
              <a:off x="2382" y="2024"/>
              <a:ext cx="144" cy="132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0" y="42"/>
                </a:cxn>
                <a:cxn ang="0">
                  <a:pos x="0" y="96"/>
                </a:cxn>
                <a:cxn ang="0">
                  <a:pos x="36" y="132"/>
                </a:cxn>
                <a:cxn ang="0">
                  <a:pos x="102" y="132"/>
                </a:cxn>
                <a:cxn ang="0">
                  <a:pos x="144" y="96"/>
                </a:cxn>
                <a:cxn ang="0">
                  <a:pos x="144" y="42"/>
                </a:cxn>
                <a:cxn ang="0">
                  <a:pos x="102" y="0"/>
                </a:cxn>
                <a:cxn ang="0">
                  <a:pos x="36" y="0"/>
                </a:cxn>
              </a:cxnLst>
              <a:rect l="0" t="0" r="r" b="b"/>
              <a:pathLst>
                <a:path w="144" h="132">
                  <a:moveTo>
                    <a:pt x="36" y="0"/>
                  </a:moveTo>
                  <a:lnTo>
                    <a:pt x="0" y="42"/>
                  </a:lnTo>
                  <a:lnTo>
                    <a:pt x="0" y="96"/>
                  </a:lnTo>
                  <a:lnTo>
                    <a:pt x="36" y="132"/>
                  </a:lnTo>
                  <a:lnTo>
                    <a:pt x="102" y="132"/>
                  </a:lnTo>
                  <a:lnTo>
                    <a:pt x="144" y="96"/>
                  </a:lnTo>
                  <a:lnTo>
                    <a:pt x="144" y="42"/>
                  </a:lnTo>
                  <a:lnTo>
                    <a:pt x="102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209"/>
            <p:cNvSpPr>
              <a:spLocks noChangeArrowheads="1"/>
            </p:cNvSpPr>
            <p:nvPr/>
          </p:nvSpPr>
          <p:spPr bwMode="auto">
            <a:xfrm>
              <a:off x="2352" y="2006"/>
              <a:ext cx="38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210"/>
            <p:cNvSpPr>
              <a:spLocks noChangeArrowheads="1"/>
            </p:cNvSpPr>
            <p:nvPr/>
          </p:nvSpPr>
          <p:spPr bwMode="auto">
            <a:xfrm>
              <a:off x="2412" y="2018"/>
              <a:ext cx="8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>
                  <a:latin typeface="Comic Sans MS" pitchFamily="66" charset="0"/>
                </a:rPr>
                <a:t>M</a:t>
              </a:r>
              <a:endParaRPr lang="en-US"/>
            </a:p>
          </p:txBody>
        </p:sp>
        <p:sp>
          <p:nvSpPr>
            <p:cNvPr id="90" name="Line 211"/>
            <p:cNvSpPr>
              <a:spLocks noChangeShapeType="1"/>
            </p:cNvSpPr>
            <p:nvPr/>
          </p:nvSpPr>
          <p:spPr bwMode="auto">
            <a:xfrm>
              <a:off x="672" y="2156"/>
              <a:ext cx="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12"/>
            <p:cNvSpPr>
              <a:spLocks/>
            </p:cNvSpPr>
            <p:nvPr/>
          </p:nvSpPr>
          <p:spPr bwMode="auto">
            <a:xfrm>
              <a:off x="600" y="2024"/>
              <a:ext cx="144" cy="132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42"/>
                </a:cxn>
                <a:cxn ang="0">
                  <a:pos x="0" y="96"/>
                </a:cxn>
                <a:cxn ang="0">
                  <a:pos x="42" y="132"/>
                </a:cxn>
                <a:cxn ang="0">
                  <a:pos x="108" y="132"/>
                </a:cxn>
                <a:cxn ang="0">
                  <a:pos x="144" y="96"/>
                </a:cxn>
                <a:cxn ang="0">
                  <a:pos x="144" y="42"/>
                </a:cxn>
                <a:cxn ang="0">
                  <a:pos x="108" y="0"/>
                </a:cxn>
                <a:cxn ang="0">
                  <a:pos x="42" y="0"/>
                </a:cxn>
              </a:cxnLst>
              <a:rect l="0" t="0" r="r" b="b"/>
              <a:pathLst>
                <a:path w="144" h="132">
                  <a:moveTo>
                    <a:pt x="42" y="0"/>
                  </a:moveTo>
                  <a:lnTo>
                    <a:pt x="0" y="42"/>
                  </a:lnTo>
                  <a:lnTo>
                    <a:pt x="0" y="96"/>
                  </a:lnTo>
                  <a:lnTo>
                    <a:pt x="42" y="132"/>
                  </a:lnTo>
                  <a:lnTo>
                    <a:pt x="108" y="132"/>
                  </a:lnTo>
                  <a:lnTo>
                    <a:pt x="144" y="96"/>
                  </a:lnTo>
                  <a:lnTo>
                    <a:pt x="144" y="42"/>
                  </a:lnTo>
                  <a:lnTo>
                    <a:pt x="108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213"/>
            <p:cNvSpPr>
              <a:spLocks noChangeArrowheads="1"/>
            </p:cNvSpPr>
            <p:nvPr/>
          </p:nvSpPr>
          <p:spPr bwMode="auto">
            <a:xfrm>
              <a:off x="576" y="2006"/>
              <a:ext cx="384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ectangle 214"/>
            <p:cNvSpPr>
              <a:spLocks noChangeArrowheads="1"/>
            </p:cNvSpPr>
            <p:nvPr/>
          </p:nvSpPr>
          <p:spPr bwMode="auto">
            <a:xfrm>
              <a:off x="636" y="2018"/>
              <a:ext cx="8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>
                  <a:latin typeface="Comic Sans MS" pitchFamily="66" charset="0"/>
                </a:rPr>
                <a:t>M</a:t>
              </a:r>
              <a:endParaRPr lang="en-US"/>
            </a:p>
          </p:txBody>
        </p:sp>
        <p:sp>
          <p:nvSpPr>
            <p:cNvPr id="94" name="Freeform 215"/>
            <p:cNvSpPr>
              <a:spLocks/>
            </p:cNvSpPr>
            <p:nvPr/>
          </p:nvSpPr>
          <p:spPr bwMode="auto">
            <a:xfrm>
              <a:off x="858" y="1994"/>
              <a:ext cx="198" cy="174"/>
            </a:xfrm>
            <a:custGeom>
              <a:avLst/>
              <a:gdLst/>
              <a:ahLst/>
              <a:cxnLst>
                <a:cxn ang="0">
                  <a:pos x="198" y="90"/>
                </a:cxn>
                <a:cxn ang="0">
                  <a:pos x="0" y="0"/>
                </a:cxn>
                <a:cxn ang="0">
                  <a:pos x="0" y="174"/>
                </a:cxn>
                <a:cxn ang="0">
                  <a:pos x="198" y="90"/>
                </a:cxn>
              </a:cxnLst>
              <a:rect l="0" t="0" r="r" b="b"/>
              <a:pathLst>
                <a:path w="198" h="174">
                  <a:moveTo>
                    <a:pt x="198" y="9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98" y="90"/>
                  </a:lnTo>
                  <a:close/>
                </a:path>
              </a:pathLst>
            </a:custGeom>
            <a:solidFill>
              <a:srgbClr val="00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Rectangle 216"/>
            <p:cNvSpPr>
              <a:spLocks noChangeArrowheads="1"/>
            </p:cNvSpPr>
            <p:nvPr/>
          </p:nvSpPr>
          <p:spPr bwMode="auto">
            <a:xfrm>
              <a:off x="810" y="1994"/>
              <a:ext cx="3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217"/>
            <p:cNvSpPr>
              <a:spLocks noChangeArrowheads="1"/>
            </p:cNvSpPr>
            <p:nvPr/>
          </p:nvSpPr>
          <p:spPr bwMode="auto">
            <a:xfrm>
              <a:off x="870" y="2006"/>
              <a:ext cx="12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>
                  <a:latin typeface="Comic Sans MS" pitchFamily="66" charset="0"/>
                </a:rPr>
                <a:t>Ac</a:t>
              </a:r>
              <a:endParaRPr lang="en-US"/>
            </a:p>
          </p:txBody>
        </p:sp>
        <p:sp>
          <p:nvSpPr>
            <p:cNvPr id="97" name="Freeform 218"/>
            <p:cNvSpPr>
              <a:spLocks/>
            </p:cNvSpPr>
            <p:nvPr/>
          </p:nvSpPr>
          <p:spPr bwMode="auto">
            <a:xfrm>
              <a:off x="2034" y="1994"/>
              <a:ext cx="192" cy="168"/>
            </a:xfrm>
            <a:custGeom>
              <a:avLst/>
              <a:gdLst/>
              <a:ahLst/>
              <a:cxnLst>
                <a:cxn ang="0">
                  <a:pos x="192" y="84"/>
                </a:cxn>
                <a:cxn ang="0">
                  <a:pos x="0" y="0"/>
                </a:cxn>
                <a:cxn ang="0">
                  <a:pos x="0" y="168"/>
                </a:cxn>
                <a:cxn ang="0">
                  <a:pos x="192" y="84"/>
                </a:cxn>
              </a:cxnLst>
              <a:rect l="0" t="0" r="r" b="b"/>
              <a:pathLst>
                <a:path w="192" h="168">
                  <a:moveTo>
                    <a:pt x="192" y="84"/>
                  </a:moveTo>
                  <a:lnTo>
                    <a:pt x="0" y="0"/>
                  </a:lnTo>
                  <a:lnTo>
                    <a:pt x="0" y="168"/>
                  </a:lnTo>
                  <a:lnTo>
                    <a:pt x="192" y="84"/>
                  </a:lnTo>
                  <a:close/>
                </a:path>
              </a:pathLst>
            </a:custGeom>
            <a:solidFill>
              <a:srgbClr val="00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219"/>
            <p:cNvSpPr>
              <a:spLocks noChangeShapeType="1"/>
            </p:cNvSpPr>
            <p:nvPr/>
          </p:nvSpPr>
          <p:spPr bwMode="auto">
            <a:xfrm>
              <a:off x="2034" y="2162"/>
              <a:ext cx="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220"/>
            <p:cNvSpPr>
              <a:spLocks noChangeArrowheads="1"/>
            </p:cNvSpPr>
            <p:nvPr/>
          </p:nvSpPr>
          <p:spPr bwMode="auto">
            <a:xfrm>
              <a:off x="1986" y="1994"/>
              <a:ext cx="33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221"/>
            <p:cNvSpPr>
              <a:spLocks noChangeArrowheads="1"/>
            </p:cNvSpPr>
            <p:nvPr/>
          </p:nvSpPr>
          <p:spPr bwMode="auto">
            <a:xfrm>
              <a:off x="2046" y="2006"/>
              <a:ext cx="12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>
                  <a:latin typeface="Comic Sans MS" pitchFamily="66" charset="0"/>
                </a:rPr>
                <a:t>Ac</a:t>
              </a:r>
              <a:endParaRPr lang="en-US"/>
            </a:p>
          </p:txBody>
        </p:sp>
        <p:sp>
          <p:nvSpPr>
            <p:cNvPr id="101" name="Freeform 222"/>
            <p:cNvSpPr>
              <a:spLocks/>
            </p:cNvSpPr>
            <p:nvPr/>
          </p:nvSpPr>
          <p:spPr bwMode="auto">
            <a:xfrm>
              <a:off x="1188" y="1988"/>
              <a:ext cx="192" cy="168"/>
            </a:xfrm>
            <a:custGeom>
              <a:avLst/>
              <a:gdLst/>
              <a:ahLst/>
              <a:cxnLst>
                <a:cxn ang="0">
                  <a:pos x="192" y="84"/>
                </a:cxn>
                <a:cxn ang="0">
                  <a:pos x="0" y="0"/>
                </a:cxn>
                <a:cxn ang="0">
                  <a:pos x="0" y="168"/>
                </a:cxn>
                <a:cxn ang="0">
                  <a:pos x="192" y="84"/>
                </a:cxn>
              </a:cxnLst>
              <a:rect l="0" t="0" r="r" b="b"/>
              <a:pathLst>
                <a:path w="192" h="168">
                  <a:moveTo>
                    <a:pt x="192" y="84"/>
                  </a:moveTo>
                  <a:lnTo>
                    <a:pt x="0" y="0"/>
                  </a:lnTo>
                  <a:lnTo>
                    <a:pt x="0" y="168"/>
                  </a:lnTo>
                  <a:lnTo>
                    <a:pt x="192" y="84"/>
                  </a:lnTo>
                  <a:close/>
                </a:path>
              </a:pathLst>
            </a:custGeom>
            <a:solidFill>
              <a:srgbClr val="00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223"/>
            <p:cNvSpPr>
              <a:spLocks noChangeShapeType="1"/>
            </p:cNvSpPr>
            <p:nvPr/>
          </p:nvSpPr>
          <p:spPr bwMode="auto">
            <a:xfrm>
              <a:off x="1188" y="2156"/>
              <a:ext cx="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Rectangle 224"/>
            <p:cNvSpPr>
              <a:spLocks noChangeArrowheads="1"/>
            </p:cNvSpPr>
            <p:nvPr/>
          </p:nvSpPr>
          <p:spPr bwMode="auto">
            <a:xfrm>
              <a:off x="1140" y="1988"/>
              <a:ext cx="3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Rectangle 225"/>
            <p:cNvSpPr>
              <a:spLocks noChangeArrowheads="1"/>
            </p:cNvSpPr>
            <p:nvPr/>
          </p:nvSpPr>
          <p:spPr bwMode="auto">
            <a:xfrm>
              <a:off x="1200" y="2000"/>
              <a:ext cx="12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>
                  <a:latin typeface="Comic Sans MS" pitchFamily="66" charset="0"/>
                </a:rPr>
                <a:t>Ac</a:t>
              </a:r>
              <a:endParaRPr lang="en-US"/>
            </a:p>
          </p:txBody>
        </p:sp>
        <p:sp>
          <p:nvSpPr>
            <p:cNvPr id="105" name="Freeform 226"/>
            <p:cNvSpPr>
              <a:spLocks/>
            </p:cNvSpPr>
            <p:nvPr/>
          </p:nvSpPr>
          <p:spPr bwMode="auto">
            <a:xfrm>
              <a:off x="1602" y="1994"/>
              <a:ext cx="198" cy="168"/>
            </a:xfrm>
            <a:custGeom>
              <a:avLst/>
              <a:gdLst/>
              <a:ahLst/>
              <a:cxnLst>
                <a:cxn ang="0">
                  <a:pos x="198" y="84"/>
                </a:cxn>
                <a:cxn ang="0">
                  <a:pos x="6" y="0"/>
                </a:cxn>
                <a:cxn ang="0">
                  <a:pos x="0" y="168"/>
                </a:cxn>
                <a:cxn ang="0">
                  <a:pos x="198" y="84"/>
                </a:cxn>
              </a:cxnLst>
              <a:rect l="0" t="0" r="r" b="b"/>
              <a:pathLst>
                <a:path w="198" h="168">
                  <a:moveTo>
                    <a:pt x="198" y="84"/>
                  </a:moveTo>
                  <a:lnTo>
                    <a:pt x="6" y="0"/>
                  </a:lnTo>
                  <a:lnTo>
                    <a:pt x="0" y="168"/>
                  </a:lnTo>
                  <a:lnTo>
                    <a:pt x="198" y="84"/>
                  </a:lnTo>
                  <a:close/>
                </a:path>
              </a:pathLst>
            </a:custGeom>
            <a:solidFill>
              <a:srgbClr val="00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227"/>
            <p:cNvSpPr>
              <a:spLocks noChangeShapeType="1"/>
            </p:cNvSpPr>
            <p:nvPr/>
          </p:nvSpPr>
          <p:spPr bwMode="auto">
            <a:xfrm>
              <a:off x="1602" y="2162"/>
              <a:ext cx="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228"/>
            <p:cNvSpPr>
              <a:spLocks noChangeArrowheads="1"/>
            </p:cNvSpPr>
            <p:nvPr/>
          </p:nvSpPr>
          <p:spPr bwMode="auto">
            <a:xfrm>
              <a:off x="1560" y="1994"/>
              <a:ext cx="33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229"/>
            <p:cNvSpPr>
              <a:spLocks noChangeArrowheads="1"/>
            </p:cNvSpPr>
            <p:nvPr/>
          </p:nvSpPr>
          <p:spPr bwMode="auto">
            <a:xfrm>
              <a:off x="1614" y="2006"/>
              <a:ext cx="12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>
                  <a:latin typeface="Comic Sans MS" pitchFamily="66" charset="0"/>
                </a:rPr>
                <a:t>Ac</a:t>
              </a:r>
              <a:endParaRPr lang="en-US"/>
            </a:p>
          </p:txBody>
        </p:sp>
        <p:sp>
          <p:nvSpPr>
            <p:cNvPr id="109" name="Freeform 230"/>
            <p:cNvSpPr>
              <a:spLocks/>
            </p:cNvSpPr>
            <p:nvPr/>
          </p:nvSpPr>
          <p:spPr bwMode="auto">
            <a:xfrm>
              <a:off x="3444" y="1994"/>
              <a:ext cx="198" cy="168"/>
            </a:xfrm>
            <a:custGeom>
              <a:avLst/>
              <a:gdLst/>
              <a:ahLst/>
              <a:cxnLst>
                <a:cxn ang="0">
                  <a:pos x="198" y="84"/>
                </a:cxn>
                <a:cxn ang="0">
                  <a:pos x="0" y="0"/>
                </a:cxn>
                <a:cxn ang="0">
                  <a:pos x="0" y="168"/>
                </a:cxn>
                <a:cxn ang="0">
                  <a:pos x="198" y="84"/>
                </a:cxn>
              </a:cxnLst>
              <a:rect l="0" t="0" r="r" b="b"/>
              <a:pathLst>
                <a:path w="198" h="168">
                  <a:moveTo>
                    <a:pt x="198" y="84"/>
                  </a:moveTo>
                  <a:lnTo>
                    <a:pt x="0" y="0"/>
                  </a:lnTo>
                  <a:lnTo>
                    <a:pt x="0" y="168"/>
                  </a:lnTo>
                  <a:lnTo>
                    <a:pt x="198" y="84"/>
                  </a:lnTo>
                  <a:close/>
                </a:path>
              </a:pathLst>
            </a:custGeom>
            <a:solidFill>
              <a:srgbClr val="00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231"/>
            <p:cNvSpPr>
              <a:spLocks noChangeShapeType="1"/>
            </p:cNvSpPr>
            <p:nvPr/>
          </p:nvSpPr>
          <p:spPr bwMode="auto">
            <a:xfrm>
              <a:off x="3450" y="2162"/>
              <a:ext cx="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Rectangle 232"/>
            <p:cNvSpPr>
              <a:spLocks noChangeArrowheads="1"/>
            </p:cNvSpPr>
            <p:nvPr/>
          </p:nvSpPr>
          <p:spPr bwMode="auto">
            <a:xfrm>
              <a:off x="3396" y="1994"/>
              <a:ext cx="33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Rectangle 233"/>
            <p:cNvSpPr>
              <a:spLocks noChangeArrowheads="1"/>
            </p:cNvSpPr>
            <p:nvPr/>
          </p:nvSpPr>
          <p:spPr bwMode="auto">
            <a:xfrm>
              <a:off x="3456" y="2006"/>
              <a:ext cx="12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>
                  <a:latin typeface="Comic Sans MS" pitchFamily="66" charset="0"/>
                </a:rPr>
                <a:t>Ac</a:t>
              </a:r>
              <a:endParaRPr lang="en-US"/>
            </a:p>
          </p:txBody>
        </p:sp>
        <p:sp>
          <p:nvSpPr>
            <p:cNvPr id="113" name="Line 234"/>
            <p:cNvSpPr>
              <a:spLocks noChangeShapeType="1"/>
            </p:cNvSpPr>
            <p:nvPr/>
          </p:nvSpPr>
          <p:spPr bwMode="auto">
            <a:xfrm>
              <a:off x="432" y="1946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Oval 235"/>
            <p:cNvSpPr>
              <a:spLocks noChangeArrowheads="1"/>
            </p:cNvSpPr>
            <p:nvPr/>
          </p:nvSpPr>
          <p:spPr bwMode="auto">
            <a:xfrm>
              <a:off x="360" y="2030"/>
              <a:ext cx="192" cy="13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236"/>
            <p:cNvSpPr>
              <a:spLocks noChangeShapeType="1"/>
            </p:cNvSpPr>
            <p:nvPr/>
          </p:nvSpPr>
          <p:spPr bwMode="auto">
            <a:xfrm>
              <a:off x="456" y="2162"/>
              <a:ext cx="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Rectangle 237"/>
            <p:cNvSpPr>
              <a:spLocks noChangeArrowheads="1"/>
            </p:cNvSpPr>
            <p:nvPr/>
          </p:nvSpPr>
          <p:spPr bwMode="auto">
            <a:xfrm>
              <a:off x="384" y="2018"/>
              <a:ext cx="3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Rectangle 238"/>
            <p:cNvSpPr>
              <a:spLocks noChangeArrowheads="1"/>
            </p:cNvSpPr>
            <p:nvPr/>
          </p:nvSpPr>
          <p:spPr bwMode="auto">
            <a:xfrm>
              <a:off x="438" y="2030"/>
              <a:ext cx="5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>
                  <a:latin typeface="Comic Sans MS" pitchFamily="66" charset="0"/>
                </a:rPr>
                <a:t>P</a:t>
              </a:r>
              <a:endParaRPr lang="en-US"/>
            </a:p>
          </p:txBody>
        </p:sp>
        <p:sp>
          <p:nvSpPr>
            <p:cNvPr id="118" name="Freeform 239"/>
            <p:cNvSpPr>
              <a:spLocks/>
            </p:cNvSpPr>
            <p:nvPr/>
          </p:nvSpPr>
          <p:spPr bwMode="auto">
            <a:xfrm>
              <a:off x="432" y="1808"/>
              <a:ext cx="198" cy="168"/>
            </a:xfrm>
            <a:custGeom>
              <a:avLst/>
              <a:gdLst/>
              <a:ahLst/>
              <a:cxnLst>
                <a:cxn ang="0">
                  <a:pos x="198" y="84"/>
                </a:cxn>
                <a:cxn ang="0">
                  <a:pos x="0" y="0"/>
                </a:cxn>
                <a:cxn ang="0">
                  <a:pos x="0" y="168"/>
                </a:cxn>
                <a:cxn ang="0">
                  <a:pos x="198" y="84"/>
                </a:cxn>
              </a:cxnLst>
              <a:rect l="0" t="0" r="r" b="b"/>
              <a:pathLst>
                <a:path w="198" h="168">
                  <a:moveTo>
                    <a:pt x="198" y="84"/>
                  </a:moveTo>
                  <a:lnTo>
                    <a:pt x="0" y="0"/>
                  </a:lnTo>
                  <a:lnTo>
                    <a:pt x="0" y="168"/>
                  </a:lnTo>
                  <a:lnTo>
                    <a:pt x="198" y="84"/>
                  </a:lnTo>
                  <a:close/>
                </a:path>
              </a:pathLst>
            </a:custGeom>
            <a:solidFill>
              <a:srgbClr val="99FF33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Rectangle 240"/>
            <p:cNvSpPr>
              <a:spLocks noChangeArrowheads="1"/>
            </p:cNvSpPr>
            <p:nvPr/>
          </p:nvSpPr>
          <p:spPr bwMode="auto">
            <a:xfrm>
              <a:off x="384" y="1808"/>
              <a:ext cx="33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20" name="Rectangle 241"/>
            <p:cNvSpPr>
              <a:spLocks noChangeArrowheads="1"/>
            </p:cNvSpPr>
            <p:nvPr/>
          </p:nvSpPr>
          <p:spPr bwMode="auto">
            <a:xfrm>
              <a:off x="444" y="1820"/>
              <a:ext cx="12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 dirty="0">
                  <a:latin typeface="Comic Sans MS" pitchFamily="66" charset="0"/>
                </a:rPr>
                <a:t>Ac</a:t>
              </a:r>
              <a:endParaRPr lang="en-US" dirty="0"/>
            </a:p>
          </p:txBody>
        </p:sp>
      </p:grpSp>
      <p:grpSp>
        <p:nvGrpSpPr>
          <p:cNvPr id="121" name="Group 243"/>
          <p:cNvGrpSpPr>
            <a:grpSpLocks/>
          </p:cNvGrpSpPr>
          <p:nvPr/>
        </p:nvGrpSpPr>
        <p:grpSpPr bwMode="auto">
          <a:xfrm>
            <a:off x="855663" y="4362450"/>
            <a:ext cx="384175" cy="1720850"/>
            <a:chOff x="539" y="2748"/>
            <a:chExt cx="242" cy="1084"/>
          </a:xfrm>
        </p:grpSpPr>
        <p:sp>
          <p:nvSpPr>
            <p:cNvPr id="122" name="Line 116"/>
            <p:cNvSpPr>
              <a:spLocks noChangeShapeType="1"/>
            </p:cNvSpPr>
            <p:nvPr/>
          </p:nvSpPr>
          <p:spPr bwMode="auto">
            <a:xfrm>
              <a:off x="636" y="3288"/>
              <a:ext cx="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17"/>
            <p:cNvSpPr>
              <a:spLocks/>
            </p:cNvSpPr>
            <p:nvPr/>
          </p:nvSpPr>
          <p:spPr bwMode="auto">
            <a:xfrm>
              <a:off x="570" y="3155"/>
              <a:ext cx="144" cy="13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0" y="43"/>
                </a:cxn>
                <a:cxn ang="0">
                  <a:pos x="0" y="97"/>
                </a:cxn>
                <a:cxn ang="0">
                  <a:pos x="36" y="133"/>
                </a:cxn>
                <a:cxn ang="0">
                  <a:pos x="108" y="133"/>
                </a:cxn>
                <a:cxn ang="0">
                  <a:pos x="144" y="97"/>
                </a:cxn>
                <a:cxn ang="0">
                  <a:pos x="144" y="43"/>
                </a:cxn>
                <a:cxn ang="0">
                  <a:pos x="108" y="0"/>
                </a:cxn>
                <a:cxn ang="0">
                  <a:pos x="36" y="0"/>
                </a:cxn>
              </a:cxnLst>
              <a:rect l="0" t="0" r="r" b="b"/>
              <a:pathLst>
                <a:path w="144" h="133">
                  <a:moveTo>
                    <a:pt x="36" y="0"/>
                  </a:moveTo>
                  <a:lnTo>
                    <a:pt x="0" y="43"/>
                  </a:lnTo>
                  <a:lnTo>
                    <a:pt x="0" y="97"/>
                  </a:lnTo>
                  <a:lnTo>
                    <a:pt x="36" y="133"/>
                  </a:lnTo>
                  <a:lnTo>
                    <a:pt x="108" y="133"/>
                  </a:lnTo>
                  <a:lnTo>
                    <a:pt x="144" y="97"/>
                  </a:lnTo>
                  <a:lnTo>
                    <a:pt x="144" y="43"/>
                  </a:lnTo>
                  <a:lnTo>
                    <a:pt x="108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Rectangle 120"/>
            <p:cNvSpPr>
              <a:spLocks noChangeArrowheads="1"/>
            </p:cNvSpPr>
            <p:nvPr/>
          </p:nvSpPr>
          <p:spPr bwMode="auto">
            <a:xfrm>
              <a:off x="600" y="3158"/>
              <a:ext cx="8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>
                  <a:latin typeface="Comic Sans MS" pitchFamily="66" charset="0"/>
                </a:rPr>
                <a:t>M</a:t>
              </a:r>
              <a:endParaRPr lang="en-US" b="0"/>
            </a:p>
          </p:txBody>
        </p:sp>
        <p:sp>
          <p:nvSpPr>
            <p:cNvPr id="125" name="Freeform 121"/>
            <p:cNvSpPr>
              <a:spLocks/>
            </p:cNvSpPr>
            <p:nvPr/>
          </p:nvSpPr>
          <p:spPr bwMode="auto">
            <a:xfrm>
              <a:off x="588" y="3576"/>
              <a:ext cx="193" cy="169"/>
            </a:xfrm>
            <a:custGeom>
              <a:avLst/>
              <a:gdLst/>
              <a:ahLst/>
              <a:cxnLst>
                <a:cxn ang="0">
                  <a:pos x="193" y="85"/>
                </a:cxn>
                <a:cxn ang="0">
                  <a:pos x="0" y="0"/>
                </a:cxn>
                <a:cxn ang="0">
                  <a:pos x="0" y="169"/>
                </a:cxn>
                <a:cxn ang="0">
                  <a:pos x="193" y="85"/>
                </a:cxn>
              </a:cxnLst>
              <a:rect l="0" t="0" r="r" b="b"/>
              <a:pathLst>
                <a:path w="193" h="169">
                  <a:moveTo>
                    <a:pt x="193" y="85"/>
                  </a:moveTo>
                  <a:lnTo>
                    <a:pt x="0" y="0"/>
                  </a:lnTo>
                  <a:lnTo>
                    <a:pt x="0" y="169"/>
                  </a:lnTo>
                  <a:lnTo>
                    <a:pt x="193" y="85"/>
                  </a:lnTo>
                  <a:close/>
                </a:path>
              </a:pathLst>
            </a:custGeom>
            <a:solidFill>
              <a:srgbClr val="00FF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594" y="3600"/>
              <a:ext cx="12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>
                  <a:latin typeface="Comic Sans MS" pitchFamily="66" charset="0"/>
                </a:rPr>
                <a:t>Ac</a:t>
              </a:r>
              <a:endParaRPr lang="en-US" b="0"/>
            </a:p>
          </p:txBody>
        </p:sp>
        <p:sp>
          <p:nvSpPr>
            <p:cNvPr id="127" name="Oval 111"/>
            <p:cNvSpPr>
              <a:spLocks noChangeArrowheads="1"/>
            </p:cNvSpPr>
            <p:nvPr/>
          </p:nvSpPr>
          <p:spPr bwMode="auto">
            <a:xfrm>
              <a:off x="539" y="2748"/>
              <a:ext cx="193" cy="13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12"/>
            <p:cNvSpPr>
              <a:spLocks noChangeShapeType="1"/>
            </p:cNvSpPr>
            <p:nvPr/>
          </p:nvSpPr>
          <p:spPr bwMode="auto">
            <a:xfrm>
              <a:off x="636" y="2881"/>
              <a:ext cx="1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Rectangle 115"/>
            <p:cNvSpPr>
              <a:spLocks noChangeArrowheads="1"/>
            </p:cNvSpPr>
            <p:nvPr/>
          </p:nvSpPr>
          <p:spPr bwMode="auto">
            <a:xfrm>
              <a:off x="617" y="2767"/>
              <a:ext cx="5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 b="0">
                  <a:latin typeface="Comic Sans MS" pitchFamily="66" charset="0"/>
                </a:rPr>
                <a:t>P</a:t>
              </a:r>
              <a:endParaRPr lang="en-US" b="0"/>
            </a:p>
          </p:txBody>
        </p:sp>
        <p:sp>
          <p:nvSpPr>
            <p:cNvPr id="130" name="Line 126"/>
            <p:cNvSpPr>
              <a:spLocks noChangeShapeType="1"/>
            </p:cNvSpPr>
            <p:nvPr/>
          </p:nvSpPr>
          <p:spPr bwMode="auto">
            <a:xfrm>
              <a:off x="588" y="3741"/>
              <a:ext cx="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1" name="Line 4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8836" y="1066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50000"/>
              </a:lnSpc>
            </a:pPr>
            <a:r>
              <a:rPr lang="en-US" sz="2800" b="1" dirty="0"/>
              <a:t>	</a:t>
            </a:r>
            <a:r>
              <a:rPr lang="en-US" sz="2000" b="1" dirty="0">
                <a:latin typeface="Comic Sans MS" pitchFamily="66" charset="0"/>
              </a:rPr>
              <a:t>Specific post translational modifications (PTMs) of the N-terminal tails of </a:t>
            </a:r>
            <a:r>
              <a:rPr lang="en-US" sz="2000" b="1" dirty="0" err="1">
                <a:latin typeface="Comic Sans MS" pitchFamily="66" charset="0"/>
              </a:rPr>
              <a:t>histones</a:t>
            </a:r>
            <a:r>
              <a:rPr lang="en-US" sz="2000" b="1" dirty="0">
                <a:latin typeface="Comic Sans MS" pitchFamily="66" charset="0"/>
              </a:rPr>
              <a:t> function as a scaffold for binding of protein factors leading to transcriptional activation or inactivation.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sz="2000" b="1" dirty="0">
                <a:latin typeface="Comic Sans MS" pitchFamily="66" charset="0"/>
              </a:rPr>
              <a:t>	</a:t>
            </a:r>
            <a:r>
              <a:rPr lang="en-US" sz="2000" b="1" dirty="0" err="1">
                <a:latin typeface="Comic Sans MS" pitchFamily="66" charset="0"/>
              </a:rPr>
              <a:t>Jenuwein</a:t>
            </a:r>
            <a:r>
              <a:rPr lang="en-US" sz="2000" b="1" dirty="0">
                <a:latin typeface="Comic Sans MS" pitchFamily="66" charset="0"/>
              </a:rPr>
              <a:t>, T., Allis, C.D., Science, 293, 2001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-762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 b="1" dirty="0">
                <a:latin typeface="Comic Sans MS" pitchFamily="66" charset="0"/>
              </a:rPr>
              <a:t>The Histone Code Hypothesis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4984750" y="2289175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4975225" y="2136775"/>
            <a:ext cx="273050" cy="223838"/>
          </a:xfrm>
          <a:prstGeom prst="wave">
            <a:avLst>
              <a:gd name="adj1" fmla="val 13005"/>
              <a:gd name="adj2" fmla="val 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0" dirty="0">
                <a:latin typeface="Comic Sans MS" pitchFamily="66" charset="0"/>
              </a:rPr>
              <a:t>Ac</a:t>
            </a:r>
            <a:endParaRPr lang="en-US" b="0" dirty="0">
              <a:latin typeface="Comic Sans MS" pitchFamily="66" charset="0"/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4324350" y="22860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2013750" y="2409825"/>
            <a:ext cx="0" cy="762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574800" y="4313238"/>
            <a:ext cx="26797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800" dirty="0">
                <a:latin typeface="Arial" pitchFamily="34" charset="0"/>
              </a:rPr>
              <a:t>        KSTGGKAPR    9-17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762000" y="3629025"/>
            <a:ext cx="1854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800">
                <a:latin typeface="Arial" pitchFamily="34" charset="0"/>
              </a:rPr>
              <a:t>     TKQTAR    3-8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609725" y="4906963"/>
            <a:ext cx="412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800">
                <a:latin typeface="Arial" pitchFamily="34" charset="0"/>
              </a:rPr>
              <a:t>                              KQLATKAAR   18-26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736725" y="5516563"/>
            <a:ext cx="6337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800">
                <a:latin typeface="Arial" pitchFamily="34" charset="0"/>
              </a:rPr>
              <a:t>                                                   KSAPATGGVKKPHR    27-40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133725" y="6021388"/>
            <a:ext cx="539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800">
                <a:latin typeface="Arial" pitchFamily="34" charset="0"/>
              </a:rPr>
              <a:t>                                                  41-50    YRPTVALRE</a:t>
            </a:r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1117600" y="3352800"/>
            <a:ext cx="228600" cy="396875"/>
            <a:chOff x="720" y="2208"/>
            <a:chExt cx="144" cy="250"/>
          </a:xfrm>
        </p:grpSpPr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V="1">
              <a:off x="788" y="231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5"/>
            <p:cNvGrpSpPr>
              <a:grpSpLocks/>
            </p:cNvGrpSpPr>
            <p:nvPr/>
          </p:nvGrpSpPr>
          <p:grpSpPr bwMode="auto">
            <a:xfrm>
              <a:off x="720" y="2208"/>
              <a:ext cx="144" cy="132"/>
              <a:chOff x="720" y="2118"/>
              <a:chExt cx="144" cy="132"/>
            </a:xfrm>
          </p:grpSpPr>
          <p:sp>
            <p:nvSpPr>
              <p:cNvPr id="14" name="Freeform 16"/>
              <p:cNvSpPr>
                <a:spLocks/>
              </p:cNvSpPr>
              <p:nvPr/>
            </p:nvSpPr>
            <p:spPr bwMode="auto">
              <a:xfrm>
                <a:off x="720" y="2118"/>
                <a:ext cx="144" cy="132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36"/>
                  </a:cxn>
                  <a:cxn ang="0">
                    <a:pos x="0" y="90"/>
                  </a:cxn>
                  <a:cxn ang="0">
                    <a:pos x="42" y="132"/>
                  </a:cxn>
                  <a:cxn ang="0">
                    <a:pos x="108" y="132"/>
                  </a:cxn>
                  <a:cxn ang="0">
                    <a:pos x="144" y="90"/>
                  </a:cxn>
                  <a:cxn ang="0">
                    <a:pos x="144" y="36"/>
                  </a:cxn>
                  <a:cxn ang="0">
                    <a:pos x="108" y="0"/>
                  </a:cxn>
                  <a:cxn ang="0">
                    <a:pos x="42" y="0"/>
                  </a:cxn>
                </a:cxnLst>
                <a:rect l="0" t="0" r="r" b="b"/>
                <a:pathLst>
                  <a:path w="144" h="132">
                    <a:moveTo>
                      <a:pt x="42" y="0"/>
                    </a:moveTo>
                    <a:lnTo>
                      <a:pt x="0" y="36"/>
                    </a:lnTo>
                    <a:lnTo>
                      <a:pt x="0" y="90"/>
                    </a:lnTo>
                    <a:lnTo>
                      <a:pt x="42" y="132"/>
                    </a:lnTo>
                    <a:lnTo>
                      <a:pt x="108" y="132"/>
                    </a:lnTo>
                    <a:lnTo>
                      <a:pt x="144" y="90"/>
                    </a:lnTo>
                    <a:lnTo>
                      <a:pt x="144" y="36"/>
                    </a:lnTo>
                    <a:lnTo>
                      <a:pt x="108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auto">
              <a:xfrm>
                <a:off x="752" y="2122"/>
                <a:ext cx="86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200" b="0">
                    <a:latin typeface="Comic Sans MS" pitchFamily="66" charset="0"/>
                  </a:rPr>
                  <a:t>M</a:t>
                </a:r>
                <a:endParaRPr lang="en-US"/>
              </a:p>
            </p:txBody>
          </p:sp>
        </p:grp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2899701" y="4083050"/>
            <a:ext cx="273050" cy="344488"/>
            <a:chOff x="1301" y="2541"/>
            <a:chExt cx="172" cy="217"/>
          </a:xfrm>
        </p:grpSpPr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1309" y="2570"/>
              <a:ext cx="0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20"/>
            <p:cNvSpPr>
              <a:spLocks noChangeArrowheads="1"/>
            </p:cNvSpPr>
            <p:nvPr/>
          </p:nvSpPr>
          <p:spPr bwMode="auto">
            <a:xfrm>
              <a:off x="1301" y="2541"/>
              <a:ext cx="172" cy="141"/>
            </a:xfrm>
            <a:prstGeom prst="wave">
              <a:avLst>
                <a:gd name="adj1" fmla="val 13005"/>
                <a:gd name="adj2" fmla="val 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0" dirty="0">
                  <a:latin typeface="Comic Sans MS" pitchFamily="66" charset="0"/>
                </a:rPr>
                <a:t>Ac</a:t>
              </a:r>
              <a:endParaRPr lang="en-US" b="0" dirty="0">
                <a:latin typeface="Comic Sans MS" pitchFamily="66" charset="0"/>
              </a:endParaRPr>
            </a:p>
          </p:txBody>
        </p:sp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3534700" y="4667250"/>
            <a:ext cx="273050" cy="344488"/>
            <a:chOff x="1301" y="2541"/>
            <a:chExt cx="172" cy="217"/>
          </a:xfrm>
        </p:grpSpPr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1309" y="2570"/>
              <a:ext cx="0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23"/>
            <p:cNvSpPr>
              <a:spLocks noChangeArrowheads="1"/>
            </p:cNvSpPr>
            <p:nvPr/>
          </p:nvSpPr>
          <p:spPr bwMode="auto">
            <a:xfrm>
              <a:off x="1301" y="2541"/>
              <a:ext cx="172" cy="141"/>
            </a:xfrm>
            <a:prstGeom prst="wave">
              <a:avLst>
                <a:gd name="adj1" fmla="val 13005"/>
                <a:gd name="adj2" fmla="val 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0" dirty="0">
                  <a:latin typeface="Comic Sans MS" pitchFamily="66" charset="0"/>
                </a:rPr>
                <a:t>Ac</a:t>
              </a:r>
              <a:endParaRPr lang="en-US" b="0" dirty="0">
                <a:latin typeface="Comic Sans MS" pitchFamily="66" charset="0"/>
              </a:endParaRPr>
            </a:p>
          </p:txBody>
        </p: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4983625" y="5276850"/>
            <a:ext cx="273050" cy="344488"/>
            <a:chOff x="1301" y="2541"/>
            <a:chExt cx="172" cy="217"/>
          </a:xfrm>
        </p:grpSpPr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309" y="2570"/>
              <a:ext cx="0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26"/>
            <p:cNvSpPr>
              <a:spLocks noChangeArrowheads="1"/>
            </p:cNvSpPr>
            <p:nvPr/>
          </p:nvSpPr>
          <p:spPr bwMode="auto">
            <a:xfrm>
              <a:off x="1301" y="2541"/>
              <a:ext cx="172" cy="141"/>
            </a:xfrm>
            <a:prstGeom prst="wave">
              <a:avLst>
                <a:gd name="adj1" fmla="val 13005"/>
                <a:gd name="adj2" fmla="val 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0" dirty="0">
                  <a:latin typeface="Comic Sans MS" pitchFamily="66" charset="0"/>
                </a:rPr>
                <a:t>Ac</a:t>
              </a:r>
              <a:endParaRPr lang="en-US" b="0" dirty="0">
                <a:latin typeface="Comic Sans MS" pitchFamily="66" charset="0"/>
              </a:endParaRPr>
            </a:p>
          </p:txBody>
        </p:sp>
      </p:grp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4067175" y="2476500"/>
            <a:ext cx="304800" cy="2095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4219575" y="2686050"/>
            <a:ext cx="1588" cy="133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2124075" y="2447925"/>
            <a:ext cx="304800" cy="2095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142875" y="2743200"/>
            <a:ext cx="8788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800" dirty="0">
                <a:latin typeface="Arial" pitchFamily="34" charset="0"/>
              </a:rPr>
              <a:t> H3 1-ARTKQTARKSTGGKAPRKQLATKAARKSAPATGGVKKPHRYRPTVALRE-50</a:t>
            </a:r>
            <a:endParaRPr lang="en-US" dirty="0"/>
          </a:p>
        </p:txBody>
      </p:sp>
      <p:sp>
        <p:nvSpPr>
          <p:cNvPr id="29" name="Oval 31"/>
          <p:cNvSpPr>
            <a:spLocks noChangeArrowheads="1"/>
          </p:cNvSpPr>
          <p:nvPr/>
        </p:nvSpPr>
        <p:spPr bwMode="auto">
          <a:xfrm>
            <a:off x="1009650" y="2466975"/>
            <a:ext cx="304800" cy="2095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1162050" y="2667000"/>
            <a:ext cx="1588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Freeform 33"/>
          <p:cNvSpPr>
            <a:spLocks/>
          </p:cNvSpPr>
          <p:nvPr/>
        </p:nvSpPr>
        <p:spPr bwMode="auto">
          <a:xfrm>
            <a:off x="838200" y="2181225"/>
            <a:ext cx="228600" cy="209550"/>
          </a:xfrm>
          <a:custGeom>
            <a:avLst/>
            <a:gdLst/>
            <a:ahLst/>
            <a:cxnLst>
              <a:cxn ang="0">
                <a:pos x="42" y="0"/>
              </a:cxn>
              <a:cxn ang="0">
                <a:pos x="0" y="42"/>
              </a:cxn>
              <a:cxn ang="0">
                <a:pos x="0" y="96"/>
              </a:cxn>
              <a:cxn ang="0">
                <a:pos x="42" y="132"/>
              </a:cxn>
              <a:cxn ang="0">
                <a:pos x="108" y="132"/>
              </a:cxn>
              <a:cxn ang="0">
                <a:pos x="144" y="96"/>
              </a:cxn>
              <a:cxn ang="0">
                <a:pos x="144" y="42"/>
              </a:cxn>
              <a:cxn ang="0">
                <a:pos x="108" y="0"/>
              </a:cxn>
              <a:cxn ang="0">
                <a:pos x="42" y="0"/>
              </a:cxn>
            </a:cxnLst>
            <a:rect l="0" t="0" r="r" b="b"/>
            <a:pathLst>
              <a:path w="144" h="132">
                <a:moveTo>
                  <a:pt x="42" y="0"/>
                </a:moveTo>
                <a:lnTo>
                  <a:pt x="0" y="42"/>
                </a:lnTo>
                <a:lnTo>
                  <a:pt x="0" y="96"/>
                </a:lnTo>
                <a:lnTo>
                  <a:pt x="42" y="132"/>
                </a:lnTo>
                <a:lnTo>
                  <a:pt x="108" y="132"/>
                </a:lnTo>
                <a:lnTo>
                  <a:pt x="144" y="96"/>
                </a:lnTo>
                <a:lnTo>
                  <a:pt x="144" y="42"/>
                </a:lnTo>
                <a:lnTo>
                  <a:pt x="108" y="0"/>
                </a:lnTo>
                <a:lnTo>
                  <a:pt x="42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Oval 34"/>
          <p:cNvSpPr>
            <a:spLocks noChangeArrowheads="1"/>
          </p:cNvSpPr>
          <p:nvPr/>
        </p:nvSpPr>
        <p:spPr bwMode="auto">
          <a:xfrm>
            <a:off x="5048250" y="2454275"/>
            <a:ext cx="304800" cy="2095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5191125" y="2663825"/>
            <a:ext cx="1588" cy="133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4829175" y="2362200"/>
            <a:ext cx="609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7"/>
          <p:cNvSpPr>
            <a:spLocks noChangeArrowheads="1"/>
          </p:cNvSpPr>
          <p:nvPr/>
        </p:nvSpPr>
        <p:spPr bwMode="auto">
          <a:xfrm>
            <a:off x="4705350" y="2066925"/>
            <a:ext cx="609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952500" y="2400300"/>
            <a:ext cx="9525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895350" y="2171700"/>
            <a:ext cx="13625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 b="0">
                <a:latin typeface="Comic Sans MS" pitchFamily="66" charset="0"/>
              </a:rPr>
              <a:t>M</a:t>
            </a:r>
            <a:endParaRPr lang="en-US"/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1133475" y="2476500"/>
            <a:ext cx="801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 b="0" dirty="0">
                <a:latin typeface="Comic Sans MS" pitchFamily="66" charset="0"/>
              </a:rPr>
              <a:t>P</a:t>
            </a:r>
            <a:endParaRPr lang="en-US" dirty="0"/>
          </a:p>
        </p:txBody>
      </p:sp>
      <p:sp>
        <p:nvSpPr>
          <p:cNvPr id="39" name="Freeform 41"/>
          <p:cNvSpPr>
            <a:spLocks/>
          </p:cNvSpPr>
          <p:nvPr/>
        </p:nvSpPr>
        <p:spPr bwMode="auto">
          <a:xfrm>
            <a:off x="1231105" y="2176462"/>
            <a:ext cx="228600" cy="209550"/>
          </a:xfrm>
          <a:custGeom>
            <a:avLst/>
            <a:gdLst/>
            <a:ahLst/>
            <a:cxnLst>
              <a:cxn ang="0">
                <a:pos x="42" y="0"/>
              </a:cxn>
              <a:cxn ang="0">
                <a:pos x="0" y="36"/>
              </a:cxn>
              <a:cxn ang="0">
                <a:pos x="0" y="90"/>
              </a:cxn>
              <a:cxn ang="0">
                <a:pos x="42" y="132"/>
              </a:cxn>
              <a:cxn ang="0">
                <a:pos x="108" y="132"/>
              </a:cxn>
              <a:cxn ang="0">
                <a:pos x="144" y="90"/>
              </a:cxn>
              <a:cxn ang="0">
                <a:pos x="144" y="36"/>
              </a:cxn>
              <a:cxn ang="0">
                <a:pos x="108" y="0"/>
              </a:cxn>
              <a:cxn ang="0">
                <a:pos x="42" y="0"/>
              </a:cxn>
            </a:cxnLst>
            <a:rect l="0" t="0" r="r" b="b"/>
            <a:pathLst>
              <a:path w="144" h="132">
                <a:moveTo>
                  <a:pt x="42" y="0"/>
                </a:moveTo>
                <a:lnTo>
                  <a:pt x="0" y="36"/>
                </a:lnTo>
                <a:lnTo>
                  <a:pt x="0" y="90"/>
                </a:lnTo>
                <a:lnTo>
                  <a:pt x="42" y="132"/>
                </a:lnTo>
                <a:lnTo>
                  <a:pt x="108" y="132"/>
                </a:lnTo>
                <a:lnTo>
                  <a:pt x="144" y="90"/>
                </a:lnTo>
                <a:lnTo>
                  <a:pt x="144" y="36"/>
                </a:lnTo>
                <a:lnTo>
                  <a:pt x="108" y="0"/>
                </a:lnTo>
                <a:lnTo>
                  <a:pt x="42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1288255" y="2157412"/>
            <a:ext cx="13625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 b="0">
                <a:latin typeface="Comic Sans MS" pitchFamily="66" charset="0"/>
              </a:rPr>
              <a:t>M</a:t>
            </a:r>
            <a:endParaRPr lang="en-US"/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3267075" y="2419350"/>
            <a:ext cx="609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3552825" y="2381250"/>
            <a:ext cx="533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4191000" y="2506663"/>
            <a:ext cx="801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 b="0">
                <a:latin typeface="Comic Sans MS" pitchFamily="66" charset="0"/>
              </a:rPr>
              <a:t>P</a:t>
            </a:r>
            <a:endParaRPr lang="en-US"/>
          </a:p>
        </p:txBody>
      </p:sp>
      <p:sp>
        <p:nvSpPr>
          <p:cNvPr id="44" name="Oval 46"/>
          <p:cNvSpPr>
            <a:spLocks noChangeArrowheads="1"/>
          </p:cNvSpPr>
          <p:nvPr/>
        </p:nvSpPr>
        <p:spPr bwMode="auto">
          <a:xfrm>
            <a:off x="2286000" y="2200275"/>
            <a:ext cx="304800" cy="2095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2143125" y="2419350"/>
            <a:ext cx="533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Rectangle 48"/>
          <p:cNvSpPr>
            <a:spLocks noChangeArrowheads="1"/>
          </p:cNvSpPr>
          <p:nvPr/>
        </p:nvSpPr>
        <p:spPr bwMode="auto">
          <a:xfrm>
            <a:off x="2244725" y="2466975"/>
            <a:ext cx="801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 b="0">
                <a:latin typeface="Comic Sans MS" pitchFamily="66" charset="0"/>
              </a:rPr>
              <a:t>P</a:t>
            </a:r>
            <a:endParaRPr lang="en-US"/>
          </a:p>
        </p:txBody>
      </p:sp>
      <p:sp>
        <p:nvSpPr>
          <p:cNvPr id="47" name="Line 49"/>
          <p:cNvSpPr>
            <a:spLocks noChangeShapeType="1"/>
          </p:cNvSpPr>
          <p:nvPr/>
        </p:nvSpPr>
        <p:spPr bwMode="auto">
          <a:xfrm flipV="1">
            <a:off x="2276475" y="2657475"/>
            <a:ext cx="1588" cy="133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>
            <a:off x="1335880" y="2386012"/>
            <a:ext cx="9525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2314575" y="2181225"/>
            <a:ext cx="533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Rectangle 52"/>
          <p:cNvSpPr>
            <a:spLocks noChangeArrowheads="1"/>
          </p:cNvSpPr>
          <p:nvPr/>
        </p:nvSpPr>
        <p:spPr bwMode="auto">
          <a:xfrm>
            <a:off x="2400300" y="2200275"/>
            <a:ext cx="801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 b="0">
                <a:latin typeface="Comic Sans MS" pitchFamily="66" charset="0"/>
              </a:rPr>
              <a:t>P</a:t>
            </a:r>
            <a:endParaRPr lang="en-US"/>
          </a:p>
        </p:txBody>
      </p:sp>
      <p:sp>
        <p:nvSpPr>
          <p:cNvPr id="51" name="Rectangle 53"/>
          <p:cNvSpPr>
            <a:spLocks noChangeArrowheads="1"/>
          </p:cNvSpPr>
          <p:nvPr/>
        </p:nvSpPr>
        <p:spPr bwMode="auto">
          <a:xfrm>
            <a:off x="5162550" y="2470150"/>
            <a:ext cx="801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 b="0">
                <a:latin typeface="Comic Sans MS" pitchFamily="66" charset="0"/>
              </a:rPr>
              <a:t>P</a:t>
            </a:r>
            <a:endParaRPr lang="en-US"/>
          </a:p>
        </p:txBody>
      </p:sp>
      <p:sp>
        <p:nvSpPr>
          <p:cNvPr id="52" name="Line 54"/>
          <p:cNvSpPr>
            <a:spLocks noChangeShapeType="1"/>
          </p:cNvSpPr>
          <p:nvPr/>
        </p:nvSpPr>
        <p:spPr bwMode="auto">
          <a:xfrm>
            <a:off x="2438400" y="2419350"/>
            <a:ext cx="1588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" name="Rectangle 55"/>
          <p:cNvSpPr>
            <a:spLocks noChangeArrowheads="1"/>
          </p:cNvSpPr>
          <p:nvPr/>
        </p:nvSpPr>
        <p:spPr bwMode="auto">
          <a:xfrm>
            <a:off x="304800" y="-762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 b="1" dirty="0">
                <a:latin typeface="Comic Sans MS" pitchFamily="66" charset="0"/>
              </a:rPr>
              <a:t>Interdependence of Modifications is lost in Standard Mass Spectrometry Analysis</a:t>
            </a:r>
          </a:p>
        </p:txBody>
      </p:sp>
      <p:sp>
        <p:nvSpPr>
          <p:cNvPr id="54" name="AutoShape 56"/>
          <p:cNvSpPr>
            <a:spLocks noChangeArrowheads="1"/>
          </p:cNvSpPr>
          <p:nvPr/>
        </p:nvSpPr>
        <p:spPr bwMode="auto">
          <a:xfrm>
            <a:off x="4314825" y="2133600"/>
            <a:ext cx="273050" cy="223838"/>
          </a:xfrm>
          <a:prstGeom prst="wave">
            <a:avLst>
              <a:gd name="adj1" fmla="val 13005"/>
              <a:gd name="adj2" fmla="val 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0" dirty="0">
                <a:latin typeface="Comic Sans MS" pitchFamily="66" charset="0"/>
              </a:rPr>
              <a:t>Ac</a:t>
            </a:r>
            <a:endParaRPr lang="en-US" b="0" dirty="0">
              <a:latin typeface="Comic Sans MS" pitchFamily="66" charset="0"/>
            </a:endParaRPr>
          </a:p>
        </p:txBody>
      </p:sp>
      <p:grpSp>
        <p:nvGrpSpPr>
          <p:cNvPr id="55" name="Group 57"/>
          <p:cNvGrpSpPr>
            <a:grpSpLocks/>
          </p:cNvGrpSpPr>
          <p:nvPr/>
        </p:nvGrpSpPr>
        <p:grpSpPr bwMode="auto">
          <a:xfrm>
            <a:off x="2803536" y="2474913"/>
            <a:ext cx="273050" cy="344487"/>
            <a:chOff x="1253" y="2541"/>
            <a:chExt cx="172" cy="217"/>
          </a:xfrm>
        </p:grpSpPr>
        <p:sp>
          <p:nvSpPr>
            <p:cNvPr id="56" name="Line 58"/>
            <p:cNvSpPr>
              <a:spLocks noChangeShapeType="1"/>
            </p:cNvSpPr>
            <p:nvPr/>
          </p:nvSpPr>
          <p:spPr bwMode="auto">
            <a:xfrm>
              <a:off x="1261" y="2570"/>
              <a:ext cx="0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AutoShape 59"/>
            <p:cNvSpPr>
              <a:spLocks noChangeArrowheads="1"/>
            </p:cNvSpPr>
            <p:nvPr/>
          </p:nvSpPr>
          <p:spPr bwMode="auto">
            <a:xfrm>
              <a:off x="1253" y="2541"/>
              <a:ext cx="172" cy="141"/>
            </a:xfrm>
            <a:prstGeom prst="wave">
              <a:avLst>
                <a:gd name="adj1" fmla="val 13005"/>
                <a:gd name="adj2" fmla="val 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0" dirty="0">
                  <a:latin typeface="Comic Sans MS" pitchFamily="66" charset="0"/>
                </a:rPr>
                <a:t>Ac</a:t>
              </a:r>
              <a:endParaRPr lang="en-US" b="0" dirty="0">
                <a:latin typeface="Comic Sans MS" pitchFamily="66" charset="0"/>
              </a:endParaRPr>
            </a:p>
          </p:txBody>
        </p:sp>
      </p:grpSp>
      <p:sp>
        <p:nvSpPr>
          <p:cNvPr id="58" name="AutoShape 60"/>
          <p:cNvSpPr>
            <a:spLocks noChangeArrowheads="1"/>
          </p:cNvSpPr>
          <p:nvPr/>
        </p:nvSpPr>
        <p:spPr bwMode="auto">
          <a:xfrm>
            <a:off x="2004225" y="2230438"/>
            <a:ext cx="273050" cy="223837"/>
          </a:xfrm>
          <a:prstGeom prst="wave">
            <a:avLst>
              <a:gd name="adj1" fmla="val 13005"/>
              <a:gd name="adj2" fmla="val 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200" b="0" dirty="0">
                <a:latin typeface="Comic Sans MS" pitchFamily="66" charset="0"/>
              </a:rPr>
              <a:t>Ac</a:t>
            </a:r>
            <a:endParaRPr lang="en-US" b="0" dirty="0">
              <a:latin typeface="Comic Sans MS" pitchFamily="66" charset="0"/>
            </a:endParaRPr>
          </a:p>
        </p:txBody>
      </p:sp>
      <p:grpSp>
        <p:nvGrpSpPr>
          <p:cNvPr id="59" name="Group 61"/>
          <p:cNvGrpSpPr>
            <a:grpSpLocks/>
          </p:cNvGrpSpPr>
          <p:nvPr/>
        </p:nvGrpSpPr>
        <p:grpSpPr bwMode="auto">
          <a:xfrm>
            <a:off x="1908975" y="2486025"/>
            <a:ext cx="228600" cy="396875"/>
            <a:chOff x="720" y="2208"/>
            <a:chExt cx="144" cy="250"/>
          </a:xfrm>
        </p:grpSpPr>
        <p:sp>
          <p:nvSpPr>
            <p:cNvPr id="60" name="Line 62"/>
            <p:cNvSpPr>
              <a:spLocks noChangeShapeType="1"/>
            </p:cNvSpPr>
            <p:nvPr/>
          </p:nvSpPr>
          <p:spPr bwMode="auto">
            <a:xfrm flipV="1">
              <a:off x="788" y="231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" name="Group 63"/>
            <p:cNvGrpSpPr>
              <a:grpSpLocks/>
            </p:cNvGrpSpPr>
            <p:nvPr/>
          </p:nvGrpSpPr>
          <p:grpSpPr bwMode="auto">
            <a:xfrm>
              <a:off x="720" y="2208"/>
              <a:ext cx="144" cy="132"/>
              <a:chOff x="720" y="2118"/>
              <a:chExt cx="144" cy="132"/>
            </a:xfrm>
          </p:grpSpPr>
          <p:sp>
            <p:nvSpPr>
              <p:cNvPr id="62" name="Freeform 64"/>
              <p:cNvSpPr>
                <a:spLocks/>
              </p:cNvSpPr>
              <p:nvPr/>
            </p:nvSpPr>
            <p:spPr bwMode="auto">
              <a:xfrm>
                <a:off x="720" y="2118"/>
                <a:ext cx="144" cy="132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36"/>
                  </a:cxn>
                  <a:cxn ang="0">
                    <a:pos x="0" y="90"/>
                  </a:cxn>
                  <a:cxn ang="0">
                    <a:pos x="42" y="132"/>
                  </a:cxn>
                  <a:cxn ang="0">
                    <a:pos x="108" y="132"/>
                  </a:cxn>
                  <a:cxn ang="0">
                    <a:pos x="144" y="90"/>
                  </a:cxn>
                  <a:cxn ang="0">
                    <a:pos x="144" y="36"/>
                  </a:cxn>
                  <a:cxn ang="0">
                    <a:pos x="108" y="0"/>
                  </a:cxn>
                  <a:cxn ang="0">
                    <a:pos x="42" y="0"/>
                  </a:cxn>
                </a:cxnLst>
                <a:rect l="0" t="0" r="r" b="b"/>
                <a:pathLst>
                  <a:path w="144" h="132">
                    <a:moveTo>
                      <a:pt x="42" y="0"/>
                    </a:moveTo>
                    <a:lnTo>
                      <a:pt x="0" y="36"/>
                    </a:lnTo>
                    <a:lnTo>
                      <a:pt x="0" y="90"/>
                    </a:lnTo>
                    <a:lnTo>
                      <a:pt x="42" y="132"/>
                    </a:lnTo>
                    <a:lnTo>
                      <a:pt x="108" y="132"/>
                    </a:lnTo>
                    <a:lnTo>
                      <a:pt x="144" y="90"/>
                    </a:lnTo>
                    <a:lnTo>
                      <a:pt x="144" y="36"/>
                    </a:lnTo>
                    <a:lnTo>
                      <a:pt x="108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752" y="2122"/>
                <a:ext cx="86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200" b="0">
                    <a:latin typeface="Comic Sans MS" pitchFamily="66" charset="0"/>
                  </a:rPr>
                  <a:t>M</a:t>
                </a:r>
                <a:endParaRPr lang="en-US"/>
              </a:p>
            </p:txBody>
          </p:sp>
        </p:grpSp>
      </p:grpSp>
      <p:grpSp>
        <p:nvGrpSpPr>
          <p:cNvPr id="64" name="Group 66"/>
          <p:cNvGrpSpPr>
            <a:grpSpLocks/>
          </p:cNvGrpSpPr>
          <p:nvPr/>
        </p:nvGrpSpPr>
        <p:grpSpPr bwMode="auto">
          <a:xfrm>
            <a:off x="3523457" y="2470151"/>
            <a:ext cx="273050" cy="344487"/>
            <a:chOff x="1301" y="2541"/>
            <a:chExt cx="172" cy="217"/>
          </a:xfrm>
        </p:grpSpPr>
        <p:sp>
          <p:nvSpPr>
            <p:cNvPr id="65" name="Line 67"/>
            <p:cNvSpPr>
              <a:spLocks noChangeShapeType="1"/>
            </p:cNvSpPr>
            <p:nvPr/>
          </p:nvSpPr>
          <p:spPr bwMode="auto">
            <a:xfrm>
              <a:off x="1309" y="2570"/>
              <a:ext cx="0" cy="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utoShape 68"/>
            <p:cNvSpPr>
              <a:spLocks noChangeArrowheads="1"/>
            </p:cNvSpPr>
            <p:nvPr/>
          </p:nvSpPr>
          <p:spPr bwMode="auto">
            <a:xfrm>
              <a:off x="1301" y="2541"/>
              <a:ext cx="172" cy="141"/>
            </a:xfrm>
            <a:prstGeom prst="wave">
              <a:avLst>
                <a:gd name="adj1" fmla="val 13005"/>
                <a:gd name="adj2" fmla="val 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200" b="0" dirty="0">
                  <a:latin typeface="Comic Sans MS" pitchFamily="66" charset="0"/>
                </a:rPr>
                <a:t>Ac</a:t>
              </a:r>
              <a:endParaRPr lang="en-US" b="0" dirty="0">
                <a:latin typeface="Comic Sans MS" pitchFamily="66" charset="0"/>
              </a:endParaRPr>
            </a:p>
          </p:txBody>
        </p:sp>
      </p:grpSp>
      <p:grpSp>
        <p:nvGrpSpPr>
          <p:cNvPr id="67" name="Group 69"/>
          <p:cNvGrpSpPr>
            <a:grpSpLocks/>
          </p:cNvGrpSpPr>
          <p:nvPr/>
        </p:nvGrpSpPr>
        <p:grpSpPr bwMode="auto">
          <a:xfrm>
            <a:off x="3168660" y="2460625"/>
            <a:ext cx="228600" cy="396875"/>
            <a:chOff x="720" y="2208"/>
            <a:chExt cx="144" cy="250"/>
          </a:xfrm>
        </p:grpSpPr>
        <p:sp>
          <p:nvSpPr>
            <p:cNvPr id="68" name="Line 70"/>
            <p:cNvSpPr>
              <a:spLocks noChangeShapeType="1"/>
            </p:cNvSpPr>
            <p:nvPr/>
          </p:nvSpPr>
          <p:spPr bwMode="auto">
            <a:xfrm flipV="1">
              <a:off x="788" y="231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" name="Group 71"/>
            <p:cNvGrpSpPr>
              <a:grpSpLocks/>
            </p:cNvGrpSpPr>
            <p:nvPr/>
          </p:nvGrpSpPr>
          <p:grpSpPr bwMode="auto">
            <a:xfrm>
              <a:off x="720" y="2208"/>
              <a:ext cx="144" cy="132"/>
              <a:chOff x="720" y="2118"/>
              <a:chExt cx="144" cy="132"/>
            </a:xfrm>
          </p:grpSpPr>
          <p:sp>
            <p:nvSpPr>
              <p:cNvPr id="70" name="Freeform 72"/>
              <p:cNvSpPr>
                <a:spLocks/>
              </p:cNvSpPr>
              <p:nvPr/>
            </p:nvSpPr>
            <p:spPr bwMode="auto">
              <a:xfrm>
                <a:off x="720" y="2118"/>
                <a:ext cx="144" cy="132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36"/>
                  </a:cxn>
                  <a:cxn ang="0">
                    <a:pos x="0" y="90"/>
                  </a:cxn>
                  <a:cxn ang="0">
                    <a:pos x="42" y="132"/>
                  </a:cxn>
                  <a:cxn ang="0">
                    <a:pos x="108" y="132"/>
                  </a:cxn>
                  <a:cxn ang="0">
                    <a:pos x="144" y="90"/>
                  </a:cxn>
                  <a:cxn ang="0">
                    <a:pos x="144" y="36"/>
                  </a:cxn>
                  <a:cxn ang="0">
                    <a:pos x="108" y="0"/>
                  </a:cxn>
                  <a:cxn ang="0">
                    <a:pos x="42" y="0"/>
                  </a:cxn>
                </a:cxnLst>
                <a:rect l="0" t="0" r="r" b="b"/>
                <a:pathLst>
                  <a:path w="144" h="132">
                    <a:moveTo>
                      <a:pt x="42" y="0"/>
                    </a:moveTo>
                    <a:lnTo>
                      <a:pt x="0" y="36"/>
                    </a:lnTo>
                    <a:lnTo>
                      <a:pt x="0" y="90"/>
                    </a:lnTo>
                    <a:lnTo>
                      <a:pt x="42" y="132"/>
                    </a:lnTo>
                    <a:lnTo>
                      <a:pt x="108" y="132"/>
                    </a:lnTo>
                    <a:lnTo>
                      <a:pt x="144" y="90"/>
                    </a:lnTo>
                    <a:lnTo>
                      <a:pt x="144" y="36"/>
                    </a:lnTo>
                    <a:lnTo>
                      <a:pt x="108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73"/>
              <p:cNvSpPr>
                <a:spLocks noChangeArrowheads="1"/>
              </p:cNvSpPr>
              <p:nvPr/>
            </p:nvSpPr>
            <p:spPr bwMode="auto">
              <a:xfrm>
                <a:off x="752" y="2122"/>
                <a:ext cx="86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200" b="0" dirty="0">
                    <a:latin typeface="Comic Sans MS" pitchFamily="66" charset="0"/>
                  </a:rPr>
                  <a:t>M</a:t>
                </a:r>
                <a:endParaRPr lang="en-US" dirty="0"/>
              </a:p>
            </p:txBody>
          </p:sp>
        </p:grpSp>
      </p:grpSp>
      <p:grpSp>
        <p:nvGrpSpPr>
          <p:cNvPr id="72" name="Group 74"/>
          <p:cNvGrpSpPr>
            <a:grpSpLocks/>
          </p:cNvGrpSpPr>
          <p:nvPr/>
        </p:nvGrpSpPr>
        <p:grpSpPr bwMode="auto">
          <a:xfrm>
            <a:off x="4318000" y="2416175"/>
            <a:ext cx="228600" cy="396875"/>
            <a:chOff x="720" y="2208"/>
            <a:chExt cx="144" cy="250"/>
          </a:xfrm>
        </p:grpSpPr>
        <p:sp>
          <p:nvSpPr>
            <p:cNvPr id="73" name="Line 75"/>
            <p:cNvSpPr>
              <a:spLocks noChangeShapeType="1"/>
            </p:cNvSpPr>
            <p:nvPr/>
          </p:nvSpPr>
          <p:spPr bwMode="auto">
            <a:xfrm flipV="1">
              <a:off x="788" y="231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" name="Group 76"/>
            <p:cNvGrpSpPr>
              <a:grpSpLocks/>
            </p:cNvGrpSpPr>
            <p:nvPr/>
          </p:nvGrpSpPr>
          <p:grpSpPr bwMode="auto">
            <a:xfrm>
              <a:off x="720" y="2208"/>
              <a:ext cx="144" cy="132"/>
              <a:chOff x="720" y="2118"/>
              <a:chExt cx="144" cy="132"/>
            </a:xfrm>
          </p:grpSpPr>
          <p:sp>
            <p:nvSpPr>
              <p:cNvPr id="75" name="Freeform 77"/>
              <p:cNvSpPr>
                <a:spLocks/>
              </p:cNvSpPr>
              <p:nvPr/>
            </p:nvSpPr>
            <p:spPr bwMode="auto">
              <a:xfrm>
                <a:off x="720" y="2118"/>
                <a:ext cx="144" cy="132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36"/>
                  </a:cxn>
                  <a:cxn ang="0">
                    <a:pos x="0" y="90"/>
                  </a:cxn>
                  <a:cxn ang="0">
                    <a:pos x="42" y="132"/>
                  </a:cxn>
                  <a:cxn ang="0">
                    <a:pos x="108" y="132"/>
                  </a:cxn>
                  <a:cxn ang="0">
                    <a:pos x="144" y="90"/>
                  </a:cxn>
                  <a:cxn ang="0">
                    <a:pos x="144" y="36"/>
                  </a:cxn>
                  <a:cxn ang="0">
                    <a:pos x="108" y="0"/>
                  </a:cxn>
                  <a:cxn ang="0">
                    <a:pos x="42" y="0"/>
                  </a:cxn>
                </a:cxnLst>
                <a:rect l="0" t="0" r="r" b="b"/>
                <a:pathLst>
                  <a:path w="144" h="132">
                    <a:moveTo>
                      <a:pt x="42" y="0"/>
                    </a:moveTo>
                    <a:lnTo>
                      <a:pt x="0" y="36"/>
                    </a:lnTo>
                    <a:lnTo>
                      <a:pt x="0" y="90"/>
                    </a:lnTo>
                    <a:lnTo>
                      <a:pt x="42" y="132"/>
                    </a:lnTo>
                    <a:lnTo>
                      <a:pt x="108" y="132"/>
                    </a:lnTo>
                    <a:lnTo>
                      <a:pt x="144" y="90"/>
                    </a:lnTo>
                    <a:lnTo>
                      <a:pt x="144" y="36"/>
                    </a:lnTo>
                    <a:lnTo>
                      <a:pt x="108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8"/>
              <p:cNvSpPr>
                <a:spLocks noChangeArrowheads="1"/>
              </p:cNvSpPr>
              <p:nvPr/>
            </p:nvSpPr>
            <p:spPr bwMode="auto">
              <a:xfrm>
                <a:off x="752" y="2122"/>
                <a:ext cx="86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200" b="0">
                    <a:latin typeface="Comic Sans MS" pitchFamily="66" charset="0"/>
                  </a:rPr>
                  <a:t>M</a:t>
                </a:r>
                <a:endParaRPr lang="en-US"/>
              </a:p>
            </p:txBody>
          </p:sp>
        </p:grpSp>
      </p:grpSp>
      <p:grpSp>
        <p:nvGrpSpPr>
          <p:cNvPr id="77" name="Group 79"/>
          <p:cNvGrpSpPr>
            <a:grpSpLocks/>
          </p:cNvGrpSpPr>
          <p:nvPr/>
        </p:nvGrpSpPr>
        <p:grpSpPr bwMode="auto">
          <a:xfrm>
            <a:off x="4711700" y="2422525"/>
            <a:ext cx="228600" cy="396875"/>
            <a:chOff x="720" y="2208"/>
            <a:chExt cx="144" cy="250"/>
          </a:xfrm>
        </p:grpSpPr>
        <p:sp>
          <p:nvSpPr>
            <p:cNvPr id="78" name="Line 80"/>
            <p:cNvSpPr>
              <a:spLocks noChangeShapeType="1"/>
            </p:cNvSpPr>
            <p:nvPr/>
          </p:nvSpPr>
          <p:spPr bwMode="auto">
            <a:xfrm flipV="1">
              <a:off x="788" y="231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81"/>
            <p:cNvGrpSpPr>
              <a:grpSpLocks/>
            </p:cNvGrpSpPr>
            <p:nvPr/>
          </p:nvGrpSpPr>
          <p:grpSpPr bwMode="auto">
            <a:xfrm>
              <a:off x="720" y="2208"/>
              <a:ext cx="144" cy="132"/>
              <a:chOff x="720" y="2118"/>
              <a:chExt cx="144" cy="132"/>
            </a:xfrm>
          </p:grpSpPr>
          <p:sp>
            <p:nvSpPr>
              <p:cNvPr id="80" name="Freeform 82"/>
              <p:cNvSpPr>
                <a:spLocks/>
              </p:cNvSpPr>
              <p:nvPr/>
            </p:nvSpPr>
            <p:spPr bwMode="auto">
              <a:xfrm>
                <a:off x="720" y="2118"/>
                <a:ext cx="144" cy="132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36"/>
                  </a:cxn>
                  <a:cxn ang="0">
                    <a:pos x="0" y="90"/>
                  </a:cxn>
                  <a:cxn ang="0">
                    <a:pos x="42" y="132"/>
                  </a:cxn>
                  <a:cxn ang="0">
                    <a:pos x="108" y="132"/>
                  </a:cxn>
                  <a:cxn ang="0">
                    <a:pos x="144" y="90"/>
                  </a:cxn>
                  <a:cxn ang="0">
                    <a:pos x="144" y="36"/>
                  </a:cxn>
                  <a:cxn ang="0">
                    <a:pos x="108" y="0"/>
                  </a:cxn>
                  <a:cxn ang="0">
                    <a:pos x="42" y="0"/>
                  </a:cxn>
                </a:cxnLst>
                <a:rect l="0" t="0" r="r" b="b"/>
                <a:pathLst>
                  <a:path w="144" h="132">
                    <a:moveTo>
                      <a:pt x="42" y="0"/>
                    </a:moveTo>
                    <a:lnTo>
                      <a:pt x="0" y="36"/>
                    </a:lnTo>
                    <a:lnTo>
                      <a:pt x="0" y="90"/>
                    </a:lnTo>
                    <a:lnTo>
                      <a:pt x="42" y="132"/>
                    </a:lnTo>
                    <a:lnTo>
                      <a:pt x="108" y="132"/>
                    </a:lnTo>
                    <a:lnTo>
                      <a:pt x="144" y="90"/>
                    </a:lnTo>
                    <a:lnTo>
                      <a:pt x="144" y="36"/>
                    </a:lnTo>
                    <a:lnTo>
                      <a:pt x="108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auto">
              <a:xfrm>
                <a:off x="752" y="2122"/>
                <a:ext cx="86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200" b="0">
                    <a:latin typeface="Comic Sans MS" pitchFamily="66" charset="0"/>
                  </a:rPr>
                  <a:t>M</a:t>
                </a:r>
                <a:endParaRPr lang="en-US"/>
              </a:p>
            </p:txBody>
          </p:sp>
        </p:grpSp>
      </p:grpSp>
      <p:grpSp>
        <p:nvGrpSpPr>
          <p:cNvPr id="82" name="Group 84"/>
          <p:cNvGrpSpPr>
            <a:grpSpLocks/>
          </p:cNvGrpSpPr>
          <p:nvPr/>
        </p:nvGrpSpPr>
        <p:grpSpPr bwMode="auto">
          <a:xfrm>
            <a:off x="6321425" y="2419350"/>
            <a:ext cx="228600" cy="396875"/>
            <a:chOff x="720" y="2208"/>
            <a:chExt cx="144" cy="250"/>
          </a:xfrm>
        </p:grpSpPr>
        <p:sp>
          <p:nvSpPr>
            <p:cNvPr id="83" name="Line 85"/>
            <p:cNvSpPr>
              <a:spLocks noChangeShapeType="1"/>
            </p:cNvSpPr>
            <p:nvPr/>
          </p:nvSpPr>
          <p:spPr bwMode="auto">
            <a:xfrm flipV="1">
              <a:off x="788" y="231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" name="Group 86"/>
            <p:cNvGrpSpPr>
              <a:grpSpLocks/>
            </p:cNvGrpSpPr>
            <p:nvPr/>
          </p:nvGrpSpPr>
          <p:grpSpPr bwMode="auto">
            <a:xfrm>
              <a:off x="720" y="2208"/>
              <a:ext cx="144" cy="132"/>
              <a:chOff x="720" y="2118"/>
              <a:chExt cx="144" cy="132"/>
            </a:xfrm>
          </p:grpSpPr>
          <p:sp>
            <p:nvSpPr>
              <p:cNvPr id="85" name="Freeform 87"/>
              <p:cNvSpPr>
                <a:spLocks/>
              </p:cNvSpPr>
              <p:nvPr/>
            </p:nvSpPr>
            <p:spPr bwMode="auto">
              <a:xfrm>
                <a:off x="720" y="2118"/>
                <a:ext cx="144" cy="132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36"/>
                  </a:cxn>
                  <a:cxn ang="0">
                    <a:pos x="0" y="90"/>
                  </a:cxn>
                  <a:cxn ang="0">
                    <a:pos x="42" y="132"/>
                  </a:cxn>
                  <a:cxn ang="0">
                    <a:pos x="108" y="132"/>
                  </a:cxn>
                  <a:cxn ang="0">
                    <a:pos x="144" y="90"/>
                  </a:cxn>
                  <a:cxn ang="0">
                    <a:pos x="144" y="36"/>
                  </a:cxn>
                  <a:cxn ang="0">
                    <a:pos x="108" y="0"/>
                  </a:cxn>
                  <a:cxn ang="0">
                    <a:pos x="42" y="0"/>
                  </a:cxn>
                </a:cxnLst>
                <a:rect l="0" t="0" r="r" b="b"/>
                <a:pathLst>
                  <a:path w="144" h="132">
                    <a:moveTo>
                      <a:pt x="42" y="0"/>
                    </a:moveTo>
                    <a:lnTo>
                      <a:pt x="0" y="36"/>
                    </a:lnTo>
                    <a:lnTo>
                      <a:pt x="0" y="90"/>
                    </a:lnTo>
                    <a:lnTo>
                      <a:pt x="42" y="132"/>
                    </a:lnTo>
                    <a:lnTo>
                      <a:pt x="108" y="132"/>
                    </a:lnTo>
                    <a:lnTo>
                      <a:pt x="144" y="90"/>
                    </a:lnTo>
                    <a:lnTo>
                      <a:pt x="144" y="36"/>
                    </a:lnTo>
                    <a:lnTo>
                      <a:pt x="108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8"/>
              <p:cNvSpPr>
                <a:spLocks noChangeArrowheads="1"/>
              </p:cNvSpPr>
              <p:nvPr/>
            </p:nvSpPr>
            <p:spPr bwMode="auto">
              <a:xfrm>
                <a:off x="752" y="2122"/>
                <a:ext cx="86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200" b="0" dirty="0">
                    <a:latin typeface="Comic Sans MS" pitchFamily="66" charset="0"/>
                  </a:rPr>
                  <a:t>M</a:t>
                </a:r>
                <a:endParaRPr lang="en-US" dirty="0"/>
              </a:p>
            </p:txBody>
          </p:sp>
        </p:grpSp>
      </p:grpSp>
      <p:grpSp>
        <p:nvGrpSpPr>
          <p:cNvPr id="87" name="Group 89"/>
          <p:cNvGrpSpPr>
            <a:grpSpLocks/>
          </p:cNvGrpSpPr>
          <p:nvPr/>
        </p:nvGrpSpPr>
        <p:grpSpPr bwMode="auto">
          <a:xfrm>
            <a:off x="6057900" y="2422525"/>
            <a:ext cx="228600" cy="396875"/>
            <a:chOff x="720" y="2208"/>
            <a:chExt cx="144" cy="250"/>
          </a:xfrm>
        </p:grpSpPr>
        <p:sp>
          <p:nvSpPr>
            <p:cNvPr id="88" name="Line 90"/>
            <p:cNvSpPr>
              <a:spLocks noChangeShapeType="1"/>
            </p:cNvSpPr>
            <p:nvPr/>
          </p:nvSpPr>
          <p:spPr bwMode="auto">
            <a:xfrm flipV="1">
              <a:off x="788" y="231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9" name="Group 91"/>
            <p:cNvGrpSpPr>
              <a:grpSpLocks/>
            </p:cNvGrpSpPr>
            <p:nvPr/>
          </p:nvGrpSpPr>
          <p:grpSpPr bwMode="auto">
            <a:xfrm>
              <a:off x="720" y="2208"/>
              <a:ext cx="144" cy="132"/>
              <a:chOff x="720" y="2118"/>
              <a:chExt cx="144" cy="132"/>
            </a:xfrm>
          </p:grpSpPr>
          <p:sp>
            <p:nvSpPr>
              <p:cNvPr id="90" name="Freeform 92"/>
              <p:cNvSpPr>
                <a:spLocks/>
              </p:cNvSpPr>
              <p:nvPr/>
            </p:nvSpPr>
            <p:spPr bwMode="auto">
              <a:xfrm>
                <a:off x="720" y="2118"/>
                <a:ext cx="144" cy="132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36"/>
                  </a:cxn>
                  <a:cxn ang="0">
                    <a:pos x="0" y="90"/>
                  </a:cxn>
                  <a:cxn ang="0">
                    <a:pos x="42" y="132"/>
                  </a:cxn>
                  <a:cxn ang="0">
                    <a:pos x="108" y="132"/>
                  </a:cxn>
                  <a:cxn ang="0">
                    <a:pos x="144" y="90"/>
                  </a:cxn>
                  <a:cxn ang="0">
                    <a:pos x="144" y="36"/>
                  </a:cxn>
                  <a:cxn ang="0">
                    <a:pos x="108" y="0"/>
                  </a:cxn>
                  <a:cxn ang="0">
                    <a:pos x="42" y="0"/>
                  </a:cxn>
                </a:cxnLst>
                <a:rect l="0" t="0" r="r" b="b"/>
                <a:pathLst>
                  <a:path w="144" h="132">
                    <a:moveTo>
                      <a:pt x="42" y="0"/>
                    </a:moveTo>
                    <a:lnTo>
                      <a:pt x="0" y="36"/>
                    </a:lnTo>
                    <a:lnTo>
                      <a:pt x="0" y="90"/>
                    </a:lnTo>
                    <a:lnTo>
                      <a:pt x="42" y="132"/>
                    </a:lnTo>
                    <a:lnTo>
                      <a:pt x="108" y="132"/>
                    </a:lnTo>
                    <a:lnTo>
                      <a:pt x="144" y="90"/>
                    </a:lnTo>
                    <a:lnTo>
                      <a:pt x="144" y="36"/>
                    </a:lnTo>
                    <a:lnTo>
                      <a:pt x="108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93"/>
              <p:cNvSpPr>
                <a:spLocks noChangeArrowheads="1"/>
              </p:cNvSpPr>
              <p:nvPr/>
            </p:nvSpPr>
            <p:spPr bwMode="auto">
              <a:xfrm>
                <a:off x="752" y="2122"/>
                <a:ext cx="86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200" b="0" dirty="0">
                    <a:latin typeface="Comic Sans MS" pitchFamily="66" charset="0"/>
                  </a:rPr>
                  <a:t>M</a:t>
                </a:r>
                <a:endParaRPr lang="en-US" dirty="0"/>
              </a:p>
            </p:txBody>
          </p:sp>
        </p:grpSp>
      </p:grpSp>
      <p:grpSp>
        <p:nvGrpSpPr>
          <p:cNvPr id="92" name="Group 94"/>
          <p:cNvGrpSpPr>
            <a:grpSpLocks/>
          </p:cNvGrpSpPr>
          <p:nvPr/>
        </p:nvGrpSpPr>
        <p:grpSpPr bwMode="auto">
          <a:xfrm>
            <a:off x="6270625" y="5241925"/>
            <a:ext cx="228600" cy="396875"/>
            <a:chOff x="720" y="2208"/>
            <a:chExt cx="144" cy="250"/>
          </a:xfrm>
        </p:grpSpPr>
        <p:sp>
          <p:nvSpPr>
            <p:cNvPr id="93" name="Line 95"/>
            <p:cNvSpPr>
              <a:spLocks noChangeShapeType="1"/>
            </p:cNvSpPr>
            <p:nvPr/>
          </p:nvSpPr>
          <p:spPr bwMode="auto">
            <a:xfrm flipV="1">
              <a:off x="788" y="231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" name="Group 96"/>
            <p:cNvGrpSpPr>
              <a:grpSpLocks/>
            </p:cNvGrpSpPr>
            <p:nvPr/>
          </p:nvGrpSpPr>
          <p:grpSpPr bwMode="auto">
            <a:xfrm>
              <a:off x="720" y="2208"/>
              <a:ext cx="144" cy="132"/>
              <a:chOff x="720" y="2118"/>
              <a:chExt cx="144" cy="132"/>
            </a:xfrm>
          </p:grpSpPr>
          <p:sp>
            <p:nvSpPr>
              <p:cNvPr id="95" name="Freeform 97"/>
              <p:cNvSpPr>
                <a:spLocks/>
              </p:cNvSpPr>
              <p:nvPr/>
            </p:nvSpPr>
            <p:spPr bwMode="auto">
              <a:xfrm>
                <a:off x="720" y="2118"/>
                <a:ext cx="144" cy="132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36"/>
                  </a:cxn>
                  <a:cxn ang="0">
                    <a:pos x="0" y="90"/>
                  </a:cxn>
                  <a:cxn ang="0">
                    <a:pos x="42" y="132"/>
                  </a:cxn>
                  <a:cxn ang="0">
                    <a:pos x="108" y="132"/>
                  </a:cxn>
                  <a:cxn ang="0">
                    <a:pos x="144" y="90"/>
                  </a:cxn>
                  <a:cxn ang="0">
                    <a:pos x="144" y="36"/>
                  </a:cxn>
                  <a:cxn ang="0">
                    <a:pos x="108" y="0"/>
                  </a:cxn>
                  <a:cxn ang="0">
                    <a:pos x="42" y="0"/>
                  </a:cxn>
                </a:cxnLst>
                <a:rect l="0" t="0" r="r" b="b"/>
                <a:pathLst>
                  <a:path w="144" h="132">
                    <a:moveTo>
                      <a:pt x="42" y="0"/>
                    </a:moveTo>
                    <a:lnTo>
                      <a:pt x="0" y="36"/>
                    </a:lnTo>
                    <a:lnTo>
                      <a:pt x="0" y="90"/>
                    </a:lnTo>
                    <a:lnTo>
                      <a:pt x="42" y="132"/>
                    </a:lnTo>
                    <a:lnTo>
                      <a:pt x="108" y="132"/>
                    </a:lnTo>
                    <a:lnTo>
                      <a:pt x="144" y="90"/>
                    </a:lnTo>
                    <a:lnTo>
                      <a:pt x="144" y="36"/>
                    </a:lnTo>
                    <a:lnTo>
                      <a:pt x="108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98"/>
              <p:cNvSpPr>
                <a:spLocks noChangeArrowheads="1"/>
              </p:cNvSpPr>
              <p:nvPr/>
            </p:nvSpPr>
            <p:spPr bwMode="auto">
              <a:xfrm>
                <a:off x="752" y="2122"/>
                <a:ext cx="86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200" b="0" dirty="0">
                    <a:latin typeface="Comic Sans MS" pitchFamily="66" charset="0"/>
                  </a:rPr>
                  <a:t>M</a:t>
                </a:r>
                <a:endParaRPr lang="en-US" dirty="0"/>
              </a:p>
            </p:txBody>
          </p:sp>
        </p:grpSp>
      </p:grpSp>
      <p:grpSp>
        <p:nvGrpSpPr>
          <p:cNvPr id="97" name="Group 99"/>
          <p:cNvGrpSpPr>
            <a:grpSpLocks/>
          </p:cNvGrpSpPr>
          <p:nvPr/>
        </p:nvGrpSpPr>
        <p:grpSpPr bwMode="auto">
          <a:xfrm>
            <a:off x="4175125" y="4638675"/>
            <a:ext cx="228600" cy="396875"/>
            <a:chOff x="720" y="2208"/>
            <a:chExt cx="144" cy="250"/>
          </a:xfrm>
        </p:grpSpPr>
        <p:sp>
          <p:nvSpPr>
            <p:cNvPr id="98" name="Line 100"/>
            <p:cNvSpPr>
              <a:spLocks noChangeShapeType="1"/>
            </p:cNvSpPr>
            <p:nvPr/>
          </p:nvSpPr>
          <p:spPr bwMode="auto">
            <a:xfrm flipV="1">
              <a:off x="788" y="231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101"/>
            <p:cNvGrpSpPr>
              <a:grpSpLocks/>
            </p:cNvGrpSpPr>
            <p:nvPr/>
          </p:nvGrpSpPr>
          <p:grpSpPr bwMode="auto">
            <a:xfrm>
              <a:off x="720" y="2208"/>
              <a:ext cx="144" cy="132"/>
              <a:chOff x="720" y="2118"/>
              <a:chExt cx="144" cy="132"/>
            </a:xfrm>
          </p:grpSpPr>
          <p:sp>
            <p:nvSpPr>
              <p:cNvPr id="100" name="Freeform 102"/>
              <p:cNvSpPr>
                <a:spLocks/>
              </p:cNvSpPr>
              <p:nvPr/>
            </p:nvSpPr>
            <p:spPr bwMode="auto">
              <a:xfrm>
                <a:off x="720" y="2118"/>
                <a:ext cx="144" cy="132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36"/>
                  </a:cxn>
                  <a:cxn ang="0">
                    <a:pos x="0" y="90"/>
                  </a:cxn>
                  <a:cxn ang="0">
                    <a:pos x="42" y="132"/>
                  </a:cxn>
                  <a:cxn ang="0">
                    <a:pos x="108" y="132"/>
                  </a:cxn>
                  <a:cxn ang="0">
                    <a:pos x="144" y="90"/>
                  </a:cxn>
                  <a:cxn ang="0">
                    <a:pos x="144" y="36"/>
                  </a:cxn>
                  <a:cxn ang="0">
                    <a:pos x="108" y="0"/>
                  </a:cxn>
                  <a:cxn ang="0">
                    <a:pos x="42" y="0"/>
                  </a:cxn>
                </a:cxnLst>
                <a:rect l="0" t="0" r="r" b="b"/>
                <a:pathLst>
                  <a:path w="144" h="132">
                    <a:moveTo>
                      <a:pt x="42" y="0"/>
                    </a:moveTo>
                    <a:lnTo>
                      <a:pt x="0" y="36"/>
                    </a:lnTo>
                    <a:lnTo>
                      <a:pt x="0" y="90"/>
                    </a:lnTo>
                    <a:lnTo>
                      <a:pt x="42" y="132"/>
                    </a:lnTo>
                    <a:lnTo>
                      <a:pt x="108" y="132"/>
                    </a:lnTo>
                    <a:lnTo>
                      <a:pt x="144" y="90"/>
                    </a:lnTo>
                    <a:lnTo>
                      <a:pt x="144" y="36"/>
                    </a:lnTo>
                    <a:lnTo>
                      <a:pt x="108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103"/>
              <p:cNvSpPr>
                <a:spLocks noChangeArrowheads="1"/>
              </p:cNvSpPr>
              <p:nvPr/>
            </p:nvSpPr>
            <p:spPr bwMode="auto">
              <a:xfrm>
                <a:off x="752" y="2122"/>
                <a:ext cx="86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200" b="0" dirty="0">
                    <a:latin typeface="Comic Sans MS" pitchFamily="66" charset="0"/>
                  </a:rPr>
                  <a:t>M</a:t>
                </a:r>
                <a:endParaRPr lang="en-US" dirty="0"/>
              </a:p>
            </p:txBody>
          </p:sp>
        </p:grpSp>
      </p:grpSp>
      <p:sp>
        <p:nvSpPr>
          <p:cNvPr id="102" name="Oval 104"/>
          <p:cNvSpPr>
            <a:spLocks noChangeArrowheads="1"/>
          </p:cNvSpPr>
          <p:nvPr/>
        </p:nvSpPr>
        <p:spPr bwMode="auto">
          <a:xfrm>
            <a:off x="2171700" y="4038600"/>
            <a:ext cx="304800" cy="2095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" name="Line 105"/>
          <p:cNvSpPr>
            <a:spLocks noChangeShapeType="1"/>
          </p:cNvSpPr>
          <p:nvPr/>
        </p:nvSpPr>
        <p:spPr bwMode="auto">
          <a:xfrm>
            <a:off x="2324100" y="4238625"/>
            <a:ext cx="1588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" name="Rectangle 106"/>
          <p:cNvSpPr>
            <a:spLocks noChangeArrowheads="1"/>
          </p:cNvSpPr>
          <p:nvPr/>
        </p:nvSpPr>
        <p:spPr bwMode="auto">
          <a:xfrm>
            <a:off x="2282825" y="4060825"/>
            <a:ext cx="8015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200" b="0">
                <a:latin typeface="Comic Sans MS" pitchFamily="66" charset="0"/>
              </a:rPr>
              <a:t>P</a:t>
            </a:r>
            <a:endParaRPr lang="en-US"/>
          </a:p>
        </p:txBody>
      </p:sp>
      <p:grpSp>
        <p:nvGrpSpPr>
          <p:cNvPr id="105" name="Group 107"/>
          <p:cNvGrpSpPr>
            <a:grpSpLocks/>
          </p:cNvGrpSpPr>
          <p:nvPr/>
        </p:nvGrpSpPr>
        <p:grpSpPr bwMode="auto">
          <a:xfrm>
            <a:off x="4876800" y="2422525"/>
            <a:ext cx="228600" cy="396875"/>
            <a:chOff x="720" y="2208"/>
            <a:chExt cx="144" cy="250"/>
          </a:xfrm>
        </p:grpSpPr>
        <p:sp>
          <p:nvSpPr>
            <p:cNvPr id="106" name="Line 108"/>
            <p:cNvSpPr>
              <a:spLocks noChangeShapeType="1"/>
            </p:cNvSpPr>
            <p:nvPr/>
          </p:nvSpPr>
          <p:spPr bwMode="auto">
            <a:xfrm flipV="1">
              <a:off x="788" y="231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7" name="Group 109"/>
            <p:cNvGrpSpPr>
              <a:grpSpLocks/>
            </p:cNvGrpSpPr>
            <p:nvPr/>
          </p:nvGrpSpPr>
          <p:grpSpPr bwMode="auto">
            <a:xfrm>
              <a:off x="720" y="2208"/>
              <a:ext cx="144" cy="132"/>
              <a:chOff x="720" y="2118"/>
              <a:chExt cx="144" cy="132"/>
            </a:xfrm>
          </p:grpSpPr>
          <p:sp>
            <p:nvSpPr>
              <p:cNvPr id="108" name="Freeform 110"/>
              <p:cNvSpPr>
                <a:spLocks/>
              </p:cNvSpPr>
              <p:nvPr/>
            </p:nvSpPr>
            <p:spPr bwMode="auto">
              <a:xfrm>
                <a:off x="720" y="2118"/>
                <a:ext cx="144" cy="132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36"/>
                  </a:cxn>
                  <a:cxn ang="0">
                    <a:pos x="0" y="90"/>
                  </a:cxn>
                  <a:cxn ang="0">
                    <a:pos x="42" y="132"/>
                  </a:cxn>
                  <a:cxn ang="0">
                    <a:pos x="108" y="132"/>
                  </a:cxn>
                  <a:cxn ang="0">
                    <a:pos x="144" y="90"/>
                  </a:cxn>
                  <a:cxn ang="0">
                    <a:pos x="144" y="36"/>
                  </a:cxn>
                  <a:cxn ang="0">
                    <a:pos x="108" y="0"/>
                  </a:cxn>
                  <a:cxn ang="0">
                    <a:pos x="42" y="0"/>
                  </a:cxn>
                </a:cxnLst>
                <a:rect l="0" t="0" r="r" b="b"/>
                <a:pathLst>
                  <a:path w="144" h="132">
                    <a:moveTo>
                      <a:pt x="42" y="0"/>
                    </a:moveTo>
                    <a:lnTo>
                      <a:pt x="0" y="36"/>
                    </a:lnTo>
                    <a:lnTo>
                      <a:pt x="0" y="90"/>
                    </a:lnTo>
                    <a:lnTo>
                      <a:pt x="42" y="132"/>
                    </a:lnTo>
                    <a:lnTo>
                      <a:pt x="108" y="132"/>
                    </a:lnTo>
                    <a:lnTo>
                      <a:pt x="144" y="90"/>
                    </a:lnTo>
                    <a:lnTo>
                      <a:pt x="144" y="36"/>
                    </a:lnTo>
                    <a:lnTo>
                      <a:pt x="108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Rectangle 111"/>
              <p:cNvSpPr>
                <a:spLocks noChangeArrowheads="1"/>
              </p:cNvSpPr>
              <p:nvPr/>
            </p:nvSpPr>
            <p:spPr bwMode="auto">
              <a:xfrm>
                <a:off x="752" y="2122"/>
                <a:ext cx="86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200" b="0">
                    <a:latin typeface="Comic Sans MS" pitchFamily="66" charset="0"/>
                  </a:rPr>
                  <a:t>M</a:t>
                </a:r>
                <a:endParaRPr lang="en-US"/>
              </a:p>
            </p:txBody>
          </p:sp>
        </p:grpSp>
      </p:grpSp>
      <p:grpSp>
        <p:nvGrpSpPr>
          <p:cNvPr id="110" name="Group 112"/>
          <p:cNvGrpSpPr>
            <a:grpSpLocks/>
          </p:cNvGrpSpPr>
          <p:nvPr/>
        </p:nvGrpSpPr>
        <p:grpSpPr bwMode="auto">
          <a:xfrm>
            <a:off x="1984375" y="4025900"/>
            <a:ext cx="228600" cy="396875"/>
            <a:chOff x="720" y="2208"/>
            <a:chExt cx="144" cy="250"/>
          </a:xfrm>
        </p:grpSpPr>
        <p:sp>
          <p:nvSpPr>
            <p:cNvPr id="111" name="Line 113"/>
            <p:cNvSpPr>
              <a:spLocks noChangeShapeType="1"/>
            </p:cNvSpPr>
            <p:nvPr/>
          </p:nvSpPr>
          <p:spPr bwMode="auto">
            <a:xfrm flipV="1">
              <a:off x="788" y="231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" name="Group 114"/>
            <p:cNvGrpSpPr>
              <a:grpSpLocks/>
            </p:cNvGrpSpPr>
            <p:nvPr/>
          </p:nvGrpSpPr>
          <p:grpSpPr bwMode="auto">
            <a:xfrm>
              <a:off x="720" y="2208"/>
              <a:ext cx="144" cy="132"/>
              <a:chOff x="720" y="2118"/>
              <a:chExt cx="144" cy="132"/>
            </a:xfrm>
          </p:grpSpPr>
          <p:sp>
            <p:nvSpPr>
              <p:cNvPr id="113" name="Freeform 115"/>
              <p:cNvSpPr>
                <a:spLocks/>
              </p:cNvSpPr>
              <p:nvPr/>
            </p:nvSpPr>
            <p:spPr bwMode="auto">
              <a:xfrm>
                <a:off x="720" y="2118"/>
                <a:ext cx="144" cy="132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36"/>
                  </a:cxn>
                  <a:cxn ang="0">
                    <a:pos x="0" y="90"/>
                  </a:cxn>
                  <a:cxn ang="0">
                    <a:pos x="42" y="132"/>
                  </a:cxn>
                  <a:cxn ang="0">
                    <a:pos x="108" y="132"/>
                  </a:cxn>
                  <a:cxn ang="0">
                    <a:pos x="144" y="90"/>
                  </a:cxn>
                  <a:cxn ang="0">
                    <a:pos x="144" y="36"/>
                  </a:cxn>
                  <a:cxn ang="0">
                    <a:pos x="108" y="0"/>
                  </a:cxn>
                  <a:cxn ang="0">
                    <a:pos x="42" y="0"/>
                  </a:cxn>
                </a:cxnLst>
                <a:rect l="0" t="0" r="r" b="b"/>
                <a:pathLst>
                  <a:path w="144" h="132">
                    <a:moveTo>
                      <a:pt x="42" y="0"/>
                    </a:moveTo>
                    <a:lnTo>
                      <a:pt x="0" y="36"/>
                    </a:lnTo>
                    <a:lnTo>
                      <a:pt x="0" y="90"/>
                    </a:lnTo>
                    <a:lnTo>
                      <a:pt x="42" y="132"/>
                    </a:lnTo>
                    <a:lnTo>
                      <a:pt x="108" y="132"/>
                    </a:lnTo>
                    <a:lnTo>
                      <a:pt x="144" y="90"/>
                    </a:lnTo>
                    <a:lnTo>
                      <a:pt x="144" y="36"/>
                    </a:lnTo>
                    <a:lnTo>
                      <a:pt x="108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116"/>
              <p:cNvSpPr>
                <a:spLocks noChangeArrowheads="1"/>
              </p:cNvSpPr>
              <p:nvPr/>
            </p:nvSpPr>
            <p:spPr bwMode="auto">
              <a:xfrm>
                <a:off x="752" y="2122"/>
                <a:ext cx="86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200" b="0" dirty="0">
                    <a:latin typeface="Comic Sans MS" pitchFamily="66" charset="0"/>
                  </a:rPr>
                  <a:t>M</a:t>
                </a:r>
                <a:endParaRPr lang="en-US" dirty="0"/>
              </a:p>
            </p:txBody>
          </p:sp>
        </p:grpSp>
      </p:grpSp>
      <p:sp>
        <p:nvSpPr>
          <p:cNvPr id="115" name="Line 4"/>
          <p:cNvSpPr>
            <a:spLocks noChangeShapeType="1"/>
          </p:cNvSpPr>
          <p:nvPr/>
        </p:nvSpPr>
        <p:spPr bwMode="auto">
          <a:xfrm>
            <a:off x="609600" y="9906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02" grpId="0" animBg="1"/>
      <p:bldP spid="103" grpId="0" animBg="1"/>
      <p:bldP spid="10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81000" y="0"/>
            <a:ext cx="83820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Comic Sans MS" pitchFamily="66" charset="0"/>
              </a:rPr>
              <a:t>Histone Proteins are a Highly Complex Mixture of a Single Protein….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33338" y="1447800"/>
            <a:ext cx="9077325" cy="4981575"/>
            <a:chOff x="21" y="912"/>
            <a:chExt cx="5718" cy="3138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1" y="912"/>
              <a:ext cx="5718" cy="3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21" y="2309"/>
              <a:ext cx="555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ARTKQTARKSTGAKAPRKQLASKAARKSAPATGGIKKPHRFRPGTVALRE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21" y="1205"/>
              <a:ext cx="555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ARTKQTARKSTGAKAPRKQLASKAARKSAPATGGIKKPHRFRPGTVALRE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21" y="1733"/>
              <a:ext cx="555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ARTKQTARKSTGAKAPRKQLASKAARKSAPATGGIKKPHRFRPGTVALRE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21" y="2741"/>
              <a:ext cx="555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ARTKQTARKSTGAKAPRKQLASKAARKSAPATGGIKKPHRFRPGTVALRE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21" y="3125"/>
              <a:ext cx="555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ARTKQTARKSTGAKAPRKQLASKAARKSAPATGGIKKPHRFRPGTVALRE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21" y="3461"/>
              <a:ext cx="555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ARTKQTARKSTGAKAPRKQLASKAARKSAPATGGIKKPHRFRPGTVALRE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40" y="1659"/>
              <a:ext cx="12" cy="144"/>
            </a:xfrm>
            <a:prstGeom prst="rect">
              <a:avLst/>
            </a:prstGeom>
            <a:solidFill>
              <a:schemeClr val="accent2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83" y="1554"/>
              <a:ext cx="144" cy="132"/>
            </a:xfrm>
            <a:custGeom>
              <a:avLst/>
              <a:gdLst>
                <a:gd name="T0" fmla="*/ 42 w 144"/>
                <a:gd name="T1" fmla="*/ 0 h 132"/>
                <a:gd name="T2" fmla="*/ 0 w 144"/>
                <a:gd name="T3" fmla="*/ 36 h 132"/>
                <a:gd name="T4" fmla="*/ 0 w 144"/>
                <a:gd name="T5" fmla="*/ 90 h 132"/>
                <a:gd name="T6" fmla="*/ 42 w 144"/>
                <a:gd name="T7" fmla="*/ 132 h 132"/>
                <a:gd name="T8" fmla="*/ 108 w 144"/>
                <a:gd name="T9" fmla="*/ 132 h 132"/>
                <a:gd name="T10" fmla="*/ 144 w 144"/>
                <a:gd name="T11" fmla="*/ 90 h 132"/>
                <a:gd name="T12" fmla="*/ 144 w 144"/>
                <a:gd name="T13" fmla="*/ 36 h 132"/>
                <a:gd name="T14" fmla="*/ 108 w 144"/>
                <a:gd name="T15" fmla="*/ 0 h 132"/>
                <a:gd name="T16" fmla="*/ 42 w 144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2">
                  <a:moveTo>
                    <a:pt x="42" y="0"/>
                  </a:moveTo>
                  <a:lnTo>
                    <a:pt x="0" y="36"/>
                  </a:lnTo>
                  <a:lnTo>
                    <a:pt x="0" y="90"/>
                  </a:lnTo>
                  <a:lnTo>
                    <a:pt x="42" y="132"/>
                  </a:lnTo>
                  <a:lnTo>
                    <a:pt x="108" y="132"/>
                  </a:lnTo>
                  <a:lnTo>
                    <a:pt x="144" y="90"/>
                  </a:lnTo>
                  <a:lnTo>
                    <a:pt x="144" y="36"/>
                  </a:lnTo>
                  <a:lnTo>
                    <a:pt x="108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480" y="1551"/>
              <a:ext cx="150" cy="138"/>
            </a:xfrm>
            <a:custGeom>
              <a:avLst/>
              <a:gdLst>
                <a:gd name="T0" fmla="*/ 120 w 400"/>
                <a:gd name="T1" fmla="*/ 16 h 368"/>
                <a:gd name="T2" fmla="*/ 126 w 400"/>
                <a:gd name="T3" fmla="*/ 15 h 368"/>
                <a:gd name="T4" fmla="*/ 14 w 400"/>
                <a:gd name="T5" fmla="*/ 111 h 368"/>
                <a:gd name="T6" fmla="*/ 16 w 400"/>
                <a:gd name="T7" fmla="*/ 104 h 368"/>
                <a:gd name="T8" fmla="*/ 16 w 400"/>
                <a:gd name="T9" fmla="*/ 248 h 368"/>
                <a:gd name="T10" fmla="*/ 14 w 400"/>
                <a:gd name="T11" fmla="*/ 243 h 368"/>
                <a:gd name="T12" fmla="*/ 126 w 400"/>
                <a:gd name="T13" fmla="*/ 355 h 368"/>
                <a:gd name="T14" fmla="*/ 120 w 400"/>
                <a:gd name="T15" fmla="*/ 352 h 368"/>
                <a:gd name="T16" fmla="*/ 296 w 400"/>
                <a:gd name="T17" fmla="*/ 352 h 368"/>
                <a:gd name="T18" fmla="*/ 290 w 400"/>
                <a:gd name="T19" fmla="*/ 355 h 368"/>
                <a:gd name="T20" fmla="*/ 386 w 400"/>
                <a:gd name="T21" fmla="*/ 243 h 368"/>
                <a:gd name="T22" fmla="*/ 384 w 400"/>
                <a:gd name="T23" fmla="*/ 248 h 368"/>
                <a:gd name="T24" fmla="*/ 384 w 400"/>
                <a:gd name="T25" fmla="*/ 104 h 368"/>
                <a:gd name="T26" fmla="*/ 387 w 400"/>
                <a:gd name="T27" fmla="*/ 110 h 368"/>
                <a:gd name="T28" fmla="*/ 291 w 400"/>
                <a:gd name="T29" fmla="*/ 14 h 368"/>
                <a:gd name="T30" fmla="*/ 296 w 400"/>
                <a:gd name="T31" fmla="*/ 16 h 368"/>
                <a:gd name="T32" fmla="*/ 120 w 400"/>
                <a:gd name="T33" fmla="*/ 16 h 368"/>
                <a:gd name="T34" fmla="*/ 296 w 400"/>
                <a:gd name="T35" fmla="*/ 0 h 368"/>
                <a:gd name="T36" fmla="*/ 302 w 400"/>
                <a:gd name="T37" fmla="*/ 3 h 368"/>
                <a:gd name="T38" fmla="*/ 398 w 400"/>
                <a:gd name="T39" fmla="*/ 99 h 368"/>
                <a:gd name="T40" fmla="*/ 400 w 400"/>
                <a:gd name="T41" fmla="*/ 104 h 368"/>
                <a:gd name="T42" fmla="*/ 400 w 400"/>
                <a:gd name="T43" fmla="*/ 248 h 368"/>
                <a:gd name="T44" fmla="*/ 399 w 400"/>
                <a:gd name="T45" fmla="*/ 254 h 368"/>
                <a:gd name="T46" fmla="*/ 303 w 400"/>
                <a:gd name="T47" fmla="*/ 366 h 368"/>
                <a:gd name="T48" fmla="*/ 296 w 400"/>
                <a:gd name="T49" fmla="*/ 368 h 368"/>
                <a:gd name="T50" fmla="*/ 120 w 400"/>
                <a:gd name="T51" fmla="*/ 368 h 368"/>
                <a:gd name="T52" fmla="*/ 115 w 400"/>
                <a:gd name="T53" fmla="*/ 366 h 368"/>
                <a:gd name="T54" fmla="*/ 3 w 400"/>
                <a:gd name="T55" fmla="*/ 254 h 368"/>
                <a:gd name="T56" fmla="*/ 0 w 400"/>
                <a:gd name="T57" fmla="*/ 248 h 368"/>
                <a:gd name="T58" fmla="*/ 0 w 400"/>
                <a:gd name="T59" fmla="*/ 104 h 368"/>
                <a:gd name="T60" fmla="*/ 3 w 400"/>
                <a:gd name="T61" fmla="*/ 98 h 368"/>
                <a:gd name="T62" fmla="*/ 115 w 400"/>
                <a:gd name="T63" fmla="*/ 2 h 368"/>
                <a:gd name="T64" fmla="*/ 120 w 400"/>
                <a:gd name="T65" fmla="*/ 0 h 368"/>
                <a:gd name="T66" fmla="*/ 296 w 400"/>
                <a:gd name="T6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0" h="368">
                  <a:moveTo>
                    <a:pt x="120" y="16"/>
                  </a:moveTo>
                  <a:lnTo>
                    <a:pt x="126" y="15"/>
                  </a:lnTo>
                  <a:lnTo>
                    <a:pt x="14" y="111"/>
                  </a:lnTo>
                  <a:lnTo>
                    <a:pt x="16" y="104"/>
                  </a:lnTo>
                  <a:lnTo>
                    <a:pt x="16" y="248"/>
                  </a:lnTo>
                  <a:lnTo>
                    <a:pt x="14" y="243"/>
                  </a:lnTo>
                  <a:lnTo>
                    <a:pt x="126" y="355"/>
                  </a:lnTo>
                  <a:lnTo>
                    <a:pt x="120" y="352"/>
                  </a:lnTo>
                  <a:lnTo>
                    <a:pt x="296" y="352"/>
                  </a:lnTo>
                  <a:lnTo>
                    <a:pt x="290" y="355"/>
                  </a:lnTo>
                  <a:lnTo>
                    <a:pt x="386" y="243"/>
                  </a:lnTo>
                  <a:lnTo>
                    <a:pt x="384" y="248"/>
                  </a:lnTo>
                  <a:lnTo>
                    <a:pt x="384" y="104"/>
                  </a:lnTo>
                  <a:lnTo>
                    <a:pt x="387" y="110"/>
                  </a:lnTo>
                  <a:lnTo>
                    <a:pt x="291" y="14"/>
                  </a:lnTo>
                  <a:lnTo>
                    <a:pt x="296" y="16"/>
                  </a:lnTo>
                  <a:lnTo>
                    <a:pt x="120" y="16"/>
                  </a:lnTo>
                  <a:close/>
                  <a:moveTo>
                    <a:pt x="296" y="0"/>
                  </a:moveTo>
                  <a:cubicBezTo>
                    <a:pt x="299" y="0"/>
                    <a:pt x="301" y="1"/>
                    <a:pt x="302" y="3"/>
                  </a:cubicBezTo>
                  <a:lnTo>
                    <a:pt x="398" y="99"/>
                  </a:lnTo>
                  <a:cubicBezTo>
                    <a:pt x="400" y="100"/>
                    <a:pt x="400" y="102"/>
                    <a:pt x="400" y="104"/>
                  </a:cubicBezTo>
                  <a:lnTo>
                    <a:pt x="400" y="248"/>
                  </a:lnTo>
                  <a:cubicBezTo>
                    <a:pt x="400" y="250"/>
                    <a:pt x="400" y="252"/>
                    <a:pt x="399" y="254"/>
                  </a:cubicBezTo>
                  <a:lnTo>
                    <a:pt x="303" y="366"/>
                  </a:lnTo>
                  <a:cubicBezTo>
                    <a:pt x="301" y="367"/>
                    <a:pt x="299" y="368"/>
                    <a:pt x="296" y="368"/>
                  </a:cubicBezTo>
                  <a:lnTo>
                    <a:pt x="120" y="368"/>
                  </a:lnTo>
                  <a:cubicBezTo>
                    <a:pt x="118" y="368"/>
                    <a:pt x="116" y="368"/>
                    <a:pt x="115" y="366"/>
                  </a:cubicBezTo>
                  <a:lnTo>
                    <a:pt x="3" y="254"/>
                  </a:lnTo>
                  <a:cubicBezTo>
                    <a:pt x="1" y="253"/>
                    <a:pt x="0" y="251"/>
                    <a:pt x="0" y="248"/>
                  </a:cubicBezTo>
                  <a:lnTo>
                    <a:pt x="0" y="104"/>
                  </a:lnTo>
                  <a:cubicBezTo>
                    <a:pt x="0" y="102"/>
                    <a:pt x="1" y="100"/>
                    <a:pt x="3" y="98"/>
                  </a:cubicBezTo>
                  <a:lnTo>
                    <a:pt x="115" y="2"/>
                  </a:lnTo>
                  <a:cubicBezTo>
                    <a:pt x="117" y="1"/>
                    <a:pt x="119" y="0"/>
                    <a:pt x="120" y="0"/>
                  </a:cubicBezTo>
                  <a:lnTo>
                    <a:pt x="296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515" y="1540"/>
              <a:ext cx="8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102" y="1131"/>
              <a:ext cx="12" cy="144"/>
            </a:xfrm>
            <a:prstGeom prst="rect">
              <a:avLst/>
            </a:prstGeom>
            <a:solidFill>
              <a:schemeClr val="accent2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045" y="1026"/>
              <a:ext cx="144" cy="132"/>
            </a:xfrm>
            <a:custGeom>
              <a:avLst/>
              <a:gdLst>
                <a:gd name="T0" fmla="*/ 42 w 144"/>
                <a:gd name="T1" fmla="*/ 0 h 132"/>
                <a:gd name="T2" fmla="*/ 0 w 144"/>
                <a:gd name="T3" fmla="*/ 36 h 132"/>
                <a:gd name="T4" fmla="*/ 0 w 144"/>
                <a:gd name="T5" fmla="*/ 90 h 132"/>
                <a:gd name="T6" fmla="*/ 42 w 144"/>
                <a:gd name="T7" fmla="*/ 132 h 132"/>
                <a:gd name="T8" fmla="*/ 108 w 144"/>
                <a:gd name="T9" fmla="*/ 132 h 132"/>
                <a:gd name="T10" fmla="*/ 144 w 144"/>
                <a:gd name="T11" fmla="*/ 90 h 132"/>
                <a:gd name="T12" fmla="*/ 144 w 144"/>
                <a:gd name="T13" fmla="*/ 36 h 132"/>
                <a:gd name="T14" fmla="*/ 108 w 144"/>
                <a:gd name="T15" fmla="*/ 0 h 132"/>
                <a:gd name="T16" fmla="*/ 42 w 144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2">
                  <a:moveTo>
                    <a:pt x="42" y="0"/>
                  </a:moveTo>
                  <a:lnTo>
                    <a:pt x="0" y="36"/>
                  </a:lnTo>
                  <a:lnTo>
                    <a:pt x="0" y="90"/>
                  </a:lnTo>
                  <a:lnTo>
                    <a:pt x="42" y="132"/>
                  </a:lnTo>
                  <a:lnTo>
                    <a:pt x="108" y="132"/>
                  </a:lnTo>
                  <a:lnTo>
                    <a:pt x="144" y="90"/>
                  </a:lnTo>
                  <a:lnTo>
                    <a:pt x="144" y="36"/>
                  </a:lnTo>
                  <a:lnTo>
                    <a:pt x="108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3042" y="1023"/>
              <a:ext cx="150" cy="138"/>
            </a:xfrm>
            <a:custGeom>
              <a:avLst/>
              <a:gdLst>
                <a:gd name="T0" fmla="*/ 120 w 400"/>
                <a:gd name="T1" fmla="*/ 16 h 368"/>
                <a:gd name="T2" fmla="*/ 126 w 400"/>
                <a:gd name="T3" fmla="*/ 15 h 368"/>
                <a:gd name="T4" fmla="*/ 14 w 400"/>
                <a:gd name="T5" fmla="*/ 111 h 368"/>
                <a:gd name="T6" fmla="*/ 16 w 400"/>
                <a:gd name="T7" fmla="*/ 104 h 368"/>
                <a:gd name="T8" fmla="*/ 16 w 400"/>
                <a:gd name="T9" fmla="*/ 248 h 368"/>
                <a:gd name="T10" fmla="*/ 14 w 400"/>
                <a:gd name="T11" fmla="*/ 243 h 368"/>
                <a:gd name="T12" fmla="*/ 126 w 400"/>
                <a:gd name="T13" fmla="*/ 355 h 368"/>
                <a:gd name="T14" fmla="*/ 120 w 400"/>
                <a:gd name="T15" fmla="*/ 352 h 368"/>
                <a:gd name="T16" fmla="*/ 296 w 400"/>
                <a:gd name="T17" fmla="*/ 352 h 368"/>
                <a:gd name="T18" fmla="*/ 290 w 400"/>
                <a:gd name="T19" fmla="*/ 355 h 368"/>
                <a:gd name="T20" fmla="*/ 386 w 400"/>
                <a:gd name="T21" fmla="*/ 243 h 368"/>
                <a:gd name="T22" fmla="*/ 384 w 400"/>
                <a:gd name="T23" fmla="*/ 248 h 368"/>
                <a:gd name="T24" fmla="*/ 384 w 400"/>
                <a:gd name="T25" fmla="*/ 104 h 368"/>
                <a:gd name="T26" fmla="*/ 387 w 400"/>
                <a:gd name="T27" fmla="*/ 110 h 368"/>
                <a:gd name="T28" fmla="*/ 291 w 400"/>
                <a:gd name="T29" fmla="*/ 14 h 368"/>
                <a:gd name="T30" fmla="*/ 296 w 400"/>
                <a:gd name="T31" fmla="*/ 16 h 368"/>
                <a:gd name="T32" fmla="*/ 120 w 400"/>
                <a:gd name="T33" fmla="*/ 16 h 368"/>
                <a:gd name="T34" fmla="*/ 296 w 400"/>
                <a:gd name="T35" fmla="*/ 0 h 368"/>
                <a:gd name="T36" fmla="*/ 302 w 400"/>
                <a:gd name="T37" fmla="*/ 3 h 368"/>
                <a:gd name="T38" fmla="*/ 398 w 400"/>
                <a:gd name="T39" fmla="*/ 99 h 368"/>
                <a:gd name="T40" fmla="*/ 400 w 400"/>
                <a:gd name="T41" fmla="*/ 104 h 368"/>
                <a:gd name="T42" fmla="*/ 400 w 400"/>
                <a:gd name="T43" fmla="*/ 248 h 368"/>
                <a:gd name="T44" fmla="*/ 399 w 400"/>
                <a:gd name="T45" fmla="*/ 254 h 368"/>
                <a:gd name="T46" fmla="*/ 303 w 400"/>
                <a:gd name="T47" fmla="*/ 366 h 368"/>
                <a:gd name="T48" fmla="*/ 296 w 400"/>
                <a:gd name="T49" fmla="*/ 368 h 368"/>
                <a:gd name="T50" fmla="*/ 120 w 400"/>
                <a:gd name="T51" fmla="*/ 368 h 368"/>
                <a:gd name="T52" fmla="*/ 115 w 400"/>
                <a:gd name="T53" fmla="*/ 366 h 368"/>
                <a:gd name="T54" fmla="*/ 3 w 400"/>
                <a:gd name="T55" fmla="*/ 254 h 368"/>
                <a:gd name="T56" fmla="*/ 0 w 400"/>
                <a:gd name="T57" fmla="*/ 248 h 368"/>
                <a:gd name="T58" fmla="*/ 0 w 400"/>
                <a:gd name="T59" fmla="*/ 104 h 368"/>
                <a:gd name="T60" fmla="*/ 3 w 400"/>
                <a:gd name="T61" fmla="*/ 98 h 368"/>
                <a:gd name="T62" fmla="*/ 115 w 400"/>
                <a:gd name="T63" fmla="*/ 2 h 368"/>
                <a:gd name="T64" fmla="*/ 120 w 400"/>
                <a:gd name="T65" fmla="*/ 0 h 368"/>
                <a:gd name="T66" fmla="*/ 296 w 400"/>
                <a:gd name="T6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0" h="368">
                  <a:moveTo>
                    <a:pt x="120" y="16"/>
                  </a:moveTo>
                  <a:lnTo>
                    <a:pt x="126" y="15"/>
                  </a:lnTo>
                  <a:lnTo>
                    <a:pt x="14" y="111"/>
                  </a:lnTo>
                  <a:lnTo>
                    <a:pt x="16" y="104"/>
                  </a:lnTo>
                  <a:lnTo>
                    <a:pt x="16" y="248"/>
                  </a:lnTo>
                  <a:lnTo>
                    <a:pt x="14" y="243"/>
                  </a:lnTo>
                  <a:lnTo>
                    <a:pt x="126" y="355"/>
                  </a:lnTo>
                  <a:lnTo>
                    <a:pt x="120" y="352"/>
                  </a:lnTo>
                  <a:lnTo>
                    <a:pt x="296" y="352"/>
                  </a:lnTo>
                  <a:lnTo>
                    <a:pt x="290" y="355"/>
                  </a:lnTo>
                  <a:lnTo>
                    <a:pt x="386" y="243"/>
                  </a:lnTo>
                  <a:lnTo>
                    <a:pt x="384" y="248"/>
                  </a:lnTo>
                  <a:lnTo>
                    <a:pt x="384" y="104"/>
                  </a:lnTo>
                  <a:lnTo>
                    <a:pt x="387" y="110"/>
                  </a:lnTo>
                  <a:lnTo>
                    <a:pt x="291" y="14"/>
                  </a:lnTo>
                  <a:lnTo>
                    <a:pt x="296" y="16"/>
                  </a:lnTo>
                  <a:lnTo>
                    <a:pt x="120" y="16"/>
                  </a:lnTo>
                  <a:close/>
                  <a:moveTo>
                    <a:pt x="296" y="0"/>
                  </a:moveTo>
                  <a:cubicBezTo>
                    <a:pt x="299" y="0"/>
                    <a:pt x="301" y="1"/>
                    <a:pt x="302" y="3"/>
                  </a:cubicBezTo>
                  <a:lnTo>
                    <a:pt x="398" y="99"/>
                  </a:lnTo>
                  <a:cubicBezTo>
                    <a:pt x="400" y="100"/>
                    <a:pt x="400" y="102"/>
                    <a:pt x="400" y="104"/>
                  </a:cubicBezTo>
                  <a:lnTo>
                    <a:pt x="400" y="248"/>
                  </a:lnTo>
                  <a:cubicBezTo>
                    <a:pt x="400" y="250"/>
                    <a:pt x="400" y="252"/>
                    <a:pt x="399" y="254"/>
                  </a:cubicBezTo>
                  <a:lnTo>
                    <a:pt x="303" y="366"/>
                  </a:lnTo>
                  <a:cubicBezTo>
                    <a:pt x="301" y="367"/>
                    <a:pt x="299" y="368"/>
                    <a:pt x="296" y="368"/>
                  </a:cubicBezTo>
                  <a:lnTo>
                    <a:pt x="120" y="368"/>
                  </a:lnTo>
                  <a:cubicBezTo>
                    <a:pt x="118" y="368"/>
                    <a:pt x="116" y="368"/>
                    <a:pt x="115" y="366"/>
                  </a:cubicBezTo>
                  <a:lnTo>
                    <a:pt x="3" y="254"/>
                  </a:lnTo>
                  <a:cubicBezTo>
                    <a:pt x="1" y="253"/>
                    <a:pt x="0" y="251"/>
                    <a:pt x="0" y="248"/>
                  </a:cubicBezTo>
                  <a:lnTo>
                    <a:pt x="0" y="104"/>
                  </a:lnTo>
                  <a:cubicBezTo>
                    <a:pt x="0" y="102"/>
                    <a:pt x="1" y="100"/>
                    <a:pt x="3" y="98"/>
                  </a:cubicBezTo>
                  <a:lnTo>
                    <a:pt x="115" y="2"/>
                  </a:lnTo>
                  <a:cubicBezTo>
                    <a:pt x="117" y="1"/>
                    <a:pt x="119" y="0"/>
                    <a:pt x="120" y="0"/>
                  </a:cubicBezTo>
                  <a:lnTo>
                    <a:pt x="296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077" y="1012"/>
              <a:ext cx="8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498" y="2217"/>
              <a:ext cx="12" cy="144"/>
            </a:xfrm>
            <a:prstGeom prst="rect">
              <a:avLst/>
            </a:prstGeom>
            <a:solidFill>
              <a:schemeClr val="accent2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98" y="1011"/>
              <a:ext cx="12" cy="240"/>
            </a:xfrm>
            <a:prstGeom prst="rect">
              <a:avLst/>
            </a:prstGeom>
            <a:solidFill>
              <a:schemeClr val="accent2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435" y="930"/>
              <a:ext cx="144" cy="132"/>
            </a:xfrm>
            <a:custGeom>
              <a:avLst/>
              <a:gdLst>
                <a:gd name="T0" fmla="*/ 36 w 144"/>
                <a:gd name="T1" fmla="*/ 0 h 132"/>
                <a:gd name="T2" fmla="*/ 0 w 144"/>
                <a:gd name="T3" fmla="*/ 42 h 132"/>
                <a:gd name="T4" fmla="*/ 0 w 144"/>
                <a:gd name="T5" fmla="*/ 96 h 132"/>
                <a:gd name="T6" fmla="*/ 36 w 144"/>
                <a:gd name="T7" fmla="*/ 132 h 132"/>
                <a:gd name="T8" fmla="*/ 102 w 144"/>
                <a:gd name="T9" fmla="*/ 132 h 132"/>
                <a:gd name="T10" fmla="*/ 144 w 144"/>
                <a:gd name="T11" fmla="*/ 96 h 132"/>
                <a:gd name="T12" fmla="*/ 144 w 144"/>
                <a:gd name="T13" fmla="*/ 42 h 132"/>
                <a:gd name="T14" fmla="*/ 102 w 144"/>
                <a:gd name="T15" fmla="*/ 0 h 132"/>
                <a:gd name="T16" fmla="*/ 36 w 144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2">
                  <a:moveTo>
                    <a:pt x="36" y="0"/>
                  </a:moveTo>
                  <a:lnTo>
                    <a:pt x="0" y="42"/>
                  </a:lnTo>
                  <a:lnTo>
                    <a:pt x="0" y="96"/>
                  </a:lnTo>
                  <a:lnTo>
                    <a:pt x="36" y="132"/>
                  </a:lnTo>
                  <a:lnTo>
                    <a:pt x="102" y="132"/>
                  </a:lnTo>
                  <a:lnTo>
                    <a:pt x="144" y="96"/>
                  </a:lnTo>
                  <a:lnTo>
                    <a:pt x="144" y="42"/>
                  </a:lnTo>
                  <a:lnTo>
                    <a:pt x="102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432" y="927"/>
              <a:ext cx="150" cy="138"/>
            </a:xfrm>
            <a:custGeom>
              <a:avLst/>
              <a:gdLst>
                <a:gd name="T0" fmla="*/ 104 w 400"/>
                <a:gd name="T1" fmla="*/ 16 h 368"/>
                <a:gd name="T2" fmla="*/ 111 w 400"/>
                <a:gd name="T3" fmla="*/ 14 h 368"/>
                <a:gd name="T4" fmla="*/ 15 w 400"/>
                <a:gd name="T5" fmla="*/ 126 h 368"/>
                <a:gd name="T6" fmla="*/ 16 w 400"/>
                <a:gd name="T7" fmla="*/ 120 h 368"/>
                <a:gd name="T8" fmla="*/ 16 w 400"/>
                <a:gd name="T9" fmla="*/ 264 h 368"/>
                <a:gd name="T10" fmla="*/ 14 w 400"/>
                <a:gd name="T11" fmla="*/ 259 h 368"/>
                <a:gd name="T12" fmla="*/ 110 w 400"/>
                <a:gd name="T13" fmla="*/ 355 h 368"/>
                <a:gd name="T14" fmla="*/ 104 w 400"/>
                <a:gd name="T15" fmla="*/ 352 h 368"/>
                <a:gd name="T16" fmla="*/ 280 w 400"/>
                <a:gd name="T17" fmla="*/ 352 h 368"/>
                <a:gd name="T18" fmla="*/ 275 w 400"/>
                <a:gd name="T19" fmla="*/ 354 h 368"/>
                <a:gd name="T20" fmla="*/ 387 w 400"/>
                <a:gd name="T21" fmla="*/ 258 h 368"/>
                <a:gd name="T22" fmla="*/ 384 w 400"/>
                <a:gd name="T23" fmla="*/ 264 h 368"/>
                <a:gd name="T24" fmla="*/ 384 w 400"/>
                <a:gd name="T25" fmla="*/ 120 h 368"/>
                <a:gd name="T26" fmla="*/ 387 w 400"/>
                <a:gd name="T27" fmla="*/ 126 h 368"/>
                <a:gd name="T28" fmla="*/ 275 w 400"/>
                <a:gd name="T29" fmla="*/ 14 h 368"/>
                <a:gd name="T30" fmla="*/ 280 w 400"/>
                <a:gd name="T31" fmla="*/ 16 h 368"/>
                <a:gd name="T32" fmla="*/ 104 w 400"/>
                <a:gd name="T33" fmla="*/ 16 h 368"/>
                <a:gd name="T34" fmla="*/ 280 w 400"/>
                <a:gd name="T35" fmla="*/ 0 h 368"/>
                <a:gd name="T36" fmla="*/ 286 w 400"/>
                <a:gd name="T37" fmla="*/ 3 h 368"/>
                <a:gd name="T38" fmla="*/ 398 w 400"/>
                <a:gd name="T39" fmla="*/ 115 h 368"/>
                <a:gd name="T40" fmla="*/ 400 w 400"/>
                <a:gd name="T41" fmla="*/ 120 h 368"/>
                <a:gd name="T42" fmla="*/ 400 w 400"/>
                <a:gd name="T43" fmla="*/ 264 h 368"/>
                <a:gd name="T44" fmla="*/ 398 w 400"/>
                <a:gd name="T45" fmla="*/ 271 h 368"/>
                <a:gd name="T46" fmla="*/ 286 w 400"/>
                <a:gd name="T47" fmla="*/ 367 h 368"/>
                <a:gd name="T48" fmla="*/ 280 w 400"/>
                <a:gd name="T49" fmla="*/ 368 h 368"/>
                <a:gd name="T50" fmla="*/ 104 w 400"/>
                <a:gd name="T51" fmla="*/ 368 h 368"/>
                <a:gd name="T52" fmla="*/ 99 w 400"/>
                <a:gd name="T53" fmla="*/ 366 h 368"/>
                <a:gd name="T54" fmla="*/ 3 w 400"/>
                <a:gd name="T55" fmla="*/ 270 h 368"/>
                <a:gd name="T56" fmla="*/ 0 w 400"/>
                <a:gd name="T57" fmla="*/ 264 h 368"/>
                <a:gd name="T58" fmla="*/ 0 w 400"/>
                <a:gd name="T59" fmla="*/ 120 h 368"/>
                <a:gd name="T60" fmla="*/ 2 w 400"/>
                <a:gd name="T61" fmla="*/ 115 h 368"/>
                <a:gd name="T62" fmla="*/ 98 w 400"/>
                <a:gd name="T63" fmla="*/ 3 h 368"/>
                <a:gd name="T64" fmla="*/ 104 w 400"/>
                <a:gd name="T65" fmla="*/ 0 h 368"/>
                <a:gd name="T66" fmla="*/ 280 w 400"/>
                <a:gd name="T6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0" h="368">
                  <a:moveTo>
                    <a:pt x="104" y="16"/>
                  </a:moveTo>
                  <a:lnTo>
                    <a:pt x="111" y="14"/>
                  </a:lnTo>
                  <a:lnTo>
                    <a:pt x="15" y="126"/>
                  </a:lnTo>
                  <a:lnTo>
                    <a:pt x="16" y="120"/>
                  </a:lnTo>
                  <a:lnTo>
                    <a:pt x="16" y="264"/>
                  </a:lnTo>
                  <a:lnTo>
                    <a:pt x="14" y="259"/>
                  </a:lnTo>
                  <a:lnTo>
                    <a:pt x="110" y="355"/>
                  </a:lnTo>
                  <a:lnTo>
                    <a:pt x="104" y="352"/>
                  </a:lnTo>
                  <a:lnTo>
                    <a:pt x="280" y="352"/>
                  </a:lnTo>
                  <a:lnTo>
                    <a:pt x="275" y="354"/>
                  </a:lnTo>
                  <a:lnTo>
                    <a:pt x="387" y="258"/>
                  </a:lnTo>
                  <a:lnTo>
                    <a:pt x="384" y="264"/>
                  </a:lnTo>
                  <a:lnTo>
                    <a:pt x="384" y="120"/>
                  </a:lnTo>
                  <a:lnTo>
                    <a:pt x="387" y="126"/>
                  </a:lnTo>
                  <a:lnTo>
                    <a:pt x="275" y="14"/>
                  </a:lnTo>
                  <a:lnTo>
                    <a:pt x="280" y="16"/>
                  </a:lnTo>
                  <a:lnTo>
                    <a:pt x="104" y="16"/>
                  </a:lnTo>
                  <a:close/>
                  <a:moveTo>
                    <a:pt x="280" y="0"/>
                  </a:moveTo>
                  <a:cubicBezTo>
                    <a:pt x="283" y="0"/>
                    <a:pt x="285" y="1"/>
                    <a:pt x="286" y="3"/>
                  </a:cubicBezTo>
                  <a:lnTo>
                    <a:pt x="398" y="115"/>
                  </a:lnTo>
                  <a:cubicBezTo>
                    <a:pt x="400" y="116"/>
                    <a:pt x="400" y="118"/>
                    <a:pt x="400" y="120"/>
                  </a:cubicBezTo>
                  <a:lnTo>
                    <a:pt x="400" y="264"/>
                  </a:lnTo>
                  <a:cubicBezTo>
                    <a:pt x="400" y="267"/>
                    <a:pt x="399" y="269"/>
                    <a:pt x="398" y="271"/>
                  </a:cubicBezTo>
                  <a:lnTo>
                    <a:pt x="286" y="367"/>
                  </a:lnTo>
                  <a:cubicBezTo>
                    <a:pt x="284" y="368"/>
                    <a:pt x="282" y="368"/>
                    <a:pt x="280" y="368"/>
                  </a:cubicBezTo>
                  <a:lnTo>
                    <a:pt x="104" y="368"/>
                  </a:lnTo>
                  <a:cubicBezTo>
                    <a:pt x="102" y="368"/>
                    <a:pt x="100" y="368"/>
                    <a:pt x="99" y="366"/>
                  </a:cubicBezTo>
                  <a:lnTo>
                    <a:pt x="3" y="270"/>
                  </a:lnTo>
                  <a:cubicBezTo>
                    <a:pt x="1" y="269"/>
                    <a:pt x="0" y="267"/>
                    <a:pt x="0" y="264"/>
                  </a:cubicBezTo>
                  <a:lnTo>
                    <a:pt x="0" y="120"/>
                  </a:lnTo>
                  <a:cubicBezTo>
                    <a:pt x="0" y="119"/>
                    <a:pt x="1" y="117"/>
                    <a:pt x="2" y="115"/>
                  </a:cubicBezTo>
                  <a:lnTo>
                    <a:pt x="98" y="3"/>
                  </a:lnTo>
                  <a:cubicBezTo>
                    <a:pt x="100" y="1"/>
                    <a:pt x="102" y="0"/>
                    <a:pt x="104" y="0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467" y="921"/>
              <a:ext cx="8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501" y="1032"/>
              <a:ext cx="144" cy="132"/>
            </a:xfrm>
            <a:custGeom>
              <a:avLst/>
              <a:gdLst>
                <a:gd name="T0" fmla="*/ 36 w 144"/>
                <a:gd name="T1" fmla="*/ 0 h 132"/>
                <a:gd name="T2" fmla="*/ 0 w 144"/>
                <a:gd name="T3" fmla="*/ 42 h 132"/>
                <a:gd name="T4" fmla="*/ 0 w 144"/>
                <a:gd name="T5" fmla="*/ 96 h 132"/>
                <a:gd name="T6" fmla="*/ 36 w 144"/>
                <a:gd name="T7" fmla="*/ 132 h 132"/>
                <a:gd name="T8" fmla="*/ 102 w 144"/>
                <a:gd name="T9" fmla="*/ 132 h 132"/>
                <a:gd name="T10" fmla="*/ 144 w 144"/>
                <a:gd name="T11" fmla="*/ 96 h 132"/>
                <a:gd name="T12" fmla="*/ 144 w 144"/>
                <a:gd name="T13" fmla="*/ 42 h 132"/>
                <a:gd name="T14" fmla="*/ 102 w 144"/>
                <a:gd name="T15" fmla="*/ 0 h 132"/>
                <a:gd name="T16" fmla="*/ 36 w 144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2">
                  <a:moveTo>
                    <a:pt x="36" y="0"/>
                  </a:moveTo>
                  <a:lnTo>
                    <a:pt x="0" y="42"/>
                  </a:lnTo>
                  <a:lnTo>
                    <a:pt x="0" y="96"/>
                  </a:lnTo>
                  <a:lnTo>
                    <a:pt x="36" y="132"/>
                  </a:lnTo>
                  <a:lnTo>
                    <a:pt x="102" y="132"/>
                  </a:lnTo>
                  <a:lnTo>
                    <a:pt x="144" y="96"/>
                  </a:lnTo>
                  <a:lnTo>
                    <a:pt x="144" y="42"/>
                  </a:lnTo>
                  <a:lnTo>
                    <a:pt x="102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498" y="1029"/>
              <a:ext cx="150" cy="138"/>
            </a:xfrm>
            <a:custGeom>
              <a:avLst/>
              <a:gdLst>
                <a:gd name="T0" fmla="*/ 104 w 400"/>
                <a:gd name="T1" fmla="*/ 16 h 368"/>
                <a:gd name="T2" fmla="*/ 111 w 400"/>
                <a:gd name="T3" fmla="*/ 14 h 368"/>
                <a:gd name="T4" fmla="*/ 15 w 400"/>
                <a:gd name="T5" fmla="*/ 126 h 368"/>
                <a:gd name="T6" fmla="*/ 16 w 400"/>
                <a:gd name="T7" fmla="*/ 120 h 368"/>
                <a:gd name="T8" fmla="*/ 16 w 400"/>
                <a:gd name="T9" fmla="*/ 264 h 368"/>
                <a:gd name="T10" fmla="*/ 14 w 400"/>
                <a:gd name="T11" fmla="*/ 259 h 368"/>
                <a:gd name="T12" fmla="*/ 110 w 400"/>
                <a:gd name="T13" fmla="*/ 355 h 368"/>
                <a:gd name="T14" fmla="*/ 104 w 400"/>
                <a:gd name="T15" fmla="*/ 352 h 368"/>
                <a:gd name="T16" fmla="*/ 280 w 400"/>
                <a:gd name="T17" fmla="*/ 352 h 368"/>
                <a:gd name="T18" fmla="*/ 275 w 400"/>
                <a:gd name="T19" fmla="*/ 354 h 368"/>
                <a:gd name="T20" fmla="*/ 387 w 400"/>
                <a:gd name="T21" fmla="*/ 258 h 368"/>
                <a:gd name="T22" fmla="*/ 384 w 400"/>
                <a:gd name="T23" fmla="*/ 264 h 368"/>
                <a:gd name="T24" fmla="*/ 384 w 400"/>
                <a:gd name="T25" fmla="*/ 120 h 368"/>
                <a:gd name="T26" fmla="*/ 387 w 400"/>
                <a:gd name="T27" fmla="*/ 126 h 368"/>
                <a:gd name="T28" fmla="*/ 275 w 400"/>
                <a:gd name="T29" fmla="*/ 14 h 368"/>
                <a:gd name="T30" fmla="*/ 280 w 400"/>
                <a:gd name="T31" fmla="*/ 16 h 368"/>
                <a:gd name="T32" fmla="*/ 104 w 400"/>
                <a:gd name="T33" fmla="*/ 16 h 368"/>
                <a:gd name="T34" fmla="*/ 280 w 400"/>
                <a:gd name="T35" fmla="*/ 0 h 368"/>
                <a:gd name="T36" fmla="*/ 286 w 400"/>
                <a:gd name="T37" fmla="*/ 3 h 368"/>
                <a:gd name="T38" fmla="*/ 398 w 400"/>
                <a:gd name="T39" fmla="*/ 115 h 368"/>
                <a:gd name="T40" fmla="*/ 400 w 400"/>
                <a:gd name="T41" fmla="*/ 120 h 368"/>
                <a:gd name="T42" fmla="*/ 400 w 400"/>
                <a:gd name="T43" fmla="*/ 264 h 368"/>
                <a:gd name="T44" fmla="*/ 398 w 400"/>
                <a:gd name="T45" fmla="*/ 271 h 368"/>
                <a:gd name="T46" fmla="*/ 286 w 400"/>
                <a:gd name="T47" fmla="*/ 367 h 368"/>
                <a:gd name="T48" fmla="*/ 280 w 400"/>
                <a:gd name="T49" fmla="*/ 368 h 368"/>
                <a:gd name="T50" fmla="*/ 104 w 400"/>
                <a:gd name="T51" fmla="*/ 368 h 368"/>
                <a:gd name="T52" fmla="*/ 99 w 400"/>
                <a:gd name="T53" fmla="*/ 366 h 368"/>
                <a:gd name="T54" fmla="*/ 3 w 400"/>
                <a:gd name="T55" fmla="*/ 270 h 368"/>
                <a:gd name="T56" fmla="*/ 0 w 400"/>
                <a:gd name="T57" fmla="*/ 264 h 368"/>
                <a:gd name="T58" fmla="*/ 0 w 400"/>
                <a:gd name="T59" fmla="*/ 120 h 368"/>
                <a:gd name="T60" fmla="*/ 2 w 400"/>
                <a:gd name="T61" fmla="*/ 115 h 368"/>
                <a:gd name="T62" fmla="*/ 98 w 400"/>
                <a:gd name="T63" fmla="*/ 3 h 368"/>
                <a:gd name="T64" fmla="*/ 104 w 400"/>
                <a:gd name="T65" fmla="*/ 0 h 368"/>
                <a:gd name="T66" fmla="*/ 280 w 400"/>
                <a:gd name="T6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0" h="368">
                  <a:moveTo>
                    <a:pt x="104" y="16"/>
                  </a:moveTo>
                  <a:lnTo>
                    <a:pt x="111" y="14"/>
                  </a:lnTo>
                  <a:lnTo>
                    <a:pt x="15" y="126"/>
                  </a:lnTo>
                  <a:lnTo>
                    <a:pt x="16" y="120"/>
                  </a:lnTo>
                  <a:lnTo>
                    <a:pt x="16" y="264"/>
                  </a:lnTo>
                  <a:lnTo>
                    <a:pt x="14" y="259"/>
                  </a:lnTo>
                  <a:lnTo>
                    <a:pt x="110" y="355"/>
                  </a:lnTo>
                  <a:lnTo>
                    <a:pt x="104" y="352"/>
                  </a:lnTo>
                  <a:lnTo>
                    <a:pt x="280" y="352"/>
                  </a:lnTo>
                  <a:lnTo>
                    <a:pt x="275" y="354"/>
                  </a:lnTo>
                  <a:lnTo>
                    <a:pt x="387" y="258"/>
                  </a:lnTo>
                  <a:lnTo>
                    <a:pt x="384" y="264"/>
                  </a:lnTo>
                  <a:lnTo>
                    <a:pt x="384" y="120"/>
                  </a:lnTo>
                  <a:lnTo>
                    <a:pt x="387" y="126"/>
                  </a:lnTo>
                  <a:lnTo>
                    <a:pt x="275" y="14"/>
                  </a:lnTo>
                  <a:lnTo>
                    <a:pt x="280" y="16"/>
                  </a:lnTo>
                  <a:lnTo>
                    <a:pt x="104" y="16"/>
                  </a:lnTo>
                  <a:close/>
                  <a:moveTo>
                    <a:pt x="280" y="0"/>
                  </a:moveTo>
                  <a:cubicBezTo>
                    <a:pt x="283" y="0"/>
                    <a:pt x="285" y="1"/>
                    <a:pt x="286" y="3"/>
                  </a:cubicBezTo>
                  <a:lnTo>
                    <a:pt x="398" y="115"/>
                  </a:lnTo>
                  <a:cubicBezTo>
                    <a:pt x="400" y="116"/>
                    <a:pt x="400" y="118"/>
                    <a:pt x="400" y="120"/>
                  </a:cubicBezTo>
                  <a:lnTo>
                    <a:pt x="400" y="264"/>
                  </a:lnTo>
                  <a:cubicBezTo>
                    <a:pt x="400" y="267"/>
                    <a:pt x="399" y="269"/>
                    <a:pt x="398" y="271"/>
                  </a:cubicBezTo>
                  <a:lnTo>
                    <a:pt x="286" y="367"/>
                  </a:lnTo>
                  <a:cubicBezTo>
                    <a:pt x="284" y="368"/>
                    <a:pt x="282" y="368"/>
                    <a:pt x="280" y="368"/>
                  </a:cubicBezTo>
                  <a:lnTo>
                    <a:pt x="104" y="368"/>
                  </a:lnTo>
                  <a:cubicBezTo>
                    <a:pt x="102" y="368"/>
                    <a:pt x="100" y="368"/>
                    <a:pt x="99" y="366"/>
                  </a:cubicBezTo>
                  <a:lnTo>
                    <a:pt x="3" y="270"/>
                  </a:lnTo>
                  <a:cubicBezTo>
                    <a:pt x="1" y="269"/>
                    <a:pt x="0" y="267"/>
                    <a:pt x="0" y="264"/>
                  </a:cubicBezTo>
                  <a:lnTo>
                    <a:pt x="0" y="120"/>
                  </a:lnTo>
                  <a:cubicBezTo>
                    <a:pt x="0" y="119"/>
                    <a:pt x="1" y="117"/>
                    <a:pt x="2" y="115"/>
                  </a:cubicBezTo>
                  <a:lnTo>
                    <a:pt x="98" y="3"/>
                  </a:lnTo>
                  <a:cubicBezTo>
                    <a:pt x="100" y="1"/>
                    <a:pt x="102" y="0"/>
                    <a:pt x="104" y="0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531" y="1023"/>
              <a:ext cx="8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369" y="1032"/>
              <a:ext cx="144" cy="132"/>
            </a:xfrm>
            <a:custGeom>
              <a:avLst/>
              <a:gdLst>
                <a:gd name="T0" fmla="*/ 36 w 144"/>
                <a:gd name="T1" fmla="*/ 0 h 132"/>
                <a:gd name="T2" fmla="*/ 0 w 144"/>
                <a:gd name="T3" fmla="*/ 42 h 132"/>
                <a:gd name="T4" fmla="*/ 0 w 144"/>
                <a:gd name="T5" fmla="*/ 96 h 132"/>
                <a:gd name="T6" fmla="*/ 36 w 144"/>
                <a:gd name="T7" fmla="*/ 132 h 132"/>
                <a:gd name="T8" fmla="*/ 102 w 144"/>
                <a:gd name="T9" fmla="*/ 132 h 132"/>
                <a:gd name="T10" fmla="*/ 144 w 144"/>
                <a:gd name="T11" fmla="*/ 96 h 132"/>
                <a:gd name="T12" fmla="*/ 144 w 144"/>
                <a:gd name="T13" fmla="*/ 42 h 132"/>
                <a:gd name="T14" fmla="*/ 102 w 144"/>
                <a:gd name="T15" fmla="*/ 0 h 132"/>
                <a:gd name="T16" fmla="*/ 36 w 144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2">
                  <a:moveTo>
                    <a:pt x="36" y="0"/>
                  </a:moveTo>
                  <a:lnTo>
                    <a:pt x="0" y="42"/>
                  </a:lnTo>
                  <a:lnTo>
                    <a:pt x="0" y="96"/>
                  </a:lnTo>
                  <a:lnTo>
                    <a:pt x="36" y="132"/>
                  </a:lnTo>
                  <a:lnTo>
                    <a:pt x="102" y="132"/>
                  </a:lnTo>
                  <a:lnTo>
                    <a:pt x="144" y="96"/>
                  </a:lnTo>
                  <a:lnTo>
                    <a:pt x="144" y="42"/>
                  </a:lnTo>
                  <a:lnTo>
                    <a:pt x="102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366" y="1029"/>
              <a:ext cx="150" cy="138"/>
            </a:xfrm>
            <a:custGeom>
              <a:avLst/>
              <a:gdLst>
                <a:gd name="T0" fmla="*/ 104 w 400"/>
                <a:gd name="T1" fmla="*/ 16 h 368"/>
                <a:gd name="T2" fmla="*/ 111 w 400"/>
                <a:gd name="T3" fmla="*/ 14 h 368"/>
                <a:gd name="T4" fmla="*/ 15 w 400"/>
                <a:gd name="T5" fmla="*/ 126 h 368"/>
                <a:gd name="T6" fmla="*/ 16 w 400"/>
                <a:gd name="T7" fmla="*/ 120 h 368"/>
                <a:gd name="T8" fmla="*/ 16 w 400"/>
                <a:gd name="T9" fmla="*/ 264 h 368"/>
                <a:gd name="T10" fmla="*/ 14 w 400"/>
                <a:gd name="T11" fmla="*/ 259 h 368"/>
                <a:gd name="T12" fmla="*/ 110 w 400"/>
                <a:gd name="T13" fmla="*/ 355 h 368"/>
                <a:gd name="T14" fmla="*/ 104 w 400"/>
                <a:gd name="T15" fmla="*/ 352 h 368"/>
                <a:gd name="T16" fmla="*/ 280 w 400"/>
                <a:gd name="T17" fmla="*/ 352 h 368"/>
                <a:gd name="T18" fmla="*/ 275 w 400"/>
                <a:gd name="T19" fmla="*/ 354 h 368"/>
                <a:gd name="T20" fmla="*/ 387 w 400"/>
                <a:gd name="T21" fmla="*/ 258 h 368"/>
                <a:gd name="T22" fmla="*/ 384 w 400"/>
                <a:gd name="T23" fmla="*/ 264 h 368"/>
                <a:gd name="T24" fmla="*/ 384 w 400"/>
                <a:gd name="T25" fmla="*/ 120 h 368"/>
                <a:gd name="T26" fmla="*/ 387 w 400"/>
                <a:gd name="T27" fmla="*/ 126 h 368"/>
                <a:gd name="T28" fmla="*/ 275 w 400"/>
                <a:gd name="T29" fmla="*/ 14 h 368"/>
                <a:gd name="T30" fmla="*/ 280 w 400"/>
                <a:gd name="T31" fmla="*/ 16 h 368"/>
                <a:gd name="T32" fmla="*/ 104 w 400"/>
                <a:gd name="T33" fmla="*/ 16 h 368"/>
                <a:gd name="T34" fmla="*/ 280 w 400"/>
                <a:gd name="T35" fmla="*/ 0 h 368"/>
                <a:gd name="T36" fmla="*/ 286 w 400"/>
                <a:gd name="T37" fmla="*/ 3 h 368"/>
                <a:gd name="T38" fmla="*/ 398 w 400"/>
                <a:gd name="T39" fmla="*/ 115 h 368"/>
                <a:gd name="T40" fmla="*/ 400 w 400"/>
                <a:gd name="T41" fmla="*/ 120 h 368"/>
                <a:gd name="T42" fmla="*/ 400 w 400"/>
                <a:gd name="T43" fmla="*/ 264 h 368"/>
                <a:gd name="T44" fmla="*/ 398 w 400"/>
                <a:gd name="T45" fmla="*/ 271 h 368"/>
                <a:gd name="T46" fmla="*/ 286 w 400"/>
                <a:gd name="T47" fmla="*/ 367 h 368"/>
                <a:gd name="T48" fmla="*/ 280 w 400"/>
                <a:gd name="T49" fmla="*/ 368 h 368"/>
                <a:gd name="T50" fmla="*/ 104 w 400"/>
                <a:gd name="T51" fmla="*/ 368 h 368"/>
                <a:gd name="T52" fmla="*/ 99 w 400"/>
                <a:gd name="T53" fmla="*/ 366 h 368"/>
                <a:gd name="T54" fmla="*/ 3 w 400"/>
                <a:gd name="T55" fmla="*/ 270 h 368"/>
                <a:gd name="T56" fmla="*/ 0 w 400"/>
                <a:gd name="T57" fmla="*/ 264 h 368"/>
                <a:gd name="T58" fmla="*/ 0 w 400"/>
                <a:gd name="T59" fmla="*/ 120 h 368"/>
                <a:gd name="T60" fmla="*/ 2 w 400"/>
                <a:gd name="T61" fmla="*/ 115 h 368"/>
                <a:gd name="T62" fmla="*/ 98 w 400"/>
                <a:gd name="T63" fmla="*/ 3 h 368"/>
                <a:gd name="T64" fmla="*/ 104 w 400"/>
                <a:gd name="T65" fmla="*/ 0 h 368"/>
                <a:gd name="T66" fmla="*/ 280 w 400"/>
                <a:gd name="T6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0" h="368">
                  <a:moveTo>
                    <a:pt x="104" y="16"/>
                  </a:moveTo>
                  <a:lnTo>
                    <a:pt x="111" y="14"/>
                  </a:lnTo>
                  <a:lnTo>
                    <a:pt x="15" y="126"/>
                  </a:lnTo>
                  <a:lnTo>
                    <a:pt x="16" y="120"/>
                  </a:lnTo>
                  <a:lnTo>
                    <a:pt x="16" y="264"/>
                  </a:lnTo>
                  <a:lnTo>
                    <a:pt x="14" y="259"/>
                  </a:lnTo>
                  <a:lnTo>
                    <a:pt x="110" y="355"/>
                  </a:lnTo>
                  <a:lnTo>
                    <a:pt x="104" y="352"/>
                  </a:lnTo>
                  <a:lnTo>
                    <a:pt x="280" y="352"/>
                  </a:lnTo>
                  <a:lnTo>
                    <a:pt x="275" y="354"/>
                  </a:lnTo>
                  <a:lnTo>
                    <a:pt x="387" y="258"/>
                  </a:lnTo>
                  <a:lnTo>
                    <a:pt x="384" y="264"/>
                  </a:lnTo>
                  <a:lnTo>
                    <a:pt x="384" y="120"/>
                  </a:lnTo>
                  <a:lnTo>
                    <a:pt x="387" y="126"/>
                  </a:lnTo>
                  <a:lnTo>
                    <a:pt x="275" y="14"/>
                  </a:lnTo>
                  <a:lnTo>
                    <a:pt x="280" y="16"/>
                  </a:lnTo>
                  <a:lnTo>
                    <a:pt x="104" y="16"/>
                  </a:lnTo>
                  <a:close/>
                  <a:moveTo>
                    <a:pt x="280" y="0"/>
                  </a:moveTo>
                  <a:cubicBezTo>
                    <a:pt x="283" y="0"/>
                    <a:pt x="285" y="1"/>
                    <a:pt x="286" y="3"/>
                  </a:cubicBezTo>
                  <a:lnTo>
                    <a:pt x="398" y="115"/>
                  </a:lnTo>
                  <a:cubicBezTo>
                    <a:pt x="400" y="116"/>
                    <a:pt x="400" y="118"/>
                    <a:pt x="400" y="120"/>
                  </a:cubicBezTo>
                  <a:lnTo>
                    <a:pt x="400" y="264"/>
                  </a:lnTo>
                  <a:cubicBezTo>
                    <a:pt x="400" y="267"/>
                    <a:pt x="399" y="269"/>
                    <a:pt x="398" y="271"/>
                  </a:cubicBezTo>
                  <a:lnTo>
                    <a:pt x="286" y="367"/>
                  </a:lnTo>
                  <a:cubicBezTo>
                    <a:pt x="284" y="368"/>
                    <a:pt x="282" y="368"/>
                    <a:pt x="280" y="368"/>
                  </a:cubicBezTo>
                  <a:lnTo>
                    <a:pt x="104" y="368"/>
                  </a:lnTo>
                  <a:cubicBezTo>
                    <a:pt x="102" y="368"/>
                    <a:pt x="100" y="368"/>
                    <a:pt x="99" y="366"/>
                  </a:cubicBezTo>
                  <a:lnTo>
                    <a:pt x="3" y="270"/>
                  </a:lnTo>
                  <a:cubicBezTo>
                    <a:pt x="1" y="269"/>
                    <a:pt x="0" y="267"/>
                    <a:pt x="0" y="264"/>
                  </a:cubicBezTo>
                  <a:lnTo>
                    <a:pt x="0" y="120"/>
                  </a:lnTo>
                  <a:cubicBezTo>
                    <a:pt x="0" y="119"/>
                    <a:pt x="1" y="117"/>
                    <a:pt x="2" y="115"/>
                  </a:cubicBezTo>
                  <a:lnTo>
                    <a:pt x="98" y="3"/>
                  </a:lnTo>
                  <a:cubicBezTo>
                    <a:pt x="100" y="1"/>
                    <a:pt x="102" y="0"/>
                    <a:pt x="104" y="0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397" y="1023"/>
              <a:ext cx="8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1014" y="1617"/>
              <a:ext cx="12" cy="186"/>
            </a:xfrm>
            <a:prstGeom prst="rect">
              <a:avLst/>
            </a:prstGeom>
            <a:solidFill>
              <a:schemeClr val="accent2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1017" y="1547"/>
              <a:ext cx="174" cy="231"/>
            </a:xfrm>
            <a:custGeom>
              <a:avLst/>
              <a:gdLst>
                <a:gd name="T0" fmla="*/ 0 w 464"/>
                <a:gd name="T1" fmla="*/ 166 h 617"/>
                <a:gd name="T2" fmla="*/ 464 w 464"/>
                <a:gd name="T3" fmla="*/ 166 h 617"/>
                <a:gd name="T4" fmla="*/ 464 w 464"/>
                <a:gd name="T5" fmla="*/ 451 h 617"/>
                <a:gd name="T6" fmla="*/ 0 w 464"/>
                <a:gd name="T7" fmla="*/ 451 h 617"/>
                <a:gd name="T8" fmla="*/ 0 w 464"/>
                <a:gd name="T9" fmla="*/ 16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617">
                  <a:moveTo>
                    <a:pt x="0" y="166"/>
                  </a:moveTo>
                  <a:cubicBezTo>
                    <a:pt x="155" y="0"/>
                    <a:pt x="310" y="333"/>
                    <a:pt x="464" y="166"/>
                  </a:cubicBezTo>
                  <a:lnTo>
                    <a:pt x="464" y="451"/>
                  </a:lnTo>
                  <a:cubicBezTo>
                    <a:pt x="310" y="617"/>
                    <a:pt x="155" y="284"/>
                    <a:pt x="0" y="451"/>
                  </a:cubicBezTo>
                  <a:lnTo>
                    <a:pt x="0" y="166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" name="Freeform 32"/>
            <p:cNvSpPr>
              <a:spLocks noEditPoints="1"/>
            </p:cNvSpPr>
            <p:nvPr/>
          </p:nvSpPr>
          <p:spPr bwMode="auto">
            <a:xfrm>
              <a:off x="1014" y="1588"/>
              <a:ext cx="180" cy="148"/>
            </a:xfrm>
            <a:custGeom>
              <a:avLst/>
              <a:gdLst>
                <a:gd name="T0" fmla="*/ 3 w 480"/>
                <a:gd name="T1" fmla="*/ 50 h 395"/>
                <a:gd name="T2" fmla="*/ 34 w 480"/>
                <a:gd name="T3" fmla="*/ 22 h 395"/>
                <a:gd name="T4" fmla="*/ 65 w 480"/>
                <a:gd name="T5" fmla="*/ 7 h 395"/>
                <a:gd name="T6" fmla="*/ 95 w 480"/>
                <a:gd name="T7" fmla="*/ 0 h 395"/>
                <a:gd name="T8" fmla="*/ 127 w 480"/>
                <a:gd name="T9" fmla="*/ 1 h 395"/>
                <a:gd name="T10" fmla="*/ 186 w 480"/>
                <a:gd name="T11" fmla="*/ 19 h 395"/>
                <a:gd name="T12" fmla="*/ 302 w 480"/>
                <a:gd name="T13" fmla="*/ 78 h 395"/>
                <a:gd name="T14" fmla="*/ 359 w 480"/>
                <a:gd name="T15" fmla="*/ 95 h 395"/>
                <a:gd name="T16" fmla="*/ 386 w 480"/>
                <a:gd name="T17" fmla="*/ 95 h 395"/>
                <a:gd name="T18" fmla="*/ 413 w 480"/>
                <a:gd name="T19" fmla="*/ 89 h 395"/>
                <a:gd name="T20" fmla="*/ 440 w 480"/>
                <a:gd name="T21" fmla="*/ 74 h 395"/>
                <a:gd name="T22" fmla="*/ 467 w 480"/>
                <a:gd name="T23" fmla="*/ 50 h 395"/>
                <a:gd name="T24" fmla="*/ 480 w 480"/>
                <a:gd name="T25" fmla="*/ 55 h 395"/>
                <a:gd name="T26" fmla="*/ 478 w 480"/>
                <a:gd name="T27" fmla="*/ 346 h 395"/>
                <a:gd name="T28" fmla="*/ 447 w 480"/>
                <a:gd name="T29" fmla="*/ 374 h 395"/>
                <a:gd name="T30" fmla="*/ 416 w 480"/>
                <a:gd name="T31" fmla="*/ 389 h 395"/>
                <a:gd name="T32" fmla="*/ 385 w 480"/>
                <a:gd name="T33" fmla="*/ 395 h 395"/>
                <a:gd name="T34" fmla="*/ 354 w 480"/>
                <a:gd name="T35" fmla="*/ 395 h 395"/>
                <a:gd name="T36" fmla="*/ 295 w 480"/>
                <a:gd name="T37" fmla="*/ 377 h 395"/>
                <a:gd name="T38" fmla="*/ 179 w 480"/>
                <a:gd name="T39" fmla="*/ 318 h 395"/>
                <a:gd name="T40" fmla="*/ 122 w 480"/>
                <a:gd name="T41" fmla="*/ 301 h 395"/>
                <a:gd name="T42" fmla="*/ 95 w 480"/>
                <a:gd name="T43" fmla="*/ 300 h 395"/>
                <a:gd name="T44" fmla="*/ 68 w 480"/>
                <a:gd name="T45" fmla="*/ 307 h 395"/>
                <a:gd name="T46" fmla="*/ 41 w 480"/>
                <a:gd name="T47" fmla="*/ 322 h 395"/>
                <a:gd name="T48" fmla="*/ 14 w 480"/>
                <a:gd name="T49" fmla="*/ 346 h 395"/>
                <a:gd name="T50" fmla="*/ 0 w 480"/>
                <a:gd name="T51" fmla="*/ 340 h 395"/>
                <a:gd name="T52" fmla="*/ 16 w 480"/>
                <a:gd name="T53" fmla="*/ 340 h 395"/>
                <a:gd name="T54" fmla="*/ 32 w 480"/>
                <a:gd name="T55" fmla="*/ 309 h 395"/>
                <a:gd name="T56" fmla="*/ 63 w 480"/>
                <a:gd name="T57" fmla="*/ 292 h 395"/>
                <a:gd name="T58" fmla="*/ 94 w 480"/>
                <a:gd name="T59" fmla="*/ 285 h 395"/>
                <a:gd name="T60" fmla="*/ 125 w 480"/>
                <a:gd name="T61" fmla="*/ 285 h 395"/>
                <a:gd name="T62" fmla="*/ 185 w 480"/>
                <a:gd name="T63" fmla="*/ 303 h 395"/>
                <a:gd name="T64" fmla="*/ 244 w 480"/>
                <a:gd name="T65" fmla="*/ 333 h 395"/>
                <a:gd name="T66" fmla="*/ 301 w 480"/>
                <a:gd name="T67" fmla="*/ 362 h 395"/>
                <a:gd name="T68" fmla="*/ 356 w 480"/>
                <a:gd name="T69" fmla="*/ 379 h 395"/>
                <a:gd name="T70" fmla="*/ 384 w 480"/>
                <a:gd name="T71" fmla="*/ 380 h 395"/>
                <a:gd name="T72" fmla="*/ 411 w 480"/>
                <a:gd name="T73" fmla="*/ 374 h 395"/>
                <a:gd name="T74" fmla="*/ 438 w 480"/>
                <a:gd name="T75" fmla="*/ 361 h 395"/>
                <a:gd name="T76" fmla="*/ 464 w 480"/>
                <a:gd name="T77" fmla="*/ 340 h 395"/>
                <a:gd name="T78" fmla="*/ 478 w 480"/>
                <a:gd name="T79" fmla="*/ 61 h 395"/>
                <a:gd name="T80" fmla="*/ 447 w 480"/>
                <a:gd name="T81" fmla="*/ 89 h 395"/>
                <a:gd name="T82" fmla="*/ 416 w 480"/>
                <a:gd name="T83" fmla="*/ 104 h 395"/>
                <a:gd name="T84" fmla="*/ 385 w 480"/>
                <a:gd name="T85" fmla="*/ 111 h 395"/>
                <a:gd name="T86" fmla="*/ 354 w 480"/>
                <a:gd name="T87" fmla="*/ 110 h 395"/>
                <a:gd name="T88" fmla="*/ 295 w 480"/>
                <a:gd name="T89" fmla="*/ 93 h 395"/>
                <a:gd name="T90" fmla="*/ 179 w 480"/>
                <a:gd name="T91" fmla="*/ 34 h 395"/>
                <a:gd name="T92" fmla="*/ 122 w 480"/>
                <a:gd name="T93" fmla="*/ 16 h 395"/>
                <a:gd name="T94" fmla="*/ 95 w 480"/>
                <a:gd name="T95" fmla="*/ 16 h 395"/>
                <a:gd name="T96" fmla="*/ 68 w 480"/>
                <a:gd name="T97" fmla="*/ 22 h 395"/>
                <a:gd name="T98" fmla="*/ 41 w 480"/>
                <a:gd name="T99" fmla="*/ 37 h 395"/>
                <a:gd name="T100" fmla="*/ 14 w 480"/>
                <a:gd name="T101" fmla="*/ 61 h 395"/>
                <a:gd name="T102" fmla="*/ 16 w 480"/>
                <a:gd name="T103" fmla="*/ 34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80" h="395">
                  <a:moveTo>
                    <a:pt x="0" y="55"/>
                  </a:moveTo>
                  <a:cubicBezTo>
                    <a:pt x="0" y="53"/>
                    <a:pt x="1" y="51"/>
                    <a:pt x="3" y="50"/>
                  </a:cubicBezTo>
                  <a:lnTo>
                    <a:pt x="32" y="24"/>
                  </a:lnTo>
                  <a:cubicBezTo>
                    <a:pt x="33" y="23"/>
                    <a:pt x="33" y="23"/>
                    <a:pt x="34" y="22"/>
                  </a:cubicBezTo>
                  <a:lnTo>
                    <a:pt x="63" y="7"/>
                  </a:lnTo>
                  <a:cubicBezTo>
                    <a:pt x="63" y="7"/>
                    <a:pt x="64" y="7"/>
                    <a:pt x="65" y="7"/>
                  </a:cubicBezTo>
                  <a:lnTo>
                    <a:pt x="94" y="1"/>
                  </a:lnTo>
                  <a:cubicBezTo>
                    <a:pt x="94" y="1"/>
                    <a:pt x="95" y="0"/>
                    <a:pt x="95" y="0"/>
                  </a:cubicBezTo>
                  <a:lnTo>
                    <a:pt x="124" y="0"/>
                  </a:lnTo>
                  <a:cubicBezTo>
                    <a:pt x="125" y="0"/>
                    <a:pt x="126" y="1"/>
                    <a:pt x="127" y="1"/>
                  </a:cubicBezTo>
                  <a:lnTo>
                    <a:pt x="185" y="19"/>
                  </a:lnTo>
                  <a:cubicBezTo>
                    <a:pt x="185" y="19"/>
                    <a:pt x="186" y="19"/>
                    <a:pt x="186" y="19"/>
                  </a:cubicBezTo>
                  <a:lnTo>
                    <a:pt x="244" y="48"/>
                  </a:lnTo>
                  <a:lnTo>
                    <a:pt x="302" y="78"/>
                  </a:lnTo>
                  <a:lnTo>
                    <a:pt x="301" y="78"/>
                  </a:lnTo>
                  <a:lnTo>
                    <a:pt x="359" y="95"/>
                  </a:lnTo>
                  <a:lnTo>
                    <a:pt x="357" y="94"/>
                  </a:lnTo>
                  <a:lnTo>
                    <a:pt x="386" y="95"/>
                  </a:lnTo>
                  <a:lnTo>
                    <a:pt x="384" y="96"/>
                  </a:lnTo>
                  <a:lnTo>
                    <a:pt x="413" y="89"/>
                  </a:lnTo>
                  <a:lnTo>
                    <a:pt x="411" y="89"/>
                  </a:lnTo>
                  <a:lnTo>
                    <a:pt x="440" y="74"/>
                  </a:lnTo>
                  <a:lnTo>
                    <a:pt x="438" y="76"/>
                  </a:lnTo>
                  <a:lnTo>
                    <a:pt x="467" y="50"/>
                  </a:lnTo>
                  <a:cubicBezTo>
                    <a:pt x="469" y="47"/>
                    <a:pt x="473" y="47"/>
                    <a:pt x="476" y="48"/>
                  </a:cubicBezTo>
                  <a:cubicBezTo>
                    <a:pt x="479" y="49"/>
                    <a:pt x="480" y="52"/>
                    <a:pt x="480" y="55"/>
                  </a:cubicBezTo>
                  <a:lnTo>
                    <a:pt x="480" y="340"/>
                  </a:lnTo>
                  <a:cubicBezTo>
                    <a:pt x="480" y="343"/>
                    <a:pt x="480" y="345"/>
                    <a:pt x="478" y="346"/>
                  </a:cubicBezTo>
                  <a:lnTo>
                    <a:pt x="449" y="372"/>
                  </a:lnTo>
                  <a:cubicBezTo>
                    <a:pt x="448" y="373"/>
                    <a:pt x="448" y="373"/>
                    <a:pt x="447" y="374"/>
                  </a:cubicBezTo>
                  <a:lnTo>
                    <a:pt x="418" y="389"/>
                  </a:lnTo>
                  <a:cubicBezTo>
                    <a:pt x="417" y="389"/>
                    <a:pt x="417" y="389"/>
                    <a:pt x="416" y="389"/>
                  </a:cubicBezTo>
                  <a:lnTo>
                    <a:pt x="387" y="395"/>
                  </a:lnTo>
                  <a:cubicBezTo>
                    <a:pt x="387" y="395"/>
                    <a:pt x="386" y="395"/>
                    <a:pt x="385" y="395"/>
                  </a:cubicBezTo>
                  <a:lnTo>
                    <a:pt x="356" y="395"/>
                  </a:lnTo>
                  <a:cubicBezTo>
                    <a:pt x="356" y="395"/>
                    <a:pt x="355" y="395"/>
                    <a:pt x="354" y="395"/>
                  </a:cubicBezTo>
                  <a:lnTo>
                    <a:pt x="296" y="377"/>
                  </a:lnTo>
                  <a:cubicBezTo>
                    <a:pt x="296" y="377"/>
                    <a:pt x="295" y="377"/>
                    <a:pt x="295" y="377"/>
                  </a:cubicBezTo>
                  <a:lnTo>
                    <a:pt x="237" y="348"/>
                  </a:lnTo>
                  <a:lnTo>
                    <a:pt x="179" y="318"/>
                  </a:lnTo>
                  <a:lnTo>
                    <a:pt x="180" y="318"/>
                  </a:lnTo>
                  <a:lnTo>
                    <a:pt x="122" y="301"/>
                  </a:lnTo>
                  <a:lnTo>
                    <a:pt x="124" y="301"/>
                  </a:lnTo>
                  <a:lnTo>
                    <a:pt x="95" y="300"/>
                  </a:lnTo>
                  <a:lnTo>
                    <a:pt x="97" y="300"/>
                  </a:lnTo>
                  <a:lnTo>
                    <a:pt x="68" y="307"/>
                  </a:lnTo>
                  <a:lnTo>
                    <a:pt x="70" y="307"/>
                  </a:lnTo>
                  <a:lnTo>
                    <a:pt x="41" y="322"/>
                  </a:lnTo>
                  <a:lnTo>
                    <a:pt x="43" y="320"/>
                  </a:lnTo>
                  <a:lnTo>
                    <a:pt x="14" y="346"/>
                  </a:lnTo>
                  <a:cubicBezTo>
                    <a:pt x="11" y="349"/>
                    <a:pt x="8" y="349"/>
                    <a:pt x="5" y="348"/>
                  </a:cubicBezTo>
                  <a:cubicBezTo>
                    <a:pt x="2" y="346"/>
                    <a:pt x="0" y="344"/>
                    <a:pt x="0" y="340"/>
                  </a:cubicBezTo>
                  <a:lnTo>
                    <a:pt x="0" y="55"/>
                  </a:lnTo>
                  <a:close/>
                  <a:moveTo>
                    <a:pt x="16" y="340"/>
                  </a:moveTo>
                  <a:lnTo>
                    <a:pt x="3" y="335"/>
                  </a:lnTo>
                  <a:lnTo>
                    <a:pt x="32" y="309"/>
                  </a:lnTo>
                  <a:cubicBezTo>
                    <a:pt x="33" y="308"/>
                    <a:pt x="33" y="308"/>
                    <a:pt x="34" y="307"/>
                  </a:cubicBezTo>
                  <a:lnTo>
                    <a:pt x="63" y="292"/>
                  </a:lnTo>
                  <a:cubicBezTo>
                    <a:pt x="63" y="292"/>
                    <a:pt x="64" y="292"/>
                    <a:pt x="65" y="292"/>
                  </a:cubicBezTo>
                  <a:lnTo>
                    <a:pt x="94" y="285"/>
                  </a:lnTo>
                  <a:cubicBezTo>
                    <a:pt x="94" y="285"/>
                    <a:pt x="95" y="284"/>
                    <a:pt x="96" y="284"/>
                  </a:cubicBezTo>
                  <a:lnTo>
                    <a:pt x="125" y="285"/>
                  </a:lnTo>
                  <a:cubicBezTo>
                    <a:pt x="125" y="285"/>
                    <a:pt x="126" y="286"/>
                    <a:pt x="127" y="286"/>
                  </a:cubicBezTo>
                  <a:lnTo>
                    <a:pt x="185" y="303"/>
                  </a:lnTo>
                  <a:cubicBezTo>
                    <a:pt x="185" y="303"/>
                    <a:pt x="186" y="303"/>
                    <a:pt x="186" y="303"/>
                  </a:cubicBezTo>
                  <a:lnTo>
                    <a:pt x="244" y="333"/>
                  </a:lnTo>
                  <a:lnTo>
                    <a:pt x="302" y="362"/>
                  </a:lnTo>
                  <a:lnTo>
                    <a:pt x="301" y="362"/>
                  </a:lnTo>
                  <a:lnTo>
                    <a:pt x="359" y="380"/>
                  </a:lnTo>
                  <a:lnTo>
                    <a:pt x="356" y="379"/>
                  </a:lnTo>
                  <a:lnTo>
                    <a:pt x="385" y="379"/>
                  </a:lnTo>
                  <a:lnTo>
                    <a:pt x="384" y="380"/>
                  </a:lnTo>
                  <a:lnTo>
                    <a:pt x="413" y="374"/>
                  </a:lnTo>
                  <a:lnTo>
                    <a:pt x="411" y="374"/>
                  </a:lnTo>
                  <a:lnTo>
                    <a:pt x="440" y="359"/>
                  </a:lnTo>
                  <a:lnTo>
                    <a:pt x="438" y="361"/>
                  </a:lnTo>
                  <a:lnTo>
                    <a:pt x="467" y="335"/>
                  </a:lnTo>
                  <a:lnTo>
                    <a:pt x="464" y="340"/>
                  </a:lnTo>
                  <a:lnTo>
                    <a:pt x="464" y="55"/>
                  </a:lnTo>
                  <a:lnTo>
                    <a:pt x="478" y="61"/>
                  </a:lnTo>
                  <a:lnTo>
                    <a:pt x="449" y="87"/>
                  </a:lnTo>
                  <a:cubicBezTo>
                    <a:pt x="448" y="88"/>
                    <a:pt x="448" y="88"/>
                    <a:pt x="447" y="89"/>
                  </a:cubicBezTo>
                  <a:lnTo>
                    <a:pt x="418" y="104"/>
                  </a:lnTo>
                  <a:cubicBezTo>
                    <a:pt x="418" y="104"/>
                    <a:pt x="417" y="104"/>
                    <a:pt x="416" y="104"/>
                  </a:cubicBezTo>
                  <a:lnTo>
                    <a:pt x="387" y="111"/>
                  </a:lnTo>
                  <a:cubicBezTo>
                    <a:pt x="387" y="111"/>
                    <a:pt x="386" y="111"/>
                    <a:pt x="385" y="111"/>
                  </a:cubicBezTo>
                  <a:lnTo>
                    <a:pt x="356" y="110"/>
                  </a:lnTo>
                  <a:cubicBezTo>
                    <a:pt x="356" y="110"/>
                    <a:pt x="355" y="110"/>
                    <a:pt x="354" y="110"/>
                  </a:cubicBezTo>
                  <a:lnTo>
                    <a:pt x="296" y="93"/>
                  </a:lnTo>
                  <a:cubicBezTo>
                    <a:pt x="296" y="93"/>
                    <a:pt x="295" y="93"/>
                    <a:pt x="295" y="93"/>
                  </a:cubicBezTo>
                  <a:lnTo>
                    <a:pt x="237" y="63"/>
                  </a:lnTo>
                  <a:lnTo>
                    <a:pt x="179" y="34"/>
                  </a:lnTo>
                  <a:lnTo>
                    <a:pt x="180" y="34"/>
                  </a:lnTo>
                  <a:lnTo>
                    <a:pt x="122" y="16"/>
                  </a:lnTo>
                  <a:lnTo>
                    <a:pt x="124" y="16"/>
                  </a:lnTo>
                  <a:lnTo>
                    <a:pt x="95" y="16"/>
                  </a:lnTo>
                  <a:lnTo>
                    <a:pt x="97" y="16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41" y="37"/>
                  </a:lnTo>
                  <a:lnTo>
                    <a:pt x="43" y="35"/>
                  </a:lnTo>
                  <a:lnTo>
                    <a:pt x="14" y="61"/>
                  </a:lnTo>
                  <a:lnTo>
                    <a:pt x="16" y="55"/>
                  </a:lnTo>
                  <a:lnTo>
                    <a:pt x="16" y="34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9" name="Rectangle 33"/>
            <p:cNvSpPr>
              <a:spLocks noChangeArrowheads="1"/>
            </p:cNvSpPr>
            <p:nvPr/>
          </p:nvSpPr>
          <p:spPr bwMode="auto">
            <a:xfrm>
              <a:off x="1045" y="1585"/>
              <a:ext cx="12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Ac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2051" name="Freeform 34"/>
            <p:cNvSpPr>
              <a:spLocks/>
            </p:cNvSpPr>
            <p:nvPr/>
          </p:nvSpPr>
          <p:spPr bwMode="auto">
            <a:xfrm>
              <a:off x="507" y="2112"/>
              <a:ext cx="144" cy="132"/>
            </a:xfrm>
            <a:custGeom>
              <a:avLst/>
              <a:gdLst>
                <a:gd name="T0" fmla="*/ 36 w 144"/>
                <a:gd name="T1" fmla="*/ 0 h 132"/>
                <a:gd name="T2" fmla="*/ 0 w 144"/>
                <a:gd name="T3" fmla="*/ 42 h 132"/>
                <a:gd name="T4" fmla="*/ 0 w 144"/>
                <a:gd name="T5" fmla="*/ 96 h 132"/>
                <a:gd name="T6" fmla="*/ 36 w 144"/>
                <a:gd name="T7" fmla="*/ 132 h 132"/>
                <a:gd name="T8" fmla="*/ 102 w 144"/>
                <a:gd name="T9" fmla="*/ 132 h 132"/>
                <a:gd name="T10" fmla="*/ 144 w 144"/>
                <a:gd name="T11" fmla="*/ 96 h 132"/>
                <a:gd name="T12" fmla="*/ 144 w 144"/>
                <a:gd name="T13" fmla="*/ 42 h 132"/>
                <a:gd name="T14" fmla="*/ 102 w 144"/>
                <a:gd name="T15" fmla="*/ 0 h 132"/>
                <a:gd name="T16" fmla="*/ 36 w 144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2">
                  <a:moveTo>
                    <a:pt x="36" y="0"/>
                  </a:moveTo>
                  <a:lnTo>
                    <a:pt x="0" y="42"/>
                  </a:lnTo>
                  <a:lnTo>
                    <a:pt x="0" y="96"/>
                  </a:lnTo>
                  <a:lnTo>
                    <a:pt x="36" y="132"/>
                  </a:lnTo>
                  <a:lnTo>
                    <a:pt x="102" y="132"/>
                  </a:lnTo>
                  <a:lnTo>
                    <a:pt x="144" y="96"/>
                  </a:lnTo>
                  <a:lnTo>
                    <a:pt x="144" y="42"/>
                  </a:lnTo>
                  <a:lnTo>
                    <a:pt x="102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" name="Freeform 35"/>
            <p:cNvSpPr>
              <a:spLocks noEditPoints="1"/>
            </p:cNvSpPr>
            <p:nvPr/>
          </p:nvSpPr>
          <p:spPr bwMode="auto">
            <a:xfrm>
              <a:off x="504" y="2109"/>
              <a:ext cx="150" cy="138"/>
            </a:xfrm>
            <a:custGeom>
              <a:avLst/>
              <a:gdLst>
                <a:gd name="T0" fmla="*/ 104 w 400"/>
                <a:gd name="T1" fmla="*/ 16 h 368"/>
                <a:gd name="T2" fmla="*/ 111 w 400"/>
                <a:gd name="T3" fmla="*/ 14 h 368"/>
                <a:gd name="T4" fmla="*/ 15 w 400"/>
                <a:gd name="T5" fmla="*/ 126 h 368"/>
                <a:gd name="T6" fmla="*/ 16 w 400"/>
                <a:gd name="T7" fmla="*/ 120 h 368"/>
                <a:gd name="T8" fmla="*/ 16 w 400"/>
                <a:gd name="T9" fmla="*/ 264 h 368"/>
                <a:gd name="T10" fmla="*/ 14 w 400"/>
                <a:gd name="T11" fmla="*/ 259 h 368"/>
                <a:gd name="T12" fmla="*/ 110 w 400"/>
                <a:gd name="T13" fmla="*/ 355 h 368"/>
                <a:gd name="T14" fmla="*/ 104 w 400"/>
                <a:gd name="T15" fmla="*/ 352 h 368"/>
                <a:gd name="T16" fmla="*/ 280 w 400"/>
                <a:gd name="T17" fmla="*/ 352 h 368"/>
                <a:gd name="T18" fmla="*/ 275 w 400"/>
                <a:gd name="T19" fmla="*/ 354 h 368"/>
                <a:gd name="T20" fmla="*/ 387 w 400"/>
                <a:gd name="T21" fmla="*/ 258 h 368"/>
                <a:gd name="T22" fmla="*/ 384 w 400"/>
                <a:gd name="T23" fmla="*/ 264 h 368"/>
                <a:gd name="T24" fmla="*/ 384 w 400"/>
                <a:gd name="T25" fmla="*/ 120 h 368"/>
                <a:gd name="T26" fmla="*/ 387 w 400"/>
                <a:gd name="T27" fmla="*/ 126 h 368"/>
                <a:gd name="T28" fmla="*/ 275 w 400"/>
                <a:gd name="T29" fmla="*/ 14 h 368"/>
                <a:gd name="T30" fmla="*/ 280 w 400"/>
                <a:gd name="T31" fmla="*/ 16 h 368"/>
                <a:gd name="T32" fmla="*/ 104 w 400"/>
                <a:gd name="T33" fmla="*/ 16 h 368"/>
                <a:gd name="T34" fmla="*/ 280 w 400"/>
                <a:gd name="T35" fmla="*/ 0 h 368"/>
                <a:gd name="T36" fmla="*/ 286 w 400"/>
                <a:gd name="T37" fmla="*/ 3 h 368"/>
                <a:gd name="T38" fmla="*/ 398 w 400"/>
                <a:gd name="T39" fmla="*/ 115 h 368"/>
                <a:gd name="T40" fmla="*/ 400 w 400"/>
                <a:gd name="T41" fmla="*/ 120 h 368"/>
                <a:gd name="T42" fmla="*/ 400 w 400"/>
                <a:gd name="T43" fmla="*/ 264 h 368"/>
                <a:gd name="T44" fmla="*/ 398 w 400"/>
                <a:gd name="T45" fmla="*/ 271 h 368"/>
                <a:gd name="T46" fmla="*/ 286 w 400"/>
                <a:gd name="T47" fmla="*/ 367 h 368"/>
                <a:gd name="T48" fmla="*/ 280 w 400"/>
                <a:gd name="T49" fmla="*/ 368 h 368"/>
                <a:gd name="T50" fmla="*/ 104 w 400"/>
                <a:gd name="T51" fmla="*/ 368 h 368"/>
                <a:gd name="T52" fmla="*/ 99 w 400"/>
                <a:gd name="T53" fmla="*/ 366 h 368"/>
                <a:gd name="T54" fmla="*/ 3 w 400"/>
                <a:gd name="T55" fmla="*/ 270 h 368"/>
                <a:gd name="T56" fmla="*/ 0 w 400"/>
                <a:gd name="T57" fmla="*/ 264 h 368"/>
                <a:gd name="T58" fmla="*/ 0 w 400"/>
                <a:gd name="T59" fmla="*/ 120 h 368"/>
                <a:gd name="T60" fmla="*/ 2 w 400"/>
                <a:gd name="T61" fmla="*/ 115 h 368"/>
                <a:gd name="T62" fmla="*/ 98 w 400"/>
                <a:gd name="T63" fmla="*/ 3 h 368"/>
                <a:gd name="T64" fmla="*/ 104 w 400"/>
                <a:gd name="T65" fmla="*/ 0 h 368"/>
                <a:gd name="T66" fmla="*/ 280 w 400"/>
                <a:gd name="T6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0" h="368">
                  <a:moveTo>
                    <a:pt x="104" y="16"/>
                  </a:moveTo>
                  <a:lnTo>
                    <a:pt x="111" y="14"/>
                  </a:lnTo>
                  <a:lnTo>
                    <a:pt x="15" y="126"/>
                  </a:lnTo>
                  <a:lnTo>
                    <a:pt x="16" y="120"/>
                  </a:lnTo>
                  <a:lnTo>
                    <a:pt x="16" y="264"/>
                  </a:lnTo>
                  <a:lnTo>
                    <a:pt x="14" y="259"/>
                  </a:lnTo>
                  <a:lnTo>
                    <a:pt x="110" y="355"/>
                  </a:lnTo>
                  <a:lnTo>
                    <a:pt x="104" y="352"/>
                  </a:lnTo>
                  <a:lnTo>
                    <a:pt x="280" y="352"/>
                  </a:lnTo>
                  <a:lnTo>
                    <a:pt x="275" y="354"/>
                  </a:lnTo>
                  <a:lnTo>
                    <a:pt x="387" y="258"/>
                  </a:lnTo>
                  <a:lnTo>
                    <a:pt x="384" y="264"/>
                  </a:lnTo>
                  <a:lnTo>
                    <a:pt x="384" y="120"/>
                  </a:lnTo>
                  <a:lnTo>
                    <a:pt x="387" y="126"/>
                  </a:lnTo>
                  <a:lnTo>
                    <a:pt x="275" y="14"/>
                  </a:lnTo>
                  <a:lnTo>
                    <a:pt x="280" y="16"/>
                  </a:lnTo>
                  <a:lnTo>
                    <a:pt x="104" y="16"/>
                  </a:lnTo>
                  <a:close/>
                  <a:moveTo>
                    <a:pt x="280" y="0"/>
                  </a:moveTo>
                  <a:cubicBezTo>
                    <a:pt x="283" y="0"/>
                    <a:pt x="285" y="1"/>
                    <a:pt x="286" y="3"/>
                  </a:cubicBezTo>
                  <a:lnTo>
                    <a:pt x="398" y="115"/>
                  </a:lnTo>
                  <a:cubicBezTo>
                    <a:pt x="400" y="116"/>
                    <a:pt x="400" y="118"/>
                    <a:pt x="400" y="120"/>
                  </a:cubicBezTo>
                  <a:lnTo>
                    <a:pt x="400" y="264"/>
                  </a:lnTo>
                  <a:cubicBezTo>
                    <a:pt x="400" y="267"/>
                    <a:pt x="399" y="269"/>
                    <a:pt x="398" y="271"/>
                  </a:cubicBezTo>
                  <a:lnTo>
                    <a:pt x="286" y="367"/>
                  </a:lnTo>
                  <a:cubicBezTo>
                    <a:pt x="284" y="368"/>
                    <a:pt x="282" y="368"/>
                    <a:pt x="280" y="368"/>
                  </a:cubicBezTo>
                  <a:lnTo>
                    <a:pt x="104" y="368"/>
                  </a:lnTo>
                  <a:cubicBezTo>
                    <a:pt x="102" y="368"/>
                    <a:pt x="100" y="368"/>
                    <a:pt x="99" y="366"/>
                  </a:cubicBezTo>
                  <a:lnTo>
                    <a:pt x="3" y="270"/>
                  </a:lnTo>
                  <a:cubicBezTo>
                    <a:pt x="1" y="269"/>
                    <a:pt x="0" y="267"/>
                    <a:pt x="0" y="264"/>
                  </a:cubicBezTo>
                  <a:lnTo>
                    <a:pt x="0" y="120"/>
                  </a:lnTo>
                  <a:cubicBezTo>
                    <a:pt x="0" y="119"/>
                    <a:pt x="1" y="117"/>
                    <a:pt x="2" y="115"/>
                  </a:cubicBezTo>
                  <a:lnTo>
                    <a:pt x="98" y="3"/>
                  </a:lnTo>
                  <a:cubicBezTo>
                    <a:pt x="100" y="1"/>
                    <a:pt x="102" y="0"/>
                    <a:pt x="104" y="0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3" name="Rectangle 36"/>
            <p:cNvSpPr>
              <a:spLocks noChangeArrowheads="1"/>
            </p:cNvSpPr>
            <p:nvPr/>
          </p:nvSpPr>
          <p:spPr bwMode="auto">
            <a:xfrm>
              <a:off x="539" y="2103"/>
              <a:ext cx="8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2054" name="Freeform 37"/>
            <p:cNvSpPr>
              <a:spLocks/>
            </p:cNvSpPr>
            <p:nvPr/>
          </p:nvSpPr>
          <p:spPr bwMode="auto">
            <a:xfrm>
              <a:off x="375" y="2112"/>
              <a:ext cx="144" cy="132"/>
            </a:xfrm>
            <a:custGeom>
              <a:avLst/>
              <a:gdLst>
                <a:gd name="T0" fmla="*/ 36 w 144"/>
                <a:gd name="T1" fmla="*/ 0 h 132"/>
                <a:gd name="T2" fmla="*/ 0 w 144"/>
                <a:gd name="T3" fmla="*/ 42 h 132"/>
                <a:gd name="T4" fmla="*/ 0 w 144"/>
                <a:gd name="T5" fmla="*/ 96 h 132"/>
                <a:gd name="T6" fmla="*/ 36 w 144"/>
                <a:gd name="T7" fmla="*/ 132 h 132"/>
                <a:gd name="T8" fmla="*/ 102 w 144"/>
                <a:gd name="T9" fmla="*/ 132 h 132"/>
                <a:gd name="T10" fmla="*/ 144 w 144"/>
                <a:gd name="T11" fmla="*/ 96 h 132"/>
                <a:gd name="T12" fmla="*/ 144 w 144"/>
                <a:gd name="T13" fmla="*/ 42 h 132"/>
                <a:gd name="T14" fmla="*/ 102 w 144"/>
                <a:gd name="T15" fmla="*/ 0 h 132"/>
                <a:gd name="T16" fmla="*/ 36 w 144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2">
                  <a:moveTo>
                    <a:pt x="36" y="0"/>
                  </a:moveTo>
                  <a:lnTo>
                    <a:pt x="0" y="42"/>
                  </a:lnTo>
                  <a:lnTo>
                    <a:pt x="0" y="96"/>
                  </a:lnTo>
                  <a:lnTo>
                    <a:pt x="36" y="132"/>
                  </a:lnTo>
                  <a:lnTo>
                    <a:pt x="102" y="132"/>
                  </a:lnTo>
                  <a:lnTo>
                    <a:pt x="144" y="96"/>
                  </a:lnTo>
                  <a:lnTo>
                    <a:pt x="144" y="42"/>
                  </a:lnTo>
                  <a:lnTo>
                    <a:pt x="102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Freeform 38"/>
            <p:cNvSpPr>
              <a:spLocks noEditPoints="1"/>
            </p:cNvSpPr>
            <p:nvPr/>
          </p:nvSpPr>
          <p:spPr bwMode="auto">
            <a:xfrm>
              <a:off x="372" y="2109"/>
              <a:ext cx="150" cy="138"/>
            </a:xfrm>
            <a:custGeom>
              <a:avLst/>
              <a:gdLst>
                <a:gd name="T0" fmla="*/ 104 w 400"/>
                <a:gd name="T1" fmla="*/ 16 h 368"/>
                <a:gd name="T2" fmla="*/ 111 w 400"/>
                <a:gd name="T3" fmla="*/ 14 h 368"/>
                <a:gd name="T4" fmla="*/ 15 w 400"/>
                <a:gd name="T5" fmla="*/ 126 h 368"/>
                <a:gd name="T6" fmla="*/ 16 w 400"/>
                <a:gd name="T7" fmla="*/ 120 h 368"/>
                <a:gd name="T8" fmla="*/ 16 w 400"/>
                <a:gd name="T9" fmla="*/ 264 h 368"/>
                <a:gd name="T10" fmla="*/ 14 w 400"/>
                <a:gd name="T11" fmla="*/ 259 h 368"/>
                <a:gd name="T12" fmla="*/ 110 w 400"/>
                <a:gd name="T13" fmla="*/ 355 h 368"/>
                <a:gd name="T14" fmla="*/ 104 w 400"/>
                <a:gd name="T15" fmla="*/ 352 h 368"/>
                <a:gd name="T16" fmla="*/ 280 w 400"/>
                <a:gd name="T17" fmla="*/ 352 h 368"/>
                <a:gd name="T18" fmla="*/ 275 w 400"/>
                <a:gd name="T19" fmla="*/ 354 h 368"/>
                <a:gd name="T20" fmla="*/ 387 w 400"/>
                <a:gd name="T21" fmla="*/ 258 h 368"/>
                <a:gd name="T22" fmla="*/ 384 w 400"/>
                <a:gd name="T23" fmla="*/ 264 h 368"/>
                <a:gd name="T24" fmla="*/ 384 w 400"/>
                <a:gd name="T25" fmla="*/ 120 h 368"/>
                <a:gd name="T26" fmla="*/ 387 w 400"/>
                <a:gd name="T27" fmla="*/ 126 h 368"/>
                <a:gd name="T28" fmla="*/ 275 w 400"/>
                <a:gd name="T29" fmla="*/ 14 h 368"/>
                <a:gd name="T30" fmla="*/ 280 w 400"/>
                <a:gd name="T31" fmla="*/ 16 h 368"/>
                <a:gd name="T32" fmla="*/ 104 w 400"/>
                <a:gd name="T33" fmla="*/ 16 h 368"/>
                <a:gd name="T34" fmla="*/ 280 w 400"/>
                <a:gd name="T35" fmla="*/ 0 h 368"/>
                <a:gd name="T36" fmla="*/ 286 w 400"/>
                <a:gd name="T37" fmla="*/ 3 h 368"/>
                <a:gd name="T38" fmla="*/ 398 w 400"/>
                <a:gd name="T39" fmla="*/ 115 h 368"/>
                <a:gd name="T40" fmla="*/ 400 w 400"/>
                <a:gd name="T41" fmla="*/ 120 h 368"/>
                <a:gd name="T42" fmla="*/ 400 w 400"/>
                <a:gd name="T43" fmla="*/ 264 h 368"/>
                <a:gd name="T44" fmla="*/ 398 w 400"/>
                <a:gd name="T45" fmla="*/ 271 h 368"/>
                <a:gd name="T46" fmla="*/ 286 w 400"/>
                <a:gd name="T47" fmla="*/ 367 h 368"/>
                <a:gd name="T48" fmla="*/ 280 w 400"/>
                <a:gd name="T49" fmla="*/ 368 h 368"/>
                <a:gd name="T50" fmla="*/ 104 w 400"/>
                <a:gd name="T51" fmla="*/ 368 h 368"/>
                <a:gd name="T52" fmla="*/ 99 w 400"/>
                <a:gd name="T53" fmla="*/ 366 h 368"/>
                <a:gd name="T54" fmla="*/ 3 w 400"/>
                <a:gd name="T55" fmla="*/ 270 h 368"/>
                <a:gd name="T56" fmla="*/ 0 w 400"/>
                <a:gd name="T57" fmla="*/ 264 h 368"/>
                <a:gd name="T58" fmla="*/ 0 w 400"/>
                <a:gd name="T59" fmla="*/ 120 h 368"/>
                <a:gd name="T60" fmla="*/ 2 w 400"/>
                <a:gd name="T61" fmla="*/ 115 h 368"/>
                <a:gd name="T62" fmla="*/ 98 w 400"/>
                <a:gd name="T63" fmla="*/ 3 h 368"/>
                <a:gd name="T64" fmla="*/ 104 w 400"/>
                <a:gd name="T65" fmla="*/ 0 h 368"/>
                <a:gd name="T66" fmla="*/ 280 w 400"/>
                <a:gd name="T6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0" h="368">
                  <a:moveTo>
                    <a:pt x="104" y="16"/>
                  </a:moveTo>
                  <a:lnTo>
                    <a:pt x="111" y="14"/>
                  </a:lnTo>
                  <a:lnTo>
                    <a:pt x="15" y="126"/>
                  </a:lnTo>
                  <a:lnTo>
                    <a:pt x="16" y="120"/>
                  </a:lnTo>
                  <a:lnTo>
                    <a:pt x="16" y="264"/>
                  </a:lnTo>
                  <a:lnTo>
                    <a:pt x="14" y="259"/>
                  </a:lnTo>
                  <a:lnTo>
                    <a:pt x="110" y="355"/>
                  </a:lnTo>
                  <a:lnTo>
                    <a:pt x="104" y="352"/>
                  </a:lnTo>
                  <a:lnTo>
                    <a:pt x="280" y="352"/>
                  </a:lnTo>
                  <a:lnTo>
                    <a:pt x="275" y="354"/>
                  </a:lnTo>
                  <a:lnTo>
                    <a:pt x="387" y="258"/>
                  </a:lnTo>
                  <a:lnTo>
                    <a:pt x="384" y="264"/>
                  </a:lnTo>
                  <a:lnTo>
                    <a:pt x="384" y="120"/>
                  </a:lnTo>
                  <a:lnTo>
                    <a:pt x="387" y="126"/>
                  </a:lnTo>
                  <a:lnTo>
                    <a:pt x="275" y="14"/>
                  </a:lnTo>
                  <a:lnTo>
                    <a:pt x="280" y="16"/>
                  </a:lnTo>
                  <a:lnTo>
                    <a:pt x="104" y="16"/>
                  </a:lnTo>
                  <a:close/>
                  <a:moveTo>
                    <a:pt x="280" y="0"/>
                  </a:moveTo>
                  <a:cubicBezTo>
                    <a:pt x="283" y="0"/>
                    <a:pt x="285" y="1"/>
                    <a:pt x="286" y="3"/>
                  </a:cubicBezTo>
                  <a:lnTo>
                    <a:pt x="398" y="115"/>
                  </a:lnTo>
                  <a:cubicBezTo>
                    <a:pt x="400" y="116"/>
                    <a:pt x="400" y="118"/>
                    <a:pt x="400" y="120"/>
                  </a:cubicBezTo>
                  <a:lnTo>
                    <a:pt x="400" y="264"/>
                  </a:lnTo>
                  <a:cubicBezTo>
                    <a:pt x="400" y="267"/>
                    <a:pt x="399" y="269"/>
                    <a:pt x="398" y="271"/>
                  </a:cubicBezTo>
                  <a:lnTo>
                    <a:pt x="286" y="367"/>
                  </a:lnTo>
                  <a:cubicBezTo>
                    <a:pt x="284" y="368"/>
                    <a:pt x="282" y="368"/>
                    <a:pt x="280" y="368"/>
                  </a:cubicBezTo>
                  <a:lnTo>
                    <a:pt x="104" y="368"/>
                  </a:lnTo>
                  <a:cubicBezTo>
                    <a:pt x="102" y="368"/>
                    <a:pt x="100" y="368"/>
                    <a:pt x="99" y="366"/>
                  </a:cubicBezTo>
                  <a:lnTo>
                    <a:pt x="3" y="270"/>
                  </a:lnTo>
                  <a:cubicBezTo>
                    <a:pt x="1" y="269"/>
                    <a:pt x="0" y="267"/>
                    <a:pt x="0" y="264"/>
                  </a:cubicBezTo>
                  <a:lnTo>
                    <a:pt x="0" y="120"/>
                  </a:lnTo>
                  <a:cubicBezTo>
                    <a:pt x="0" y="119"/>
                    <a:pt x="1" y="117"/>
                    <a:pt x="2" y="115"/>
                  </a:cubicBezTo>
                  <a:lnTo>
                    <a:pt x="98" y="3"/>
                  </a:lnTo>
                  <a:cubicBezTo>
                    <a:pt x="100" y="1"/>
                    <a:pt x="102" y="0"/>
                    <a:pt x="104" y="0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Rectangle 39"/>
            <p:cNvSpPr>
              <a:spLocks noChangeArrowheads="1"/>
            </p:cNvSpPr>
            <p:nvPr/>
          </p:nvSpPr>
          <p:spPr bwMode="auto">
            <a:xfrm>
              <a:off x="405" y="2103"/>
              <a:ext cx="8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2057" name="Rectangle 40"/>
            <p:cNvSpPr>
              <a:spLocks noChangeArrowheads="1"/>
            </p:cNvSpPr>
            <p:nvPr/>
          </p:nvSpPr>
          <p:spPr bwMode="auto">
            <a:xfrm>
              <a:off x="1020" y="2235"/>
              <a:ext cx="12" cy="144"/>
            </a:xfrm>
            <a:prstGeom prst="rect">
              <a:avLst/>
            </a:prstGeom>
            <a:solidFill>
              <a:schemeClr val="accent2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8" name="Freeform 41"/>
            <p:cNvSpPr>
              <a:spLocks/>
            </p:cNvSpPr>
            <p:nvPr/>
          </p:nvSpPr>
          <p:spPr bwMode="auto">
            <a:xfrm>
              <a:off x="963" y="2130"/>
              <a:ext cx="144" cy="132"/>
            </a:xfrm>
            <a:custGeom>
              <a:avLst/>
              <a:gdLst>
                <a:gd name="T0" fmla="*/ 42 w 144"/>
                <a:gd name="T1" fmla="*/ 0 h 132"/>
                <a:gd name="T2" fmla="*/ 0 w 144"/>
                <a:gd name="T3" fmla="*/ 36 h 132"/>
                <a:gd name="T4" fmla="*/ 0 w 144"/>
                <a:gd name="T5" fmla="*/ 90 h 132"/>
                <a:gd name="T6" fmla="*/ 42 w 144"/>
                <a:gd name="T7" fmla="*/ 132 h 132"/>
                <a:gd name="T8" fmla="*/ 108 w 144"/>
                <a:gd name="T9" fmla="*/ 132 h 132"/>
                <a:gd name="T10" fmla="*/ 144 w 144"/>
                <a:gd name="T11" fmla="*/ 90 h 132"/>
                <a:gd name="T12" fmla="*/ 144 w 144"/>
                <a:gd name="T13" fmla="*/ 36 h 132"/>
                <a:gd name="T14" fmla="*/ 108 w 144"/>
                <a:gd name="T15" fmla="*/ 0 h 132"/>
                <a:gd name="T16" fmla="*/ 42 w 144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2">
                  <a:moveTo>
                    <a:pt x="42" y="0"/>
                  </a:moveTo>
                  <a:lnTo>
                    <a:pt x="0" y="36"/>
                  </a:lnTo>
                  <a:lnTo>
                    <a:pt x="0" y="90"/>
                  </a:lnTo>
                  <a:lnTo>
                    <a:pt x="42" y="132"/>
                  </a:lnTo>
                  <a:lnTo>
                    <a:pt x="108" y="132"/>
                  </a:lnTo>
                  <a:lnTo>
                    <a:pt x="144" y="90"/>
                  </a:lnTo>
                  <a:lnTo>
                    <a:pt x="144" y="36"/>
                  </a:lnTo>
                  <a:lnTo>
                    <a:pt x="108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Freeform 42"/>
            <p:cNvSpPr>
              <a:spLocks noEditPoints="1"/>
            </p:cNvSpPr>
            <p:nvPr/>
          </p:nvSpPr>
          <p:spPr bwMode="auto">
            <a:xfrm>
              <a:off x="960" y="2127"/>
              <a:ext cx="150" cy="138"/>
            </a:xfrm>
            <a:custGeom>
              <a:avLst/>
              <a:gdLst>
                <a:gd name="T0" fmla="*/ 120 w 400"/>
                <a:gd name="T1" fmla="*/ 16 h 368"/>
                <a:gd name="T2" fmla="*/ 126 w 400"/>
                <a:gd name="T3" fmla="*/ 15 h 368"/>
                <a:gd name="T4" fmla="*/ 14 w 400"/>
                <a:gd name="T5" fmla="*/ 111 h 368"/>
                <a:gd name="T6" fmla="*/ 16 w 400"/>
                <a:gd name="T7" fmla="*/ 104 h 368"/>
                <a:gd name="T8" fmla="*/ 16 w 400"/>
                <a:gd name="T9" fmla="*/ 248 h 368"/>
                <a:gd name="T10" fmla="*/ 14 w 400"/>
                <a:gd name="T11" fmla="*/ 243 h 368"/>
                <a:gd name="T12" fmla="*/ 126 w 400"/>
                <a:gd name="T13" fmla="*/ 355 h 368"/>
                <a:gd name="T14" fmla="*/ 120 w 400"/>
                <a:gd name="T15" fmla="*/ 352 h 368"/>
                <a:gd name="T16" fmla="*/ 296 w 400"/>
                <a:gd name="T17" fmla="*/ 352 h 368"/>
                <a:gd name="T18" fmla="*/ 290 w 400"/>
                <a:gd name="T19" fmla="*/ 355 h 368"/>
                <a:gd name="T20" fmla="*/ 386 w 400"/>
                <a:gd name="T21" fmla="*/ 243 h 368"/>
                <a:gd name="T22" fmla="*/ 384 w 400"/>
                <a:gd name="T23" fmla="*/ 248 h 368"/>
                <a:gd name="T24" fmla="*/ 384 w 400"/>
                <a:gd name="T25" fmla="*/ 104 h 368"/>
                <a:gd name="T26" fmla="*/ 387 w 400"/>
                <a:gd name="T27" fmla="*/ 110 h 368"/>
                <a:gd name="T28" fmla="*/ 291 w 400"/>
                <a:gd name="T29" fmla="*/ 14 h 368"/>
                <a:gd name="T30" fmla="*/ 296 w 400"/>
                <a:gd name="T31" fmla="*/ 16 h 368"/>
                <a:gd name="T32" fmla="*/ 120 w 400"/>
                <a:gd name="T33" fmla="*/ 16 h 368"/>
                <a:gd name="T34" fmla="*/ 296 w 400"/>
                <a:gd name="T35" fmla="*/ 0 h 368"/>
                <a:gd name="T36" fmla="*/ 302 w 400"/>
                <a:gd name="T37" fmla="*/ 3 h 368"/>
                <a:gd name="T38" fmla="*/ 398 w 400"/>
                <a:gd name="T39" fmla="*/ 99 h 368"/>
                <a:gd name="T40" fmla="*/ 400 w 400"/>
                <a:gd name="T41" fmla="*/ 104 h 368"/>
                <a:gd name="T42" fmla="*/ 400 w 400"/>
                <a:gd name="T43" fmla="*/ 248 h 368"/>
                <a:gd name="T44" fmla="*/ 399 w 400"/>
                <a:gd name="T45" fmla="*/ 254 h 368"/>
                <a:gd name="T46" fmla="*/ 303 w 400"/>
                <a:gd name="T47" fmla="*/ 366 h 368"/>
                <a:gd name="T48" fmla="*/ 296 w 400"/>
                <a:gd name="T49" fmla="*/ 368 h 368"/>
                <a:gd name="T50" fmla="*/ 120 w 400"/>
                <a:gd name="T51" fmla="*/ 368 h 368"/>
                <a:gd name="T52" fmla="*/ 115 w 400"/>
                <a:gd name="T53" fmla="*/ 366 h 368"/>
                <a:gd name="T54" fmla="*/ 3 w 400"/>
                <a:gd name="T55" fmla="*/ 254 h 368"/>
                <a:gd name="T56" fmla="*/ 0 w 400"/>
                <a:gd name="T57" fmla="*/ 248 h 368"/>
                <a:gd name="T58" fmla="*/ 0 w 400"/>
                <a:gd name="T59" fmla="*/ 104 h 368"/>
                <a:gd name="T60" fmla="*/ 3 w 400"/>
                <a:gd name="T61" fmla="*/ 98 h 368"/>
                <a:gd name="T62" fmla="*/ 115 w 400"/>
                <a:gd name="T63" fmla="*/ 2 h 368"/>
                <a:gd name="T64" fmla="*/ 120 w 400"/>
                <a:gd name="T65" fmla="*/ 0 h 368"/>
                <a:gd name="T66" fmla="*/ 296 w 400"/>
                <a:gd name="T6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0" h="368">
                  <a:moveTo>
                    <a:pt x="120" y="16"/>
                  </a:moveTo>
                  <a:lnTo>
                    <a:pt x="126" y="15"/>
                  </a:lnTo>
                  <a:lnTo>
                    <a:pt x="14" y="111"/>
                  </a:lnTo>
                  <a:lnTo>
                    <a:pt x="16" y="104"/>
                  </a:lnTo>
                  <a:lnTo>
                    <a:pt x="16" y="248"/>
                  </a:lnTo>
                  <a:lnTo>
                    <a:pt x="14" y="243"/>
                  </a:lnTo>
                  <a:lnTo>
                    <a:pt x="126" y="355"/>
                  </a:lnTo>
                  <a:lnTo>
                    <a:pt x="120" y="352"/>
                  </a:lnTo>
                  <a:lnTo>
                    <a:pt x="296" y="352"/>
                  </a:lnTo>
                  <a:lnTo>
                    <a:pt x="290" y="355"/>
                  </a:lnTo>
                  <a:lnTo>
                    <a:pt x="386" y="243"/>
                  </a:lnTo>
                  <a:lnTo>
                    <a:pt x="384" y="248"/>
                  </a:lnTo>
                  <a:lnTo>
                    <a:pt x="384" y="104"/>
                  </a:lnTo>
                  <a:lnTo>
                    <a:pt x="387" y="110"/>
                  </a:lnTo>
                  <a:lnTo>
                    <a:pt x="291" y="14"/>
                  </a:lnTo>
                  <a:lnTo>
                    <a:pt x="296" y="16"/>
                  </a:lnTo>
                  <a:lnTo>
                    <a:pt x="120" y="16"/>
                  </a:lnTo>
                  <a:close/>
                  <a:moveTo>
                    <a:pt x="296" y="0"/>
                  </a:moveTo>
                  <a:cubicBezTo>
                    <a:pt x="299" y="0"/>
                    <a:pt x="301" y="1"/>
                    <a:pt x="302" y="3"/>
                  </a:cubicBezTo>
                  <a:lnTo>
                    <a:pt x="398" y="99"/>
                  </a:lnTo>
                  <a:cubicBezTo>
                    <a:pt x="400" y="100"/>
                    <a:pt x="400" y="102"/>
                    <a:pt x="400" y="104"/>
                  </a:cubicBezTo>
                  <a:lnTo>
                    <a:pt x="400" y="248"/>
                  </a:lnTo>
                  <a:cubicBezTo>
                    <a:pt x="400" y="250"/>
                    <a:pt x="400" y="252"/>
                    <a:pt x="399" y="254"/>
                  </a:cubicBezTo>
                  <a:lnTo>
                    <a:pt x="303" y="366"/>
                  </a:lnTo>
                  <a:cubicBezTo>
                    <a:pt x="301" y="367"/>
                    <a:pt x="299" y="368"/>
                    <a:pt x="296" y="368"/>
                  </a:cubicBezTo>
                  <a:lnTo>
                    <a:pt x="120" y="368"/>
                  </a:lnTo>
                  <a:cubicBezTo>
                    <a:pt x="118" y="368"/>
                    <a:pt x="116" y="368"/>
                    <a:pt x="115" y="366"/>
                  </a:cubicBezTo>
                  <a:lnTo>
                    <a:pt x="3" y="254"/>
                  </a:lnTo>
                  <a:cubicBezTo>
                    <a:pt x="1" y="253"/>
                    <a:pt x="0" y="251"/>
                    <a:pt x="0" y="248"/>
                  </a:cubicBezTo>
                  <a:lnTo>
                    <a:pt x="0" y="104"/>
                  </a:lnTo>
                  <a:cubicBezTo>
                    <a:pt x="0" y="102"/>
                    <a:pt x="1" y="100"/>
                    <a:pt x="3" y="98"/>
                  </a:cubicBezTo>
                  <a:lnTo>
                    <a:pt x="115" y="2"/>
                  </a:lnTo>
                  <a:cubicBezTo>
                    <a:pt x="117" y="1"/>
                    <a:pt x="119" y="0"/>
                    <a:pt x="120" y="0"/>
                  </a:cubicBezTo>
                  <a:lnTo>
                    <a:pt x="296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Rectangle 43"/>
            <p:cNvSpPr>
              <a:spLocks noChangeArrowheads="1"/>
            </p:cNvSpPr>
            <p:nvPr/>
          </p:nvSpPr>
          <p:spPr bwMode="auto">
            <a:xfrm>
              <a:off x="995" y="2116"/>
              <a:ext cx="8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2061" name="Rectangle 44"/>
            <p:cNvSpPr>
              <a:spLocks noChangeArrowheads="1"/>
            </p:cNvSpPr>
            <p:nvPr/>
          </p:nvSpPr>
          <p:spPr bwMode="auto">
            <a:xfrm>
              <a:off x="3060" y="2253"/>
              <a:ext cx="12" cy="144"/>
            </a:xfrm>
            <a:prstGeom prst="rect">
              <a:avLst/>
            </a:prstGeom>
            <a:solidFill>
              <a:schemeClr val="accent2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45"/>
            <p:cNvSpPr>
              <a:spLocks/>
            </p:cNvSpPr>
            <p:nvPr/>
          </p:nvSpPr>
          <p:spPr bwMode="auto">
            <a:xfrm>
              <a:off x="3003" y="2148"/>
              <a:ext cx="144" cy="132"/>
            </a:xfrm>
            <a:custGeom>
              <a:avLst/>
              <a:gdLst>
                <a:gd name="T0" fmla="*/ 42 w 144"/>
                <a:gd name="T1" fmla="*/ 0 h 132"/>
                <a:gd name="T2" fmla="*/ 0 w 144"/>
                <a:gd name="T3" fmla="*/ 36 h 132"/>
                <a:gd name="T4" fmla="*/ 0 w 144"/>
                <a:gd name="T5" fmla="*/ 90 h 132"/>
                <a:gd name="T6" fmla="*/ 42 w 144"/>
                <a:gd name="T7" fmla="*/ 132 h 132"/>
                <a:gd name="T8" fmla="*/ 108 w 144"/>
                <a:gd name="T9" fmla="*/ 132 h 132"/>
                <a:gd name="T10" fmla="*/ 144 w 144"/>
                <a:gd name="T11" fmla="*/ 90 h 132"/>
                <a:gd name="T12" fmla="*/ 144 w 144"/>
                <a:gd name="T13" fmla="*/ 36 h 132"/>
                <a:gd name="T14" fmla="*/ 108 w 144"/>
                <a:gd name="T15" fmla="*/ 0 h 132"/>
                <a:gd name="T16" fmla="*/ 42 w 144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2">
                  <a:moveTo>
                    <a:pt x="42" y="0"/>
                  </a:moveTo>
                  <a:lnTo>
                    <a:pt x="0" y="36"/>
                  </a:lnTo>
                  <a:lnTo>
                    <a:pt x="0" y="90"/>
                  </a:lnTo>
                  <a:lnTo>
                    <a:pt x="42" y="132"/>
                  </a:lnTo>
                  <a:lnTo>
                    <a:pt x="108" y="132"/>
                  </a:lnTo>
                  <a:lnTo>
                    <a:pt x="144" y="90"/>
                  </a:lnTo>
                  <a:lnTo>
                    <a:pt x="144" y="36"/>
                  </a:lnTo>
                  <a:lnTo>
                    <a:pt x="108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46"/>
            <p:cNvSpPr>
              <a:spLocks noEditPoints="1"/>
            </p:cNvSpPr>
            <p:nvPr/>
          </p:nvSpPr>
          <p:spPr bwMode="auto">
            <a:xfrm>
              <a:off x="3000" y="2145"/>
              <a:ext cx="150" cy="138"/>
            </a:xfrm>
            <a:custGeom>
              <a:avLst/>
              <a:gdLst>
                <a:gd name="T0" fmla="*/ 120 w 400"/>
                <a:gd name="T1" fmla="*/ 16 h 368"/>
                <a:gd name="T2" fmla="*/ 126 w 400"/>
                <a:gd name="T3" fmla="*/ 15 h 368"/>
                <a:gd name="T4" fmla="*/ 14 w 400"/>
                <a:gd name="T5" fmla="*/ 111 h 368"/>
                <a:gd name="T6" fmla="*/ 16 w 400"/>
                <a:gd name="T7" fmla="*/ 104 h 368"/>
                <a:gd name="T8" fmla="*/ 16 w 400"/>
                <a:gd name="T9" fmla="*/ 248 h 368"/>
                <a:gd name="T10" fmla="*/ 14 w 400"/>
                <a:gd name="T11" fmla="*/ 243 h 368"/>
                <a:gd name="T12" fmla="*/ 126 w 400"/>
                <a:gd name="T13" fmla="*/ 355 h 368"/>
                <a:gd name="T14" fmla="*/ 120 w 400"/>
                <a:gd name="T15" fmla="*/ 352 h 368"/>
                <a:gd name="T16" fmla="*/ 296 w 400"/>
                <a:gd name="T17" fmla="*/ 352 h 368"/>
                <a:gd name="T18" fmla="*/ 290 w 400"/>
                <a:gd name="T19" fmla="*/ 355 h 368"/>
                <a:gd name="T20" fmla="*/ 386 w 400"/>
                <a:gd name="T21" fmla="*/ 243 h 368"/>
                <a:gd name="T22" fmla="*/ 384 w 400"/>
                <a:gd name="T23" fmla="*/ 248 h 368"/>
                <a:gd name="T24" fmla="*/ 384 w 400"/>
                <a:gd name="T25" fmla="*/ 104 h 368"/>
                <a:gd name="T26" fmla="*/ 387 w 400"/>
                <a:gd name="T27" fmla="*/ 110 h 368"/>
                <a:gd name="T28" fmla="*/ 291 w 400"/>
                <a:gd name="T29" fmla="*/ 14 h 368"/>
                <a:gd name="T30" fmla="*/ 296 w 400"/>
                <a:gd name="T31" fmla="*/ 16 h 368"/>
                <a:gd name="T32" fmla="*/ 120 w 400"/>
                <a:gd name="T33" fmla="*/ 16 h 368"/>
                <a:gd name="T34" fmla="*/ 296 w 400"/>
                <a:gd name="T35" fmla="*/ 0 h 368"/>
                <a:gd name="T36" fmla="*/ 302 w 400"/>
                <a:gd name="T37" fmla="*/ 3 h 368"/>
                <a:gd name="T38" fmla="*/ 398 w 400"/>
                <a:gd name="T39" fmla="*/ 99 h 368"/>
                <a:gd name="T40" fmla="*/ 400 w 400"/>
                <a:gd name="T41" fmla="*/ 104 h 368"/>
                <a:gd name="T42" fmla="*/ 400 w 400"/>
                <a:gd name="T43" fmla="*/ 248 h 368"/>
                <a:gd name="T44" fmla="*/ 399 w 400"/>
                <a:gd name="T45" fmla="*/ 254 h 368"/>
                <a:gd name="T46" fmla="*/ 303 w 400"/>
                <a:gd name="T47" fmla="*/ 366 h 368"/>
                <a:gd name="T48" fmla="*/ 296 w 400"/>
                <a:gd name="T49" fmla="*/ 368 h 368"/>
                <a:gd name="T50" fmla="*/ 120 w 400"/>
                <a:gd name="T51" fmla="*/ 368 h 368"/>
                <a:gd name="T52" fmla="*/ 115 w 400"/>
                <a:gd name="T53" fmla="*/ 366 h 368"/>
                <a:gd name="T54" fmla="*/ 3 w 400"/>
                <a:gd name="T55" fmla="*/ 254 h 368"/>
                <a:gd name="T56" fmla="*/ 0 w 400"/>
                <a:gd name="T57" fmla="*/ 248 h 368"/>
                <a:gd name="T58" fmla="*/ 0 w 400"/>
                <a:gd name="T59" fmla="*/ 104 h 368"/>
                <a:gd name="T60" fmla="*/ 3 w 400"/>
                <a:gd name="T61" fmla="*/ 98 h 368"/>
                <a:gd name="T62" fmla="*/ 115 w 400"/>
                <a:gd name="T63" fmla="*/ 2 h 368"/>
                <a:gd name="T64" fmla="*/ 120 w 400"/>
                <a:gd name="T65" fmla="*/ 0 h 368"/>
                <a:gd name="T66" fmla="*/ 296 w 400"/>
                <a:gd name="T6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0" h="368">
                  <a:moveTo>
                    <a:pt x="120" y="16"/>
                  </a:moveTo>
                  <a:lnTo>
                    <a:pt x="126" y="15"/>
                  </a:lnTo>
                  <a:lnTo>
                    <a:pt x="14" y="111"/>
                  </a:lnTo>
                  <a:lnTo>
                    <a:pt x="16" y="104"/>
                  </a:lnTo>
                  <a:lnTo>
                    <a:pt x="16" y="248"/>
                  </a:lnTo>
                  <a:lnTo>
                    <a:pt x="14" y="243"/>
                  </a:lnTo>
                  <a:lnTo>
                    <a:pt x="126" y="355"/>
                  </a:lnTo>
                  <a:lnTo>
                    <a:pt x="120" y="352"/>
                  </a:lnTo>
                  <a:lnTo>
                    <a:pt x="296" y="352"/>
                  </a:lnTo>
                  <a:lnTo>
                    <a:pt x="290" y="355"/>
                  </a:lnTo>
                  <a:lnTo>
                    <a:pt x="386" y="243"/>
                  </a:lnTo>
                  <a:lnTo>
                    <a:pt x="384" y="248"/>
                  </a:lnTo>
                  <a:lnTo>
                    <a:pt x="384" y="104"/>
                  </a:lnTo>
                  <a:lnTo>
                    <a:pt x="387" y="110"/>
                  </a:lnTo>
                  <a:lnTo>
                    <a:pt x="291" y="14"/>
                  </a:lnTo>
                  <a:lnTo>
                    <a:pt x="296" y="16"/>
                  </a:lnTo>
                  <a:lnTo>
                    <a:pt x="120" y="16"/>
                  </a:lnTo>
                  <a:close/>
                  <a:moveTo>
                    <a:pt x="296" y="0"/>
                  </a:moveTo>
                  <a:cubicBezTo>
                    <a:pt x="299" y="0"/>
                    <a:pt x="301" y="1"/>
                    <a:pt x="302" y="3"/>
                  </a:cubicBezTo>
                  <a:lnTo>
                    <a:pt x="398" y="99"/>
                  </a:lnTo>
                  <a:cubicBezTo>
                    <a:pt x="400" y="100"/>
                    <a:pt x="400" y="102"/>
                    <a:pt x="400" y="104"/>
                  </a:cubicBezTo>
                  <a:lnTo>
                    <a:pt x="400" y="248"/>
                  </a:lnTo>
                  <a:cubicBezTo>
                    <a:pt x="400" y="250"/>
                    <a:pt x="400" y="252"/>
                    <a:pt x="399" y="254"/>
                  </a:cubicBezTo>
                  <a:lnTo>
                    <a:pt x="303" y="366"/>
                  </a:lnTo>
                  <a:cubicBezTo>
                    <a:pt x="301" y="367"/>
                    <a:pt x="299" y="368"/>
                    <a:pt x="296" y="368"/>
                  </a:cubicBezTo>
                  <a:lnTo>
                    <a:pt x="120" y="368"/>
                  </a:lnTo>
                  <a:cubicBezTo>
                    <a:pt x="118" y="368"/>
                    <a:pt x="116" y="368"/>
                    <a:pt x="115" y="366"/>
                  </a:cubicBezTo>
                  <a:lnTo>
                    <a:pt x="3" y="254"/>
                  </a:lnTo>
                  <a:cubicBezTo>
                    <a:pt x="1" y="253"/>
                    <a:pt x="0" y="251"/>
                    <a:pt x="0" y="248"/>
                  </a:cubicBezTo>
                  <a:lnTo>
                    <a:pt x="0" y="104"/>
                  </a:lnTo>
                  <a:cubicBezTo>
                    <a:pt x="0" y="102"/>
                    <a:pt x="1" y="100"/>
                    <a:pt x="3" y="98"/>
                  </a:cubicBezTo>
                  <a:lnTo>
                    <a:pt x="115" y="2"/>
                  </a:lnTo>
                  <a:cubicBezTo>
                    <a:pt x="117" y="1"/>
                    <a:pt x="119" y="0"/>
                    <a:pt x="120" y="0"/>
                  </a:cubicBezTo>
                  <a:lnTo>
                    <a:pt x="296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Rectangle 47"/>
            <p:cNvSpPr>
              <a:spLocks noChangeArrowheads="1"/>
            </p:cNvSpPr>
            <p:nvPr/>
          </p:nvSpPr>
          <p:spPr bwMode="auto">
            <a:xfrm>
              <a:off x="3035" y="2134"/>
              <a:ext cx="8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2065" name="Rectangle 48"/>
            <p:cNvSpPr>
              <a:spLocks noChangeArrowheads="1"/>
            </p:cNvSpPr>
            <p:nvPr/>
          </p:nvSpPr>
          <p:spPr bwMode="auto">
            <a:xfrm>
              <a:off x="1578" y="2631"/>
              <a:ext cx="12" cy="186"/>
            </a:xfrm>
            <a:prstGeom prst="rect">
              <a:avLst/>
            </a:prstGeom>
            <a:solidFill>
              <a:schemeClr val="accent2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Freeform 49"/>
            <p:cNvSpPr>
              <a:spLocks/>
            </p:cNvSpPr>
            <p:nvPr/>
          </p:nvSpPr>
          <p:spPr bwMode="auto">
            <a:xfrm>
              <a:off x="1581" y="2561"/>
              <a:ext cx="174" cy="231"/>
            </a:xfrm>
            <a:custGeom>
              <a:avLst/>
              <a:gdLst>
                <a:gd name="T0" fmla="*/ 0 w 464"/>
                <a:gd name="T1" fmla="*/ 166 h 617"/>
                <a:gd name="T2" fmla="*/ 464 w 464"/>
                <a:gd name="T3" fmla="*/ 166 h 617"/>
                <a:gd name="T4" fmla="*/ 464 w 464"/>
                <a:gd name="T5" fmla="*/ 451 h 617"/>
                <a:gd name="T6" fmla="*/ 0 w 464"/>
                <a:gd name="T7" fmla="*/ 451 h 617"/>
                <a:gd name="T8" fmla="*/ 0 w 464"/>
                <a:gd name="T9" fmla="*/ 16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617">
                  <a:moveTo>
                    <a:pt x="0" y="166"/>
                  </a:moveTo>
                  <a:cubicBezTo>
                    <a:pt x="155" y="0"/>
                    <a:pt x="310" y="333"/>
                    <a:pt x="464" y="166"/>
                  </a:cubicBezTo>
                  <a:lnTo>
                    <a:pt x="464" y="451"/>
                  </a:lnTo>
                  <a:cubicBezTo>
                    <a:pt x="310" y="617"/>
                    <a:pt x="155" y="284"/>
                    <a:pt x="0" y="451"/>
                  </a:cubicBezTo>
                  <a:lnTo>
                    <a:pt x="0" y="166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Freeform 50"/>
            <p:cNvSpPr>
              <a:spLocks noEditPoints="1"/>
            </p:cNvSpPr>
            <p:nvPr/>
          </p:nvSpPr>
          <p:spPr bwMode="auto">
            <a:xfrm>
              <a:off x="1578" y="2602"/>
              <a:ext cx="180" cy="148"/>
            </a:xfrm>
            <a:custGeom>
              <a:avLst/>
              <a:gdLst>
                <a:gd name="T0" fmla="*/ 3 w 480"/>
                <a:gd name="T1" fmla="*/ 50 h 395"/>
                <a:gd name="T2" fmla="*/ 34 w 480"/>
                <a:gd name="T3" fmla="*/ 22 h 395"/>
                <a:gd name="T4" fmla="*/ 65 w 480"/>
                <a:gd name="T5" fmla="*/ 7 h 395"/>
                <a:gd name="T6" fmla="*/ 95 w 480"/>
                <a:gd name="T7" fmla="*/ 0 h 395"/>
                <a:gd name="T8" fmla="*/ 127 w 480"/>
                <a:gd name="T9" fmla="*/ 1 h 395"/>
                <a:gd name="T10" fmla="*/ 186 w 480"/>
                <a:gd name="T11" fmla="*/ 19 h 395"/>
                <a:gd name="T12" fmla="*/ 302 w 480"/>
                <a:gd name="T13" fmla="*/ 78 h 395"/>
                <a:gd name="T14" fmla="*/ 359 w 480"/>
                <a:gd name="T15" fmla="*/ 95 h 395"/>
                <a:gd name="T16" fmla="*/ 386 w 480"/>
                <a:gd name="T17" fmla="*/ 95 h 395"/>
                <a:gd name="T18" fmla="*/ 413 w 480"/>
                <a:gd name="T19" fmla="*/ 89 h 395"/>
                <a:gd name="T20" fmla="*/ 440 w 480"/>
                <a:gd name="T21" fmla="*/ 74 h 395"/>
                <a:gd name="T22" fmla="*/ 467 w 480"/>
                <a:gd name="T23" fmla="*/ 50 h 395"/>
                <a:gd name="T24" fmla="*/ 480 w 480"/>
                <a:gd name="T25" fmla="*/ 55 h 395"/>
                <a:gd name="T26" fmla="*/ 478 w 480"/>
                <a:gd name="T27" fmla="*/ 346 h 395"/>
                <a:gd name="T28" fmla="*/ 447 w 480"/>
                <a:gd name="T29" fmla="*/ 374 h 395"/>
                <a:gd name="T30" fmla="*/ 416 w 480"/>
                <a:gd name="T31" fmla="*/ 389 h 395"/>
                <a:gd name="T32" fmla="*/ 385 w 480"/>
                <a:gd name="T33" fmla="*/ 395 h 395"/>
                <a:gd name="T34" fmla="*/ 354 w 480"/>
                <a:gd name="T35" fmla="*/ 395 h 395"/>
                <a:gd name="T36" fmla="*/ 295 w 480"/>
                <a:gd name="T37" fmla="*/ 377 h 395"/>
                <a:gd name="T38" fmla="*/ 179 w 480"/>
                <a:gd name="T39" fmla="*/ 318 h 395"/>
                <a:gd name="T40" fmla="*/ 122 w 480"/>
                <a:gd name="T41" fmla="*/ 301 h 395"/>
                <a:gd name="T42" fmla="*/ 95 w 480"/>
                <a:gd name="T43" fmla="*/ 300 h 395"/>
                <a:gd name="T44" fmla="*/ 68 w 480"/>
                <a:gd name="T45" fmla="*/ 307 h 395"/>
                <a:gd name="T46" fmla="*/ 41 w 480"/>
                <a:gd name="T47" fmla="*/ 322 h 395"/>
                <a:gd name="T48" fmla="*/ 14 w 480"/>
                <a:gd name="T49" fmla="*/ 346 h 395"/>
                <a:gd name="T50" fmla="*/ 0 w 480"/>
                <a:gd name="T51" fmla="*/ 340 h 395"/>
                <a:gd name="T52" fmla="*/ 16 w 480"/>
                <a:gd name="T53" fmla="*/ 340 h 395"/>
                <a:gd name="T54" fmla="*/ 32 w 480"/>
                <a:gd name="T55" fmla="*/ 309 h 395"/>
                <a:gd name="T56" fmla="*/ 63 w 480"/>
                <a:gd name="T57" fmla="*/ 292 h 395"/>
                <a:gd name="T58" fmla="*/ 94 w 480"/>
                <a:gd name="T59" fmla="*/ 285 h 395"/>
                <a:gd name="T60" fmla="*/ 125 w 480"/>
                <a:gd name="T61" fmla="*/ 285 h 395"/>
                <a:gd name="T62" fmla="*/ 185 w 480"/>
                <a:gd name="T63" fmla="*/ 303 h 395"/>
                <a:gd name="T64" fmla="*/ 244 w 480"/>
                <a:gd name="T65" fmla="*/ 333 h 395"/>
                <a:gd name="T66" fmla="*/ 301 w 480"/>
                <a:gd name="T67" fmla="*/ 362 h 395"/>
                <a:gd name="T68" fmla="*/ 356 w 480"/>
                <a:gd name="T69" fmla="*/ 379 h 395"/>
                <a:gd name="T70" fmla="*/ 384 w 480"/>
                <a:gd name="T71" fmla="*/ 380 h 395"/>
                <a:gd name="T72" fmla="*/ 411 w 480"/>
                <a:gd name="T73" fmla="*/ 374 h 395"/>
                <a:gd name="T74" fmla="*/ 438 w 480"/>
                <a:gd name="T75" fmla="*/ 361 h 395"/>
                <a:gd name="T76" fmla="*/ 464 w 480"/>
                <a:gd name="T77" fmla="*/ 340 h 395"/>
                <a:gd name="T78" fmla="*/ 478 w 480"/>
                <a:gd name="T79" fmla="*/ 61 h 395"/>
                <a:gd name="T80" fmla="*/ 447 w 480"/>
                <a:gd name="T81" fmla="*/ 89 h 395"/>
                <a:gd name="T82" fmla="*/ 416 w 480"/>
                <a:gd name="T83" fmla="*/ 104 h 395"/>
                <a:gd name="T84" fmla="*/ 385 w 480"/>
                <a:gd name="T85" fmla="*/ 111 h 395"/>
                <a:gd name="T86" fmla="*/ 354 w 480"/>
                <a:gd name="T87" fmla="*/ 110 h 395"/>
                <a:gd name="T88" fmla="*/ 295 w 480"/>
                <a:gd name="T89" fmla="*/ 93 h 395"/>
                <a:gd name="T90" fmla="*/ 179 w 480"/>
                <a:gd name="T91" fmla="*/ 34 h 395"/>
                <a:gd name="T92" fmla="*/ 122 w 480"/>
                <a:gd name="T93" fmla="*/ 16 h 395"/>
                <a:gd name="T94" fmla="*/ 95 w 480"/>
                <a:gd name="T95" fmla="*/ 16 h 395"/>
                <a:gd name="T96" fmla="*/ 68 w 480"/>
                <a:gd name="T97" fmla="*/ 22 h 395"/>
                <a:gd name="T98" fmla="*/ 41 w 480"/>
                <a:gd name="T99" fmla="*/ 37 h 395"/>
                <a:gd name="T100" fmla="*/ 14 w 480"/>
                <a:gd name="T101" fmla="*/ 61 h 395"/>
                <a:gd name="T102" fmla="*/ 16 w 480"/>
                <a:gd name="T103" fmla="*/ 34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80" h="395">
                  <a:moveTo>
                    <a:pt x="0" y="55"/>
                  </a:moveTo>
                  <a:cubicBezTo>
                    <a:pt x="0" y="53"/>
                    <a:pt x="1" y="51"/>
                    <a:pt x="3" y="50"/>
                  </a:cubicBezTo>
                  <a:lnTo>
                    <a:pt x="32" y="24"/>
                  </a:lnTo>
                  <a:cubicBezTo>
                    <a:pt x="33" y="23"/>
                    <a:pt x="33" y="23"/>
                    <a:pt x="34" y="22"/>
                  </a:cubicBezTo>
                  <a:lnTo>
                    <a:pt x="63" y="7"/>
                  </a:lnTo>
                  <a:cubicBezTo>
                    <a:pt x="63" y="7"/>
                    <a:pt x="64" y="7"/>
                    <a:pt x="65" y="7"/>
                  </a:cubicBezTo>
                  <a:lnTo>
                    <a:pt x="94" y="1"/>
                  </a:lnTo>
                  <a:cubicBezTo>
                    <a:pt x="94" y="1"/>
                    <a:pt x="95" y="0"/>
                    <a:pt x="95" y="0"/>
                  </a:cubicBezTo>
                  <a:lnTo>
                    <a:pt x="124" y="0"/>
                  </a:lnTo>
                  <a:cubicBezTo>
                    <a:pt x="125" y="0"/>
                    <a:pt x="126" y="1"/>
                    <a:pt x="127" y="1"/>
                  </a:cubicBezTo>
                  <a:lnTo>
                    <a:pt x="185" y="19"/>
                  </a:lnTo>
                  <a:cubicBezTo>
                    <a:pt x="185" y="19"/>
                    <a:pt x="186" y="19"/>
                    <a:pt x="186" y="19"/>
                  </a:cubicBezTo>
                  <a:lnTo>
                    <a:pt x="244" y="48"/>
                  </a:lnTo>
                  <a:lnTo>
                    <a:pt x="302" y="78"/>
                  </a:lnTo>
                  <a:lnTo>
                    <a:pt x="301" y="78"/>
                  </a:lnTo>
                  <a:lnTo>
                    <a:pt x="359" y="95"/>
                  </a:lnTo>
                  <a:lnTo>
                    <a:pt x="357" y="94"/>
                  </a:lnTo>
                  <a:lnTo>
                    <a:pt x="386" y="95"/>
                  </a:lnTo>
                  <a:lnTo>
                    <a:pt x="384" y="96"/>
                  </a:lnTo>
                  <a:lnTo>
                    <a:pt x="413" y="89"/>
                  </a:lnTo>
                  <a:lnTo>
                    <a:pt x="411" y="89"/>
                  </a:lnTo>
                  <a:lnTo>
                    <a:pt x="440" y="74"/>
                  </a:lnTo>
                  <a:lnTo>
                    <a:pt x="438" y="76"/>
                  </a:lnTo>
                  <a:lnTo>
                    <a:pt x="467" y="50"/>
                  </a:lnTo>
                  <a:cubicBezTo>
                    <a:pt x="469" y="47"/>
                    <a:pt x="473" y="47"/>
                    <a:pt x="476" y="48"/>
                  </a:cubicBezTo>
                  <a:cubicBezTo>
                    <a:pt x="479" y="49"/>
                    <a:pt x="480" y="52"/>
                    <a:pt x="480" y="55"/>
                  </a:cubicBezTo>
                  <a:lnTo>
                    <a:pt x="480" y="340"/>
                  </a:lnTo>
                  <a:cubicBezTo>
                    <a:pt x="480" y="343"/>
                    <a:pt x="480" y="345"/>
                    <a:pt x="478" y="346"/>
                  </a:cubicBezTo>
                  <a:lnTo>
                    <a:pt x="449" y="372"/>
                  </a:lnTo>
                  <a:cubicBezTo>
                    <a:pt x="448" y="373"/>
                    <a:pt x="448" y="373"/>
                    <a:pt x="447" y="374"/>
                  </a:cubicBezTo>
                  <a:lnTo>
                    <a:pt x="418" y="389"/>
                  </a:lnTo>
                  <a:cubicBezTo>
                    <a:pt x="417" y="389"/>
                    <a:pt x="417" y="389"/>
                    <a:pt x="416" y="389"/>
                  </a:cubicBezTo>
                  <a:lnTo>
                    <a:pt x="387" y="395"/>
                  </a:lnTo>
                  <a:cubicBezTo>
                    <a:pt x="387" y="395"/>
                    <a:pt x="386" y="395"/>
                    <a:pt x="385" y="395"/>
                  </a:cubicBezTo>
                  <a:lnTo>
                    <a:pt x="356" y="395"/>
                  </a:lnTo>
                  <a:cubicBezTo>
                    <a:pt x="356" y="395"/>
                    <a:pt x="355" y="395"/>
                    <a:pt x="354" y="395"/>
                  </a:cubicBezTo>
                  <a:lnTo>
                    <a:pt x="296" y="377"/>
                  </a:lnTo>
                  <a:cubicBezTo>
                    <a:pt x="296" y="377"/>
                    <a:pt x="295" y="377"/>
                    <a:pt x="295" y="377"/>
                  </a:cubicBezTo>
                  <a:lnTo>
                    <a:pt x="237" y="348"/>
                  </a:lnTo>
                  <a:lnTo>
                    <a:pt x="179" y="318"/>
                  </a:lnTo>
                  <a:lnTo>
                    <a:pt x="180" y="318"/>
                  </a:lnTo>
                  <a:lnTo>
                    <a:pt x="122" y="301"/>
                  </a:lnTo>
                  <a:lnTo>
                    <a:pt x="124" y="301"/>
                  </a:lnTo>
                  <a:lnTo>
                    <a:pt x="95" y="300"/>
                  </a:lnTo>
                  <a:lnTo>
                    <a:pt x="97" y="300"/>
                  </a:lnTo>
                  <a:lnTo>
                    <a:pt x="68" y="307"/>
                  </a:lnTo>
                  <a:lnTo>
                    <a:pt x="70" y="307"/>
                  </a:lnTo>
                  <a:lnTo>
                    <a:pt x="41" y="322"/>
                  </a:lnTo>
                  <a:lnTo>
                    <a:pt x="43" y="320"/>
                  </a:lnTo>
                  <a:lnTo>
                    <a:pt x="14" y="346"/>
                  </a:lnTo>
                  <a:cubicBezTo>
                    <a:pt x="11" y="349"/>
                    <a:pt x="8" y="349"/>
                    <a:pt x="5" y="348"/>
                  </a:cubicBezTo>
                  <a:cubicBezTo>
                    <a:pt x="2" y="346"/>
                    <a:pt x="0" y="344"/>
                    <a:pt x="0" y="340"/>
                  </a:cubicBezTo>
                  <a:lnTo>
                    <a:pt x="0" y="55"/>
                  </a:lnTo>
                  <a:close/>
                  <a:moveTo>
                    <a:pt x="16" y="340"/>
                  </a:moveTo>
                  <a:lnTo>
                    <a:pt x="3" y="335"/>
                  </a:lnTo>
                  <a:lnTo>
                    <a:pt x="32" y="309"/>
                  </a:lnTo>
                  <a:cubicBezTo>
                    <a:pt x="33" y="308"/>
                    <a:pt x="33" y="308"/>
                    <a:pt x="34" y="307"/>
                  </a:cubicBezTo>
                  <a:lnTo>
                    <a:pt x="63" y="292"/>
                  </a:lnTo>
                  <a:cubicBezTo>
                    <a:pt x="63" y="292"/>
                    <a:pt x="64" y="292"/>
                    <a:pt x="65" y="292"/>
                  </a:cubicBezTo>
                  <a:lnTo>
                    <a:pt x="94" y="285"/>
                  </a:lnTo>
                  <a:cubicBezTo>
                    <a:pt x="94" y="285"/>
                    <a:pt x="95" y="284"/>
                    <a:pt x="96" y="284"/>
                  </a:cubicBezTo>
                  <a:lnTo>
                    <a:pt x="125" y="285"/>
                  </a:lnTo>
                  <a:cubicBezTo>
                    <a:pt x="125" y="285"/>
                    <a:pt x="126" y="286"/>
                    <a:pt x="127" y="286"/>
                  </a:cubicBezTo>
                  <a:lnTo>
                    <a:pt x="185" y="303"/>
                  </a:lnTo>
                  <a:cubicBezTo>
                    <a:pt x="185" y="303"/>
                    <a:pt x="186" y="303"/>
                    <a:pt x="186" y="303"/>
                  </a:cubicBezTo>
                  <a:lnTo>
                    <a:pt x="244" y="333"/>
                  </a:lnTo>
                  <a:lnTo>
                    <a:pt x="302" y="362"/>
                  </a:lnTo>
                  <a:lnTo>
                    <a:pt x="301" y="362"/>
                  </a:lnTo>
                  <a:lnTo>
                    <a:pt x="359" y="380"/>
                  </a:lnTo>
                  <a:lnTo>
                    <a:pt x="356" y="379"/>
                  </a:lnTo>
                  <a:lnTo>
                    <a:pt x="385" y="379"/>
                  </a:lnTo>
                  <a:lnTo>
                    <a:pt x="384" y="380"/>
                  </a:lnTo>
                  <a:lnTo>
                    <a:pt x="413" y="374"/>
                  </a:lnTo>
                  <a:lnTo>
                    <a:pt x="411" y="374"/>
                  </a:lnTo>
                  <a:lnTo>
                    <a:pt x="440" y="359"/>
                  </a:lnTo>
                  <a:lnTo>
                    <a:pt x="438" y="361"/>
                  </a:lnTo>
                  <a:lnTo>
                    <a:pt x="467" y="335"/>
                  </a:lnTo>
                  <a:lnTo>
                    <a:pt x="464" y="340"/>
                  </a:lnTo>
                  <a:lnTo>
                    <a:pt x="464" y="55"/>
                  </a:lnTo>
                  <a:lnTo>
                    <a:pt x="478" y="61"/>
                  </a:lnTo>
                  <a:lnTo>
                    <a:pt x="449" y="87"/>
                  </a:lnTo>
                  <a:cubicBezTo>
                    <a:pt x="448" y="88"/>
                    <a:pt x="448" y="88"/>
                    <a:pt x="447" y="89"/>
                  </a:cubicBezTo>
                  <a:lnTo>
                    <a:pt x="418" y="104"/>
                  </a:lnTo>
                  <a:cubicBezTo>
                    <a:pt x="418" y="104"/>
                    <a:pt x="417" y="104"/>
                    <a:pt x="416" y="104"/>
                  </a:cubicBezTo>
                  <a:lnTo>
                    <a:pt x="387" y="111"/>
                  </a:lnTo>
                  <a:cubicBezTo>
                    <a:pt x="387" y="111"/>
                    <a:pt x="386" y="111"/>
                    <a:pt x="385" y="111"/>
                  </a:cubicBezTo>
                  <a:lnTo>
                    <a:pt x="356" y="110"/>
                  </a:lnTo>
                  <a:cubicBezTo>
                    <a:pt x="356" y="110"/>
                    <a:pt x="355" y="110"/>
                    <a:pt x="354" y="110"/>
                  </a:cubicBezTo>
                  <a:lnTo>
                    <a:pt x="296" y="93"/>
                  </a:lnTo>
                  <a:cubicBezTo>
                    <a:pt x="296" y="93"/>
                    <a:pt x="295" y="93"/>
                    <a:pt x="295" y="93"/>
                  </a:cubicBezTo>
                  <a:lnTo>
                    <a:pt x="237" y="63"/>
                  </a:lnTo>
                  <a:lnTo>
                    <a:pt x="179" y="34"/>
                  </a:lnTo>
                  <a:lnTo>
                    <a:pt x="180" y="34"/>
                  </a:lnTo>
                  <a:lnTo>
                    <a:pt x="122" y="16"/>
                  </a:lnTo>
                  <a:lnTo>
                    <a:pt x="124" y="16"/>
                  </a:lnTo>
                  <a:lnTo>
                    <a:pt x="95" y="16"/>
                  </a:lnTo>
                  <a:lnTo>
                    <a:pt x="97" y="16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41" y="37"/>
                  </a:lnTo>
                  <a:lnTo>
                    <a:pt x="43" y="35"/>
                  </a:lnTo>
                  <a:lnTo>
                    <a:pt x="14" y="61"/>
                  </a:lnTo>
                  <a:lnTo>
                    <a:pt x="16" y="55"/>
                  </a:lnTo>
                  <a:lnTo>
                    <a:pt x="16" y="34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Rectangle 51"/>
            <p:cNvSpPr>
              <a:spLocks noChangeArrowheads="1"/>
            </p:cNvSpPr>
            <p:nvPr/>
          </p:nvSpPr>
          <p:spPr bwMode="auto">
            <a:xfrm>
              <a:off x="1609" y="2599"/>
              <a:ext cx="12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Ac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2069" name="Rectangle 52"/>
            <p:cNvSpPr>
              <a:spLocks noChangeArrowheads="1"/>
            </p:cNvSpPr>
            <p:nvPr/>
          </p:nvSpPr>
          <p:spPr bwMode="auto">
            <a:xfrm>
              <a:off x="450" y="2667"/>
              <a:ext cx="12" cy="144"/>
            </a:xfrm>
            <a:prstGeom prst="rect">
              <a:avLst/>
            </a:prstGeom>
            <a:solidFill>
              <a:schemeClr val="accent2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Freeform 53"/>
            <p:cNvSpPr>
              <a:spLocks/>
            </p:cNvSpPr>
            <p:nvPr/>
          </p:nvSpPr>
          <p:spPr bwMode="auto">
            <a:xfrm>
              <a:off x="393" y="2562"/>
              <a:ext cx="144" cy="132"/>
            </a:xfrm>
            <a:custGeom>
              <a:avLst/>
              <a:gdLst>
                <a:gd name="T0" fmla="*/ 42 w 144"/>
                <a:gd name="T1" fmla="*/ 0 h 132"/>
                <a:gd name="T2" fmla="*/ 0 w 144"/>
                <a:gd name="T3" fmla="*/ 36 h 132"/>
                <a:gd name="T4" fmla="*/ 0 w 144"/>
                <a:gd name="T5" fmla="*/ 90 h 132"/>
                <a:gd name="T6" fmla="*/ 42 w 144"/>
                <a:gd name="T7" fmla="*/ 132 h 132"/>
                <a:gd name="T8" fmla="*/ 108 w 144"/>
                <a:gd name="T9" fmla="*/ 132 h 132"/>
                <a:gd name="T10" fmla="*/ 144 w 144"/>
                <a:gd name="T11" fmla="*/ 90 h 132"/>
                <a:gd name="T12" fmla="*/ 144 w 144"/>
                <a:gd name="T13" fmla="*/ 36 h 132"/>
                <a:gd name="T14" fmla="*/ 108 w 144"/>
                <a:gd name="T15" fmla="*/ 0 h 132"/>
                <a:gd name="T16" fmla="*/ 42 w 144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2">
                  <a:moveTo>
                    <a:pt x="42" y="0"/>
                  </a:moveTo>
                  <a:lnTo>
                    <a:pt x="0" y="36"/>
                  </a:lnTo>
                  <a:lnTo>
                    <a:pt x="0" y="90"/>
                  </a:lnTo>
                  <a:lnTo>
                    <a:pt x="42" y="132"/>
                  </a:lnTo>
                  <a:lnTo>
                    <a:pt x="108" y="132"/>
                  </a:lnTo>
                  <a:lnTo>
                    <a:pt x="144" y="90"/>
                  </a:lnTo>
                  <a:lnTo>
                    <a:pt x="144" y="36"/>
                  </a:lnTo>
                  <a:lnTo>
                    <a:pt x="108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Freeform 54"/>
            <p:cNvSpPr>
              <a:spLocks noEditPoints="1"/>
            </p:cNvSpPr>
            <p:nvPr/>
          </p:nvSpPr>
          <p:spPr bwMode="auto">
            <a:xfrm>
              <a:off x="390" y="2559"/>
              <a:ext cx="150" cy="138"/>
            </a:xfrm>
            <a:custGeom>
              <a:avLst/>
              <a:gdLst>
                <a:gd name="T0" fmla="*/ 120 w 400"/>
                <a:gd name="T1" fmla="*/ 16 h 368"/>
                <a:gd name="T2" fmla="*/ 126 w 400"/>
                <a:gd name="T3" fmla="*/ 15 h 368"/>
                <a:gd name="T4" fmla="*/ 14 w 400"/>
                <a:gd name="T5" fmla="*/ 111 h 368"/>
                <a:gd name="T6" fmla="*/ 16 w 400"/>
                <a:gd name="T7" fmla="*/ 104 h 368"/>
                <a:gd name="T8" fmla="*/ 16 w 400"/>
                <a:gd name="T9" fmla="*/ 248 h 368"/>
                <a:gd name="T10" fmla="*/ 14 w 400"/>
                <a:gd name="T11" fmla="*/ 243 h 368"/>
                <a:gd name="T12" fmla="*/ 126 w 400"/>
                <a:gd name="T13" fmla="*/ 355 h 368"/>
                <a:gd name="T14" fmla="*/ 120 w 400"/>
                <a:gd name="T15" fmla="*/ 352 h 368"/>
                <a:gd name="T16" fmla="*/ 296 w 400"/>
                <a:gd name="T17" fmla="*/ 352 h 368"/>
                <a:gd name="T18" fmla="*/ 290 w 400"/>
                <a:gd name="T19" fmla="*/ 355 h 368"/>
                <a:gd name="T20" fmla="*/ 386 w 400"/>
                <a:gd name="T21" fmla="*/ 243 h 368"/>
                <a:gd name="T22" fmla="*/ 384 w 400"/>
                <a:gd name="T23" fmla="*/ 248 h 368"/>
                <a:gd name="T24" fmla="*/ 384 w 400"/>
                <a:gd name="T25" fmla="*/ 104 h 368"/>
                <a:gd name="T26" fmla="*/ 387 w 400"/>
                <a:gd name="T27" fmla="*/ 110 h 368"/>
                <a:gd name="T28" fmla="*/ 291 w 400"/>
                <a:gd name="T29" fmla="*/ 14 h 368"/>
                <a:gd name="T30" fmla="*/ 296 w 400"/>
                <a:gd name="T31" fmla="*/ 16 h 368"/>
                <a:gd name="T32" fmla="*/ 120 w 400"/>
                <a:gd name="T33" fmla="*/ 16 h 368"/>
                <a:gd name="T34" fmla="*/ 296 w 400"/>
                <a:gd name="T35" fmla="*/ 0 h 368"/>
                <a:gd name="T36" fmla="*/ 302 w 400"/>
                <a:gd name="T37" fmla="*/ 3 h 368"/>
                <a:gd name="T38" fmla="*/ 398 w 400"/>
                <a:gd name="T39" fmla="*/ 99 h 368"/>
                <a:gd name="T40" fmla="*/ 400 w 400"/>
                <a:gd name="T41" fmla="*/ 104 h 368"/>
                <a:gd name="T42" fmla="*/ 400 w 400"/>
                <a:gd name="T43" fmla="*/ 248 h 368"/>
                <a:gd name="T44" fmla="*/ 399 w 400"/>
                <a:gd name="T45" fmla="*/ 254 h 368"/>
                <a:gd name="T46" fmla="*/ 303 w 400"/>
                <a:gd name="T47" fmla="*/ 366 h 368"/>
                <a:gd name="T48" fmla="*/ 296 w 400"/>
                <a:gd name="T49" fmla="*/ 368 h 368"/>
                <a:gd name="T50" fmla="*/ 120 w 400"/>
                <a:gd name="T51" fmla="*/ 368 h 368"/>
                <a:gd name="T52" fmla="*/ 115 w 400"/>
                <a:gd name="T53" fmla="*/ 366 h 368"/>
                <a:gd name="T54" fmla="*/ 3 w 400"/>
                <a:gd name="T55" fmla="*/ 254 h 368"/>
                <a:gd name="T56" fmla="*/ 0 w 400"/>
                <a:gd name="T57" fmla="*/ 248 h 368"/>
                <a:gd name="T58" fmla="*/ 0 w 400"/>
                <a:gd name="T59" fmla="*/ 104 h 368"/>
                <a:gd name="T60" fmla="*/ 3 w 400"/>
                <a:gd name="T61" fmla="*/ 98 h 368"/>
                <a:gd name="T62" fmla="*/ 115 w 400"/>
                <a:gd name="T63" fmla="*/ 2 h 368"/>
                <a:gd name="T64" fmla="*/ 120 w 400"/>
                <a:gd name="T65" fmla="*/ 0 h 368"/>
                <a:gd name="T66" fmla="*/ 296 w 400"/>
                <a:gd name="T6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0" h="368">
                  <a:moveTo>
                    <a:pt x="120" y="16"/>
                  </a:moveTo>
                  <a:lnTo>
                    <a:pt x="126" y="15"/>
                  </a:lnTo>
                  <a:lnTo>
                    <a:pt x="14" y="111"/>
                  </a:lnTo>
                  <a:lnTo>
                    <a:pt x="16" y="104"/>
                  </a:lnTo>
                  <a:lnTo>
                    <a:pt x="16" y="248"/>
                  </a:lnTo>
                  <a:lnTo>
                    <a:pt x="14" y="243"/>
                  </a:lnTo>
                  <a:lnTo>
                    <a:pt x="126" y="355"/>
                  </a:lnTo>
                  <a:lnTo>
                    <a:pt x="120" y="352"/>
                  </a:lnTo>
                  <a:lnTo>
                    <a:pt x="296" y="352"/>
                  </a:lnTo>
                  <a:lnTo>
                    <a:pt x="290" y="355"/>
                  </a:lnTo>
                  <a:lnTo>
                    <a:pt x="386" y="243"/>
                  </a:lnTo>
                  <a:lnTo>
                    <a:pt x="384" y="248"/>
                  </a:lnTo>
                  <a:lnTo>
                    <a:pt x="384" y="104"/>
                  </a:lnTo>
                  <a:lnTo>
                    <a:pt x="387" y="110"/>
                  </a:lnTo>
                  <a:lnTo>
                    <a:pt x="291" y="14"/>
                  </a:lnTo>
                  <a:lnTo>
                    <a:pt x="296" y="16"/>
                  </a:lnTo>
                  <a:lnTo>
                    <a:pt x="120" y="16"/>
                  </a:lnTo>
                  <a:close/>
                  <a:moveTo>
                    <a:pt x="296" y="0"/>
                  </a:moveTo>
                  <a:cubicBezTo>
                    <a:pt x="299" y="0"/>
                    <a:pt x="301" y="1"/>
                    <a:pt x="302" y="3"/>
                  </a:cubicBezTo>
                  <a:lnTo>
                    <a:pt x="398" y="99"/>
                  </a:lnTo>
                  <a:cubicBezTo>
                    <a:pt x="400" y="100"/>
                    <a:pt x="400" y="102"/>
                    <a:pt x="400" y="104"/>
                  </a:cubicBezTo>
                  <a:lnTo>
                    <a:pt x="400" y="248"/>
                  </a:lnTo>
                  <a:cubicBezTo>
                    <a:pt x="400" y="250"/>
                    <a:pt x="400" y="252"/>
                    <a:pt x="399" y="254"/>
                  </a:cubicBezTo>
                  <a:lnTo>
                    <a:pt x="303" y="366"/>
                  </a:lnTo>
                  <a:cubicBezTo>
                    <a:pt x="301" y="367"/>
                    <a:pt x="299" y="368"/>
                    <a:pt x="296" y="368"/>
                  </a:cubicBezTo>
                  <a:lnTo>
                    <a:pt x="120" y="368"/>
                  </a:lnTo>
                  <a:cubicBezTo>
                    <a:pt x="118" y="368"/>
                    <a:pt x="116" y="368"/>
                    <a:pt x="115" y="366"/>
                  </a:cubicBezTo>
                  <a:lnTo>
                    <a:pt x="3" y="254"/>
                  </a:lnTo>
                  <a:cubicBezTo>
                    <a:pt x="1" y="253"/>
                    <a:pt x="0" y="251"/>
                    <a:pt x="0" y="248"/>
                  </a:cubicBezTo>
                  <a:lnTo>
                    <a:pt x="0" y="104"/>
                  </a:lnTo>
                  <a:cubicBezTo>
                    <a:pt x="0" y="102"/>
                    <a:pt x="1" y="100"/>
                    <a:pt x="3" y="98"/>
                  </a:cubicBezTo>
                  <a:lnTo>
                    <a:pt x="115" y="2"/>
                  </a:lnTo>
                  <a:cubicBezTo>
                    <a:pt x="117" y="1"/>
                    <a:pt x="119" y="0"/>
                    <a:pt x="120" y="0"/>
                  </a:cubicBezTo>
                  <a:lnTo>
                    <a:pt x="296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Rectangle 55"/>
            <p:cNvSpPr>
              <a:spLocks noChangeArrowheads="1"/>
            </p:cNvSpPr>
            <p:nvPr/>
          </p:nvSpPr>
          <p:spPr bwMode="auto">
            <a:xfrm>
              <a:off x="425" y="2550"/>
              <a:ext cx="8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2073" name="Rectangle 56"/>
            <p:cNvSpPr>
              <a:spLocks noChangeArrowheads="1"/>
            </p:cNvSpPr>
            <p:nvPr/>
          </p:nvSpPr>
          <p:spPr bwMode="auto">
            <a:xfrm>
              <a:off x="3054" y="3051"/>
              <a:ext cx="12" cy="144"/>
            </a:xfrm>
            <a:prstGeom prst="rect">
              <a:avLst/>
            </a:prstGeom>
            <a:solidFill>
              <a:schemeClr val="accent2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Freeform 57"/>
            <p:cNvSpPr>
              <a:spLocks/>
            </p:cNvSpPr>
            <p:nvPr/>
          </p:nvSpPr>
          <p:spPr bwMode="auto">
            <a:xfrm>
              <a:off x="3063" y="2946"/>
              <a:ext cx="144" cy="132"/>
            </a:xfrm>
            <a:custGeom>
              <a:avLst/>
              <a:gdLst>
                <a:gd name="T0" fmla="*/ 36 w 144"/>
                <a:gd name="T1" fmla="*/ 0 h 132"/>
                <a:gd name="T2" fmla="*/ 0 w 144"/>
                <a:gd name="T3" fmla="*/ 42 h 132"/>
                <a:gd name="T4" fmla="*/ 0 w 144"/>
                <a:gd name="T5" fmla="*/ 96 h 132"/>
                <a:gd name="T6" fmla="*/ 36 w 144"/>
                <a:gd name="T7" fmla="*/ 132 h 132"/>
                <a:gd name="T8" fmla="*/ 102 w 144"/>
                <a:gd name="T9" fmla="*/ 132 h 132"/>
                <a:gd name="T10" fmla="*/ 144 w 144"/>
                <a:gd name="T11" fmla="*/ 96 h 132"/>
                <a:gd name="T12" fmla="*/ 144 w 144"/>
                <a:gd name="T13" fmla="*/ 42 h 132"/>
                <a:gd name="T14" fmla="*/ 102 w 144"/>
                <a:gd name="T15" fmla="*/ 0 h 132"/>
                <a:gd name="T16" fmla="*/ 36 w 144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2">
                  <a:moveTo>
                    <a:pt x="36" y="0"/>
                  </a:moveTo>
                  <a:lnTo>
                    <a:pt x="0" y="42"/>
                  </a:lnTo>
                  <a:lnTo>
                    <a:pt x="0" y="96"/>
                  </a:lnTo>
                  <a:lnTo>
                    <a:pt x="36" y="132"/>
                  </a:lnTo>
                  <a:lnTo>
                    <a:pt x="102" y="132"/>
                  </a:lnTo>
                  <a:lnTo>
                    <a:pt x="144" y="96"/>
                  </a:lnTo>
                  <a:lnTo>
                    <a:pt x="144" y="42"/>
                  </a:lnTo>
                  <a:lnTo>
                    <a:pt x="102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Freeform 58"/>
            <p:cNvSpPr>
              <a:spLocks noEditPoints="1"/>
            </p:cNvSpPr>
            <p:nvPr/>
          </p:nvSpPr>
          <p:spPr bwMode="auto">
            <a:xfrm>
              <a:off x="3060" y="2943"/>
              <a:ext cx="150" cy="138"/>
            </a:xfrm>
            <a:custGeom>
              <a:avLst/>
              <a:gdLst>
                <a:gd name="T0" fmla="*/ 104 w 400"/>
                <a:gd name="T1" fmla="*/ 16 h 368"/>
                <a:gd name="T2" fmla="*/ 111 w 400"/>
                <a:gd name="T3" fmla="*/ 14 h 368"/>
                <a:gd name="T4" fmla="*/ 15 w 400"/>
                <a:gd name="T5" fmla="*/ 126 h 368"/>
                <a:gd name="T6" fmla="*/ 16 w 400"/>
                <a:gd name="T7" fmla="*/ 120 h 368"/>
                <a:gd name="T8" fmla="*/ 16 w 400"/>
                <a:gd name="T9" fmla="*/ 264 h 368"/>
                <a:gd name="T10" fmla="*/ 14 w 400"/>
                <a:gd name="T11" fmla="*/ 259 h 368"/>
                <a:gd name="T12" fmla="*/ 110 w 400"/>
                <a:gd name="T13" fmla="*/ 355 h 368"/>
                <a:gd name="T14" fmla="*/ 104 w 400"/>
                <a:gd name="T15" fmla="*/ 352 h 368"/>
                <a:gd name="T16" fmla="*/ 280 w 400"/>
                <a:gd name="T17" fmla="*/ 352 h 368"/>
                <a:gd name="T18" fmla="*/ 275 w 400"/>
                <a:gd name="T19" fmla="*/ 354 h 368"/>
                <a:gd name="T20" fmla="*/ 387 w 400"/>
                <a:gd name="T21" fmla="*/ 258 h 368"/>
                <a:gd name="T22" fmla="*/ 384 w 400"/>
                <a:gd name="T23" fmla="*/ 264 h 368"/>
                <a:gd name="T24" fmla="*/ 384 w 400"/>
                <a:gd name="T25" fmla="*/ 120 h 368"/>
                <a:gd name="T26" fmla="*/ 387 w 400"/>
                <a:gd name="T27" fmla="*/ 126 h 368"/>
                <a:gd name="T28" fmla="*/ 275 w 400"/>
                <a:gd name="T29" fmla="*/ 14 h 368"/>
                <a:gd name="T30" fmla="*/ 280 w 400"/>
                <a:gd name="T31" fmla="*/ 16 h 368"/>
                <a:gd name="T32" fmla="*/ 104 w 400"/>
                <a:gd name="T33" fmla="*/ 16 h 368"/>
                <a:gd name="T34" fmla="*/ 280 w 400"/>
                <a:gd name="T35" fmla="*/ 0 h 368"/>
                <a:gd name="T36" fmla="*/ 286 w 400"/>
                <a:gd name="T37" fmla="*/ 3 h 368"/>
                <a:gd name="T38" fmla="*/ 398 w 400"/>
                <a:gd name="T39" fmla="*/ 115 h 368"/>
                <a:gd name="T40" fmla="*/ 400 w 400"/>
                <a:gd name="T41" fmla="*/ 120 h 368"/>
                <a:gd name="T42" fmla="*/ 400 w 400"/>
                <a:gd name="T43" fmla="*/ 264 h 368"/>
                <a:gd name="T44" fmla="*/ 398 w 400"/>
                <a:gd name="T45" fmla="*/ 271 h 368"/>
                <a:gd name="T46" fmla="*/ 286 w 400"/>
                <a:gd name="T47" fmla="*/ 367 h 368"/>
                <a:gd name="T48" fmla="*/ 280 w 400"/>
                <a:gd name="T49" fmla="*/ 368 h 368"/>
                <a:gd name="T50" fmla="*/ 104 w 400"/>
                <a:gd name="T51" fmla="*/ 368 h 368"/>
                <a:gd name="T52" fmla="*/ 99 w 400"/>
                <a:gd name="T53" fmla="*/ 366 h 368"/>
                <a:gd name="T54" fmla="*/ 3 w 400"/>
                <a:gd name="T55" fmla="*/ 270 h 368"/>
                <a:gd name="T56" fmla="*/ 0 w 400"/>
                <a:gd name="T57" fmla="*/ 264 h 368"/>
                <a:gd name="T58" fmla="*/ 0 w 400"/>
                <a:gd name="T59" fmla="*/ 120 h 368"/>
                <a:gd name="T60" fmla="*/ 2 w 400"/>
                <a:gd name="T61" fmla="*/ 115 h 368"/>
                <a:gd name="T62" fmla="*/ 98 w 400"/>
                <a:gd name="T63" fmla="*/ 3 h 368"/>
                <a:gd name="T64" fmla="*/ 104 w 400"/>
                <a:gd name="T65" fmla="*/ 0 h 368"/>
                <a:gd name="T66" fmla="*/ 280 w 400"/>
                <a:gd name="T6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0" h="368">
                  <a:moveTo>
                    <a:pt x="104" y="16"/>
                  </a:moveTo>
                  <a:lnTo>
                    <a:pt x="111" y="14"/>
                  </a:lnTo>
                  <a:lnTo>
                    <a:pt x="15" y="126"/>
                  </a:lnTo>
                  <a:lnTo>
                    <a:pt x="16" y="120"/>
                  </a:lnTo>
                  <a:lnTo>
                    <a:pt x="16" y="264"/>
                  </a:lnTo>
                  <a:lnTo>
                    <a:pt x="14" y="259"/>
                  </a:lnTo>
                  <a:lnTo>
                    <a:pt x="110" y="355"/>
                  </a:lnTo>
                  <a:lnTo>
                    <a:pt x="104" y="352"/>
                  </a:lnTo>
                  <a:lnTo>
                    <a:pt x="280" y="352"/>
                  </a:lnTo>
                  <a:lnTo>
                    <a:pt x="275" y="354"/>
                  </a:lnTo>
                  <a:lnTo>
                    <a:pt x="387" y="258"/>
                  </a:lnTo>
                  <a:lnTo>
                    <a:pt x="384" y="264"/>
                  </a:lnTo>
                  <a:lnTo>
                    <a:pt x="384" y="120"/>
                  </a:lnTo>
                  <a:lnTo>
                    <a:pt x="387" y="126"/>
                  </a:lnTo>
                  <a:lnTo>
                    <a:pt x="275" y="14"/>
                  </a:lnTo>
                  <a:lnTo>
                    <a:pt x="280" y="16"/>
                  </a:lnTo>
                  <a:lnTo>
                    <a:pt x="104" y="16"/>
                  </a:lnTo>
                  <a:close/>
                  <a:moveTo>
                    <a:pt x="280" y="0"/>
                  </a:moveTo>
                  <a:cubicBezTo>
                    <a:pt x="283" y="0"/>
                    <a:pt x="285" y="1"/>
                    <a:pt x="286" y="3"/>
                  </a:cubicBezTo>
                  <a:lnTo>
                    <a:pt x="398" y="115"/>
                  </a:lnTo>
                  <a:cubicBezTo>
                    <a:pt x="400" y="116"/>
                    <a:pt x="400" y="118"/>
                    <a:pt x="400" y="120"/>
                  </a:cubicBezTo>
                  <a:lnTo>
                    <a:pt x="400" y="264"/>
                  </a:lnTo>
                  <a:cubicBezTo>
                    <a:pt x="400" y="267"/>
                    <a:pt x="399" y="269"/>
                    <a:pt x="398" y="271"/>
                  </a:cubicBezTo>
                  <a:lnTo>
                    <a:pt x="286" y="367"/>
                  </a:lnTo>
                  <a:cubicBezTo>
                    <a:pt x="284" y="368"/>
                    <a:pt x="282" y="368"/>
                    <a:pt x="280" y="368"/>
                  </a:cubicBezTo>
                  <a:lnTo>
                    <a:pt x="104" y="368"/>
                  </a:lnTo>
                  <a:cubicBezTo>
                    <a:pt x="102" y="368"/>
                    <a:pt x="100" y="368"/>
                    <a:pt x="99" y="366"/>
                  </a:cubicBezTo>
                  <a:lnTo>
                    <a:pt x="3" y="270"/>
                  </a:lnTo>
                  <a:cubicBezTo>
                    <a:pt x="1" y="269"/>
                    <a:pt x="0" y="267"/>
                    <a:pt x="0" y="264"/>
                  </a:cubicBezTo>
                  <a:lnTo>
                    <a:pt x="0" y="120"/>
                  </a:lnTo>
                  <a:cubicBezTo>
                    <a:pt x="0" y="119"/>
                    <a:pt x="1" y="117"/>
                    <a:pt x="2" y="115"/>
                  </a:cubicBezTo>
                  <a:lnTo>
                    <a:pt x="98" y="3"/>
                  </a:lnTo>
                  <a:cubicBezTo>
                    <a:pt x="100" y="1"/>
                    <a:pt x="102" y="0"/>
                    <a:pt x="104" y="0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Rectangle 59"/>
            <p:cNvSpPr>
              <a:spLocks noChangeArrowheads="1"/>
            </p:cNvSpPr>
            <p:nvPr/>
          </p:nvSpPr>
          <p:spPr bwMode="auto">
            <a:xfrm>
              <a:off x="3095" y="2937"/>
              <a:ext cx="8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2077" name="Freeform 60"/>
            <p:cNvSpPr>
              <a:spLocks/>
            </p:cNvSpPr>
            <p:nvPr/>
          </p:nvSpPr>
          <p:spPr bwMode="auto">
            <a:xfrm>
              <a:off x="2931" y="2946"/>
              <a:ext cx="144" cy="132"/>
            </a:xfrm>
            <a:custGeom>
              <a:avLst/>
              <a:gdLst>
                <a:gd name="T0" fmla="*/ 36 w 144"/>
                <a:gd name="T1" fmla="*/ 0 h 132"/>
                <a:gd name="T2" fmla="*/ 0 w 144"/>
                <a:gd name="T3" fmla="*/ 42 h 132"/>
                <a:gd name="T4" fmla="*/ 0 w 144"/>
                <a:gd name="T5" fmla="*/ 96 h 132"/>
                <a:gd name="T6" fmla="*/ 36 w 144"/>
                <a:gd name="T7" fmla="*/ 132 h 132"/>
                <a:gd name="T8" fmla="*/ 102 w 144"/>
                <a:gd name="T9" fmla="*/ 132 h 132"/>
                <a:gd name="T10" fmla="*/ 144 w 144"/>
                <a:gd name="T11" fmla="*/ 96 h 132"/>
                <a:gd name="T12" fmla="*/ 144 w 144"/>
                <a:gd name="T13" fmla="*/ 42 h 132"/>
                <a:gd name="T14" fmla="*/ 102 w 144"/>
                <a:gd name="T15" fmla="*/ 0 h 132"/>
                <a:gd name="T16" fmla="*/ 36 w 144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2">
                  <a:moveTo>
                    <a:pt x="36" y="0"/>
                  </a:moveTo>
                  <a:lnTo>
                    <a:pt x="0" y="42"/>
                  </a:lnTo>
                  <a:lnTo>
                    <a:pt x="0" y="96"/>
                  </a:lnTo>
                  <a:lnTo>
                    <a:pt x="36" y="132"/>
                  </a:lnTo>
                  <a:lnTo>
                    <a:pt x="102" y="132"/>
                  </a:lnTo>
                  <a:lnTo>
                    <a:pt x="144" y="96"/>
                  </a:lnTo>
                  <a:lnTo>
                    <a:pt x="144" y="42"/>
                  </a:lnTo>
                  <a:lnTo>
                    <a:pt x="102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8" name="Freeform 61"/>
            <p:cNvSpPr>
              <a:spLocks noEditPoints="1"/>
            </p:cNvSpPr>
            <p:nvPr/>
          </p:nvSpPr>
          <p:spPr bwMode="auto">
            <a:xfrm>
              <a:off x="2928" y="2943"/>
              <a:ext cx="150" cy="138"/>
            </a:xfrm>
            <a:custGeom>
              <a:avLst/>
              <a:gdLst>
                <a:gd name="T0" fmla="*/ 104 w 400"/>
                <a:gd name="T1" fmla="*/ 16 h 368"/>
                <a:gd name="T2" fmla="*/ 111 w 400"/>
                <a:gd name="T3" fmla="*/ 14 h 368"/>
                <a:gd name="T4" fmla="*/ 15 w 400"/>
                <a:gd name="T5" fmla="*/ 126 h 368"/>
                <a:gd name="T6" fmla="*/ 16 w 400"/>
                <a:gd name="T7" fmla="*/ 120 h 368"/>
                <a:gd name="T8" fmla="*/ 16 w 400"/>
                <a:gd name="T9" fmla="*/ 264 h 368"/>
                <a:gd name="T10" fmla="*/ 14 w 400"/>
                <a:gd name="T11" fmla="*/ 259 h 368"/>
                <a:gd name="T12" fmla="*/ 110 w 400"/>
                <a:gd name="T13" fmla="*/ 355 h 368"/>
                <a:gd name="T14" fmla="*/ 104 w 400"/>
                <a:gd name="T15" fmla="*/ 352 h 368"/>
                <a:gd name="T16" fmla="*/ 280 w 400"/>
                <a:gd name="T17" fmla="*/ 352 h 368"/>
                <a:gd name="T18" fmla="*/ 275 w 400"/>
                <a:gd name="T19" fmla="*/ 354 h 368"/>
                <a:gd name="T20" fmla="*/ 387 w 400"/>
                <a:gd name="T21" fmla="*/ 258 h 368"/>
                <a:gd name="T22" fmla="*/ 384 w 400"/>
                <a:gd name="T23" fmla="*/ 264 h 368"/>
                <a:gd name="T24" fmla="*/ 384 w 400"/>
                <a:gd name="T25" fmla="*/ 120 h 368"/>
                <a:gd name="T26" fmla="*/ 387 w 400"/>
                <a:gd name="T27" fmla="*/ 126 h 368"/>
                <a:gd name="T28" fmla="*/ 275 w 400"/>
                <a:gd name="T29" fmla="*/ 14 h 368"/>
                <a:gd name="T30" fmla="*/ 280 w 400"/>
                <a:gd name="T31" fmla="*/ 16 h 368"/>
                <a:gd name="T32" fmla="*/ 104 w 400"/>
                <a:gd name="T33" fmla="*/ 16 h 368"/>
                <a:gd name="T34" fmla="*/ 280 w 400"/>
                <a:gd name="T35" fmla="*/ 0 h 368"/>
                <a:gd name="T36" fmla="*/ 286 w 400"/>
                <a:gd name="T37" fmla="*/ 3 h 368"/>
                <a:gd name="T38" fmla="*/ 398 w 400"/>
                <a:gd name="T39" fmla="*/ 115 h 368"/>
                <a:gd name="T40" fmla="*/ 400 w 400"/>
                <a:gd name="T41" fmla="*/ 120 h 368"/>
                <a:gd name="T42" fmla="*/ 400 w 400"/>
                <a:gd name="T43" fmla="*/ 264 h 368"/>
                <a:gd name="T44" fmla="*/ 398 w 400"/>
                <a:gd name="T45" fmla="*/ 271 h 368"/>
                <a:gd name="T46" fmla="*/ 286 w 400"/>
                <a:gd name="T47" fmla="*/ 367 h 368"/>
                <a:gd name="T48" fmla="*/ 280 w 400"/>
                <a:gd name="T49" fmla="*/ 368 h 368"/>
                <a:gd name="T50" fmla="*/ 104 w 400"/>
                <a:gd name="T51" fmla="*/ 368 h 368"/>
                <a:gd name="T52" fmla="*/ 99 w 400"/>
                <a:gd name="T53" fmla="*/ 366 h 368"/>
                <a:gd name="T54" fmla="*/ 3 w 400"/>
                <a:gd name="T55" fmla="*/ 270 h 368"/>
                <a:gd name="T56" fmla="*/ 0 w 400"/>
                <a:gd name="T57" fmla="*/ 264 h 368"/>
                <a:gd name="T58" fmla="*/ 0 w 400"/>
                <a:gd name="T59" fmla="*/ 120 h 368"/>
                <a:gd name="T60" fmla="*/ 2 w 400"/>
                <a:gd name="T61" fmla="*/ 115 h 368"/>
                <a:gd name="T62" fmla="*/ 98 w 400"/>
                <a:gd name="T63" fmla="*/ 3 h 368"/>
                <a:gd name="T64" fmla="*/ 104 w 400"/>
                <a:gd name="T65" fmla="*/ 0 h 368"/>
                <a:gd name="T66" fmla="*/ 280 w 400"/>
                <a:gd name="T6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0" h="368">
                  <a:moveTo>
                    <a:pt x="104" y="16"/>
                  </a:moveTo>
                  <a:lnTo>
                    <a:pt x="111" y="14"/>
                  </a:lnTo>
                  <a:lnTo>
                    <a:pt x="15" y="126"/>
                  </a:lnTo>
                  <a:lnTo>
                    <a:pt x="16" y="120"/>
                  </a:lnTo>
                  <a:lnTo>
                    <a:pt x="16" y="264"/>
                  </a:lnTo>
                  <a:lnTo>
                    <a:pt x="14" y="259"/>
                  </a:lnTo>
                  <a:lnTo>
                    <a:pt x="110" y="355"/>
                  </a:lnTo>
                  <a:lnTo>
                    <a:pt x="104" y="352"/>
                  </a:lnTo>
                  <a:lnTo>
                    <a:pt x="280" y="352"/>
                  </a:lnTo>
                  <a:lnTo>
                    <a:pt x="275" y="354"/>
                  </a:lnTo>
                  <a:lnTo>
                    <a:pt x="387" y="258"/>
                  </a:lnTo>
                  <a:lnTo>
                    <a:pt x="384" y="264"/>
                  </a:lnTo>
                  <a:lnTo>
                    <a:pt x="384" y="120"/>
                  </a:lnTo>
                  <a:lnTo>
                    <a:pt x="387" y="126"/>
                  </a:lnTo>
                  <a:lnTo>
                    <a:pt x="275" y="14"/>
                  </a:lnTo>
                  <a:lnTo>
                    <a:pt x="280" y="16"/>
                  </a:lnTo>
                  <a:lnTo>
                    <a:pt x="104" y="16"/>
                  </a:lnTo>
                  <a:close/>
                  <a:moveTo>
                    <a:pt x="280" y="0"/>
                  </a:moveTo>
                  <a:cubicBezTo>
                    <a:pt x="283" y="0"/>
                    <a:pt x="285" y="1"/>
                    <a:pt x="286" y="3"/>
                  </a:cubicBezTo>
                  <a:lnTo>
                    <a:pt x="398" y="115"/>
                  </a:lnTo>
                  <a:cubicBezTo>
                    <a:pt x="400" y="116"/>
                    <a:pt x="400" y="118"/>
                    <a:pt x="400" y="120"/>
                  </a:cubicBezTo>
                  <a:lnTo>
                    <a:pt x="400" y="264"/>
                  </a:lnTo>
                  <a:cubicBezTo>
                    <a:pt x="400" y="267"/>
                    <a:pt x="399" y="269"/>
                    <a:pt x="398" y="271"/>
                  </a:cubicBezTo>
                  <a:lnTo>
                    <a:pt x="286" y="367"/>
                  </a:lnTo>
                  <a:cubicBezTo>
                    <a:pt x="284" y="368"/>
                    <a:pt x="282" y="368"/>
                    <a:pt x="280" y="368"/>
                  </a:cubicBezTo>
                  <a:lnTo>
                    <a:pt x="104" y="368"/>
                  </a:lnTo>
                  <a:cubicBezTo>
                    <a:pt x="102" y="368"/>
                    <a:pt x="100" y="368"/>
                    <a:pt x="99" y="366"/>
                  </a:cubicBezTo>
                  <a:lnTo>
                    <a:pt x="3" y="270"/>
                  </a:lnTo>
                  <a:cubicBezTo>
                    <a:pt x="1" y="269"/>
                    <a:pt x="0" y="267"/>
                    <a:pt x="0" y="264"/>
                  </a:cubicBezTo>
                  <a:lnTo>
                    <a:pt x="0" y="120"/>
                  </a:lnTo>
                  <a:cubicBezTo>
                    <a:pt x="0" y="119"/>
                    <a:pt x="1" y="117"/>
                    <a:pt x="2" y="115"/>
                  </a:cubicBezTo>
                  <a:lnTo>
                    <a:pt x="98" y="3"/>
                  </a:lnTo>
                  <a:cubicBezTo>
                    <a:pt x="100" y="1"/>
                    <a:pt x="102" y="0"/>
                    <a:pt x="104" y="0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" name="Rectangle 62"/>
            <p:cNvSpPr>
              <a:spLocks noChangeArrowheads="1"/>
            </p:cNvSpPr>
            <p:nvPr/>
          </p:nvSpPr>
          <p:spPr bwMode="auto">
            <a:xfrm>
              <a:off x="2961" y="2937"/>
              <a:ext cx="8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2080" name="Rectangle 63"/>
            <p:cNvSpPr>
              <a:spLocks noChangeArrowheads="1"/>
            </p:cNvSpPr>
            <p:nvPr/>
          </p:nvSpPr>
          <p:spPr bwMode="auto">
            <a:xfrm>
              <a:off x="450" y="3057"/>
              <a:ext cx="12" cy="144"/>
            </a:xfrm>
            <a:prstGeom prst="rect">
              <a:avLst/>
            </a:prstGeom>
            <a:solidFill>
              <a:schemeClr val="accent2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1" name="Freeform 64"/>
            <p:cNvSpPr>
              <a:spLocks/>
            </p:cNvSpPr>
            <p:nvPr/>
          </p:nvSpPr>
          <p:spPr bwMode="auto">
            <a:xfrm>
              <a:off x="459" y="2952"/>
              <a:ext cx="144" cy="132"/>
            </a:xfrm>
            <a:custGeom>
              <a:avLst/>
              <a:gdLst>
                <a:gd name="T0" fmla="*/ 36 w 144"/>
                <a:gd name="T1" fmla="*/ 0 h 132"/>
                <a:gd name="T2" fmla="*/ 0 w 144"/>
                <a:gd name="T3" fmla="*/ 42 h 132"/>
                <a:gd name="T4" fmla="*/ 0 w 144"/>
                <a:gd name="T5" fmla="*/ 96 h 132"/>
                <a:gd name="T6" fmla="*/ 36 w 144"/>
                <a:gd name="T7" fmla="*/ 132 h 132"/>
                <a:gd name="T8" fmla="*/ 102 w 144"/>
                <a:gd name="T9" fmla="*/ 132 h 132"/>
                <a:gd name="T10" fmla="*/ 144 w 144"/>
                <a:gd name="T11" fmla="*/ 96 h 132"/>
                <a:gd name="T12" fmla="*/ 144 w 144"/>
                <a:gd name="T13" fmla="*/ 42 h 132"/>
                <a:gd name="T14" fmla="*/ 102 w 144"/>
                <a:gd name="T15" fmla="*/ 0 h 132"/>
                <a:gd name="T16" fmla="*/ 36 w 144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2">
                  <a:moveTo>
                    <a:pt x="36" y="0"/>
                  </a:moveTo>
                  <a:lnTo>
                    <a:pt x="0" y="42"/>
                  </a:lnTo>
                  <a:lnTo>
                    <a:pt x="0" y="96"/>
                  </a:lnTo>
                  <a:lnTo>
                    <a:pt x="36" y="132"/>
                  </a:lnTo>
                  <a:lnTo>
                    <a:pt x="102" y="132"/>
                  </a:lnTo>
                  <a:lnTo>
                    <a:pt x="144" y="96"/>
                  </a:lnTo>
                  <a:lnTo>
                    <a:pt x="144" y="42"/>
                  </a:lnTo>
                  <a:lnTo>
                    <a:pt x="102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2" name="Freeform 65"/>
            <p:cNvSpPr>
              <a:spLocks noEditPoints="1"/>
            </p:cNvSpPr>
            <p:nvPr/>
          </p:nvSpPr>
          <p:spPr bwMode="auto">
            <a:xfrm>
              <a:off x="456" y="2949"/>
              <a:ext cx="150" cy="138"/>
            </a:xfrm>
            <a:custGeom>
              <a:avLst/>
              <a:gdLst>
                <a:gd name="T0" fmla="*/ 104 w 400"/>
                <a:gd name="T1" fmla="*/ 16 h 368"/>
                <a:gd name="T2" fmla="*/ 111 w 400"/>
                <a:gd name="T3" fmla="*/ 14 h 368"/>
                <a:gd name="T4" fmla="*/ 15 w 400"/>
                <a:gd name="T5" fmla="*/ 126 h 368"/>
                <a:gd name="T6" fmla="*/ 16 w 400"/>
                <a:gd name="T7" fmla="*/ 120 h 368"/>
                <a:gd name="T8" fmla="*/ 16 w 400"/>
                <a:gd name="T9" fmla="*/ 264 h 368"/>
                <a:gd name="T10" fmla="*/ 14 w 400"/>
                <a:gd name="T11" fmla="*/ 259 h 368"/>
                <a:gd name="T12" fmla="*/ 110 w 400"/>
                <a:gd name="T13" fmla="*/ 355 h 368"/>
                <a:gd name="T14" fmla="*/ 104 w 400"/>
                <a:gd name="T15" fmla="*/ 352 h 368"/>
                <a:gd name="T16" fmla="*/ 280 w 400"/>
                <a:gd name="T17" fmla="*/ 352 h 368"/>
                <a:gd name="T18" fmla="*/ 275 w 400"/>
                <a:gd name="T19" fmla="*/ 354 h 368"/>
                <a:gd name="T20" fmla="*/ 387 w 400"/>
                <a:gd name="T21" fmla="*/ 258 h 368"/>
                <a:gd name="T22" fmla="*/ 384 w 400"/>
                <a:gd name="T23" fmla="*/ 264 h 368"/>
                <a:gd name="T24" fmla="*/ 384 w 400"/>
                <a:gd name="T25" fmla="*/ 120 h 368"/>
                <a:gd name="T26" fmla="*/ 387 w 400"/>
                <a:gd name="T27" fmla="*/ 126 h 368"/>
                <a:gd name="T28" fmla="*/ 275 w 400"/>
                <a:gd name="T29" fmla="*/ 14 h 368"/>
                <a:gd name="T30" fmla="*/ 280 w 400"/>
                <a:gd name="T31" fmla="*/ 16 h 368"/>
                <a:gd name="T32" fmla="*/ 104 w 400"/>
                <a:gd name="T33" fmla="*/ 16 h 368"/>
                <a:gd name="T34" fmla="*/ 280 w 400"/>
                <a:gd name="T35" fmla="*/ 0 h 368"/>
                <a:gd name="T36" fmla="*/ 286 w 400"/>
                <a:gd name="T37" fmla="*/ 3 h 368"/>
                <a:gd name="T38" fmla="*/ 398 w 400"/>
                <a:gd name="T39" fmla="*/ 115 h 368"/>
                <a:gd name="T40" fmla="*/ 400 w 400"/>
                <a:gd name="T41" fmla="*/ 120 h 368"/>
                <a:gd name="T42" fmla="*/ 400 w 400"/>
                <a:gd name="T43" fmla="*/ 264 h 368"/>
                <a:gd name="T44" fmla="*/ 398 w 400"/>
                <a:gd name="T45" fmla="*/ 271 h 368"/>
                <a:gd name="T46" fmla="*/ 286 w 400"/>
                <a:gd name="T47" fmla="*/ 367 h 368"/>
                <a:gd name="T48" fmla="*/ 280 w 400"/>
                <a:gd name="T49" fmla="*/ 368 h 368"/>
                <a:gd name="T50" fmla="*/ 104 w 400"/>
                <a:gd name="T51" fmla="*/ 368 h 368"/>
                <a:gd name="T52" fmla="*/ 99 w 400"/>
                <a:gd name="T53" fmla="*/ 366 h 368"/>
                <a:gd name="T54" fmla="*/ 3 w 400"/>
                <a:gd name="T55" fmla="*/ 270 h 368"/>
                <a:gd name="T56" fmla="*/ 0 w 400"/>
                <a:gd name="T57" fmla="*/ 264 h 368"/>
                <a:gd name="T58" fmla="*/ 0 w 400"/>
                <a:gd name="T59" fmla="*/ 120 h 368"/>
                <a:gd name="T60" fmla="*/ 2 w 400"/>
                <a:gd name="T61" fmla="*/ 115 h 368"/>
                <a:gd name="T62" fmla="*/ 98 w 400"/>
                <a:gd name="T63" fmla="*/ 3 h 368"/>
                <a:gd name="T64" fmla="*/ 104 w 400"/>
                <a:gd name="T65" fmla="*/ 0 h 368"/>
                <a:gd name="T66" fmla="*/ 280 w 400"/>
                <a:gd name="T6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0" h="368">
                  <a:moveTo>
                    <a:pt x="104" y="16"/>
                  </a:moveTo>
                  <a:lnTo>
                    <a:pt x="111" y="14"/>
                  </a:lnTo>
                  <a:lnTo>
                    <a:pt x="15" y="126"/>
                  </a:lnTo>
                  <a:lnTo>
                    <a:pt x="16" y="120"/>
                  </a:lnTo>
                  <a:lnTo>
                    <a:pt x="16" y="264"/>
                  </a:lnTo>
                  <a:lnTo>
                    <a:pt x="14" y="259"/>
                  </a:lnTo>
                  <a:lnTo>
                    <a:pt x="110" y="355"/>
                  </a:lnTo>
                  <a:lnTo>
                    <a:pt x="104" y="352"/>
                  </a:lnTo>
                  <a:lnTo>
                    <a:pt x="280" y="352"/>
                  </a:lnTo>
                  <a:lnTo>
                    <a:pt x="275" y="354"/>
                  </a:lnTo>
                  <a:lnTo>
                    <a:pt x="387" y="258"/>
                  </a:lnTo>
                  <a:lnTo>
                    <a:pt x="384" y="264"/>
                  </a:lnTo>
                  <a:lnTo>
                    <a:pt x="384" y="120"/>
                  </a:lnTo>
                  <a:lnTo>
                    <a:pt x="387" y="126"/>
                  </a:lnTo>
                  <a:lnTo>
                    <a:pt x="275" y="14"/>
                  </a:lnTo>
                  <a:lnTo>
                    <a:pt x="280" y="16"/>
                  </a:lnTo>
                  <a:lnTo>
                    <a:pt x="104" y="16"/>
                  </a:lnTo>
                  <a:close/>
                  <a:moveTo>
                    <a:pt x="280" y="0"/>
                  </a:moveTo>
                  <a:cubicBezTo>
                    <a:pt x="283" y="0"/>
                    <a:pt x="285" y="1"/>
                    <a:pt x="286" y="3"/>
                  </a:cubicBezTo>
                  <a:lnTo>
                    <a:pt x="398" y="115"/>
                  </a:lnTo>
                  <a:cubicBezTo>
                    <a:pt x="400" y="116"/>
                    <a:pt x="400" y="118"/>
                    <a:pt x="400" y="120"/>
                  </a:cubicBezTo>
                  <a:lnTo>
                    <a:pt x="400" y="264"/>
                  </a:lnTo>
                  <a:cubicBezTo>
                    <a:pt x="400" y="267"/>
                    <a:pt x="399" y="269"/>
                    <a:pt x="398" y="271"/>
                  </a:cubicBezTo>
                  <a:lnTo>
                    <a:pt x="286" y="367"/>
                  </a:lnTo>
                  <a:cubicBezTo>
                    <a:pt x="284" y="368"/>
                    <a:pt x="282" y="368"/>
                    <a:pt x="280" y="368"/>
                  </a:cubicBezTo>
                  <a:lnTo>
                    <a:pt x="104" y="368"/>
                  </a:lnTo>
                  <a:cubicBezTo>
                    <a:pt x="102" y="368"/>
                    <a:pt x="100" y="368"/>
                    <a:pt x="99" y="366"/>
                  </a:cubicBezTo>
                  <a:lnTo>
                    <a:pt x="3" y="270"/>
                  </a:lnTo>
                  <a:cubicBezTo>
                    <a:pt x="1" y="269"/>
                    <a:pt x="0" y="267"/>
                    <a:pt x="0" y="264"/>
                  </a:cubicBezTo>
                  <a:lnTo>
                    <a:pt x="0" y="120"/>
                  </a:lnTo>
                  <a:cubicBezTo>
                    <a:pt x="0" y="119"/>
                    <a:pt x="1" y="117"/>
                    <a:pt x="2" y="115"/>
                  </a:cubicBezTo>
                  <a:lnTo>
                    <a:pt x="98" y="3"/>
                  </a:lnTo>
                  <a:cubicBezTo>
                    <a:pt x="100" y="1"/>
                    <a:pt x="102" y="0"/>
                    <a:pt x="104" y="0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3" name="Rectangle 66"/>
            <p:cNvSpPr>
              <a:spLocks noChangeArrowheads="1"/>
            </p:cNvSpPr>
            <p:nvPr/>
          </p:nvSpPr>
          <p:spPr bwMode="auto">
            <a:xfrm>
              <a:off x="491" y="2945"/>
              <a:ext cx="8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2084" name="Freeform 67"/>
            <p:cNvSpPr>
              <a:spLocks/>
            </p:cNvSpPr>
            <p:nvPr/>
          </p:nvSpPr>
          <p:spPr bwMode="auto">
            <a:xfrm>
              <a:off x="327" y="2952"/>
              <a:ext cx="144" cy="132"/>
            </a:xfrm>
            <a:custGeom>
              <a:avLst/>
              <a:gdLst>
                <a:gd name="T0" fmla="*/ 36 w 144"/>
                <a:gd name="T1" fmla="*/ 0 h 132"/>
                <a:gd name="T2" fmla="*/ 0 w 144"/>
                <a:gd name="T3" fmla="*/ 42 h 132"/>
                <a:gd name="T4" fmla="*/ 0 w 144"/>
                <a:gd name="T5" fmla="*/ 96 h 132"/>
                <a:gd name="T6" fmla="*/ 36 w 144"/>
                <a:gd name="T7" fmla="*/ 132 h 132"/>
                <a:gd name="T8" fmla="*/ 102 w 144"/>
                <a:gd name="T9" fmla="*/ 132 h 132"/>
                <a:gd name="T10" fmla="*/ 144 w 144"/>
                <a:gd name="T11" fmla="*/ 96 h 132"/>
                <a:gd name="T12" fmla="*/ 144 w 144"/>
                <a:gd name="T13" fmla="*/ 42 h 132"/>
                <a:gd name="T14" fmla="*/ 102 w 144"/>
                <a:gd name="T15" fmla="*/ 0 h 132"/>
                <a:gd name="T16" fmla="*/ 36 w 144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2">
                  <a:moveTo>
                    <a:pt x="36" y="0"/>
                  </a:moveTo>
                  <a:lnTo>
                    <a:pt x="0" y="42"/>
                  </a:lnTo>
                  <a:lnTo>
                    <a:pt x="0" y="96"/>
                  </a:lnTo>
                  <a:lnTo>
                    <a:pt x="36" y="132"/>
                  </a:lnTo>
                  <a:lnTo>
                    <a:pt x="102" y="132"/>
                  </a:lnTo>
                  <a:lnTo>
                    <a:pt x="144" y="96"/>
                  </a:lnTo>
                  <a:lnTo>
                    <a:pt x="144" y="42"/>
                  </a:lnTo>
                  <a:lnTo>
                    <a:pt x="102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5" name="Freeform 68"/>
            <p:cNvSpPr>
              <a:spLocks noEditPoints="1"/>
            </p:cNvSpPr>
            <p:nvPr/>
          </p:nvSpPr>
          <p:spPr bwMode="auto">
            <a:xfrm>
              <a:off x="324" y="2949"/>
              <a:ext cx="150" cy="138"/>
            </a:xfrm>
            <a:custGeom>
              <a:avLst/>
              <a:gdLst>
                <a:gd name="T0" fmla="*/ 104 w 400"/>
                <a:gd name="T1" fmla="*/ 16 h 368"/>
                <a:gd name="T2" fmla="*/ 111 w 400"/>
                <a:gd name="T3" fmla="*/ 14 h 368"/>
                <a:gd name="T4" fmla="*/ 15 w 400"/>
                <a:gd name="T5" fmla="*/ 126 h 368"/>
                <a:gd name="T6" fmla="*/ 16 w 400"/>
                <a:gd name="T7" fmla="*/ 120 h 368"/>
                <a:gd name="T8" fmla="*/ 16 w 400"/>
                <a:gd name="T9" fmla="*/ 264 h 368"/>
                <a:gd name="T10" fmla="*/ 14 w 400"/>
                <a:gd name="T11" fmla="*/ 259 h 368"/>
                <a:gd name="T12" fmla="*/ 110 w 400"/>
                <a:gd name="T13" fmla="*/ 355 h 368"/>
                <a:gd name="T14" fmla="*/ 104 w 400"/>
                <a:gd name="T15" fmla="*/ 352 h 368"/>
                <a:gd name="T16" fmla="*/ 280 w 400"/>
                <a:gd name="T17" fmla="*/ 352 h 368"/>
                <a:gd name="T18" fmla="*/ 275 w 400"/>
                <a:gd name="T19" fmla="*/ 354 h 368"/>
                <a:gd name="T20" fmla="*/ 387 w 400"/>
                <a:gd name="T21" fmla="*/ 258 h 368"/>
                <a:gd name="T22" fmla="*/ 384 w 400"/>
                <a:gd name="T23" fmla="*/ 264 h 368"/>
                <a:gd name="T24" fmla="*/ 384 w 400"/>
                <a:gd name="T25" fmla="*/ 120 h 368"/>
                <a:gd name="T26" fmla="*/ 387 w 400"/>
                <a:gd name="T27" fmla="*/ 126 h 368"/>
                <a:gd name="T28" fmla="*/ 275 w 400"/>
                <a:gd name="T29" fmla="*/ 14 h 368"/>
                <a:gd name="T30" fmla="*/ 280 w 400"/>
                <a:gd name="T31" fmla="*/ 16 h 368"/>
                <a:gd name="T32" fmla="*/ 104 w 400"/>
                <a:gd name="T33" fmla="*/ 16 h 368"/>
                <a:gd name="T34" fmla="*/ 280 w 400"/>
                <a:gd name="T35" fmla="*/ 0 h 368"/>
                <a:gd name="T36" fmla="*/ 286 w 400"/>
                <a:gd name="T37" fmla="*/ 3 h 368"/>
                <a:gd name="T38" fmla="*/ 398 w 400"/>
                <a:gd name="T39" fmla="*/ 115 h 368"/>
                <a:gd name="T40" fmla="*/ 400 w 400"/>
                <a:gd name="T41" fmla="*/ 120 h 368"/>
                <a:gd name="T42" fmla="*/ 400 w 400"/>
                <a:gd name="T43" fmla="*/ 264 h 368"/>
                <a:gd name="T44" fmla="*/ 398 w 400"/>
                <a:gd name="T45" fmla="*/ 271 h 368"/>
                <a:gd name="T46" fmla="*/ 286 w 400"/>
                <a:gd name="T47" fmla="*/ 367 h 368"/>
                <a:gd name="T48" fmla="*/ 280 w 400"/>
                <a:gd name="T49" fmla="*/ 368 h 368"/>
                <a:gd name="T50" fmla="*/ 104 w 400"/>
                <a:gd name="T51" fmla="*/ 368 h 368"/>
                <a:gd name="T52" fmla="*/ 99 w 400"/>
                <a:gd name="T53" fmla="*/ 366 h 368"/>
                <a:gd name="T54" fmla="*/ 3 w 400"/>
                <a:gd name="T55" fmla="*/ 270 h 368"/>
                <a:gd name="T56" fmla="*/ 0 w 400"/>
                <a:gd name="T57" fmla="*/ 264 h 368"/>
                <a:gd name="T58" fmla="*/ 0 w 400"/>
                <a:gd name="T59" fmla="*/ 120 h 368"/>
                <a:gd name="T60" fmla="*/ 2 w 400"/>
                <a:gd name="T61" fmla="*/ 115 h 368"/>
                <a:gd name="T62" fmla="*/ 98 w 400"/>
                <a:gd name="T63" fmla="*/ 3 h 368"/>
                <a:gd name="T64" fmla="*/ 104 w 400"/>
                <a:gd name="T65" fmla="*/ 0 h 368"/>
                <a:gd name="T66" fmla="*/ 280 w 400"/>
                <a:gd name="T6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0" h="368">
                  <a:moveTo>
                    <a:pt x="104" y="16"/>
                  </a:moveTo>
                  <a:lnTo>
                    <a:pt x="111" y="14"/>
                  </a:lnTo>
                  <a:lnTo>
                    <a:pt x="15" y="126"/>
                  </a:lnTo>
                  <a:lnTo>
                    <a:pt x="16" y="120"/>
                  </a:lnTo>
                  <a:lnTo>
                    <a:pt x="16" y="264"/>
                  </a:lnTo>
                  <a:lnTo>
                    <a:pt x="14" y="259"/>
                  </a:lnTo>
                  <a:lnTo>
                    <a:pt x="110" y="355"/>
                  </a:lnTo>
                  <a:lnTo>
                    <a:pt x="104" y="352"/>
                  </a:lnTo>
                  <a:lnTo>
                    <a:pt x="280" y="352"/>
                  </a:lnTo>
                  <a:lnTo>
                    <a:pt x="275" y="354"/>
                  </a:lnTo>
                  <a:lnTo>
                    <a:pt x="387" y="258"/>
                  </a:lnTo>
                  <a:lnTo>
                    <a:pt x="384" y="264"/>
                  </a:lnTo>
                  <a:lnTo>
                    <a:pt x="384" y="120"/>
                  </a:lnTo>
                  <a:lnTo>
                    <a:pt x="387" y="126"/>
                  </a:lnTo>
                  <a:lnTo>
                    <a:pt x="275" y="14"/>
                  </a:lnTo>
                  <a:lnTo>
                    <a:pt x="280" y="16"/>
                  </a:lnTo>
                  <a:lnTo>
                    <a:pt x="104" y="16"/>
                  </a:lnTo>
                  <a:close/>
                  <a:moveTo>
                    <a:pt x="280" y="0"/>
                  </a:moveTo>
                  <a:cubicBezTo>
                    <a:pt x="283" y="0"/>
                    <a:pt x="285" y="1"/>
                    <a:pt x="286" y="3"/>
                  </a:cubicBezTo>
                  <a:lnTo>
                    <a:pt x="398" y="115"/>
                  </a:lnTo>
                  <a:cubicBezTo>
                    <a:pt x="400" y="116"/>
                    <a:pt x="400" y="118"/>
                    <a:pt x="400" y="120"/>
                  </a:cubicBezTo>
                  <a:lnTo>
                    <a:pt x="400" y="264"/>
                  </a:lnTo>
                  <a:cubicBezTo>
                    <a:pt x="400" y="267"/>
                    <a:pt x="399" y="269"/>
                    <a:pt x="398" y="271"/>
                  </a:cubicBezTo>
                  <a:lnTo>
                    <a:pt x="286" y="367"/>
                  </a:lnTo>
                  <a:cubicBezTo>
                    <a:pt x="284" y="368"/>
                    <a:pt x="282" y="368"/>
                    <a:pt x="280" y="368"/>
                  </a:cubicBezTo>
                  <a:lnTo>
                    <a:pt x="104" y="368"/>
                  </a:lnTo>
                  <a:cubicBezTo>
                    <a:pt x="102" y="368"/>
                    <a:pt x="100" y="368"/>
                    <a:pt x="99" y="366"/>
                  </a:cubicBezTo>
                  <a:lnTo>
                    <a:pt x="3" y="270"/>
                  </a:lnTo>
                  <a:cubicBezTo>
                    <a:pt x="1" y="269"/>
                    <a:pt x="0" y="267"/>
                    <a:pt x="0" y="264"/>
                  </a:cubicBezTo>
                  <a:lnTo>
                    <a:pt x="0" y="120"/>
                  </a:lnTo>
                  <a:cubicBezTo>
                    <a:pt x="0" y="119"/>
                    <a:pt x="1" y="117"/>
                    <a:pt x="2" y="115"/>
                  </a:cubicBezTo>
                  <a:lnTo>
                    <a:pt x="98" y="3"/>
                  </a:lnTo>
                  <a:cubicBezTo>
                    <a:pt x="100" y="1"/>
                    <a:pt x="102" y="0"/>
                    <a:pt x="104" y="0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6" name="Rectangle 69"/>
            <p:cNvSpPr>
              <a:spLocks noChangeArrowheads="1"/>
            </p:cNvSpPr>
            <p:nvPr/>
          </p:nvSpPr>
          <p:spPr bwMode="auto">
            <a:xfrm>
              <a:off x="357" y="2945"/>
              <a:ext cx="8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2087" name="Rectangle 70"/>
            <p:cNvSpPr>
              <a:spLocks noChangeArrowheads="1"/>
            </p:cNvSpPr>
            <p:nvPr/>
          </p:nvSpPr>
          <p:spPr bwMode="auto">
            <a:xfrm>
              <a:off x="1453" y="3803"/>
              <a:ext cx="30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……………… and many many more!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2088" name="Rectangle 71"/>
            <p:cNvSpPr>
              <a:spLocks noChangeArrowheads="1"/>
            </p:cNvSpPr>
            <p:nvPr/>
          </p:nvSpPr>
          <p:spPr bwMode="auto">
            <a:xfrm>
              <a:off x="3060" y="3411"/>
              <a:ext cx="12" cy="144"/>
            </a:xfrm>
            <a:prstGeom prst="rect">
              <a:avLst/>
            </a:prstGeom>
            <a:solidFill>
              <a:schemeClr val="accent2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" name="Freeform 72"/>
            <p:cNvSpPr>
              <a:spLocks/>
            </p:cNvSpPr>
            <p:nvPr/>
          </p:nvSpPr>
          <p:spPr bwMode="auto">
            <a:xfrm>
              <a:off x="3003" y="3306"/>
              <a:ext cx="144" cy="132"/>
            </a:xfrm>
            <a:custGeom>
              <a:avLst/>
              <a:gdLst>
                <a:gd name="T0" fmla="*/ 42 w 144"/>
                <a:gd name="T1" fmla="*/ 0 h 132"/>
                <a:gd name="T2" fmla="*/ 0 w 144"/>
                <a:gd name="T3" fmla="*/ 36 h 132"/>
                <a:gd name="T4" fmla="*/ 0 w 144"/>
                <a:gd name="T5" fmla="*/ 90 h 132"/>
                <a:gd name="T6" fmla="*/ 42 w 144"/>
                <a:gd name="T7" fmla="*/ 132 h 132"/>
                <a:gd name="T8" fmla="*/ 108 w 144"/>
                <a:gd name="T9" fmla="*/ 132 h 132"/>
                <a:gd name="T10" fmla="*/ 144 w 144"/>
                <a:gd name="T11" fmla="*/ 90 h 132"/>
                <a:gd name="T12" fmla="*/ 144 w 144"/>
                <a:gd name="T13" fmla="*/ 36 h 132"/>
                <a:gd name="T14" fmla="*/ 108 w 144"/>
                <a:gd name="T15" fmla="*/ 0 h 132"/>
                <a:gd name="T16" fmla="*/ 42 w 144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2">
                  <a:moveTo>
                    <a:pt x="42" y="0"/>
                  </a:moveTo>
                  <a:lnTo>
                    <a:pt x="0" y="36"/>
                  </a:lnTo>
                  <a:lnTo>
                    <a:pt x="0" y="90"/>
                  </a:lnTo>
                  <a:lnTo>
                    <a:pt x="42" y="132"/>
                  </a:lnTo>
                  <a:lnTo>
                    <a:pt x="108" y="132"/>
                  </a:lnTo>
                  <a:lnTo>
                    <a:pt x="144" y="90"/>
                  </a:lnTo>
                  <a:lnTo>
                    <a:pt x="144" y="36"/>
                  </a:lnTo>
                  <a:lnTo>
                    <a:pt x="108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0" name="Freeform 73"/>
            <p:cNvSpPr>
              <a:spLocks noEditPoints="1"/>
            </p:cNvSpPr>
            <p:nvPr/>
          </p:nvSpPr>
          <p:spPr bwMode="auto">
            <a:xfrm>
              <a:off x="3000" y="3303"/>
              <a:ext cx="150" cy="138"/>
            </a:xfrm>
            <a:custGeom>
              <a:avLst/>
              <a:gdLst>
                <a:gd name="T0" fmla="*/ 120 w 400"/>
                <a:gd name="T1" fmla="*/ 16 h 368"/>
                <a:gd name="T2" fmla="*/ 126 w 400"/>
                <a:gd name="T3" fmla="*/ 15 h 368"/>
                <a:gd name="T4" fmla="*/ 14 w 400"/>
                <a:gd name="T5" fmla="*/ 111 h 368"/>
                <a:gd name="T6" fmla="*/ 16 w 400"/>
                <a:gd name="T7" fmla="*/ 104 h 368"/>
                <a:gd name="T8" fmla="*/ 16 w 400"/>
                <a:gd name="T9" fmla="*/ 248 h 368"/>
                <a:gd name="T10" fmla="*/ 14 w 400"/>
                <a:gd name="T11" fmla="*/ 243 h 368"/>
                <a:gd name="T12" fmla="*/ 126 w 400"/>
                <a:gd name="T13" fmla="*/ 355 h 368"/>
                <a:gd name="T14" fmla="*/ 120 w 400"/>
                <a:gd name="T15" fmla="*/ 352 h 368"/>
                <a:gd name="T16" fmla="*/ 296 w 400"/>
                <a:gd name="T17" fmla="*/ 352 h 368"/>
                <a:gd name="T18" fmla="*/ 290 w 400"/>
                <a:gd name="T19" fmla="*/ 355 h 368"/>
                <a:gd name="T20" fmla="*/ 386 w 400"/>
                <a:gd name="T21" fmla="*/ 243 h 368"/>
                <a:gd name="T22" fmla="*/ 384 w 400"/>
                <a:gd name="T23" fmla="*/ 248 h 368"/>
                <a:gd name="T24" fmla="*/ 384 w 400"/>
                <a:gd name="T25" fmla="*/ 104 h 368"/>
                <a:gd name="T26" fmla="*/ 387 w 400"/>
                <a:gd name="T27" fmla="*/ 110 h 368"/>
                <a:gd name="T28" fmla="*/ 291 w 400"/>
                <a:gd name="T29" fmla="*/ 14 h 368"/>
                <a:gd name="T30" fmla="*/ 296 w 400"/>
                <a:gd name="T31" fmla="*/ 16 h 368"/>
                <a:gd name="T32" fmla="*/ 120 w 400"/>
                <a:gd name="T33" fmla="*/ 16 h 368"/>
                <a:gd name="T34" fmla="*/ 296 w 400"/>
                <a:gd name="T35" fmla="*/ 0 h 368"/>
                <a:gd name="T36" fmla="*/ 302 w 400"/>
                <a:gd name="T37" fmla="*/ 3 h 368"/>
                <a:gd name="T38" fmla="*/ 398 w 400"/>
                <a:gd name="T39" fmla="*/ 99 h 368"/>
                <a:gd name="T40" fmla="*/ 400 w 400"/>
                <a:gd name="T41" fmla="*/ 104 h 368"/>
                <a:gd name="T42" fmla="*/ 400 w 400"/>
                <a:gd name="T43" fmla="*/ 248 h 368"/>
                <a:gd name="T44" fmla="*/ 399 w 400"/>
                <a:gd name="T45" fmla="*/ 254 h 368"/>
                <a:gd name="T46" fmla="*/ 303 w 400"/>
                <a:gd name="T47" fmla="*/ 366 h 368"/>
                <a:gd name="T48" fmla="*/ 296 w 400"/>
                <a:gd name="T49" fmla="*/ 368 h 368"/>
                <a:gd name="T50" fmla="*/ 120 w 400"/>
                <a:gd name="T51" fmla="*/ 368 h 368"/>
                <a:gd name="T52" fmla="*/ 115 w 400"/>
                <a:gd name="T53" fmla="*/ 366 h 368"/>
                <a:gd name="T54" fmla="*/ 3 w 400"/>
                <a:gd name="T55" fmla="*/ 254 h 368"/>
                <a:gd name="T56" fmla="*/ 0 w 400"/>
                <a:gd name="T57" fmla="*/ 248 h 368"/>
                <a:gd name="T58" fmla="*/ 0 w 400"/>
                <a:gd name="T59" fmla="*/ 104 h 368"/>
                <a:gd name="T60" fmla="*/ 3 w 400"/>
                <a:gd name="T61" fmla="*/ 98 h 368"/>
                <a:gd name="T62" fmla="*/ 115 w 400"/>
                <a:gd name="T63" fmla="*/ 2 h 368"/>
                <a:gd name="T64" fmla="*/ 120 w 400"/>
                <a:gd name="T65" fmla="*/ 0 h 368"/>
                <a:gd name="T66" fmla="*/ 296 w 400"/>
                <a:gd name="T6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0" h="368">
                  <a:moveTo>
                    <a:pt x="120" y="16"/>
                  </a:moveTo>
                  <a:lnTo>
                    <a:pt x="126" y="15"/>
                  </a:lnTo>
                  <a:lnTo>
                    <a:pt x="14" y="111"/>
                  </a:lnTo>
                  <a:lnTo>
                    <a:pt x="16" y="104"/>
                  </a:lnTo>
                  <a:lnTo>
                    <a:pt x="16" y="248"/>
                  </a:lnTo>
                  <a:lnTo>
                    <a:pt x="14" y="243"/>
                  </a:lnTo>
                  <a:lnTo>
                    <a:pt x="126" y="355"/>
                  </a:lnTo>
                  <a:lnTo>
                    <a:pt x="120" y="352"/>
                  </a:lnTo>
                  <a:lnTo>
                    <a:pt x="296" y="352"/>
                  </a:lnTo>
                  <a:lnTo>
                    <a:pt x="290" y="355"/>
                  </a:lnTo>
                  <a:lnTo>
                    <a:pt x="386" y="243"/>
                  </a:lnTo>
                  <a:lnTo>
                    <a:pt x="384" y="248"/>
                  </a:lnTo>
                  <a:lnTo>
                    <a:pt x="384" y="104"/>
                  </a:lnTo>
                  <a:lnTo>
                    <a:pt x="387" y="110"/>
                  </a:lnTo>
                  <a:lnTo>
                    <a:pt x="291" y="14"/>
                  </a:lnTo>
                  <a:lnTo>
                    <a:pt x="296" y="16"/>
                  </a:lnTo>
                  <a:lnTo>
                    <a:pt x="120" y="16"/>
                  </a:lnTo>
                  <a:close/>
                  <a:moveTo>
                    <a:pt x="296" y="0"/>
                  </a:moveTo>
                  <a:cubicBezTo>
                    <a:pt x="299" y="0"/>
                    <a:pt x="301" y="1"/>
                    <a:pt x="302" y="3"/>
                  </a:cubicBezTo>
                  <a:lnTo>
                    <a:pt x="398" y="99"/>
                  </a:lnTo>
                  <a:cubicBezTo>
                    <a:pt x="400" y="100"/>
                    <a:pt x="400" y="102"/>
                    <a:pt x="400" y="104"/>
                  </a:cubicBezTo>
                  <a:lnTo>
                    <a:pt x="400" y="248"/>
                  </a:lnTo>
                  <a:cubicBezTo>
                    <a:pt x="400" y="250"/>
                    <a:pt x="400" y="252"/>
                    <a:pt x="399" y="254"/>
                  </a:cubicBezTo>
                  <a:lnTo>
                    <a:pt x="303" y="366"/>
                  </a:lnTo>
                  <a:cubicBezTo>
                    <a:pt x="301" y="367"/>
                    <a:pt x="299" y="368"/>
                    <a:pt x="296" y="368"/>
                  </a:cubicBezTo>
                  <a:lnTo>
                    <a:pt x="120" y="368"/>
                  </a:lnTo>
                  <a:cubicBezTo>
                    <a:pt x="118" y="368"/>
                    <a:pt x="116" y="368"/>
                    <a:pt x="115" y="366"/>
                  </a:cubicBezTo>
                  <a:lnTo>
                    <a:pt x="3" y="254"/>
                  </a:lnTo>
                  <a:cubicBezTo>
                    <a:pt x="1" y="253"/>
                    <a:pt x="0" y="251"/>
                    <a:pt x="0" y="248"/>
                  </a:cubicBezTo>
                  <a:lnTo>
                    <a:pt x="0" y="104"/>
                  </a:lnTo>
                  <a:cubicBezTo>
                    <a:pt x="0" y="102"/>
                    <a:pt x="1" y="100"/>
                    <a:pt x="3" y="98"/>
                  </a:cubicBezTo>
                  <a:lnTo>
                    <a:pt x="115" y="2"/>
                  </a:lnTo>
                  <a:cubicBezTo>
                    <a:pt x="117" y="1"/>
                    <a:pt x="119" y="0"/>
                    <a:pt x="120" y="0"/>
                  </a:cubicBezTo>
                  <a:lnTo>
                    <a:pt x="296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1" name="Rectangle 74"/>
            <p:cNvSpPr>
              <a:spLocks noChangeArrowheads="1"/>
            </p:cNvSpPr>
            <p:nvPr/>
          </p:nvSpPr>
          <p:spPr bwMode="auto">
            <a:xfrm>
              <a:off x="3035" y="3292"/>
              <a:ext cx="8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2092" name="Rectangle 75"/>
            <p:cNvSpPr>
              <a:spLocks noChangeArrowheads="1"/>
            </p:cNvSpPr>
            <p:nvPr/>
          </p:nvSpPr>
          <p:spPr bwMode="auto">
            <a:xfrm>
              <a:off x="3996" y="3387"/>
              <a:ext cx="12" cy="144"/>
            </a:xfrm>
            <a:prstGeom prst="rect">
              <a:avLst/>
            </a:prstGeom>
            <a:solidFill>
              <a:schemeClr val="accent2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3" name="Freeform 76"/>
            <p:cNvSpPr>
              <a:spLocks/>
            </p:cNvSpPr>
            <p:nvPr/>
          </p:nvSpPr>
          <p:spPr bwMode="auto">
            <a:xfrm>
              <a:off x="3939" y="3282"/>
              <a:ext cx="144" cy="132"/>
            </a:xfrm>
            <a:custGeom>
              <a:avLst/>
              <a:gdLst>
                <a:gd name="T0" fmla="*/ 42 w 144"/>
                <a:gd name="T1" fmla="*/ 0 h 132"/>
                <a:gd name="T2" fmla="*/ 0 w 144"/>
                <a:gd name="T3" fmla="*/ 36 h 132"/>
                <a:gd name="T4" fmla="*/ 0 w 144"/>
                <a:gd name="T5" fmla="*/ 90 h 132"/>
                <a:gd name="T6" fmla="*/ 42 w 144"/>
                <a:gd name="T7" fmla="*/ 132 h 132"/>
                <a:gd name="T8" fmla="*/ 108 w 144"/>
                <a:gd name="T9" fmla="*/ 132 h 132"/>
                <a:gd name="T10" fmla="*/ 144 w 144"/>
                <a:gd name="T11" fmla="*/ 90 h 132"/>
                <a:gd name="T12" fmla="*/ 144 w 144"/>
                <a:gd name="T13" fmla="*/ 36 h 132"/>
                <a:gd name="T14" fmla="*/ 108 w 144"/>
                <a:gd name="T15" fmla="*/ 0 h 132"/>
                <a:gd name="T16" fmla="*/ 42 w 144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2">
                  <a:moveTo>
                    <a:pt x="42" y="0"/>
                  </a:moveTo>
                  <a:lnTo>
                    <a:pt x="0" y="36"/>
                  </a:lnTo>
                  <a:lnTo>
                    <a:pt x="0" y="90"/>
                  </a:lnTo>
                  <a:lnTo>
                    <a:pt x="42" y="132"/>
                  </a:lnTo>
                  <a:lnTo>
                    <a:pt x="108" y="132"/>
                  </a:lnTo>
                  <a:lnTo>
                    <a:pt x="144" y="90"/>
                  </a:lnTo>
                  <a:lnTo>
                    <a:pt x="144" y="36"/>
                  </a:lnTo>
                  <a:lnTo>
                    <a:pt x="108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4" name="Freeform 77"/>
            <p:cNvSpPr>
              <a:spLocks noEditPoints="1"/>
            </p:cNvSpPr>
            <p:nvPr/>
          </p:nvSpPr>
          <p:spPr bwMode="auto">
            <a:xfrm>
              <a:off x="3936" y="3279"/>
              <a:ext cx="150" cy="138"/>
            </a:xfrm>
            <a:custGeom>
              <a:avLst/>
              <a:gdLst>
                <a:gd name="T0" fmla="*/ 120 w 400"/>
                <a:gd name="T1" fmla="*/ 16 h 368"/>
                <a:gd name="T2" fmla="*/ 126 w 400"/>
                <a:gd name="T3" fmla="*/ 15 h 368"/>
                <a:gd name="T4" fmla="*/ 14 w 400"/>
                <a:gd name="T5" fmla="*/ 111 h 368"/>
                <a:gd name="T6" fmla="*/ 16 w 400"/>
                <a:gd name="T7" fmla="*/ 104 h 368"/>
                <a:gd name="T8" fmla="*/ 16 w 400"/>
                <a:gd name="T9" fmla="*/ 248 h 368"/>
                <a:gd name="T10" fmla="*/ 14 w 400"/>
                <a:gd name="T11" fmla="*/ 243 h 368"/>
                <a:gd name="T12" fmla="*/ 126 w 400"/>
                <a:gd name="T13" fmla="*/ 355 h 368"/>
                <a:gd name="T14" fmla="*/ 120 w 400"/>
                <a:gd name="T15" fmla="*/ 352 h 368"/>
                <a:gd name="T16" fmla="*/ 296 w 400"/>
                <a:gd name="T17" fmla="*/ 352 h 368"/>
                <a:gd name="T18" fmla="*/ 290 w 400"/>
                <a:gd name="T19" fmla="*/ 355 h 368"/>
                <a:gd name="T20" fmla="*/ 386 w 400"/>
                <a:gd name="T21" fmla="*/ 243 h 368"/>
                <a:gd name="T22" fmla="*/ 384 w 400"/>
                <a:gd name="T23" fmla="*/ 248 h 368"/>
                <a:gd name="T24" fmla="*/ 384 w 400"/>
                <a:gd name="T25" fmla="*/ 104 h 368"/>
                <a:gd name="T26" fmla="*/ 387 w 400"/>
                <a:gd name="T27" fmla="*/ 110 h 368"/>
                <a:gd name="T28" fmla="*/ 291 w 400"/>
                <a:gd name="T29" fmla="*/ 14 h 368"/>
                <a:gd name="T30" fmla="*/ 296 w 400"/>
                <a:gd name="T31" fmla="*/ 16 h 368"/>
                <a:gd name="T32" fmla="*/ 120 w 400"/>
                <a:gd name="T33" fmla="*/ 16 h 368"/>
                <a:gd name="T34" fmla="*/ 296 w 400"/>
                <a:gd name="T35" fmla="*/ 0 h 368"/>
                <a:gd name="T36" fmla="*/ 302 w 400"/>
                <a:gd name="T37" fmla="*/ 3 h 368"/>
                <a:gd name="T38" fmla="*/ 398 w 400"/>
                <a:gd name="T39" fmla="*/ 99 h 368"/>
                <a:gd name="T40" fmla="*/ 400 w 400"/>
                <a:gd name="T41" fmla="*/ 104 h 368"/>
                <a:gd name="T42" fmla="*/ 400 w 400"/>
                <a:gd name="T43" fmla="*/ 248 h 368"/>
                <a:gd name="T44" fmla="*/ 399 w 400"/>
                <a:gd name="T45" fmla="*/ 254 h 368"/>
                <a:gd name="T46" fmla="*/ 303 w 400"/>
                <a:gd name="T47" fmla="*/ 366 h 368"/>
                <a:gd name="T48" fmla="*/ 296 w 400"/>
                <a:gd name="T49" fmla="*/ 368 h 368"/>
                <a:gd name="T50" fmla="*/ 120 w 400"/>
                <a:gd name="T51" fmla="*/ 368 h 368"/>
                <a:gd name="T52" fmla="*/ 115 w 400"/>
                <a:gd name="T53" fmla="*/ 366 h 368"/>
                <a:gd name="T54" fmla="*/ 3 w 400"/>
                <a:gd name="T55" fmla="*/ 254 h 368"/>
                <a:gd name="T56" fmla="*/ 0 w 400"/>
                <a:gd name="T57" fmla="*/ 248 h 368"/>
                <a:gd name="T58" fmla="*/ 0 w 400"/>
                <a:gd name="T59" fmla="*/ 104 h 368"/>
                <a:gd name="T60" fmla="*/ 3 w 400"/>
                <a:gd name="T61" fmla="*/ 98 h 368"/>
                <a:gd name="T62" fmla="*/ 115 w 400"/>
                <a:gd name="T63" fmla="*/ 2 h 368"/>
                <a:gd name="T64" fmla="*/ 120 w 400"/>
                <a:gd name="T65" fmla="*/ 0 h 368"/>
                <a:gd name="T66" fmla="*/ 296 w 400"/>
                <a:gd name="T6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0" h="368">
                  <a:moveTo>
                    <a:pt x="120" y="16"/>
                  </a:moveTo>
                  <a:lnTo>
                    <a:pt x="126" y="15"/>
                  </a:lnTo>
                  <a:lnTo>
                    <a:pt x="14" y="111"/>
                  </a:lnTo>
                  <a:lnTo>
                    <a:pt x="16" y="104"/>
                  </a:lnTo>
                  <a:lnTo>
                    <a:pt x="16" y="248"/>
                  </a:lnTo>
                  <a:lnTo>
                    <a:pt x="14" y="243"/>
                  </a:lnTo>
                  <a:lnTo>
                    <a:pt x="126" y="355"/>
                  </a:lnTo>
                  <a:lnTo>
                    <a:pt x="120" y="352"/>
                  </a:lnTo>
                  <a:lnTo>
                    <a:pt x="296" y="352"/>
                  </a:lnTo>
                  <a:lnTo>
                    <a:pt x="290" y="355"/>
                  </a:lnTo>
                  <a:lnTo>
                    <a:pt x="386" y="243"/>
                  </a:lnTo>
                  <a:lnTo>
                    <a:pt x="384" y="248"/>
                  </a:lnTo>
                  <a:lnTo>
                    <a:pt x="384" y="104"/>
                  </a:lnTo>
                  <a:lnTo>
                    <a:pt x="387" y="110"/>
                  </a:lnTo>
                  <a:lnTo>
                    <a:pt x="291" y="14"/>
                  </a:lnTo>
                  <a:lnTo>
                    <a:pt x="296" y="16"/>
                  </a:lnTo>
                  <a:lnTo>
                    <a:pt x="120" y="16"/>
                  </a:lnTo>
                  <a:close/>
                  <a:moveTo>
                    <a:pt x="296" y="0"/>
                  </a:moveTo>
                  <a:cubicBezTo>
                    <a:pt x="299" y="0"/>
                    <a:pt x="301" y="1"/>
                    <a:pt x="302" y="3"/>
                  </a:cubicBezTo>
                  <a:lnTo>
                    <a:pt x="398" y="99"/>
                  </a:lnTo>
                  <a:cubicBezTo>
                    <a:pt x="400" y="100"/>
                    <a:pt x="400" y="102"/>
                    <a:pt x="400" y="104"/>
                  </a:cubicBezTo>
                  <a:lnTo>
                    <a:pt x="400" y="248"/>
                  </a:lnTo>
                  <a:cubicBezTo>
                    <a:pt x="400" y="250"/>
                    <a:pt x="400" y="252"/>
                    <a:pt x="399" y="254"/>
                  </a:cubicBezTo>
                  <a:lnTo>
                    <a:pt x="303" y="366"/>
                  </a:lnTo>
                  <a:cubicBezTo>
                    <a:pt x="301" y="367"/>
                    <a:pt x="299" y="368"/>
                    <a:pt x="296" y="368"/>
                  </a:cubicBezTo>
                  <a:lnTo>
                    <a:pt x="120" y="368"/>
                  </a:lnTo>
                  <a:cubicBezTo>
                    <a:pt x="118" y="368"/>
                    <a:pt x="116" y="368"/>
                    <a:pt x="115" y="366"/>
                  </a:cubicBezTo>
                  <a:lnTo>
                    <a:pt x="3" y="254"/>
                  </a:lnTo>
                  <a:cubicBezTo>
                    <a:pt x="1" y="253"/>
                    <a:pt x="0" y="251"/>
                    <a:pt x="0" y="248"/>
                  </a:cubicBezTo>
                  <a:lnTo>
                    <a:pt x="0" y="104"/>
                  </a:lnTo>
                  <a:cubicBezTo>
                    <a:pt x="0" y="102"/>
                    <a:pt x="1" y="100"/>
                    <a:pt x="3" y="98"/>
                  </a:cubicBezTo>
                  <a:lnTo>
                    <a:pt x="115" y="2"/>
                  </a:lnTo>
                  <a:cubicBezTo>
                    <a:pt x="117" y="1"/>
                    <a:pt x="119" y="0"/>
                    <a:pt x="120" y="0"/>
                  </a:cubicBezTo>
                  <a:lnTo>
                    <a:pt x="296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5" name="Rectangle 78"/>
            <p:cNvSpPr>
              <a:spLocks noChangeArrowheads="1"/>
            </p:cNvSpPr>
            <p:nvPr/>
          </p:nvSpPr>
          <p:spPr bwMode="auto">
            <a:xfrm>
              <a:off x="3971" y="3268"/>
              <a:ext cx="8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2096" name="Rectangle 79"/>
            <p:cNvSpPr>
              <a:spLocks noChangeArrowheads="1"/>
            </p:cNvSpPr>
            <p:nvPr/>
          </p:nvSpPr>
          <p:spPr bwMode="auto">
            <a:xfrm>
              <a:off x="450" y="3423"/>
              <a:ext cx="12" cy="144"/>
            </a:xfrm>
            <a:prstGeom prst="rect">
              <a:avLst/>
            </a:prstGeom>
            <a:solidFill>
              <a:schemeClr val="accent2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7" name="Freeform 80"/>
            <p:cNvSpPr>
              <a:spLocks/>
            </p:cNvSpPr>
            <p:nvPr/>
          </p:nvSpPr>
          <p:spPr bwMode="auto">
            <a:xfrm>
              <a:off x="459" y="3318"/>
              <a:ext cx="144" cy="132"/>
            </a:xfrm>
            <a:custGeom>
              <a:avLst/>
              <a:gdLst>
                <a:gd name="T0" fmla="*/ 36 w 144"/>
                <a:gd name="T1" fmla="*/ 0 h 132"/>
                <a:gd name="T2" fmla="*/ 0 w 144"/>
                <a:gd name="T3" fmla="*/ 42 h 132"/>
                <a:gd name="T4" fmla="*/ 0 w 144"/>
                <a:gd name="T5" fmla="*/ 96 h 132"/>
                <a:gd name="T6" fmla="*/ 36 w 144"/>
                <a:gd name="T7" fmla="*/ 132 h 132"/>
                <a:gd name="T8" fmla="*/ 102 w 144"/>
                <a:gd name="T9" fmla="*/ 132 h 132"/>
                <a:gd name="T10" fmla="*/ 144 w 144"/>
                <a:gd name="T11" fmla="*/ 96 h 132"/>
                <a:gd name="T12" fmla="*/ 144 w 144"/>
                <a:gd name="T13" fmla="*/ 42 h 132"/>
                <a:gd name="T14" fmla="*/ 102 w 144"/>
                <a:gd name="T15" fmla="*/ 0 h 132"/>
                <a:gd name="T16" fmla="*/ 36 w 144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2">
                  <a:moveTo>
                    <a:pt x="36" y="0"/>
                  </a:moveTo>
                  <a:lnTo>
                    <a:pt x="0" y="42"/>
                  </a:lnTo>
                  <a:lnTo>
                    <a:pt x="0" y="96"/>
                  </a:lnTo>
                  <a:lnTo>
                    <a:pt x="36" y="132"/>
                  </a:lnTo>
                  <a:lnTo>
                    <a:pt x="102" y="132"/>
                  </a:lnTo>
                  <a:lnTo>
                    <a:pt x="144" y="96"/>
                  </a:lnTo>
                  <a:lnTo>
                    <a:pt x="144" y="42"/>
                  </a:lnTo>
                  <a:lnTo>
                    <a:pt x="102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8" name="Freeform 81"/>
            <p:cNvSpPr>
              <a:spLocks noEditPoints="1"/>
            </p:cNvSpPr>
            <p:nvPr/>
          </p:nvSpPr>
          <p:spPr bwMode="auto">
            <a:xfrm>
              <a:off x="456" y="3315"/>
              <a:ext cx="150" cy="138"/>
            </a:xfrm>
            <a:custGeom>
              <a:avLst/>
              <a:gdLst>
                <a:gd name="T0" fmla="*/ 104 w 400"/>
                <a:gd name="T1" fmla="*/ 16 h 368"/>
                <a:gd name="T2" fmla="*/ 111 w 400"/>
                <a:gd name="T3" fmla="*/ 14 h 368"/>
                <a:gd name="T4" fmla="*/ 15 w 400"/>
                <a:gd name="T5" fmla="*/ 126 h 368"/>
                <a:gd name="T6" fmla="*/ 16 w 400"/>
                <a:gd name="T7" fmla="*/ 120 h 368"/>
                <a:gd name="T8" fmla="*/ 16 w 400"/>
                <a:gd name="T9" fmla="*/ 264 h 368"/>
                <a:gd name="T10" fmla="*/ 14 w 400"/>
                <a:gd name="T11" fmla="*/ 259 h 368"/>
                <a:gd name="T12" fmla="*/ 110 w 400"/>
                <a:gd name="T13" fmla="*/ 355 h 368"/>
                <a:gd name="T14" fmla="*/ 104 w 400"/>
                <a:gd name="T15" fmla="*/ 352 h 368"/>
                <a:gd name="T16" fmla="*/ 280 w 400"/>
                <a:gd name="T17" fmla="*/ 352 h 368"/>
                <a:gd name="T18" fmla="*/ 275 w 400"/>
                <a:gd name="T19" fmla="*/ 354 h 368"/>
                <a:gd name="T20" fmla="*/ 387 w 400"/>
                <a:gd name="T21" fmla="*/ 258 h 368"/>
                <a:gd name="T22" fmla="*/ 384 w 400"/>
                <a:gd name="T23" fmla="*/ 264 h 368"/>
                <a:gd name="T24" fmla="*/ 384 w 400"/>
                <a:gd name="T25" fmla="*/ 120 h 368"/>
                <a:gd name="T26" fmla="*/ 387 w 400"/>
                <a:gd name="T27" fmla="*/ 126 h 368"/>
                <a:gd name="T28" fmla="*/ 275 w 400"/>
                <a:gd name="T29" fmla="*/ 14 h 368"/>
                <a:gd name="T30" fmla="*/ 280 w 400"/>
                <a:gd name="T31" fmla="*/ 16 h 368"/>
                <a:gd name="T32" fmla="*/ 104 w 400"/>
                <a:gd name="T33" fmla="*/ 16 h 368"/>
                <a:gd name="T34" fmla="*/ 280 w 400"/>
                <a:gd name="T35" fmla="*/ 0 h 368"/>
                <a:gd name="T36" fmla="*/ 286 w 400"/>
                <a:gd name="T37" fmla="*/ 3 h 368"/>
                <a:gd name="T38" fmla="*/ 398 w 400"/>
                <a:gd name="T39" fmla="*/ 115 h 368"/>
                <a:gd name="T40" fmla="*/ 400 w 400"/>
                <a:gd name="T41" fmla="*/ 120 h 368"/>
                <a:gd name="T42" fmla="*/ 400 w 400"/>
                <a:gd name="T43" fmla="*/ 264 h 368"/>
                <a:gd name="T44" fmla="*/ 398 w 400"/>
                <a:gd name="T45" fmla="*/ 271 h 368"/>
                <a:gd name="T46" fmla="*/ 286 w 400"/>
                <a:gd name="T47" fmla="*/ 367 h 368"/>
                <a:gd name="T48" fmla="*/ 280 w 400"/>
                <a:gd name="T49" fmla="*/ 368 h 368"/>
                <a:gd name="T50" fmla="*/ 104 w 400"/>
                <a:gd name="T51" fmla="*/ 368 h 368"/>
                <a:gd name="T52" fmla="*/ 99 w 400"/>
                <a:gd name="T53" fmla="*/ 366 h 368"/>
                <a:gd name="T54" fmla="*/ 3 w 400"/>
                <a:gd name="T55" fmla="*/ 270 h 368"/>
                <a:gd name="T56" fmla="*/ 0 w 400"/>
                <a:gd name="T57" fmla="*/ 264 h 368"/>
                <a:gd name="T58" fmla="*/ 0 w 400"/>
                <a:gd name="T59" fmla="*/ 120 h 368"/>
                <a:gd name="T60" fmla="*/ 2 w 400"/>
                <a:gd name="T61" fmla="*/ 115 h 368"/>
                <a:gd name="T62" fmla="*/ 98 w 400"/>
                <a:gd name="T63" fmla="*/ 3 h 368"/>
                <a:gd name="T64" fmla="*/ 104 w 400"/>
                <a:gd name="T65" fmla="*/ 0 h 368"/>
                <a:gd name="T66" fmla="*/ 280 w 400"/>
                <a:gd name="T6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0" h="368">
                  <a:moveTo>
                    <a:pt x="104" y="16"/>
                  </a:moveTo>
                  <a:lnTo>
                    <a:pt x="111" y="14"/>
                  </a:lnTo>
                  <a:lnTo>
                    <a:pt x="15" y="126"/>
                  </a:lnTo>
                  <a:lnTo>
                    <a:pt x="16" y="120"/>
                  </a:lnTo>
                  <a:lnTo>
                    <a:pt x="16" y="264"/>
                  </a:lnTo>
                  <a:lnTo>
                    <a:pt x="14" y="259"/>
                  </a:lnTo>
                  <a:lnTo>
                    <a:pt x="110" y="355"/>
                  </a:lnTo>
                  <a:lnTo>
                    <a:pt x="104" y="352"/>
                  </a:lnTo>
                  <a:lnTo>
                    <a:pt x="280" y="352"/>
                  </a:lnTo>
                  <a:lnTo>
                    <a:pt x="275" y="354"/>
                  </a:lnTo>
                  <a:lnTo>
                    <a:pt x="387" y="258"/>
                  </a:lnTo>
                  <a:lnTo>
                    <a:pt x="384" y="264"/>
                  </a:lnTo>
                  <a:lnTo>
                    <a:pt x="384" y="120"/>
                  </a:lnTo>
                  <a:lnTo>
                    <a:pt x="387" y="126"/>
                  </a:lnTo>
                  <a:lnTo>
                    <a:pt x="275" y="14"/>
                  </a:lnTo>
                  <a:lnTo>
                    <a:pt x="280" y="16"/>
                  </a:lnTo>
                  <a:lnTo>
                    <a:pt x="104" y="16"/>
                  </a:lnTo>
                  <a:close/>
                  <a:moveTo>
                    <a:pt x="280" y="0"/>
                  </a:moveTo>
                  <a:cubicBezTo>
                    <a:pt x="283" y="0"/>
                    <a:pt x="285" y="1"/>
                    <a:pt x="286" y="3"/>
                  </a:cubicBezTo>
                  <a:lnTo>
                    <a:pt x="398" y="115"/>
                  </a:lnTo>
                  <a:cubicBezTo>
                    <a:pt x="400" y="116"/>
                    <a:pt x="400" y="118"/>
                    <a:pt x="400" y="120"/>
                  </a:cubicBezTo>
                  <a:lnTo>
                    <a:pt x="400" y="264"/>
                  </a:lnTo>
                  <a:cubicBezTo>
                    <a:pt x="400" y="267"/>
                    <a:pt x="399" y="269"/>
                    <a:pt x="398" y="271"/>
                  </a:cubicBezTo>
                  <a:lnTo>
                    <a:pt x="286" y="367"/>
                  </a:lnTo>
                  <a:cubicBezTo>
                    <a:pt x="284" y="368"/>
                    <a:pt x="282" y="368"/>
                    <a:pt x="280" y="368"/>
                  </a:cubicBezTo>
                  <a:lnTo>
                    <a:pt x="104" y="368"/>
                  </a:lnTo>
                  <a:cubicBezTo>
                    <a:pt x="102" y="368"/>
                    <a:pt x="100" y="368"/>
                    <a:pt x="99" y="366"/>
                  </a:cubicBezTo>
                  <a:lnTo>
                    <a:pt x="3" y="270"/>
                  </a:lnTo>
                  <a:cubicBezTo>
                    <a:pt x="1" y="269"/>
                    <a:pt x="0" y="267"/>
                    <a:pt x="0" y="264"/>
                  </a:cubicBezTo>
                  <a:lnTo>
                    <a:pt x="0" y="120"/>
                  </a:lnTo>
                  <a:cubicBezTo>
                    <a:pt x="0" y="119"/>
                    <a:pt x="1" y="117"/>
                    <a:pt x="2" y="115"/>
                  </a:cubicBezTo>
                  <a:lnTo>
                    <a:pt x="98" y="3"/>
                  </a:lnTo>
                  <a:cubicBezTo>
                    <a:pt x="100" y="1"/>
                    <a:pt x="102" y="0"/>
                    <a:pt x="104" y="0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9" name="Rectangle 82"/>
            <p:cNvSpPr>
              <a:spLocks noChangeArrowheads="1"/>
            </p:cNvSpPr>
            <p:nvPr/>
          </p:nvSpPr>
          <p:spPr bwMode="auto">
            <a:xfrm>
              <a:off x="491" y="3311"/>
              <a:ext cx="8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2100" name="Freeform 83"/>
            <p:cNvSpPr>
              <a:spLocks/>
            </p:cNvSpPr>
            <p:nvPr/>
          </p:nvSpPr>
          <p:spPr bwMode="auto">
            <a:xfrm>
              <a:off x="327" y="3318"/>
              <a:ext cx="144" cy="132"/>
            </a:xfrm>
            <a:custGeom>
              <a:avLst/>
              <a:gdLst>
                <a:gd name="T0" fmla="*/ 36 w 144"/>
                <a:gd name="T1" fmla="*/ 0 h 132"/>
                <a:gd name="T2" fmla="*/ 0 w 144"/>
                <a:gd name="T3" fmla="*/ 42 h 132"/>
                <a:gd name="T4" fmla="*/ 0 w 144"/>
                <a:gd name="T5" fmla="*/ 96 h 132"/>
                <a:gd name="T6" fmla="*/ 36 w 144"/>
                <a:gd name="T7" fmla="*/ 132 h 132"/>
                <a:gd name="T8" fmla="*/ 102 w 144"/>
                <a:gd name="T9" fmla="*/ 132 h 132"/>
                <a:gd name="T10" fmla="*/ 144 w 144"/>
                <a:gd name="T11" fmla="*/ 96 h 132"/>
                <a:gd name="T12" fmla="*/ 144 w 144"/>
                <a:gd name="T13" fmla="*/ 42 h 132"/>
                <a:gd name="T14" fmla="*/ 102 w 144"/>
                <a:gd name="T15" fmla="*/ 0 h 132"/>
                <a:gd name="T16" fmla="*/ 36 w 144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2">
                  <a:moveTo>
                    <a:pt x="36" y="0"/>
                  </a:moveTo>
                  <a:lnTo>
                    <a:pt x="0" y="42"/>
                  </a:lnTo>
                  <a:lnTo>
                    <a:pt x="0" y="96"/>
                  </a:lnTo>
                  <a:lnTo>
                    <a:pt x="36" y="132"/>
                  </a:lnTo>
                  <a:lnTo>
                    <a:pt x="102" y="132"/>
                  </a:lnTo>
                  <a:lnTo>
                    <a:pt x="144" y="96"/>
                  </a:lnTo>
                  <a:lnTo>
                    <a:pt x="144" y="42"/>
                  </a:lnTo>
                  <a:lnTo>
                    <a:pt x="102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1" name="Freeform 84"/>
            <p:cNvSpPr>
              <a:spLocks noEditPoints="1"/>
            </p:cNvSpPr>
            <p:nvPr/>
          </p:nvSpPr>
          <p:spPr bwMode="auto">
            <a:xfrm>
              <a:off x="324" y="3315"/>
              <a:ext cx="150" cy="138"/>
            </a:xfrm>
            <a:custGeom>
              <a:avLst/>
              <a:gdLst>
                <a:gd name="T0" fmla="*/ 104 w 400"/>
                <a:gd name="T1" fmla="*/ 16 h 368"/>
                <a:gd name="T2" fmla="*/ 111 w 400"/>
                <a:gd name="T3" fmla="*/ 14 h 368"/>
                <a:gd name="T4" fmla="*/ 15 w 400"/>
                <a:gd name="T5" fmla="*/ 126 h 368"/>
                <a:gd name="T6" fmla="*/ 16 w 400"/>
                <a:gd name="T7" fmla="*/ 120 h 368"/>
                <a:gd name="T8" fmla="*/ 16 w 400"/>
                <a:gd name="T9" fmla="*/ 264 h 368"/>
                <a:gd name="T10" fmla="*/ 14 w 400"/>
                <a:gd name="T11" fmla="*/ 259 h 368"/>
                <a:gd name="T12" fmla="*/ 110 w 400"/>
                <a:gd name="T13" fmla="*/ 355 h 368"/>
                <a:gd name="T14" fmla="*/ 104 w 400"/>
                <a:gd name="T15" fmla="*/ 352 h 368"/>
                <a:gd name="T16" fmla="*/ 280 w 400"/>
                <a:gd name="T17" fmla="*/ 352 h 368"/>
                <a:gd name="T18" fmla="*/ 275 w 400"/>
                <a:gd name="T19" fmla="*/ 354 h 368"/>
                <a:gd name="T20" fmla="*/ 387 w 400"/>
                <a:gd name="T21" fmla="*/ 258 h 368"/>
                <a:gd name="T22" fmla="*/ 384 w 400"/>
                <a:gd name="T23" fmla="*/ 264 h 368"/>
                <a:gd name="T24" fmla="*/ 384 w 400"/>
                <a:gd name="T25" fmla="*/ 120 h 368"/>
                <a:gd name="T26" fmla="*/ 387 w 400"/>
                <a:gd name="T27" fmla="*/ 126 h 368"/>
                <a:gd name="T28" fmla="*/ 275 w 400"/>
                <a:gd name="T29" fmla="*/ 14 h 368"/>
                <a:gd name="T30" fmla="*/ 280 w 400"/>
                <a:gd name="T31" fmla="*/ 16 h 368"/>
                <a:gd name="T32" fmla="*/ 104 w 400"/>
                <a:gd name="T33" fmla="*/ 16 h 368"/>
                <a:gd name="T34" fmla="*/ 280 w 400"/>
                <a:gd name="T35" fmla="*/ 0 h 368"/>
                <a:gd name="T36" fmla="*/ 286 w 400"/>
                <a:gd name="T37" fmla="*/ 3 h 368"/>
                <a:gd name="T38" fmla="*/ 398 w 400"/>
                <a:gd name="T39" fmla="*/ 115 h 368"/>
                <a:gd name="T40" fmla="*/ 400 w 400"/>
                <a:gd name="T41" fmla="*/ 120 h 368"/>
                <a:gd name="T42" fmla="*/ 400 w 400"/>
                <a:gd name="T43" fmla="*/ 264 h 368"/>
                <a:gd name="T44" fmla="*/ 398 w 400"/>
                <a:gd name="T45" fmla="*/ 271 h 368"/>
                <a:gd name="T46" fmla="*/ 286 w 400"/>
                <a:gd name="T47" fmla="*/ 367 h 368"/>
                <a:gd name="T48" fmla="*/ 280 w 400"/>
                <a:gd name="T49" fmla="*/ 368 h 368"/>
                <a:gd name="T50" fmla="*/ 104 w 400"/>
                <a:gd name="T51" fmla="*/ 368 h 368"/>
                <a:gd name="T52" fmla="*/ 99 w 400"/>
                <a:gd name="T53" fmla="*/ 366 h 368"/>
                <a:gd name="T54" fmla="*/ 3 w 400"/>
                <a:gd name="T55" fmla="*/ 270 h 368"/>
                <a:gd name="T56" fmla="*/ 0 w 400"/>
                <a:gd name="T57" fmla="*/ 264 h 368"/>
                <a:gd name="T58" fmla="*/ 0 w 400"/>
                <a:gd name="T59" fmla="*/ 120 h 368"/>
                <a:gd name="T60" fmla="*/ 2 w 400"/>
                <a:gd name="T61" fmla="*/ 115 h 368"/>
                <a:gd name="T62" fmla="*/ 98 w 400"/>
                <a:gd name="T63" fmla="*/ 3 h 368"/>
                <a:gd name="T64" fmla="*/ 104 w 400"/>
                <a:gd name="T65" fmla="*/ 0 h 368"/>
                <a:gd name="T66" fmla="*/ 280 w 400"/>
                <a:gd name="T6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0" h="368">
                  <a:moveTo>
                    <a:pt x="104" y="16"/>
                  </a:moveTo>
                  <a:lnTo>
                    <a:pt x="111" y="14"/>
                  </a:lnTo>
                  <a:lnTo>
                    <a:pt x="15" y="126"/>
                  </a:lnTo>
                  <a:lnTo>
                    <a:pt x="16" y="120"/>
                  </a:lnTo>
                  <a:lnTo>
                    <a:pt x="16" y="264"/>
                  </a:lnTo>
                  <a:lnTo>
                    <a:pt x="14" y="259"/>
                  </a:lnTo>
                  <a:lnTo>
                    <a:pt x="110" y="355"/>
                  </a:lnTo>
                  <a:lnTo>
                    <a:pt x="104" y="352"/>
                  </a:lnTo>
                  <a:lnTo>
                    <a:pt x="280" y="352"/>
                  </a:lnTo>
                  <a:lnTo>
                    <a:pt x="275" y="354"/>
                  </a:lnTo>
                  <a:lnTo>
                    <a:pt x="387" y="258"/>
                  </a:lnTo>
                  <a:lnTo>
                    <a:pt x="384" y="264"/>
                  </a:lnTo>
                  <a:lnTo>
                    <a:pt x="384" y="120"/>
                  </a:lnTo>
                  <a:lnTo>
                    <a:pt x="387" y="126"/>
                  </a:lnTo>
                  <a:lnTo>
                    <a:pt x="275" y="14"/>
                  </a:lnTo>
                  <a:lnTo>
                    <a:pt x="280" y="16"/>
                  </a:lnTo>
                  <a:lnTo>
                    <a:pt x="104" y="16"/>
                  </a:lnTo>
                  <a:close/>
                  <a:moveTo>
                    <a:pt x="280" y="0"/>
                  </a:moveTo>
                  <a:cubicBezTo>
                    <a:pt x="283" y="0"/>
                    <a:pt x="285" y="1"/>
                    <a:pt x="286" y="3"/>
                  </a:cubicBezTo>
                  <a:lnTo>
                    <a:pt x="398" y="115"/>
                  </a:lnTo>
                  <a:cubicBezTo>
                    <a:pt x="400" y="116"/>
                    <a:pt x="400" y="118"/>
                    <a:pt x="400" y="120"/>
                  </a:cubicBezTo>
                  <a:lnTo>
                    <a:pt x="400" y="264"/>
                  </a:lnTo>
                  <a:cubicBezTo>
                    <a:pt x="400" y="267"/>
                    <a:pt x="399" y="269"/>
                    <a:pt x="398" y="271"/>
                  </a:cubicBezTo>
                  <a:lnTo>
                    <a:pt x="286" y="367"/>
                  </a:lnTo>
                  <a:cubicBezTo>
                    <a:pt x="284" y="368"/>
                    <a:pt x="282" y="368"/>
                    <a:pt x="280" y="368"/>
                  </a:cubicBezTo>
                  <a:lnTo>
                    <a:pt x="104" y="368"/>
                  </a:lnTo>
                  <a:cubicBezTo>
                    <a:pt x="102" y="368"/>
                    <a:pt x="100" y="368"/>
                    <a:pt x="99" y="366"/>
                  </a:cubicBezTo>
                  <a:lnTo>
                    <a:pt x="3" y="270"/>
                  </a:lnTo>
                  <a:cubicBezTo>
                    <a:pt x="1" y="269"/>
                    <a:pt x="0" y="267"/>
                    <a:pt x="0" y="264"/>
                  </a:cubicBezTo>
                  <a:lnTo>
                    <a:pt x="0" y="120"/>
                  </a:lnTo>
                  <a:cubicBezTo>
                    <a:pt x="0" y="119"/>
                    <a:pt x="1" y="117"/>
                    <a:pt x="2" y="115"/>
                  </a:cubicBezTo>
                  <a:lnTo>
                    <a:pt x="98" y="3"/>
                  </a:lnTo>
                  <a:cubicBezTo>
                    <a:pt x="100" y="1"/>
                    <a:pt x="102" y="0"/>
                    <a:pt x="104" y="0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2" name="Rectangle 85"/>
            <p:cNvSpPr>
              <a:spLocks noChangeArrowheads="1"/>
            </p:cNvSpPr>
            <p:nvPr/>
          </p:nvSpPr>
          <p:spPr bwMode="auto">
            <a:xfrm>
              <a:off x="357" y="3311"/>
              <a:ext cx="8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</p:grpSp>
      <p:sp>
        <p:nvSpPr>
          <p:cNvPr id="86" name="Line 4"/>
          <p:cNvSpPr>
            <a:spLocks noChangeShapeType="1"/>
          </p:cNvSpPr>
          <p:nvPr/>
        </p:nvSpPr>
        <p:spPr bwMode="auto">
          <a:xfrm>
            <a:off x="609600" y="9906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685800" y="-4713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 b="1" dirty="0">
                <a:latin typeface="Comic Sans MS" pitchFamily="66" charset="0"/>
              </a:rPr>
              <a:t>Protocol</a:t>
            </a:r>
          </a:p>
        </p:txBody>
      </p:sp>
      <p:pic>
        <p:nvPicPr>
          <p:cNvPr id="593925" name="Picture 5" descr=" 2a_LTQ_F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1641475" cy="167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26" name="Picture 6" descr="LTQ_rear"/>
          <p:cNvPicPr>
            <a:picLocks noChangeAspect="1" noChangeArrowheads="1"/>
          </p:cNvPicPr>
          <p:nvPr/>
        </p:nvPicPr>
        <p:blipFill>
          <a:blip r:embed="rId3" cstate="print"/>
          <a:srcRect r="26860"/>
          <a:stretch>
            <a:fillRect/>
          </a:stretch>
        </p:blipFill>
        <p:spPr bwMode="auto">
          <a:xfrm>
            <a:off x="7581900" y="914400"/>
            <a:ext cx="990600" cy="9588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593927" name="Picture 7" descr="LTQ_HPLC_GC"/>
          <p:cNvPicPr>
            <a:picLocks noChangeAspect="1" noChangeArrowheads="1"/>
          </p:cNvPicPr>
          <p:nvPr/>
        </p:nvPicPr>
        <p:blipFill>
          <a:blip r:embed="rId4" cstate="print"/>
          <a:srcRect l="41551" t="16243" r="4660" b="14720"/>
          <a:stretch>
            <a:fillRect/>
          </a:stretch>
        </p:blipFill>
        <p:spPr bwMode="auto">
          <a:xfrm>
            <a:off x="6324600" y="914400"/>
            <a:ext cx="1066800" cy="9525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593928" name="Text Box 8"/>
          <p:cNvSpPr txBox="1">
            <a:spLocks noChangeArrowheads="1"/>
          </p:cNvSpPr>
          <p:nvPr/>
        </p:nvSpPr>
        <p:spPr bwMode="auto">
          <a:xfrm>
            <a:off x="3124200" y="3429000"/>
            <a:ext cx="3276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Arial" pitchFamily="34" charset="0"/>
              </a:rPr>
              <a:t> Isolate m/z </a:t>
            </a:r>
            <a:r>
              <a:rPr lang="en-US" sz="2000" b="0" dirty="0">
                <a:latin typeface="Arial" pitchFamily="34" charset="0"/>
                <a:cs typeface="Times New Roman" pitchFamily="18" charset="0"/>
              </a:rPr>
              <a:t>± 0.5 Da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000" b="0" dirty="0" smtClean="0">
                <a:latin typeface="Arial" pitchFamily="34" charset="0"/>
                <a:cs typeface="Times New Roman" pitchFamily="18" charset="0"/>
              </a:rPr>
              <a:t>60 </a:t>
            </a:r>
            <a:r>
              <a:rPr lang="en-US" sz="2000" b="0" dirty="0">
                <a:latin typeface="Arial" pitchFamily="34" charset="0"/>
                <a:cs typeface="Times New Roman" pitchFamily="18" charset="0"/>
              </a:rPr>
              <a:t>ms ETD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sz="2000" b="0" dirty="0" smtClean="0">
                <a:latin typeface="Arial" pitchFamily="34" charset="0"/>
                <a:cs typeface="Times New Roman" pitchFamily="18" charset="0"/>
              </a:rPr>
              <a:t>~ </a:t>
            </a:r>
            <a:r>
              <a:rPr lang="en-US" sz="2000" b="0" dirty="0">
                <a:latin typeface="Arial" pitchFamily="34" charset="0"/>
                <a:cs typeface="Times New Roman" pitchFamily="18" charset="0"/>
              </a:rPr>
              <a:t>3 min acquisition</a:t>
            </a:r>
            <a:endParaRPr lang="en-US" sz="2000" b="0" dirty="0">
              <a:latin typeface="Arial" pitchFamily="34" charset="0"/>
            </a:endParaRPr>
          </a:p>
        </p:txBody>
      </p:sp>
      <p:sp>
        <p:nvSpPr>
          <p:cNvPr id="593929" name="Text Box 9"/>
          <p:cNvSpPr txBox="1">
            <a:spLocks noChangeArrowheads="1"/>
          </p:cNvSpPr>
          <p:nvPr/>
        </p:nvSpPr>
        <p:spPr bwMode="auto">
          <a:xfrm>
            <a:off x="2286000" y="1143000"/>
            <a:ext cx="411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0" dirty="0" err="1"/>
              <a:t>Glu</a:t>
            </a:r>
            <a:r>
              <a:rPr lang="en-US" sz="2400" b="0" dirty="0"/>
              <a:t>-C generated </a:t>
            </a:r>
            <a:br>
              <a:rPr lang="en-US" sz="2400" b="0" dirty="0"/>
            </a:br>
            <a:r>
              <a:rPr lang="en-US" sz="2400" b="0" dirty="0"/>
              <a:t>N-terminal H3 peptide (1-50)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867400" y="5103813"/>
            <a:ext cx="3189288" cy="1601787"/>
            <a:chOff x="1547" y="1440"/>
            <a:chExt cx="2009" cy="1009"/>
          </a:xfrm>
        </p:grpSpPr>
        <p:sp>
          <p:nvSpPr>
            <p:cNvPr id="593931" name="Line 11"/>
            <p:cNvSpPr>
              <a:spLocks noChangeShapeType="1"/>
            </p:cNvSpPr>
            <p:nvPr/>
          </p:nvSpPr>
          <p:spPr bwMode="auto">
            <a:xfrm>
              <a:off x="1547" y="2377"/>
              <a:ext cx="200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932" name="Rectangle 12"/>
            <p:cNvSpPr>
              <a:spLocks noChangeArrowheads="1"/>
            </p:cNvSpPr>
            <p:nvPr/>
          </p:nvSpPr>
          <p:spPr bwMode="auto">
            <a:xfrm>
              <a:off x="2518" y="2372"/>
              <a:ext cx="103" cy="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800" b="0">
                  <a:latin typeface="Arial" pitchFamily="34" charset="0"/>
                </a:rPr>
                <a:t>m/z</a:t>
              </a:r>
            </a:p>
          </p:txBody>
        </p:sp>
        <p:sp>
          <p:nvSpPr>
            <p:cNvPr id="593933" name="Line 13"/>
            <p:cNvSpPr>
              <a:spLocks noChangeShapeType="1"/>
            </p:cNvSpPr>
            <p:nvPr/>
          </p:nvSpPr>
          <p:spPr bwMode="auto">
            <a:xfrm flipV="1">
              <a:off x="1547" y="1443"/>
              <a:ext cx="1" cy="9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934" name="Freeform 14"/>
            <p:cNvSpPr>
              <a:spLocks/>
            </p:cNvSpPr>
            <p:nvPr/>
          </p:nvSpPr>
          <p:spPr bwMode="auto">
            <a:xfrm>
              <a:off x="1547" y="1443"/>
              <a:ext cx="2008" cy="932"/>
            </a:xfrm>
            <a:custGeom>
              <a:avLst/>
              <a:gdLst/>
              <a:ahLst/>
              <a:cxnLst>
                <a:cxn ang="0">
                  <a:pos x="24" y="725"/>
                </a:cxn>
                <a:cxn ang="0">
                  <a:pos x="48" y="722"/>
                </a:cxn>
                <a:cxn ang="0">
                  <a:pos x="73" y="725"/>
                </a:cxn>
                <a:cxn ang="0">
                  <a:pos x="97" y="725"/>
                </a:cxn>
                <a:cxn ang="0">
                  <a:pos x="122" y="723"/>
                </a:cxn>
                <a:cxn ang="0">
                  <a:pos x="146" y="725"/>
                </a:cxn>
                <a:cxn ang="0">
                  <a:pos x="171" y="722"/>
                </a:cxn>
                <a:cxn ang="0">
                  <a:pos x="195" y="725"/>
                </a:cxn>
                <a:cxn ang="0">
                  <a:pos x="220" y="591"/>
                </a:cxn>
                <a:cxn ang="0">
                  <a:pos x="244" y="709"/>
                </a:cxn>
                <a:cxn ang="0">
                  <a:pos x="269" y="716"/>
                </a:cxn>
                <a:cxn ang="0">
                  <a:pos x="293" y="474"/>
                </a:cxn>
                <a:cxn ang="0">
                  <a:pos x="318" y="720"/>
                </a:cxn>
                <a:cxn ang="0">
                  <a:pos x="342" y="725"/>
                </a:cxn>
                <a:cxn ang="0">
                  <a:pos x="367" y="725"/>
                </a:cxn>
                <a:cxn ang="0">
                  <a:pos x="391" y="725"/>
                </a:cxn>
                <a:cxn ang="0">
                  <a:pos x="416" y="723"/>
                </a:cxn>
                <a:cxn ang="0">
                  <a:pos x="440" y="714"/>
                </a:cxn>
                <a:cxn ang="0">
                  <a:pos x="465" y="711"/>
                </a:cxn>
                <a:cxn ang="0">
                  <a:pos x="489" y="725"/>
                </a:cxn>
                <a:cxn ang="0">
                  <a:pos x="514" y="725"/>
                </a:cxn>
                <a:cxn ang="0">
                  <a:pos x="538" y="709"/>
                </a:cxn>
                <a:cxn ang="0">
                  <a:pos x="563" y="725"/>
                </a:cxn>
                <a:cxn ang="0">
                  <a:pos x="587" y="714"/>
                </a:cxn>
                <a:cxn ang="0">
                  <a:pos x="612" y="725"/>
                </a:cxn>
                <a:cxn ang="0">
                  <a:pos x="636" y="725"/>
                </a:cxn>
                <a:cxn ang="0">
                  <a:pos x="661" y="725"/>
                </a:cxn>
                <a:cxn ang="0">
                  <a:pos x="685" y="705"/>
                </a:cxn>
                <a:cxn ang="0">
                  <a:pos x="710" y="710"/>
                </a:cxn>
                <a:cxn ang="0">
                  <a:pos x="734" y="725"/>
                </a:cxn>
                <a:cxn ang="0">
                  <a:pos x="759" y="725"/>
                </a:cxn>
                <a:cxn ang="0">
                  <a:pos x="783" y="714"/>
                </a:cxn>
                <a:cxn ang="0">
                  <a:pos x="808" y="701"/>
                </a:cxn>
                <a:cxn ang="0">
                  <a:pos x="832" y="725"/>
                </a:cxn>
                <a:cxn ang="0">
                  <a:pos x="857" y="725"/>
                </a:cxn>
                <a:cxn ang="0">
                  <a:pos x="881" y="701"/>
                </a:cxn>
                <a:cxn ang="0">
                  <a:pos x="906" y="699"/>
                </a:cxn>
                <a:cxn ang="0">
                  <a:pos x="930" y="713"/>
                </a:cxn>
                <a:cxn ang="0">
                  <a:pos x="955" y="725"/>
                </a:cxn>
                <a:cxn ang="0">
                  <a:pos x="979" y="725"/>
                </a:cxn>
                <a:cxn ang="0">
                  <a:pos x="1004" y="723"/>
                </a:cxn>
                <a:cxn ang="0">
                  <a:pos x="1028" y="706"/>
                </a:cxn>
                <a:cxn ang="0">
                  <a:pos x="1053" y="725"/>
                </a:cxn>
                <a:cxn ang="0">
                  <a:pos x="1077" y="725"/>
                </a:cxn>
                <a:cxn ang="0">
                  <a:pos x="1102" y="725"/>
                </a:cxn>
                <a:cxn ang="0">
                  <a:pos x="1126" y="713"/>
                </a:cxn>
                <a:cxn ang="0">
                  <a:pos x="1151" y="725"/>
                </a:cxn>
                <a:cxn ang="0">
                  <a:pos x="1175" y="725"/>
                </a:cxn>
                <a:cxn ang="0">
                  <a:pos x="1200" y="725"/>
                </a:cxn>
                <a:cxn ang="0">
                  <a:pos x="1224" y="698"/>
                </a:cxn>
                <a:cxn ang="0">
                  <a:pos x="1249" y="608"/>
                </a:cxn>
                <a:cxn ang="0">
                  <a:pos x="1273" y="725"/>
                </a:cxn>
                <a:cxn ang="0">
                  <a:pos x="1298" y="725"/>
                </a:cxn>
                <a:cxn ang="0">
                  <a:pos x="1322" y="725"/>
                </a:cxn>
                <a:cxn ang="0">
                  <a:pos x="1347" y="684"/>
                </a:cxn>
                <a:cxn ang="0">
                  <a:pos x="1371" y="725"/>
                </a:cxn>
                <a:cxn ang="0">
                  <a:pos x="1396" y="725"/>
                </a:cxn>
                <a:cxn ang="0">
                  <a:pos x="1420" y="706"/>
                </a:cxn>
                <a:cxn ang="0">
                  <a:pos x="1445" y="725"/>
                </a:cxn>
                <a:cxn ang="0">
                  <a:pos x="1469" y="686"/>
                </a:cxn>
                <a:cxn ang="0">
                  <a:pos x="1494" y="704"/>
                </a:cxn>
                <a:cxn ang="0">
                  <a:pos x="1518" y="725"/>
                </a:cxn>
                <a:cxn ang="0">
                  <a:pos x="1543" y="725"/>
                </a:cxn>
              </a:cxnLst>
              <a:rect l="0" t="0" r="r" b="b"/>
              <a:pathLst>
                <a:path w="1558" h="725">
                  <a:moveTo>
                    <a:pt x="0" y="725"/>
                  </a:moveTo>
                  <a:lnTo>
                    <a:pt x="0" y="724"/>
                  </a:lnTo>
                  <a:lnTo>
                    <a:pt x="1" y="724"/>
                  </a:lnTo>
                  <a:lnTo>
                    <a:pt x="1" y="725"/>
                  </a:lnTo>
                  <a:lnTo>
                    <a:pt x="2" y="725"/>
                  </a:lnTo>
                  <a:lnTo>
                    <a:pt x="2" y="725"/>
                  </a:lnTo>
                  <a:lnTo>
                    <a:pt x="3" y="725"/>
                  </a:lnTo>
                  <a:lnTo>
                    <a:pt x="3" y="722"/>
                  </a:lnTo>
                  <a:lnTo>
                    <a:pt x="4" y="725"/>
                  </a:lnTo>
                  <a:lnTo>
                    <a:pt x="4" y="0"/>
                  </a:lnTo>
                  <a:lnTo>
                    <a:pt x="5" y="620"/>
                  </a:lnTo>
                  <a:lnTo>
                    <a:pt x="5" y="725"/>
                  </a:lnTo>
                  <a:lnTo>
                    <a:pt x="6" y="712"/>
                  </a:lnTo>
                  <a:lnTo>
                    <a:pt x="6" y="725"/>
                  </a:lnTo>
                  <a:lnTo>
                    <a:pt x="7" y="725"/>
                  </a:lnTo>
                  <a:lnTo>
                    <a:pt x="7" y="721"/>
                  </a:lnTo>
                  <a:lnTo>
                    <a:pt x="8" y="725"/>
                  </a:lnTo>
                  <a:lnTo>
                    <a:pt x="8" y="724"/>
                  </a:lnTo>
                  <a:lnTo>
                    <a:pt x="9" y="720"/>
                  </a:lnTo>
                  <a:lnTo>
                    <a:pt x="9" y="725"/>
                  </a:lnTo>
                  <a:lnTo>
                    <a:pt x="10" y="725"/>
                  </a:lnTo>
                  <a:lnTo>
                    <a:pt x="10" y="703"/>
                  </a:lnTo>
                  <a:lnTo>
                    <a:pt x="11" y="722"/>
                  </a:lnTo>
                  <a:lnTo>
                    <a:pt x="11" y="725"/>
                  </a:lnTo>
                  <a:lnTo>
                    <a:pt x="12" y="723"/>
                  </a:lnTo>
                  <a:lnTo>
                    <a:pt x="12" y="725"/>
                  </a:lnTo>
                  <a:lnTo>
                    <a:pt x="13" y="722"/>
                  </a:lnTo>
                  <a:lnTo>
                    <a:pt x="13" y="725"/>
                  </a:lnTo>
                  <a:lnTo>
                    <a:pt x="14" y="717"/>
                  </a:lnTo>
                  <a:lnTo>
                    <a:pt x="14" y="725"/>
                  </a:lnTo>
                  <a:lnTo>
                    <a:pt x="15" y="725"/>
                  </a:lnTo>
                  <a:lnTo>
                    <a:pt x="15" y="725"/>
                  </a:lnTo>
                  <a:lnTo>
                    <a:pt x="16" y="725"/>
                  </a:lnTo>
                  <a:lnTo>
                    <a:pt x="16" y="723"/>
                  </a:lnTo>
                  <a:lnTo>
                    <a:pt x="17" y="725"/>
                  </a:lnTo>
                  <a:lnTo>
                    <a:pt x="17" y="717"/>
                  </a:lnTo>
                  <a:lnTo>
                    <a:pt x="18" y="720"/>
                  </a:lnTo>
                  <a:lnTo>
                    <a:pt x="18" y="725"/>
                  </a:lnTo>
                  <a:lnTo>
                    <a:pt x="19" y="725"/>
                  </a:lnTo>
                  <a:lnTo>
                    <a:pt x="19" y="724"/>
                  </a:lnTo>
                  <a:lnTo>
                    <a:pt x="20" y="725"/>
                  </a:lnTo>
                  <a:lnTo>
                    <a:pt x="20" y="725"/>
                  </a:lnTo>
                  <a:lnTo>
                    <a:pt x="21" y="725"/>
                  </a:lnTo>
                  <a:lnTo>
                    <a:pt x="21" y="724"/>
                  </a:lnTo>
                  <a:lnTo>
                    <a:pt x="22" y="725"/>
                  </a:lnTo>
                  <a:lnTo>
                    <a:pt x="22" y="725"/>
                  </a:lnTo>
                  <a:lnTo>
                    <a:pt x="23" y="724"/>
                  </a:lnTo>
                  <a:lnTo>
                    <a:pt x="23" y="725"/>
                  </a:lnTo>
                  <a:lnTo>
                    <a:pt x="24" y="725"/>
                  </a:lnTo>
                  <a:lnTo>
                    <a:pt x="24" y="724"/>
                  </a:lnTo>
                  <a:lnTo>
                    <a:pt x="25" y="725"/>
                  </a:lnTo>
                  <a:lnTo>
                    <a:pt x="25" y="725"/>
                  </a:lnTo>
                  <a:lnTo>
                    <a:pt x="26" y="725"/>
                  </a:lnTo>
                  <a:lnTo>
                    <a:pt x="26" y="725"/>
                  </a:lnTo>
                  <a:lnTo>
                    <a:pt x="27" y="721"/>
                  </a:lnTo>
                  <a:lnTo>
                    <a:pt x="27" y="725"/>
                  </a:lnTo>
                  <a:lnTo>
                    <a:pt x="28" y="719"/>
                  </a:lnTo>
                  <a:lnTo>
                    <a:pt x="28" y="725"/>
                  </a:lnTo>
                  <a:lnTo>
                    <a:pt x="29" y="721"/>
                  </a:lnTo>
                  <a:lnTo>
                    <a:pt x="29" y="725"/>
                  </a:lnTo>
                  <a:lnTo>
                    <a:pt x="30" y="725"/>
                  </a:lnTo>
                  <a:lnTo>
                    <a:pt x="30" y="721"/>
                  </a:lnTo>
                  <a:lnTo>
                    <a:pt x="31" y="722"/>
                  </a:lnTo>
                  <a:lnTo>
                    <a:pt x="31" y="725"/>
                  </a:lnTo>
                  <a:lnTo>
                    <a:pt x="32" y="725"/>
                  </a:lnTo>
                  <a:lnTo>
                    <a:pt x="32" y="720"/>
                  </a:lnTo>
                  <a:lnTo>
                    <a:pt x="33" y="725"/>
                  </a:lnTo>
                  <a:lnTo>
                    <a:pt x="33" y="725"/>
                  </a:lnTo>
                  <a:lnTo>
                    <a:pt x="34" y="725"/>
                  </a:lnTo>
                  <a:lnTo>
                    <a:pt x="34" y="722"/>
                  </a:lnTo>
                  <a:lnTo>
                    <a:pt x="35" y="725"/>
                  </a:lnTo>
                  <a:lnTo>
                    <a:pt x="35" y="725"/>
                  </a:lnTo>
                  <a:lnTo>
                    <a:pt x="36" y="725"/>
                  </a:lnTo>
                  <a:lnTo>
                    <a:pt x="36" y="723"/>
                  </a:lnTo>
                  <a:lnTo>
                    <a:pt x="37" y="725"/>
                  </a:lnTo>
                  <a:lnTo>
                    <a:pt x="37" y="723"/>
                  </a:lnTo>
                  <a:lnTo>
                    <a:pt x="38" y="725"/>
                  </a:lnTo>
                  <a:lnTo>
                    <a:pt x="38" y="724"/>
                  </a:lnTo>
                  <a:lnTo>
                    <a:pt x="39" y="725"/>
                  </a:lnTo>
                  <a:lnTo>
                    <a:pt x="39" y="722"/>
                  </a:lnTo>
                  <a:lnTo>
                    <a:pt x="40" y="722"/>
                  </a:lnTo>
                  <a:lnTo>
                    <a:pt x="40" y="725"/>
                  </a:lnTo>
                  <a:lnTo>
                    <a:pt x="41" y="725"/>
                  </a:lnTo>
                  <a:lnTo>
                    <a:pt x="41" y="715"/>
                  </a:lnTo>
                  <a:lnTo>
                    <a:pt x="42" y="472"/>
                  </a:lnTo>
                  <a:lnTo>
                    <a:pt x="42" y="725"/>
                  </a:lnTo>
                  <a:lnTo>
                    <a:pt x="43" y="670"/>
                  </a:lnTo>
                  <a:lnTo>
                    <a:pt x="43" y="725"/>
                  </a:lnTo>
                  <a:lnTo>
                    <a:pt x="44" y="709"/>
                  </a:lnTo>
                  <a:lnTo>
                    <a:pt x="44" y="725"/>
                  </a:lnTo>
                  <a:lnTo>
                    <a:pt x="45" y="725"/>
                  </a:lnTo>
                  <a:lnTo>
                    <a:pt x="45" y="725"/>
                  </a:lnTo>
                  <a:lnTo>
                    <a:pt x="46" y="725"/>
                  </a:lnTo>
                  <a:lnTo>
                    <a:pt x="46" y="725"/>
                  </a:lnTo>
                  <a:lnTo>
                    <a:pt x="47" y="725"/>
                  </a:lnTo>
                  <a:lnTo>
                    <a:pt x="47" y="725"/>
                  </a:lnTo>
                  <a:lnTo>
                    <a:pt x="48" y="725"/>
                  </a:lnTo>
                  <a:lnTo>
                    <a:pt x="48" y="722"/>
                  </a:lnTo>
                  <a:lnTo>
                    <a:pt x="49" y="725"/>
                  </a:lnTo>
                  <a:lnTo>
                    <a:pt x="49" y="723"/>
                  </a:lnTo>
                  <a:lnTo>
                    <a:pt x="50" y="720"/>
                  </a:lnTo>
                  <a:lnTo>
                    <a:pt x="50" y="725"/>
                  </a:lnTo>
                  <a:lnTo>
                    <a:pt x="51" y="725"/>
                  </a:lnTo>
                  <a:lnTo>
                    <a:pt x="51" y="725"/>
                  </a:lnTo>
                  <a:lnTo>
                    <a:pt x="52" y="725"/>
                  </a:lnTo>
                  <a:lnTo>
                    <a:pt x="52" y="725"/>
                  </a:lnTo>
                  <a:lnTo>
                    <a:pt x="53" y="725"/>
                  </a:lnTo>
                  <a:lnTo>
                    <a:pt x="53" y="719"/>
                  </a:lnTo>
                  <a:lnTo>
                    <a:pt x="54" y="725"/>
                  </a:lnTo>
                  <a:lnTo>
                    <a:pt x="54" y="583"/>
                  </a:lnTo>
                  <a:lnTo>
                    <a:pt x="55" y="563"/>
                  </a:lnTo>
                  <a:lnTo>
                    <a:pt x="55" y="725"/>
                  </a:lnTo>
                  <a:lnTo>
                    <a:pt x="56" y="709"/>
                  </a:lnTo>
                  <a:lnTo>
                    <a:pt x="56" y="725"/>
                  </a:lnTo>
                  <a:lnTo>
                    <a:pt x="57" y="702"/>
                  </a:lnTo>
                  <a:lnTo>
                    <a:pt x="57" y="725"/>
                  </a:lnTo>
                  <a:lnTo>
                    <a:pt x="58" y="716"/>
                  </a:lnTo>
                  <a:lnTo>
                    <a:pt x="58" y="725"/>
                  </a:lnTo>
                  <a:lnTo>
                    <a:pt x="59" y="722"/>
                  </a:lnTo>
                  <a:lnTo>
                    <a:pt x="59" y="725"/>
                  </a:lnTo>
                  <a:lnTo>
                    <a:pt x="60" y="725"/>
                  </a:lnTo>
                  <a:lnTo>
                    <a:pt x="60" y="715"/>
                  </a:lnTo>
                  <a:lnTo>
                    <a:pt x="61" y="723"/>
                  </a:lnTo>
                  <a:lnTo>
                    <a:pt x="61" y="725"/>
                  </a:lnTo>
                  <a:lnTo>
                    <a:pt x="62" y="725"/>
                  </a:lnTo>
                  <a:lnTo>
                    <a:pt x="62" y="722"/>
                  </a:lnTo>
                  <a:lnTo>
                    <a:pt x="63" y="725"/>
                  </a:lnTo>
                  <a:lnTo>
                    <a:pt x="63" y="717"/>
                  </a:lnTo>
                  <a:lnTo>
                    <a:pt x="64" y="717"/>
                  </a:lnTo>
                  <a:lnTo>
                    <a:pt x="64" y="725"/>
                  </a:lnTo>
                  <a:lnTo>
                    <a:pt x="65" y="724"/>
                  </a:lnTo>
                  <a:lnTo>
                    <a:pt x="65" y="725"/>
                  </a:lnTo>
                  <a:lnTo>
                    <a:pt x="66" y="725"/>
                  </a:lnTo>
                  <a:lnTo>
                    <a:pt x="66" y="723"/>
                  </a:lnTo>
                  <a:lnTo>
                    <a:pt x="67" y="725"/>
                  </a:lnTo>
                  <a:lnTo>
                    <a:pt x="67" y="706"/>
                  </a:lnTo>
                  <a:lnTo>
                    <a:pt x="68" y="723"/>
                  </a:lnTo>
                  <a:lnTo>
                    <a:pt x="68" y="725"/>
                  </a:lnTo>
                  <a:lnTo>
                    <a:pt x="69" y="725"/>
                  </a:lnTo>
                  <a:lnTo>
                    <a:pt x="69" y="721"/>
                  </a:lnTo>
                  <a:lnTo>
                    <a:pt x="70" y="725"/>
                  </a:lnTo>
                  <a:lnTo>
                    <a:pt x="70" y="716"/>
                  </a:lnTo>
                  <a:lnTo>
                    <a:pt x="71" y="725"/>
                  </a:lnTo>
                  <a:lnTo>
                    <a:pt x="71" y="719"/>
                  </a:lnTo>
                  <a:lnTo>
                    <a:pt x="72" y="725"/>
                  </a:lnTo>
                  <a:lnTo>
                    <a:pt x="72" y="725"/>
                  </a:lnTo>
                  <a:lnTo>
                    <a:pt x="73" y="725"/>
                  </a:lnTo>
                  <a:lnTo>
                    <a:pt x="73" y="725"/>
                  </a:lnTo>
                  <a:lnTo>
                    <a:pt x="74" y="725"/>
                  </a:lnTo>
                  <a:lnTo>
                    <a:pt x="74" y="724"/>
                  </a:lnTo>
                  <a:lnTo>
                    <a:pt x="75" y="725"/>
                  </a:lnTo>
                  <a:lnTo>
                    <a:pt x="75" y="720"/>
                  </a:lnTo>
                  <a:lnTo>
                    <a:pt x="76" y="725"/>
                  </a:lnTo>
                  <a:lnTo>
                    <a:pt x="76" y="725"/>
                  </a:lnTo>
                  <a:lnTo>
                    <a:pt x="77" y="725"/>
                  </a:lnTo>
                  <a:lnTo>
                    <a:pt x="77" y="721"/>
                  </a:lnTo>
                  <a:lnTo>
                    <a:pt x="78" y="714"/>
                  </a:lnTo>
                  <a:lnTo>
                    <a:pt x="78" y="725"/>
                  </a:lnTo>
                  <a:lnTo>
                    <a:pt x="79" y="718"/>
                  </a:lnTo>
                  <a:lnTo>
                    <a:pt x="79" y="725"/>
                  </a:lnTo>
                  <a:lnTo>
                    <a:pt x="80" y="722"/>
                  </a:lnTo>
                  <a:lnTo>
                    <a:pt x="80" y="725"/>
                  </a:lnTo>
                  <a:lnTo>
                    <a:pt x="81" y="725"/>
                  </a:lnTo>
                  <a:lnTo>
                    <a:pt x="81" y="725"/>
                  </a:lnTo>
                  <a:lnTo>
                    <a:pt x="82" y="725"/>
                  </a:lnTo>
                  <a:lnTo>
                    <a:pt x="82" y="719"/>
                  </a:lnTo>
                  <a:lnTo>
                    <a:pt x="83" y="589"/>
                  </a:lnTo>
                  <a:lnTo>
                    <a:pt x="83" y="725"/>
                  </a:lnTo>
                  <a:lnTo>
                    <a:pt x="84" y="725"/>
                  </a:lnTo>
                  <a:lnTo>
                    <a:pt x="84" y="687"/>
                  </a:lnTo>
                  <a:lnTo>
                    <a:pt x="85" y="721"/>
                  </a:lnTo>
                  <a:lnTo>
                    <a:pt x="85" y="725"/>
                  </a:lnTo>
                  <a:lnTo>
                    <a:pt x="86" y="725"/>
                  </a:lnTo>
                  <a:lnTo>
                    <a:pt x="86" y="725"/>
                  </a:lnTo>
                  <a:lnTo>
                    <a:pt x="87" y="725"/>
                  </a:lnTo>
                  <a:lnTo>
                    <a:pt x="87" y="725"/>
                  </a:lnTo>
                  <a:lnTo>
                    <a:pt x="88" y="725"/>
                  </a:lnTo>
                  <a:lnTo>
                    <a:pt x="88" y="725"/>
                  </a:lnTo>
                  <a:lnTo>
                    <a:pt x="89" y="725"/>
                  </a:lnTo>
                  <a:lnTo>
                    <a:pt x="89" y="725"/>
                  </a:lnTo>
                  <a:lnTo>
                    <a:pt x="90" y="725"/>
                  </a:lnTo>
                  <a:lnTo>
                    <a:pt x="90" y="716"/>
                  </a:lnTo>
                  <a:lnTo>
                    <a:pt x="91" y="724"/>
                  </a:lnTo>
                  <a:lnTo>
                    <a:pt x="91" y="725"/>
                  </a:lnTo>
                  <a:lnTo>
                    <a:pt x="92" y="722"/>
                  </a:lnTo>
                  <a:lnTo>
                    <a:pt x="92" y="725"/>
                  </a:lnTo>
                  <a:lnTo>
                    <a:pt x="93" y="725"/>
                  </a:lnTo>
                  <a:lnTo>
                    <a:pt x="93" y="641"/>
                  </a:lnTo>
                  <a:lnTo>
                    <a:pt x="94" y="103"/>
                  </a:lnTo>
                  <a:lnTo>
                    <a:pt x="94" y="725"/>
                  </a:lnTo>
                  <a:lnTo>
                    <a:pt x="95" y="568"/>
                  </a:lnTo>
                  <a:lnTo>
                    <a:pt x="95" y="725"/>
                  </a:lnTo>
                  <a:lnTo>
                    <a:pt x="96" y="722"/>
                  </a:lnTo>
                  <a:lnTo>
                    <a:pt x="96" y="725"/>
                  </a:lnTo>
                  <a:lnTo>
                    <a:pt x="97" y="722"/>
                  </a:lnTo>
                  <a:lnTo>
                    <a:pt x="97" y="725"/>
                  </a:lnTo>
                  <a:lnTo>
                    <a:pt x="98" y="725"/>
                  </a:lnTo>
                  <a:lnTo>
                    <a:pt x="98" y="725"/>
                  </a:lnTo>
                  <a:lnTo>
                    <a:pt x="99" y="725"/>
                  </a:lnTo>
                  <a:lnTo>
                    <a:pt x="99" y="722"/>
                  </a:lnTo>
                  <a:lnTo>
                    <a:pt x="100" y="725"/>
                  </a:lnTo>
                  <a:lnTo>
                    <a:pt x="100" y="725"/>
                  </a:lnTo>
                  <a:lnTo>
                    <a:pt x="101" y="725"/>
                  </a:lnTo>
                  <a:lnTo>
                    <a:pt x="101" y="725"/>
                  </a:lnTo>
                  <a:lnTo>
                    <a:pt x="102" y="722"/>
                  </a:lnTo>
                  <a:lnTo>
                    <a:pt x="102" y="725"/>
                  </a:lnTo>
                  <a:lnTo>
                    <a:pt x="103" y="706"/>
                  </a:lnTo>
                  <a:lnTo>
                    <a:pt x="103" y="725"/>
                  </a:lnTo>
                  <a:lnTo>
                    <a:pt x="104" y="719"/>
                  </a:lnTo>
                  <a:lnTo>
                    <a:pt x="104" y="725"/>
                  </a:lnTo>
                  <a:lnTo>
                    <a:pt x="105" y="725"/>
                  </a:lnTo>
                  <a:lnTo>
                    <a:pt x="105" y="712"/>
                  </a:lnTo>
                  <a:lnTo>
                    <a:pt x="106" y="721"/>
                  </a:lnTo>
                  <a:lnTo>
                    <a:pt x="106" y="725"/>
                  </a:lnTo>
                  <a:lnTo>
                    <a:pt x="107" y="724"/>
                  </a:lnTo>
                  <a:lnTo>
                    <a:pt x="107" y="725"/>
                  </a:lnTo>
                  <a:lnTo>
                    <a:pt x="108" y="724"/>
                  </a:lnTo>
                  <a:lnTo>
                    <a:pt x="108" y="725"/>
                  </a:lnTo>
                  <a:lnTo>
                    <a:pt x="109" y="725"/>
                  </a:lnTo>
                  <a:lnTo>
                    <a:pt x="109" y="720"/>
                  </a:lnTo>
                  <a:lnTo>
                    <a:pt x="110" y="718"/>
                  </a:lnTo>
                  <a:lnTo>
                    <a:pt x="110" y="725"/>
                  </a:lnTo>
                  <a:lnTo>
                    <a:pt x="111" y="642"/>
                  </a:lnTo>
                  <a:lnTo>
                    <a:pt x="111" y="725"/>
                  </a:lnTo>
                  <a:lnTo>
                    <a:pt x="112" y="683"/>
                  </a:lnTo>
                  <a:lnTo>
                    <a:pt x="112" y="725"/>
                  </a:lnTo>
                  <a:lnTo>
                    <a:pt x="113" y="724"/>
                  </a:lnTo>
                  <a:lnTo>
                    <a:pt x="113" y="725"/>
                  </a:lnTo>
                  <a:lnTo>
                    <a:pt x="114" y="725"/>
                  </a:lnTo>
                  <a:lnTo>
                    <a:pt x="114" y="725"/>
                  </a:lnTo>
                  <a:lnTo>
                    <a:pt x="115" y="725"/>
                  </a:lnTo>
                  <a:lnTo>
                    <a:pt x="115" y="725"/>
                  </a:lnTo>
                  <a:lnTo>
                    <a:pt x="116" y="725"/>
                  </a:lnTo>
                  <a:lnTo>
                    <a:pt x="116" y="723"/>
                  </a:lnTo>
                  <a:lnTo>
                    <a:pt x="117" y="725"/>
                  </a:lnTo>
                  <a:lnTo>
                    <a:pt x="117" y="716"/>
                  </a:lnTo>
                  <a:lnTo>
                    <a:pt x="118" y="714"/>
                  </a:lnTo>
                  <a:lnTo>
                    <a:pt x="118" y="725"/>
                  </a:lnTo>
                  <a:lnTo>
                    <a:pt x="119" y="718"/>
                  </a:lnTo>
                  <a:lnTo>
                    <a:pt x="119" y="725"/>
                  </a:lnTo>
                  <a:lnTo>
                    <a:pt x="120" y="725"/>
                  </a:lnTo>
                  <a:lnTo>
                    <a:pt x="120" y="725"/>
                  </a:lnTo>
                  <a:lnTo>
                    <a:pt x="121" y="725"/>
                  </a:lnTo>
                  <a:lnTo>
                    <a:pt x="121" y="725"/>
                  </a:lnTo>
                  <a:lnTo>
                    <a:pt x="122" y="723"/>
                  </a:lnTo>
                  <a:lnTo>
                    <a:pt x="122" y="725"/>
                  </a:lnTo>
                  <a:lnTo>
                    <a:pt x="123" y="725"/>
                  </a:lnTo>
                  <a:lnTo>
                    <a:pt x="123" y="724"/>
                  </a:lnTo>
                  <a:lnTo>
                    <a:pt x="124" y="724"/>
                  </a:lnTo>
                  <a:lnTo>
                    <a:pt x="124" y="725"/>
                  </a:lnTo>
                  <a:lnTo>
                    <a:pt x="125" y="723"/>
                  </a:lnTo>
                  <a:lnTo>
                    <a:pt x="125" y="725"/>
                  </a:lnTo>
                  <a:lnTo>
                    <a:pt x="126" y="725"/>
                  </a:lnTo>
                  <a:lnTo>
                    <a:pt x="126" y="725"/>
                  </a:lnTo>
                  <a:lnTo>
                    <a:pt x="127" y="725"/>
                  </a:lnTo>
                  <a:lnTo>
                    <a:pt x="127" y="724"/>
                  </a:lnTo>
                  <a:lnTo>
                    <a:pt x="128" y="723"/>
                  </a:lnTo>
                  <a:lnTo>
                    <a:pt x="128" y="725"/>
                  </a:lnTo>
                  <a:lnTo>
                    <a:pt x="129" y="725"/>
                  </a:lnTo>
                  <a:lnTo>
                    <a:pt x="129" y="721"/>
                  </a:lnTo>
                  <a:lnTo>
                    <a:pt x="130" y="725"/>
                  </a:lnTo>
                  <a:lnTo>
                    <a:pt x="130" y="722"/>
                  </a:lnTo>
                  <a:lnTo>
                    <a:pt x="131" y="725"/>
                  </a:lnTo>
                  <a:lnTo>
                    <a:pt x="131" y="717"/>
                  </a:lnTo>
                  <a:lnTo>
                    <a:pt x="132" y="723"/>
                  </a:lnTo>
                  <a:lnTo>
                    <a:pt x="132" y="725"/>
                  </a:lnTo>
                  <a:lnTo>
                    <a:pt x="133" y="723"/>
                  </a:lnTo>
                  <a:lnTo>
                    <a:pt x="133" y="725"/>
                  </a:lnTo>
                  <a:lnTo>
                    <a:pt x="134" y="725"/>
                  </a:lnTo>
                  <a:lnTo>
                    <a:pt x="134" y="725"/>
                  </a:lnTo>
                  <a:lnTo>
                    <a:pt x="135" y="725"/>
                  </a:lnTo>
                  <a:lnTo>
                    <a:pt x="135" y="725"/>
                  </a:lnTo>
                  <a:lnTo>
                    <a:pt x="136" y="725"/>
                  </a:lnTo>
                  <a:lnTo>
                    <a:pt x="136" y="724"/>
                  </a:lnTo>
                  <a:lnTo>
                    <a:pt x="137" y="725"/>
                  </a:lnTo>
                  <a:lnTo>
                    <a:pt x="137" y="687"/>
                  </a:lnTo>
                  <a:lnTo>
                    <a:pt x="138" y="721"/>
                  </a:lnTo>
                  <a:lnTo>
                    <a:pt x="138" y="725"/>
                  </a:lnTo>
                  <a:lnTo>
                    <a:pt x="139" y="725"/>
                  </a:lnTo>
                  <a:lnTo>
                    <a:pt x="139" y="723"/>
                  </a:lnTo>
                  <a:lnTo>
                    <a:pt x="140" y="725"/>
                  </a:lnTo>
                  <a:lnTo>
                    <a:pt x="140" y="720"/>
                  </a:lnTo>
                  <a:lnTo>
                    <a:pt x="141" y="725"/>
                  </a:lnTo>
                  <a:lnTo>
                    <a:pt x="141" y="716"/>
                  </a:lnTo>
                  <a:lnTo>
                    <a:pt x="142" y="629"/>
                  </a:lnTo>
                  <a:lnTo>
                    <a:pt x="142" y="725"/>
                  </a:lnTo>
                  <a:lnTo>
                    <a:pt x="143" y="725"/>
                  </a:lnTo>
                  <a:lnTo>
                    <a:pt x="143" y="555"/>
                  </a:lnTo>
                  <a:lnTo>
                    <a:pt x="144" y="699"/>
                  </a:lnTo>
                  <a:lnTo>
                    <a:pt x="144" y="725"/>
                  </a:lnTo>
                  <a:lnTo>
                    <a:pt x="145" y="722"/>
                  </a:lnTo>
                  <a:lnTo>
                    <a:pt x="145" y="725"/>
                  </a:lnTo>
                  <a:lnTo>
                    <a:pt x="146" y="722"/>
                  </a:lnTo>
                  <a:lnTo>
                    <a:pt x="146" y="725"/>
                  </a:lnTo>
                  <a:lnTo>
                    <a:pt x="147" y="724"/>
                  </a:lnTo>
                  <a:lnTo>
                    <a:pt x="147" y="725"/>
                  </a:lnTo>
                  <a:lnTo>
                    <a:pt x="148" y="725"/>
                  </a:lnTo>
                  <a:lnTo>
                    <a:pt x="148" y="724"/>
                  </a:lnTo>
                  <a:lnTo>
                    <a:pt x="149" y="725"/>
                  </a:lnTo>
                  <a:lnTo>
                    <a:pt x="149" y="719"/>
                  </a:lnTo>
                  <a:lnTo>
                    <a:pt x="150" y="725"/>
                  </a:lnTo>
                  <a:lnTo>
                    <a:pt x="150" y="725"/>
                  </a:lnTo>
                  <a:lnTo>
                    <a:pt x="151" y="725"/>
                  </a:lnTo>
                  <a:lnTo>
                    <a:pt x="151" y="721"/>
                  </a:lnTo>
                  <a:lnTo>
                    <a:pt x="152" y="722"/>
                  </a:lnTo>
                  <a:lnTo>
                    <a:pt x="152" y="725"/>
                  </a:lnTo>
                  <a:lnTo>
                    <a:pt x="153" y="725"/>
                  </a:lnTo>
                  <a:lnTo>
                    <a:pt x="153" y="721"/>
                  </a:lnTo>
                  <a:lnTo>
                    <a:pt x="154" y="725"/>
                  </a:lnTo>
                  <a:lnTo>
                    <a:pt x="154" y="718"/>
                  </a:lnTo>
                  <a:lnTo>
                    <a:pt x="155" y="725"/>
                  </a:lnTo>
                  <a:lnTo>
                    <a:pt x="155" y="721"/>
                  </a:lnTo>
                  <a:lnTo>
                    <a:pt x="156" y="677"/>
                  </a:lnTo>
                  <a:lnTo>
                    <a:pt x="156" y="725"/>
                  </a:lnTo>
                  <a:lnTo>
                    <a:pt x="157" y="703"/>
                  </a:lnTo>
                  <a:lnTo>
                    <a:pt x="157" y="725"/>
                  </a:lnTo>
                  <a:lnTo>
                    <a:pt x="158" y="724"/>
                  </a:lnTo>
                  <a:lnTo>
                    <a:pt x="158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0" y="725"/>
                  </a:lnTo>
                  <a:lnTo>
                    <a:pt x="160" y="725"/>
                  </a:lnTo>
                  <a:lnTo>
                    <a:pt x="161" y="725"/>
                  </a:lnTo>
                  <a:lnTo>
                    <a:pt x="161" y="724"/>
                  </a:lnTo>
                  <a:lnTo>
                    <a:pt x="162" y="725"/>
                  </a:lnTo>
                  <a:lnTo>
                    <a:pt x="162" y="725"/>
                  </a:lnTo>
                  <a:lnTo>
                    <a:pt x="163" y="725"/>
                  </a:lnTo>
                  <a:lnTo>
                    <a:pt x="163" y="724"/>
                  </a:lnTo>
                  <a:lnTo>
                    <a:pt x="164" y="725"/>
                  </a:lnTo>
                  <a:lnTo>
                    <a:pt x="164" y="721"/>
                  </a:lnTo>
                  <a:lnTo>
                    <a:pt x="165" y="720"/>
                  </a:lnTo>
                  <a:lnTo>
                    <a:pt x="165" y="725"/>
                  </a:lnTo>
                  <a:lnTo>
                    <a:pt x="166" y="725"/>
                  </a:lnTo>
                  <a:lnTo>
                    <a:pt x="166" y="715"/>
                  </a:lnTo>
                  <a:lnTo>
                    <a:pt x="167" y="722"/>
                  </a:lnTo>
                  <a:lnTo>
                    <a:pt x="167" y="725"/>
                  </a:lnTo>
                  <a:lnTo>
                    <a:pt x="168" y="723"/>
                  </a:lnTo>
                  <a:lnTo>
                    <a:pt x="168" y="725"/>
                  </a:lnTo>
                  <a:lnTo>
                    <a:pt x="169" y="725"/>
                  </a:lnTo>
                  <a:lnTo>
                    <a:pt x="169" y="722"/>
                  </a:lnTo>
                  <a:lnTo>
                    <a:pt x="170" y="725"/>
                  </a:lnTo>
                  <a:lnTo>
                    <a:pt x="170" y="724"/>
                  </a:lnTo>
                  <a:lnTo>
                    <a:pt x="171" y="722"/>
                  </a:lnTo>
                  <a:lnTo>
                    <a:pt x="171" y="725"/>
                  </a:lnTo>
                  <a:lnTo>
                    <a:pt x="172" y="725"/>
                  </a:lnTo>
                  <a:lnTo>
                    <a:pt x="172" y="722"/>
                  </a:lnTo>
                  <a:lnTo>
                    <a:pt x="173" y="718"/>
                  </a:lnTo>
                  <a:lnTo>
                    <a:pt x="173" y="725"/>
                  </a:lnTo>
                  <a:lnTo>
                    <a:pt x="174" y="725"/>
                  </a:lnTo>
                  <a:lnTo>
                    <a:pt x="174" y="725"/>
                  </a:lnTo>
                  <a:lnTo>
                    <a:pt x="175" y="725"/>
                  </a:lnTo>
                  <a:lnTo>
                    <a:pt x="175" y="724"/>
                  </a:lnTo>
                  <a:lnTo>
                    <a:pt x="176" y="719"/>
                  </a:lnTo>
                  <a:lnTo>
                    <a:pt x="176" y="725"/>
                  </a:lnTo>
                  <a:lnTo>
                    <a:pt x="177" y="725"/>
                  </a:lnTo>
                  <a:lnTo>
                    <a:pt x="177" y="718"/>
                  </a:lnTo>
                  <a:lnTo>
                    <a:pt x="178" y="725"/>
                  </a:lnTo>
                  <a:lnTo>
                    <a:pt x="178" y="718"/>
                  </a:lnTo>
                  <a:lnTo>
                    <a:pt x="179" y="725"/>
                  </a:lnTo>
                  <a:lnTo>
                    <a:pt x="179" y="715"/>
                  </a:lnTo>
                  <a:lnTo>
                    <a:pt x="180" y="725"/>
                  </a:lnTo>
                  <a:lnTo>
                    <a:pt x="180" y="718"/>
                  </a:lnTo>
                  <a:lnTo>
                    <a:pt x="181" y="720"/>
                  </a:lnTo>
                  <a:lnTo>
                    <a:pt x="181" y="725"/>
                  </a:lnTo>
                  <a:lnTo>
                    <a:pt x="182" y="716"/>
                  </a:lnTo>
                  <a:lnTo>
                    <a:pt x="182" y="725"/>
                  </a:lnTo>
                  <a:lnTo>
                    <a:pt x="183" y="724"/>
                  </a:lnTo>
                  <a:lnTo>
                    <a:pt x="183" y="725"/>
                  </a:lnTo>
                  <a:lnTo>
                    <a:pt x="184" y="725"/>
                  </a:lnTo>
                  <a:lnTo>
                    <a:pt x="184" y="725"/>
                  </a:lnTo>
                  <a:lnTo>
                    <a:pt x="185" y="725"/>
                  </a:lnTo>
                  <a:lnTo>
                    <a:pt x="185" y="725"/>
                  </a:lnTo>
                  <a:lnTo>
                    <a:pt x="186" y="721"/>
                  </a:lnTo>
                  <a:lnTo>
                    <a:pt x="186" y="725"/>
                  </a:lnTo>
                  <a:lnTo>
                    <a:pt x="187" y="725"/>
                  </a:lnTo>
                  <a:lnTo>
                    <a:pt x="187" y="725"/>
                  </a:lnTo>
                  <a:lnTo>
                    <a:pt x="188" y="718"/>
                  </a:lnTo>
                  <a:lnTo>
                    <a:pt x="188" y="725"/>
                  </a:lnTo>
                  <a:lnTo>
                    <a:pt x="189" y="725"/>
                  </a:lnTo>
                  <a:lnTo>
                    <a:pt x="189" y="718"/>
                  </a:lnTo>
                  <a:lnTo>
                    <a:pt x="190" y="725"/>
                  </a:lnTo>
                  <a:lnTo>
                    <a:pt x="190" y="721"/>
                  </a:lnTo>
                  <a:lnTo>
                    <a:pt x="191" y="716"/>
                  </a:lnTo>
                  <a:lnTo>
                    <a:pt x="191" y="725"/>
                  </a:lnTo>
                  <a:lnTo>
                    <a:pt x="192" y="725"/>
                  </a:lnTo>
                  <a:lnTo>
                    <a:pt x="192" y="713"/>
                  </a:lnTo>
                  <a:lnTo>
                    <a:pt x="193" y="725"/>
                  </a:lnTo>
                  <a:lnTo>
                    <a:pt x="193" y="709"/>
                  </a:lnTo>
                  <a:lnTo>
                    <a:pt x="194" y="725"/>
                  </a:lnTo>
                  <a:lnTo>
                    <a:pt x="194" y="717"/>
                  </a:lnTo>
                  <a:lnTo>
                    <a:pt x="195" y="714"/>
                  </a:lnTo>
                  <a:lnTo>
                    <a:pt x="195" y="725"/>
                  </a:lnTo>
                  <a:lnTo>
                    <a:pt x="196" y="720"/>
                  </a:lnTo>
                  <a:lnTo>
                    <a:pt x="196" y="725"/>
                  </a:lnTo>
                  <a:lnTo>
                    <a:pt x="197" y="725"/>
                  </a:lnTo>
                  <a:lnTo>
                    <a:pt x="197" y="725"/>
                  </a:lnTo>
                  <a:lnTo>
                    <a:pt x="198" y="725"/>
                  </a:lnTo>
                  <a:lnTo>
                    <a:pt x="198" y="725"/>
                  </a:lnTo>
                  <a:lnTo>
                    <a:pt x="199" y="725"/>
                  </a:lnTo>
                  <a:lnTo>
                    <a:pt x="199" y="724"/>
                  </a:lnTo>
                  <a:lnTo>
                    <a:pt x="200" y="720"/>
                  </a:lnTo>
                  <a:lnTo>
                    <a:pt x="200" y="725"/>
                  </a:lnTo>
                  <a:lnTo>
                    <a:pt x="201" y="723"/>
                  </a:lnTo>
                  <a:lnTo>
                    <a:pt x="201" y="725"/>
                  </a:lnTo>
                  <a:lnTo>
                    <a:pt x="202" y="725"/>
                  </a:lnTo>
                  <a:lnTo>
                    <a:pt x="202" y="722"/>
                  </a:lnTo>
                  <a:lnTo>
                    <a:pt x="203" y="725"/>
                  </a:lnTo>
                  <a:lnTo>
                    <a:pt x="203" y="720"/>
                  </a:lnTo>
                  <a:lnTo>
                    <a:pt x="204" y="725"/>
                  </a:lnTo>
                  <a:lnTo>
                    <a:pt x="204" y="720"/>
                  </a:lnTo>
                  <a:lnTo>
                    <a:pt x="205" y="599"/>
                  </a:lnTo>
                  <a:lnTo>
                    <a:pt x="205" y="725"/>
                  </a:lnTo>
                  <a:lnTo>
                    <a:pt x="206" y="725"/>
                  </a:lnTo>
                  <a:lnTo>
                    <a:pt x="206" y="645"/>
                  </a:lnTo>
                  <a:lnTo>
                    <a:pt x="207" y="681"/>
                  </a:lnTo>
                  <a:lnTo>
                    <a:pt x="207" y="725"/>
                  </a:lnTo>
                  <a:lnTo>
                    <a:pt x="208" y="709"/>
                  </a:lnTo>
                  <a:lnTo>
                    <a:pt x="208" y="725"/>
                  </a:lnTo>
                  <a:lnTo>
                    <a:pt x="209" y="725"/>
                  </a:lnTo>
                  <a:lnTo>
                    <a:pt x="209" y="722"/>
                  </a:lnTo>
                  <a:lnTo>
                    <a:pt x="210" y="717"/>
                  </a:lnTo>
                  <a:lnTo>
                    <a:pt x="210" y="725"/>
                  </a:lnTo>
                  <a:lnTo>
                    <a:pt x="211" y="717"/>
                  </a:lnTo>
                  <a:lnTo>
                    <a:pt x="211" y="725"/>
                  </a:lnTo>
                  <a:lnTo>
                    <a:pt x="212" y="725"/>
                  </a:lnTo>
                  <a:lnTo>
                    <a:pt x="212" y="509"/>
                  </a:lnTo>
                  <a:lnTo>
                    <a:pt x="213" y="677"/>
                  </a:lnTo>
                  <a:lnTo>
                    <a:pt x="213" y="725"/>
                  </a:lnTo>
                  <a:lnTo>
                    <a:pt x="214" y="725"/>
                  </a:lnTo>
                  <a:lnTo>
                    <a:pt x="214" y="715"/>
                  </a:lnTo>
                  <a:lnTo>
                    <a:pt x="215" y="725"/>
                  </a:lnTo>
                  <a:lnTo>
                    <a:pt x="215" y="705"/>
                  </a:lnTo>
                  <a:lnTo>
                    <a:pt x="216" y="725"/>
                  </a:lnTo>
                  <a:lnTo>
                    <a:pt x="216" y="722"/>
                  </a:lnTo>
                  <a:lnTo>
                    <a:pt x="217" y="720"/>
                  </a:lnTo>
                  <a:lnTo>
                    <a:pt x="217" y="725"/>
                  </a:lnTo>
                  <a:lnTo>
                    <a:pt x="218" y="725"/>
                  </a:lnTo>
                  <a:lnTo>
                    <a:pt x="218" y="717"/>
                  </a:lnTo>
                  <a:lnTo>
                    <a:pt x="219" y="725"/>
                  </a:lnTo>
                  <a:lnTo>
                    <a:pt x="219" y="578"/>
                  </a:lnTo>
                  <a:lnTo>
                    <a:pt x="220" y="591"/>
                  </a:lnTo>
                  <a:lnTo>
                    <a:pt x="220" y="725"/>
                  </a:lnTo>
                  <a:lnTo>
                    <a:pt x="221" y="717"/>
                  </a:lnTo>
                  <a:lnTo>
                    <a:pt x="221" y="725"/>
                  </a:lnTo>
                  <a:lnTo>
                    <a:pt x="222" y="725"/>
                  </a:lnTo>
                  <a:lnTo>
                    <a:pt x="222" y="720"/>
                  </a:lnTo>
                  <a:lnTo>
                    <a:pt x="223" y="713"/>
                  </a:lnTo>
                  <a:lnTo>
                    <a:pt x="223" y="725"/>
                  </a:lnTo>
                  <a:lnTo>
                    <a:pt x="224" y="721"/>
                  </a:lnTo>
                  <a:lnTo>
                    <a:pt x="224" y="725"/>
                  </a:lnTo>
                  <a:lnTo>
                    <a:pt x="225" y="725"/>
                  </a:lnTo>
                  <a:lnTo>
                    <a:pt x="225" y="725"/>
                  </a:lnTo>
                  <a:lnTo>
                    <a:pt x="226" y="725"/>
                  </a:lnTo>
                  <a:lnTo>
                    <a:pt x="226" y="715"/>
                  </a:lnTo>
                  <a:lnTo>
                    <a:pt x="227" y="714"/>
                  </a:lnTo>
                  <a:lnTo>
                    <a:pt x="227" y="725"/>
                  </a:lnTo>
                  <a:lnTo>
                    <a:pt x="228" y="720"/>
                  </a:lnTo>
                  <a:lnTo>
                    <a:pt x="228" y="725"/>
                  </a:lnTo>
                  <a:lnTo>
                    <a:pt x="229" y="720"/>
                  </a:lnTo>
                  <a:lnTo>
                    <a:pt x="229" y="725"/>
                  </a:lnTo>
                  <a:lnTo>
                    <a:pt x="230" y="721"/>
                  </a:lnTo>
                  <a:lnTo>
                    <a:pt x="230" y="725"/>
                  </a:lnTo>
                  <a:lnTo>
                    <a:pt x="231" y="703"/>
                  </a:lnTo>
                  <a:lnTo>
                    <a:pt x="231" y="725"/>
                  </a:lnTo>
                  <a:lnTo>
                    <a:pt x="232" y="725"/>
                  </a:lnTo>
                  <a:lnTo>
                    <a:pt x="232" y="221"/>
                  </a:lnTo>
                  <a:lnTo>
                    <a:pt x="233" y="725"/>
                  </a:lnTo>
                  <a:lnTo>
                    <a:pt x="233" y="550"/>
                  </a:lnTo>
                  <a:lnTo>
                    <a:pt x="234" y="725"/>
                  </a:lnTo>
                  <a:lnTo>
                    <a:pt x="234" y="694"/>
                  </a:lnTo>
                  <a:lnTo>
                    <a:pt x="235" y="709"/>
                  </a:lnTo>
                  <a:lnTo>
                    <a:pt x="235" y="725"/>
                  </a:lnTo>
                  <a:lnTo>
                    <a:pt x="236" y="724"/>
                  </a:lnTo>
                  <a:lnTo>
                    <a:pt x="236" y="725"/>
                  </a:lnTo>
                  <a:lnTo>
                    <a:pt x="237" y="725"/>
                  </a:lnTo>
                  <a:lnTo>
                    <a:pt x="237" y="724"/>
                  </a:lnTo>
                  <a:lnTo>
                    <a:pt x="238" y="724"/>
                  </a:lnTo>
                  <a:lnTo>
                    <a:pt x="238" y="725"/>
                  </a:lnTo>
                  <a:lnTo>
                    <a:pt x="239" y="725"/>
                  </a:lnTo>
                  <a:lnTo>
                    <a:pt x="239" y="725"/>
                  </a:lnTo>
                  <a:lnTo>
                    <a:pt x="240" y="725"/>
                  </a:lnTo>
                  <a:lnTo>
                    <a:pt x="240" y="724"/>
                  </a:lnTo>
                  <a:lnTo>
                    <a:pt x="241" y="725"/>
                  </a:lnTo>
                  <a:lnTo>
                    <a:pt x="241" y="716"/>
                  </a:lnTo>
                  <a:lnTo>
                    <a:pt x="242" y="720"/>
                  </a:lnTo>
                  <a:lnTo>
                    <a:pt x="242" y="725"/>
                  </a:lnTo>
                  <a:lnTo>
                    <a:pt x="243" y="725"/>
                  </a:lnTo>
                  <a:lnTo>
                    <a:pt x="243" y="719"/>
                  </a:lnTo>
                  <a:lnTo>
                    <a:pt x="244" y="725"/>
                  </a:lnTo>
                  <a:lnTo>
                    <a:pt x="244" y="709"/>
                  </a:lnTo>
                  <a:lnTo>
                    <a:pt x="245" y="721"/>
                  </a:lnTo>
                  <a:lnTo>
                    <a:pt x="245" y="725"/>
                  </a:lnTo>
                  <a:lnTo>
                    <a:pt x="246" y="725"/>
                  </a:lnTo>
                  <a:lnTo>
                    <a:pt x="246" y="725"/>
                  </a:lnTo>
                  <a:lnTo>
                    <a:pt x="247" y="725"/>
                  </a:lnTo>
                  <a:lnTo>
                    <a:pt x="247" y="717"/>
                  </a:lnTo>
                  <a:lnTo>
                    <a:pt x="248" y="725"/>
                  </a:lnTo>
                  <a:lnTo>
                    <a:pt x="248" y="712"/>
                  </a:lnTo>
                  <a:lnTo>
                    <a:pt x="249" y="725"/>
                  </a:lnTo>
                  <a:lnTo>
                    <a:pt x="249" y="719"/>
                  </a:lnTo>
                  <a:lnTo>
                    <a:pt x="250" y="719"/>
                  </a:lnTo>
                  <a:lnTo>
                    <a:pt x="250" y="725"/>
                  </a:lnTo>
                  <a:lnTo>
                    <a:pt x="251" y="725"/>
                  </a:lnTo>
                  <a:lnTo>
                    <a:pt x="251" y="724"/>
                  </a:lnTo>
                  <a:lnTo>
                    <a:pt x="252" y="723"/>
                  </a:lnTo>
                  <a:lnTo>
                    <a:pt x="252" y="725"/>
                  </a:lnTo>
                  <a:lnTo>
                    <a:pt x="253" y="719"/>
                  </a:lnTo>
                  <a:lnTo>
                    <a:pt x="253" y="725"/>
                  </a:lnTo>
                  <a:lnTo>
                    <a:pt x="254" y="725"/>
                  </a:lnTo>
                  <a:lnTo>
                    <a:pt x="254" y="718"/>
                  </a:lnTo>
                  <a:lnTo>
                    <a:pt x="255" y="720"/>
                  </a:lnTo>
                  <a:lnTo>
                    <a:pt x="255" y="725"/>
                  </a:lnTo>
                  <a:lnTo>
                    <a:pt x="256" y="715"/>
                  </a:lnTo>
                  <a:lnTo>
                    <a:pt x="256" y="725"/>
                  </a:lnTo>
                  <a:lnTo>
                    <a:pt x="257" y="725"/>
                  </a:lnTo>
                  <a:lnTo>
                    <a:pt x="257" y="720"/>
                  </a:lnTo>
                  <a:lnTo>
                    <a:pt x="258" y="722"/>
                  </a:lnTo>
                  <a:lnTo>
                    <a:pt x="258" y="725"/>
                  </a:lnTo>
                  <a:lnTo>
                    <a:pt x="259" y="721"/>
                  </a:lnTo>
                  <a:lnTo>
                    <a:pt x="259" y="725"/>
                  </a:lnTo>
                  <a:lnTo>
                    <a:pt x="260" y="725"/>
                  </a:lnTo>
                  <a:lnTo>
                    <a:pt x="260" y="724"/>
                  </a:lnTo>
                  <a:lnTo>
                    <a:pt x="261" y="725"/>
                  </a:lnTo>
                  <a:lnTo>
                    <a:pt x="261" y="718"/>
                  </a:lnTo>
                  <a:lnTo>
                    <a:pt x="262" y="716"/>
                  </a:lnTo>
                  <a:lnTo>
                    <a:pt x="262" y="725"/>
                  </a:lnTo>
                  <a:lnTo>
                    <a:pt x="263" y="725"/>
                  </a:lnTo>
                  <a:lnTo>
                    <a:pt x="263" y="721"/>
                  </a:lnTo>
                  <a:lnTo>
                    <a:pt x="264" y="725"/>
                  </a:lnTo>
                  <a:lnTo>
                    <a:pt x="264" y="712"/>
                  </a:lnTo>
                  <a:lnTo>
                    <a:pt x="265" y="725"/>
                  </a:lnTo>
                  <a:lnTo>
                    <a:pt x="265" y="707"/>
                  </a:lnTo>
                  <a:lnTo>
                    <a:pt x="266" y="721"/>
                  </a:lnTo>
                  <a:lnTo>
                    <a:pt x="266" y="725"/>
                  </a:lnTo>
                  <a:lnTo>
                    <a:pt x="267" y="725"/>
                  </a:lnTo>
                  <a:lnTo>
                    <a:pt x="267" y="700"/>
                  </a:lnTo>
                  <a:lnTo>
                    <a:pt x="268" y="694"/>
                  </a:lnTo>
                  <a:lnTo>
                    <a:pt x="268" y="725"/>
                  </a:lnTo>
                  <a:lnTo>
                    <a:pt x="269" y="716"/>
                  </a:lnTo>
                  <a:lnTo>
                    <a:pt x="269" y="725"/>
                  </a:lnTo>
                  <a:lnTo>
                    <a:pt x="270" y="717"/>
                  </a:lnTo>
                  <a:lnTo>
                    <a:pt x="270" y="725"/>
                  </a:lnTo>
                  <a:lnTo>
                    <a:pt x="271" y="724"/>
                  </a:lnTo>
                  <a:lnTo>
                    <a:pt x="271" y="725"/>
                  </a:lnTo>
                  <a:lnTo>
                    <a:pt x="272" y="725"/>
                  </a:lnTo>
                  <a:lnTo>
                    <a:pt x="272" y="722"/>
                  </a:lnTo>
                  <a:lnTo>
                    <a:pt x="273" y="723"/>
                  </a:lnTo>
                  <a:lnTo>
                    <a:pt x="273" y="725"/>
                  </a:lnTo>
                  <a:lnTo>
                    <a:pt x="274" y="725"/>
                  </a:lnTo>
                  <a:lnTo>
                    <a:pt x="274" y="724"/>
                  </a:lnTo>
                  <a:lnTo>
                    <a:pt x="275" y="725"/>
                  </a:lnTo>
                  <a:lnTo>
                    <a:pt x="275" y="719"/>
                  </a:lnTo>
                  <a:lnTo>
                    <a:pt x="276" y="724"/>
                  </a:lnTo>
                  <a:lnTo>
                    <a:pt x="276" y="725"/>
                  </a:lnTo>
                  <a:lnTo>
                    <a:pt x="277" y="725"/>
                  </a:lnTo>
                  <a:lnTo>
                    <a:pt x="277" y="722"/>
                  </a:lnTo>
                  <a:lnTo>
                    <a:pt x="278" y="724"/>
                  </a:lnTo>
                  <a:lnTo>
                    <a:pt x="278" y="725"/>
                  </a:lnTo>
                  <a:lnTo>
                    <a:pt x="279" y="725"/>
                  </a:lnTo>
                  <a:lnTo>
                    <a:pt x="279" y="720"/>
                  </a:lnTo>
                  <a:lnTo>
                    <a:pt x="280" y="725"/>
                  </a:lnTo>
                  <a:lnTo>
                    <a:pt x="280" y="723"/>
                  </a:lnTo>
                  <a:lnTo>
                    <a:pt x="281" y="725"/>
                  </a:lnTo>
                  <a:lnTo>
                    <a:pt x="281" y="691"/>
                  </a:lnTo>
                  <a:lnTo>
                    <a:pt x="282" y="704"/>
                  </a:lnTo>
                  <a:lnTo>
                    <a:pt x="282" y="725"/>
                  </a:lnTo>
                  <a:lnTo>
                    <a:pt x="283" y="718"/>
                  </a:lnTo>
                  <a:lnTo>
                    <a:pt x="283" y="725"/>
                  </a:lnTo>
                  <a:lnTo>
                    <a:pt x="284" y="716"/>
                  </a:lnTo>
                  <a:lnTo>
                    <a:pt x="284" y="725"/>
                  </a:lnTo>
                  <a:lnTo>
                    <a:pt x="285" y="725"/>
                  </a:lnTo>
                  <a:lnTo>
                    <a:pt x="285" y="723"/>
                  </a:lnTo>
                  <a:lnTo>
                    <a:pt x="286" y="724"/>
                  </a:lnTo>
                  <a:lnTo>
                    <a:pt x="286" y="725"/>
                  </a:lnTo>
                  <a:lnTo>
                    <a:pt x="287" y="725"/>
                  </a:lnTo>
                  <a:lnTo>
                    <a:pt x="287" y="586"/>
                  </a:lnTo>
                  <a:lnTo>
                    <a:pt x="288" y="638"/>
                  </a:lnTo>
                  <a:lnTo>
                    <a:pt x="288" y="725"/>
                  </a:lnTo>
                  <a:lnTo>
                    <a:pt x="289" y="713"/>
                  </a:lnTo>
                  <a:lnTo>
                    <a:pt x="289" y="725"/>
                  </a:lnTo>
                  <a:lnTo>
                    <a:pt x="290" y="719"/>
                  </a:lnTo>
                  <a:lnTo>
                    <a:pt x="290" y="725"/>
                  </a:lnTo>
                  <a:lnTo>
                    <a:pt x="291" y="725"/>
                  </a:lnTo>
                  <a:lnTo>
                    <a:pt x="291" y="720"/>
                  </a:lnTo>
                  <a:lnTo>
                    <a:pt x="292" y="725"/>
                  </a:lnTo>
                  <a:lnTo>
                    <a:pt x="292" y="709"/>
                  </a:lnTo>
                  <a:lnTo>
                    <a:pt x="293" y="725"/>
                  </a:lnTo>
                  <a:lnTo>
                    <a:pt x="293" y="474"/>
                  </a:lnTo>
                  <a:lnTo>
                    <a:pt x="294" y="595"/>
                  </a:lnTo>
                  <a:lnTo>
                    <a:pt x="294" y="725"/>
                  </a:lnTo>
                  <a:lnTo>
                    <a:pt x="295" y="725"/>
                  </a:lnTo>
                  <a:lnTo>
                    <a:pt x="295" y="687"/>
                  </a:lnTo>
                  <a:lnTo>
                    <a:pt x="296" y="710"/>
                  </a:lnTo>
                  <a:lnTo>
                    <a:pt x="296" y="725"/>
                  </a:lnTo>
                  <a:lnTo>
                    <a:pt x="297" y="725"/>
                  </a:lnTo>
                  <a:lnTo>
                    <a:pt x="297" y="722"/>
                  </a:lnTo>
                  <a:lnTo>
                    <a:pt x="298" y="720"/>
                  </a:lnTo>
                  <a:lnTo>
                    <a:pt x="298" y="725"/>
                  </a:lnTo>
                  <a:lnTo>
                    <a:pt x="299" y="723"/>
                  </a:lnTo>
                  <a:lnTo>
                    <a:pt x="299" y="725"/>
                  </a:lnTo>
                  <a:lnTo>
                    <a:pt x="300" y="723"/>
                  </a:lnTo>
                  <a:lnTo>
                    <a:pt x="300" y="725"/>
                  </a:lnTo>
                  <a:lnTo>
                    <a:pt x="301" y="716"/>
                  </a:lnTo>
                  <a:lnTo>
                    <a:pt x="301" y="725"/>
                  </a:lnTo>
                  <a:lnTo>
                    <a:pt x="302" y="725"/>
                  </a:lnTo>
                  <a:lnTo>
                    <a:pt x="302" y="717"/>
                  </a:lnTo>
                  <a:lnTo>
                    <a:pt x="303" y="725"/>
                  </a:lnTo>
                  <a:lnTo>
                    <a:pt x="303" y="718"/>
                  </a:lnTo>
                  <a:lnTo>
                    <a:pt x="304" y="719"/>
                  </a:lnTo>
                  <a:lnTo>
                    <a:pt x="304" y="725"/>
                  </a:lnTo>
                  <a:lnTo>
                    <a:pt x="305" y="720"/>
                  </a:lnTo>
                  <a:lnTo>
                    <a:pt x="305" y="725"/>
                  </a:lnTo>
                  <a:lnTo>
                    <a:pt x="306" y="714"/>
                  </a:lnTo>
                  <a:lnTo>
                    <a:pt x="306" y="725"/>
                  </a:lnTo>
                  <a:lnTo>
                    <a:pt x="307" y="725"/>
                  </a:lnTo>
                  <a:lnTo>
                    <a:pt x="307" y="712"/>
                  </a:lnTo>
                  <a:lnTo>
                    <a:pt x="308" y="714"/>
                  </a:lnTo>
                  <a:lnTo>
                    <a:pt x="308" y="725"/>
                  </a:lnTo>
                  <a:lnTo>
                    <a:pt x="309" y="725"/>
                  </a:lnTo>
                  <a:lnTo>
                    <a:pt x="309" y="720"/>
                  </a:lnTo>
                  <a:lnTo>
                    <a:pt x="310" y="725"/>
                  </a:lnTo>
                  <a:lnTo>
                    <a:pt x="310" y="702"/>
                  </a:lnTo>
                  <a:lnTo>
                    <a:pt x="311" y="720"/>
                  </a:lnTo>
                  <a:lnTo>
                    <a:pt x="311" y="725"/>
                  </a:lnTo>
                  <a:lnTo>
                    <a:pt x="312" y="725"/>
                  </a:lnTo>
                  <a:lnTo>
                    <a:pt x="312" y="721"/>
                  </a:lnTo>
                  <a:lnTo>
                    <a:pt x="313" y="719"/>
                  </a:lnTo>
                  <a:lnTo>
                    <a:pt x="313" y="725"/>
                  </a:lnTo>
                  <a:lnTo>
                    <a:pt x="314" y="725"/>
                  </a:lnTo>
                  <a:lnTo>
                    <a:pt x="314" y="613"/>
                  </a:lnTo>
                  <a:lnTo>
                    <a:pt x="315" y="679"/>
                  </a:lnTo>
                  <a:lnTo>
                    <a:pt x="315" y="725"/>
                  </a:lnTo>
                  <a:lnTo>
                    <a:pt x="316" y="725"/>
                  </a:lnTo>
                  <a:lnTo>
                    <a:pt x="316" y="725"/>
                  </a:lnTo>
                  <a:lnTo>
                    <a:pt x="317" y="725"/>
                  </a:lnTo>
                  <a:lnTo>
                    <a:pt x="317" y="714"/>
                  </a:lnTo>
                  <a:lnTo>
                    <a:pt x="318" y="720"/>
                  </a:lnTo>
                  <a:lnTo>
                    <a:pt x="318" y="725"/>
                  </a:lnTo>
                  <a:lnTo>
                    <a:pt x="319" y="725"/>
                  </a:lnTo>
                  <a:lnTo>
                    <a:pt x="319" y="716"/>
                  </a:lnTo>
                  <a:lnTo>
                    <a:pt x="320" y="725"/>
                  </a:lnTo>
                  <a:lnTo>
                    <a:pt x="320" y="708"/>
                  </a:lnTo>
                  <a:lnTo>
                    <a:pt x="321" y="703"/>
                  </a:lnTo>
                  <a:lnTo>
                    <a:pt x="321" y="725"/>
                  </a:lnTo>
                  <a:lnTo>
                    <a:pt x="322" y="707"/>
                  </a:lnTo>
                  <a:lnTo>
                    <a:pt x="322" y="725"/>
                  </a:lnTo>
                  <a:lnTo>
                    <a:pt x="323" y="725"/>
                  </a:lnTo>
                  <a:lnTo>
                    <a:pt x="323" y="719"/>
                  </a:lnTo>
                  <a:lnTo>
                    <a:pt x="324" y="713"/>
                  </a:lnTo>
                  <a:lnTo>
                    <a:pt x="324" y="725"/>
                  </a:lnTo>
                  <a:lnTo>
                    <a:pt x="325" y="725"/>
                  </a:lnTo>
                  <a:lnTo>
                    <a:pt x="325" y="721"/>
                  </a:lnTo>
                  <a:lnTo>
                    <a:pt x="326" y="725"/>
                  </a:lnTo>
                  <a:lnTo>
                    <a:pt x="326" y="677"/>
                  </a:lnTo>
                  <a:lnTo>
                    <a:pt x="327" y="712"/>
                  </a:lnTo>
                  <a:lnTo>
                    <a:pt x="327" y="725"/>
                  </a:lnTo>
                  <a:lnTo>
                    <a:pt x="328" y="725"/>
                  </a:lnTo>
                  <a:lnTo>
                    <a:pt x="328" y="712"/>
                  </a:lnTo>
                  <a:lnTo>
                    <a:pt x="329" y="716"/>
                  </a:lnTo>
                  <a:lnTo>
                    <a:pt x="329" y="725"/>
                  </a:lnTo>
                  <a:lnTo>
                    <a:pt x="330" y="717"/>
                  </a:lnTo>
                  <a:lnTo>
                    <a:pt x="330" y="725"/>
                  </a:lnTo>
                  <a:lnTo>
                    <a:pt x="331" y="709"/>
                  </a:lnTo>
                  <a:lnTo>
                    <a:pt x="331" y="725"/>
                  </a:lnTo>
                  <a:lnTo>
                    <a:pt x="332" y="725"/>
                  </a:lnTo>
                  <a:lnTo>
                    <a:pt x="332" y="702"/>
                  </a:lnTo>
                  <a:lnTo>
                    <a:pt x="333" y="629"/>
                  </a:lnTo>
                  <a:lnTo>
                    <a:pt x="333" y="725"/>
                  </a:lnTo>
                  <a:lnTo>
                    <a:pt x="334" y="725"/>
                  </a:lnTo>
                  <a:lnTo>
                    <a:pt x="334" y="687"/>
                  </a:lnTo>
                  <a:lnTo>
                    <a:pt x="335" y="725"/>
                  </a:lnTo>
                  <a:lnTo>
                    <a:pt x="335" y="713"/>
                  </a:lnTo>
                  <a:lnTo>
                    <a:pt x="336" y="717"/>
                  </a:lnTo>
                  <a:lnTo>
                    <a:pt x="336" y="725"/>
                  </a:lnTo>
                  <a:lnTo>
                    <a:pt x="337" y="725"/>
                  </a:lnTo>
                  <a:lnTo>
                    <a:pt x="337" y="717"/>
                  </a:lnTo>
                  <a:lnTo>
                    <a:pt x="338" y="723"/>
                  </a:lnTo>
                  <a:lnTo>
                    <a:pt x="338" y="725"/>
                  </a:lnTo>
                  <a:lnTo>
                    <a:pt x="339" y="725"/>
                  </a:lnTo>
                  <a:lnTo>
                    <a:pt x="339" y="722"/>
                  </a:lnTo>
                  <a:lnTo>
                    <a:pt x="340" y="717"/>
                  </a:lnTo>
                  <a:lnTo>
                    <a:pt x="340" y="725"/>
                  </a:lnTo>
                  <a:lnTo>
                    <a:pt x="341" y="713"/>
                  </a:lnTo>
                  <a:lnTo>
                    <a:pt x="341" y="725"/>
                  </a:lnTo>
                  <a:lnTo>
                    <a:pt x="342" y="722"/>
                  </a:lnTo>
                  <a:lnTo>
                    <a:pt x="342" y="725"/>
                  </a:lnTo>
                  <a:lnTo>
                    <a:pt x="343" y="718"/>
                  </a:lnTo>
                  <a:lnTo>
                    <a:pt x="343" y="725"/>
                  </a:lnTo>
                  <a:lnTo>
                    <a:pt x="344" y="725"/>
                  </a:lnTo>
                  <a:lnTo>
                    <a:pt x="344" y="717"/>
                  </a:lnTo>
                  <a:lnTo>
                    <a:pt x="345" y="725"/>
                  </a:lnTo>
                  <a:lnTo>
                    <a:pt x="345" y="394"/>
                  </a:lnTo>
                  <a:lnTo>
                    <a:pt x="346" y="587"/>
                  </a:lnTo>
                  <a:lnTo>
                    <a:pt x="346" y="725"/>
                  </a:lnTo>
                  <a:lnTo>
                    <a:pt x="347" y="682"/>
                  </a:lnTo>
                  <a:lnTo>
                    <a:pt x="347" y="725"/>
                  </a:lnTo>
                  <a:lnTo>
                    <a:pt x="348" y="716"/>
                  </a:lnTo>
                  <a:lnTo>
                    <a:pt x="348" y="725"/>
                  </a:lnTo>
                  <a:lnTo>
                    <a:pt x="349" y="719"/>
                  </a:lnTo>
                  <a:lnTo>
                    <a:pt x="349" y="725"/>
                  </a:lnTo>
                  <a:lnTo>
                    <a:pt x="350" y="725"/>
                  </a:lnTo>
                  <a:lnTo>
                    <a:pt x="350" y="721"/>
                  </a:lnTo>
                  <a:lnTo>
                    <a:pt x="351" y="725"/>
                  </a:lnTo>
                  <a:lnTo>
                    <a:pt x="351" y="718"/>
                  </a:lnTo>
                  <a:lnTo>
                    <a:pt x="352" y="716"/>
                  </a:lnTo>
                  <a:lnTo>
                    <a:pt x="352" y="725"/>
                  </a:lnTo>
                  <a:lnTo>
                    <a:pt x="353" y="719"/>
                  </a:lnTo>
                  <a:lnTo>
                    <a:pt x="353" y="725"/>
                  </a:lnTo>
                  <a:lnTo>
                    <a:pt x="354" y="721"/>
                  </a:lnTo>
                  <a:lnTo>
                    <a:pt x="354" y="725"/>
                  </a:lnTo>
                  <a:lnTo>
                    <a:pt x="355" y="725"/>
                  </a:lnTo>
                  <a:lnTo>
                    <a:pt x="355" y="715"/>
                  </a:lnTo>
                  <a:lnTo>
                    <a:pt x="356" y="715"/>
                  </a:lnTo>
                  <a:lnTo>
                    <a:pt x="356" y="725"/>
                  </a:lnTo>
                  <a:lnTo>
                    <a:pt x="357" y="725"/>
                  </a:lnTo>
                  <a:lnTo>
                    <a:pt x="357" y="587"/>
                  </a:lnTo>
                  <a:lnTo>
                    <a:pt x="358" y="680"/>
                  </a:lnTo>
                  <a:lnTo>
                    <a:pt x="358" y="725"/>
                  </a:lnTo>
                  <a:lnTo>
                    <a:pt x="359" y="715"/>
                  </a:lnTo>
                  <a:lnTo>
                    <a:pt x="359" y="725"/>
                  </a:lnTo>
                  <a:lnTo>
                    <a:pt x="360" y="711"/>
                  </a:lnTo>
                  <a:lnTo>
                    <a:pt x="360" y="725"/>
                  </a:lnTo>
                  <a:lnTo>
                    <a:pt x="361" y="710"/>
                  </a:lnTo>
                  <a:lnTo>
                    <a:pt x="361" y="725"/>
                  </a:lnTo>
                  <a:lnTo>
                    <a:pt x="362" y="725"/>
                  </a:lnTo>
                  <a:lnTo>
                    <a:pt x="362" y="701"/>
                  </a:lnTo>
                  <a:lnTo>
                    <a:pt x="363" y="725"/>
                  </a:lnTo>
                  <a:lnTo>
                    <a:pt x="363" y="708"/>
                  </a:lnTo>
                  <a:lnTo>
                    <a:pt x="364" y="703"/>
                  </a:lnTo>
                  <a:lnTo>
                    <a:pt x="364" y="725"/>
                  </a:lnTo>
                  <a:lnTo>
                    <a:pt x="365" y="709"/>
                  </a:lnTo>
                  <a:lnTo>
                    <a:pt x="365" y="725"/>
                  </a:lnTo>
                  <a:lnTo>
                    <a:pt x="366" y="718"/>
                  </a:lnTo>
                  <a:lnTo>
                    <a:pt x="366" y="725"/>
                  </a:lnTo>
                  <a:lnTo>
                    <a:pt x="367" y="725"/>
                  </a:lnTo>
                  <a:lnTo>
                    <a:pt x="367" y="703"/>
                  </a:lnTo>
                  <a:lnTo>
                    <a:pt x="368" y="716"/>
                  </a:lnTo>
                  <a:lnTo>
                    <a:pt x="368" y="725"/>
                  </a:lnTo>
                  <a:lnTo>
                    <a:pt x="369" y="719"/>
                  </a:lnTo>
                  <a:lnTo>
                    <a:pt x="369" y="725"/>
                  </a:lnTo>
                  <a:lnTo>
                    <a:pt x="370" y="725"/>
                  </a:lnTo>
                  <a:lnTo>
                    <a:pt x="370" y="711"/>
                  </a:lnTo>
                  <a:lnTo>
                    <a:pt x="371" y="725"/>
                  </a:lnTo>
                  <a:lnTo>
                    <a:pt x="371" y="680"/>
                  </a:lnTo>
                  <a:lnTo>
                    <a:pt x="372" y="704"/>
                  </a:lnTo>
                  <a:lnTo>
                    <a:pt x="372" y="725"/>
                  </a:lnTo>
                  <a:lnTo>
                    <a:pt x="373" y="725"/>
                  </a:lnTo>
                  <a:lnTo>
                    <a:pt x="373" y="722"/>
                  </a:lnTo>
                  <a:lnTo>
                    <a:pt x="374" y="725"/>
                  </a:lnTo>
                  <a:lnTo>
                    <a:pt x="374" y="719"/>
                  </a:lnTo>
                  <a:lnTo>
                    <a:pt x="375" y="725"/>
                  </a:lnTo>
                  <a:lnTo>
                    <a:pt x="375" y="716"/>
                  </a:lnTo>
                  <a:lnTo>
                    <a:pt x="376" y="712"/>
                  </a:lnTo>
                  <a:lnTo>
                    <a:pt x="376" y="725"/>
                  </a:lnTo>
                  <a:lnTo>
                    <a:pt x="377" y="713"/>
                  </a:lnTo>
                  <a:lnTo>
                    <a:pt x="377" y="725"/>
                  </a:lnTo>
                  <a:lnTo>
                    <a:pt x="378" y="693"/>
                  </a:lnTo>
                  <a:lnTo>
                    <a:pt x="378" y="725"/>
                  </a:lnTo>
                  <a:lnTo>
                    <a:pt x="379" y="725"/>
                  </a:lnTo>
                  <a:lnTo>
                    <a:pt x="379" y="688"/>
                  </a:lnTo>
                  <a:lnTo>
                    <a:pt x="380" y="687"/>
                  </a:lnTo>
                  <a:lnTo>
                    <a:pt x="380" y="725"/>
                  </a:lnTo>
                  <a:lnTo>
                    <a:pt x="381" y="725"/>
                  </a:lnTo>
                  <a:lnTo>
                    <a:pt x="381" y="708"/>
                  </a:lnTo>
                  <a:lnTo>
                    <a:pt x="382" y="725"/>
                  </a:lnTo>
                  <a:lnTo>
                    <a:pt x="382" y="451"/>
                  </a:lnTo>
                  <a:lnTo>
                    <a:pt x="383" y="530"/>
                  </a:lnTo>
                  <a:lnTo>
                    <a:pt x="383" y="725"/>
                  </a:lnTo>
                  <a:lnTo>
                    <a:pt x="384" y="665"/>
                  </a:lnTo>
                  <a:lnTo>
                    <a:pt x="384" y="725"/>
                  </a:lnTo>
                  <a:lnTo>
                    <a:pt x="385" y="711"/>
                  </a:lnTo>
                  <a:lnTo>
                    <a:pt x="385" y="725"/>
                  </a:lnTo>
                  <a:lnTo>
                    <a:pt x="386" y="723"/>
                  </a:lnTo>
                  <a:lnTo>
                    <a:pt x="386" y="725"/>
                  </a:lnTo>
                  <a:lnTo>
                    <a:pt x="387" y="725"/>
                  </a:lnTo>
                  <a:lnTo>
                    <a:pt x="387" y="723"/>
                  </a:lnTo>
                  <a:lnTo>
                    <a:pt x="388" y="725"/>
                  </a:lnTo>
                  <a:lnTo>
                    <a:pt x="388" y="721"/>
                  </a:lnTo>
                  <a:lnTo>
                    <a:pt x="389" y="725"/>
                  </a:lnTo>
                  <a:lnTo>
                    <a:pt x="389" y="712"/>
                  </a:lnTo>
                  <a:lnTo>
                    <a:pt x="390" y="725"/>
                  </a:lnTo>
                  <a:lnTo>
                    <a:pt x="390" y="711"/>
                  </a:lnTo>
                  <a:lnTo>
                    <a:pt x="391" y="719"/>
                  </a:lnTo>
                  <a:lnTo>
                    <a:pt x="391" y="725"/>
                  </a:lnTo>
                  <a:lnTo>
                    <a:pt x="392" y="718"/>
                  </a:lnTo>
                  <a:lnTo>
                    <a:pt x="392" y="725"/>
                  </a:lnTo>
                  <a:lnTo>
                    <a:pt x="393" y="725"/>
                  </a:lnTo>
                  <a:lnTo>
                    <a:pt x="393" y="720"/>
                  </a:lnTo>
                  <a:lnTo>
                    <a:pt x="394" y="711"/>
                  </a:lnTo>
                  <a:lnTo>
                    <a:pt x="394" y="725"/>
                  </a:lnTo>
                  <a:lnTo>
                    <a:pt x="395" y="720"/>
                  </a:lnTo>
                  <a:lnTo>
                    <a:pt x="395" y="725"/>
                  </a:lnTo>
                  <a:lnTo>
                    <a:pt x="396" y="725"/>
                  </a:lnTo>
                  <a:lnTo>
                    <a:pt x="396" y="651"/>
                  </a:lnTo>
                  <a:lnTo>
                    <a:pt x="397" y="696"/>
                  </a:lnTo>
                  <a:lnTo>
                    <a:pt x="397" y="725"/>
                  </a:lnTo>
                  <a:lnTo>
                    <a:pt x="398" y="725"/>
                  </a:lnTo>
                  <a:lnTo>
                    <a:pt x="398" y="709"/>
                  </a:lnTo>
                  <a:lnTo>
                    <a:pt x="399" y="714"/>
                  </a:lnTo>
                  <a:lnTo>
                    <a:pt x="399" y="725"/>
                  </a:lnTo>
                  <a:lnTo>
                    <a:pt x="400" y="721"/>
                  </a:lnTo>
                  <a:lnTo>
                    <a:pt x="400" y="725"/>
                  </a:lnTo>
                  <a:lnTo>
                    <a:pt x="401" y="723"/>
                  </a:lnTo>
                  <a:lnTo>
                    <a:pt x="401" y="725"/>
                  </a:lnTo>
                  <a:lnTo>
                    <a:pt x="402" y="725"/>
                  </a:lnTo>
                  <a:lnTo>
                    <a:pt x="402" y="719"/>
                  </a:lnTo>
                  <a:lnTo>
                    <a:pt x="403" y="725"/>
                  </a:lnTo>
                  <a:lnTo>
                    <a:pt x="403" y="722"/>
                  </a:lnTo>
                  <a:lnTo>
                    <a:pt x="404" y="725"/>
                  </a:lnTo>
                  <a:lnTo>
                    <a:pt x="404" y="713"/>
                  </a:lnTo>
                  <a:lnTo>
                    <a:pt x="405" y="717"/>
                  </a:lnTo>
                  <a:lnTo>
                    <a:pt x="405" y="725"/>
                  </a:lnTo>
                  <a:lnTo>
                    <a:pt x="406" y="709"/>
                  </a:lnTo>
                  <a:lnTo>
                    <a:pt x="406" y="725"/>
                  </a:lnTo>
                  <a:lnTo>
                    <a:pt x="407" y="714"/>
                  </a:lnTo>
                  <a:lnTo>
                    <a:pt x="407" y="725"/>
                  </a:lnTo>
                  <a:lnTo>
                    <a:pt x="408" y="721"/>
                  </a:lnTo>
                  <a:lnTo>
                    <a:pt x="408" y="725"/>
                  </a:lnTo>
                  <a:lnTo>
                    <a:pt x="409" y="725"/>
                  </a:lnTo>
                  <a:lnTo>
                    <a:pt x="409" y="699"/>
                  </a:lnTo>
                  <a:lnTo>
                    <a:pt x="410" y="725"/>
                  </a:lnTo>
                  <a:lnTo>
                    <a:pt x="410" y="675"/>
                  </a:lnTo>
                  <a:lnTo>
                    <a:pt x="411" y="647"/>
                  </a:lnTo>
                  <a:lnTo>
                    <a:pt x="411" y="724"/>
                  </a:lnTo>
                  <a:lnTo>
                    <a:pt x="412" y="709"/>
                  </a:lnTo>
                  <a:lnTo>
                    <a:pt x="412" y="725"/>
                  </a:lnTo>
                  <a:lnTo>
                    <a:pt x="413" y="715"/>
                  </a:lnTo>
                  <a:lnTo>
                    <a:pt x="413" y="725"/>
                  </a:lnTo>
                  <a:lnTo>
                    <a:pt x="414" y="725"/>
                  </a:lnTo>
                  <a:lnTo>
                    <a:pt x="414" y="719"/>
                  </a:lnTo>
                  <a:lnTo>
                    <a:pt x="415" y="725"/>
                  </a:lnTo>
                  <a:lnTo>
                    <a:pt x="415" y="718"/>
                  </a:lnTo>
                  <a:lnTo>
                    <a:pt x="416" y="723"/>
                  </a:lnTo>
                  <a:lnTo>
                    <a:pt x="416" y="725"/>
                  </a:lnTo>
                  <a:lnTo>
                    <a:pt x="417" y="725"/>
                  </a:lnTo>
                  <a:lnTo>
                    <a:pt x="417" y="671"/>
                  </a:lnTo>
                  <a:lnTo>
                    <a:pt x="418" y="638"/>
                  </a:lnTo>
                  <a:lnTo>
                    <a:pt x="418" y="724"/>
                  </a:lnTo>
                  <a:lnTo>
                    <a:pt x="419" y="702"/>
                  </a:lnTo>
                  <a:lnTo>
                    <a:pt x="419" y="725"/>
                  </a:lnTo>
                  <a:lnTo>
                    <a:pt x="420" y="725"/>
                  </a:lnTo>
                  <a:lnTo>
                    <a:pt x="420" y="711"/>
                  </a:lnTo>
                  <a:lnTo>
                    <a:pt x="421" y="725"/>
                  </a:lnTo>
                  <a:lnTo>
                    <a:pt x="421" y="687"/>
                  </a:lnTo>
                  <a:lnTo>
                    <a:pt x="422" y="725"/>
                  </a:lnTo>
                  <a:lnTo>
                    <a:pt x="422" y="643"/>
                  </a:lnTo>
                  <a:lnTo>
                    <a:pt x="423" y="668"/>
                  </a:lnTo>
                  <a:lnTo>
                    <a:pt x="423" y="725"/>
                  </a:lnTo>
                  <a:lnTo>
                    <a:pt x="424" y="725"/>
                  </a:lnTo>
                  <a:lnTo>
                    <a:pt x="424" y="710"/>
                  </a:lnTo>
                  <a:lnTo>
                    <a:pt x="425" y="725"/>
                  </a:lnTo>
                  <a:lnTo>
                    <a:pt x="425" y="707"/>
                  </a:lnTo>
                  <a:lnTo>
                    <a:pt x="426" y="720"/>
                  </a:lnTo>
                  <a:lnTo>
                    <a:pt x="426" y="725"/>
                  </a:lnTo>
                  <a:lnTo>
                    <a:pt x="427" y="725"/>
                  </a:lnTo>
                  <a:lnTo>
                    <a:pt x="427" y="668"/>
                  </a:lnTo>
                  <a:lnTo>
                    <a:pt x="428" y="725"/>
                  </a:lnTo>
                  <a:lnTo>
                    <a:pt x="428" y="662"/>
                  </a:lnTo>
                  <a:lnTo>
                    <a:pt x="429" y="711"/>
                  </a:lnTo>
                  <a:lnTo>
                    <a:pt x="429" y="725"/>
                  </a:lnTo>
                  <a:lnTo>
                    <a:pt x="430" y="715"/>
                  </a:lnTo>
                  <a:lnTo>
                    <a:pt x="430" y="725"/>
                  </a:lnTo>
                  <a:lnTo>
                    <a:pt x="431" y="725"/>
                  </a:lnTo>
                  <a:lnTo>
                    <a:pt x="431" y="714"/>
                  </a:lnTo>
                  <a:lnTo>
                    <a:pt x="432" y="725"/>
                  </a:lnTo>
                  <a:lnTo>
                    <a:pt x="432" y="689"/>
                  </a:lnTo>
                  <a:lnTo>
                    <a:pt x="433" y="688"/>
                  </a:lnTo>
                  <a:lnTo>
                    <a:pt x="433" y="725"/>
                  </a:lnTo>
                  <a:lnTo>
                    <a:pt x="434" y="678"/>
                  </a:lnTo>
                  <a:lnTo>
                    <a:pt x="434" y="725"/>
                  </a:lnTo>
                  <a:lnTo>
                    <a:pt x="435" y="395"/>
                  </a:lnTo>
                  <a:lnTo>
                    <a:pt x="435" y="725"/>
                  </a:lnTo>
                  <a:lnTo>
                    <a:pt x="436" y="725"/>
                  </a:lnTo>
                  <a:lnTo>
                    <a:pt x="436" y="619"/>
                  </a:lnTo>
                  <a:lnTo>
                    <a:pt x="437" y="680"/>
                  </a:lnTo>
                  <a:lnTo>
                    <a:pt x="437" y="725"/>
                  </a:lnTo>
                  <a:lnTo>
                    <a:pt x="438" y="715"/>
                  </a:lnTo>
                  <a:lnTo>
                    <a:pt x="438" y="725"/>
                  </a:lnTo>
                  <a:lnTo>
                    <a:pt x="439" y="714"/>
                  </a:lnTo>
                  <a:lnTo>
                    <a:pt x="439" y="725"/>
                  </a:lnTo>
                  <a:lnTo>
                    <a:pt x="440" y="725"/>
                  </a:lnTo>
                  <a:lnTo>
                    <a:pt x="440" y="714"/>
                  </a:lnTo>
                  <a:lnTo>
                    <a:pt x="441" y="719"/>
                  </a:lnTo>
                  <a:lnTo>
                    <a:pt x="441" y="725"/>
                  </a:lnTo>
                  <a:lnTo>
                    <a:pt x="442" y="725"/>
                  </a:lnTo>
                  <a:lnTo>
                    <a:pt x="442" y="720"/>
                  </a:lnTo>
                  <a:lnTo>
                    <a:pt x="443" y="719"/>
                  </a:lnTo>
                  <a:lnTo>
                    <a:pt x="443" y="725"/>
                  </a:lnTo>
                  <a:lnTo>
                    <a:pt x="444" y="725"/>
                  </a:lnTo>
                  <a:lnTo>
                    <a:pt x="444" y="717"/>
                  </a:lnTo>
                  <a:lnTo>
                    <a:pt x="445" y="721"/>
                  </a:lnTo>
                  <a:lnTo>
                    <a:pt x="445" y="725"/>
                  </a:lnTo>
                  <a:lnTo>
                    <a:pt x="446" y="720"/>
                  </a:lnTo>
                  <a:lnTo>
                    <a:pt x="446" y="725"/>
                  </a:lnTo>
                  <a:lnTo>
                    <a:pt x="447" y="707"/>
                  </a:lnTo>
                  <a:lnTo>
                    <a:pt x="447" y="725"/>
                  </a:lnTo>
                  <a:lnTo>
                    <a:pt x="448" y="725"/>
                  </a:lnTo>
                  <a:lnTo>
                    <a:pt x="448" y="702"/>
                  </a:lnTo>
                  <a:lnTo>
                    <a:pt x="449" y="709"/>
                  </a:lnTo>
                  <a:lnTo>
                    <a:pt x="449" y="725"/>
                  </a:lnTo>
                  <a:lnTo>
                    <a:pt x="450" y="720"/>
                  </a:lnTo>
                  <a:lnTo>
                    <a:pt x="450" y="725"/>
                  </a:lnTo>
                  <a:lnTo>
                    <a:pt x="451" y="725"/>
                  </a:lnTo>
                  <a:lnTo>
                    <a:pt x="451" y="719"/>
                  </a:lnTo>
                  <a:lnTo>
                    <a:pt x="452" y="722"/>
                  </a:lnTo>
                  <a:lnTo>
                    <a:pt x="452" y="725"/>
                  </a:lnTo>
                  <a:lnTo>
                    <a:pt x="453" y="725"/>
                  </a:lnTo>
                  <a:lnTo>
                    <a:pt x="453" y="719"/>
                  </a:lnTo>
                  <a:lnTo>
                    <a:pt x="454" y="718"/>
                  </a:lnTo>
                  <a:lnTo>
                    <a:pt x="454" y="725"/>
                  </a:lnTo>
                  <a:lnTo>
                    <a:pt x="455" y="715"/>
                  </a:lnTo>
                  <a:lnTo>
                    <a:pt x="455" y="725"/>
                  </a:lnTo>
                  <a:lnTo>
                    <a:pt x="456" y="725"/>
                  </a:lnTo>
                  <a:lnTo>
                    <a:pt x="456" y="719"/>
                  </a:lnTo>
                  <a:lnTo>
                    <a:pt x="457" y="715"/>
                  </a:lnTo>
                  <a:lnTo>
                    <a:pt x="457" y="725"/>
                  </a:lnTo>
                  <a:lnTo>
                    <a:pt x="458" y="725"/>
                  </a:lnTo>
                  <a:lnTo>
                    <a:pt x="458" y="718"/>
                  </a:lnTo>
                  <a:lnTo>
                    <a:pt x="459" y="725"/>
                  </a:lnTo>
                  <a:lnTo>
                    <a:pt x="459" y="720"/>
                  </a:lnTo>
                  <a:lnTo>
                    <a:pt x="460" y="709"/>
                  </a:lnTo>
                  <a:lnTo>
                    <a:pt x="460" y="725"/>
                  </a:lnTo>
                  <a:lnTo>
                    <a:pt x="461" y="725"/>
                  </a:lnTo>
                  <a:lnTo>
                    <a:pt x="461" y="708"/>
                  </a:lnTo>
                  <a:lnTo>
                    <a:pt x="462" y="712"/>
                  </a:lnTo>
                  <a:lnTo>
                    <a:pt x="462" y="725"/>
                  </a:lnTo>
                  <a:lnTo>
                    <a:pt x="463" y="715"/>
                  </a:lnTo>
                  <a:lnTo>
                    <a:pt x="463" y="725"/>
                  </a:lnTo>
                  <a:lnTo>
                    <a:pt x="464" y="725"/>
                  </a:lnTo>
                  <a:lnTo>
                    <a:pt x="464" y="721"/>
                  </a:lnTo>
                  <a:lnTo>
                    <a:pt x="465" y="711"/>
                  </a:lnTo>
                  <a:lnTo>
                    <a:pt x="465" y="725"/>
                  </a:lnTo>
                  <a:lnTo>
                    <a:pt x="466" y="725"/>
                  </a:lnTo>
                  <a:lnTo>
                    <a:pt x="466" y="718"/>
                  </a:lnTo>
                  <a:lnTo>
                    <a:pt x="467" y="725"/>
                  </a:lnTo>
                  <a:lnTo>
                    <a:pt x="467" y="716"/>
                  </a:lnTo>
                  <a:lnTo>
                    <a:pt x="468" y="714"/>
                  </a:lnTo>
                  <a:lnTo>
                    <a:pt x="468" y="725"/>
                  </a:lnTo>
                  <a:lnTo>
                    <a:pt x="469" y="713"/>
                  </a:lnTo>
                  <a:lnTo>
                    <a:pt x="469" y="725"/>
                  </a:lnTo>
                  <a:lnTo>
                    <a:pt x="470" y="725"/>
                  </a:lnTo>
                  <a:lnTo>
                    <a:pt x="470" y="715"/>
                  </a:lnTo>
                  <a:lnTo>
                    <a:pt x="471" y="711"/>
                  </a:lnTo>
                  <a:lnTo>
                    <a:pt x="471" y="725"/>
                  </a:lnTo>
                  <a:lnTo>
                    <a:pt x="472" y="725"/>
                  </a:lnTo>
                  <a:lnTo>
                    <a:pt x="472" y="717"/>
                  </a:lnTo>
                  <a:lnTo>
                    <a:pt x="473" y="725"/>
                  </a:lnTo>
                  <a:lnTo>
                    <a:pt x="473" y="707"/>
                  </a:lnTo>
                  <a:lnTo>
                    <a:pt x="474" y="725"/>
                  </a:lnTo>
                  <a:lnTo>
                    <a:pt x="474" y="717"/>
                  </a:lnTo>
                  <a:lnTo>
                    <a:pt x="475" y="717"/>
                  </a:lnTo>
                  <a:lnTo>
                    <a:pt x="475" y="725"/>
                  </a:lnTo>
                  <a:lnTo>
                    <a:pt x="476" y="716"/>
                  </a:lnTo>
                  <a:lnTo>
                    <a:pt x="476" y="725"/>
                  </a:lnTo>
                  <a:lnTo>
                    <a:pt x="477" y="714"/>
                  </a:lnTo>
                  <a:lnTo>
                    <a:pt x="477" y="725"/>
                  </a:lnTo>
                  <a:lnTo>
                    <a:pt x="478" y="714"/>
                  </a:lnTo>
                  <a:lnTo>
                    <a:pt x="478" y="725"/>
                  </a:lnTo>
                  <a:lnTo>
                    <a:pt x="479" y="725"/>
                  </a:lnTo>
                  <a:lnTo>
                    <a:pt x="479" y="713"/>
                  </a:lnTo>
                  <a:lnTo>
                    <a:pt x="480" y="704"/>
                  </a:lnTo>
                  <a:lnTo>
                    <a:pt x="480" y="725"/>
                  </a:lnTo>
                  <a:lnTo>
                    <a:pt x="481" y="725"/>
                  </a:lnTo>
                  <a:lnTo>
                    <a:pt x="481" y="717"/>
                  </a:lnTo>
                  <a:lnTo>
                    <a:pt x="482" y="715"/>
                  </a:lnTo>
                  <a:lnTo>
                    <a:pt x="482" y="725"/>
                  </a:lnTo>
                  <a:lnTo>
                    <a:pt x="483" y="725"/>
                  </a:lnTo>
                  <a:lnTo>
                    <a:pt x="483" y="712"/>
                  </a:lnTo>
                  <a:lnTo>
                    <a:pt x="484" y="709"/>
                  </a:lnTo>
                  <a:lnTo>
                    <a:pt x="484" y="725"/>
                  </a:lnTo>
                  <a:lnTo>
                    <a:pt x="485" y="655"/>
                  </a:lnTo>
                  <a:lnTo>
                    <a:pt x="485" y="725"/>
                  </a:lnTo>
                  <a:lnTo>
                    <a:pt x="486" y="705"/>
                  </a:lnTo>
                  <a:lnTo>
                    <a:pt x="486" y="725"/>
                  </a:lnTo>
                  <a:lnTo>
                    <a:pt x="487" y="725"/>
                  </a:lnTo>
                  <a:lnTo>
                    <a:pt x="487" y="715"/>
                  </a:lnTo>
                  <a:lnTo>
                    <a:pt x="488" y="718"/>
                  </a:lnTo>
                  <a:lnTo>
                    <a:pt x="488" y="725"/>
                  </a:lnTo>
                  <a:lnTo>
                    <a:pt x="489" y="724"/>
                  </a:lnTo>
                  <a:lnTo>
                    <a:pt x="489" y="725"/>
                  </a:lnTo>
                  <a:lnTo>
                    <a:pt x="490" y="725"/>
                  </a:lnTo>
                  <a:lnTo>
                    <a:pt x="490" y="719"/>
                  </a:lnTo>
                  <a:lnTo>
                    <a:pt x="491" y="725"/>
                  </a:lnTo>
                  <a:lnTo>
                    <a:pt x="491" y="703"/>
                  </a:lnTo>
                  <a:lnTo>
                    <a:pt x="492" y="711"/>
                  </a:lnTo>
                  <a:lnTo>
                    <a:pt x="492" y="725"/>
                  </a:lnTo>
                  <a:lnTo>
                    <a:pt x="493" y="713"/>
                  </a:lnTo>
                  <a:lnTo>
                    <a:pt x="493" y="725"/>
                  </a:lnTo>
                  <a:lnTo>
                    <a:pt x="494" y="725"/>
                  </a:lnTo>
                  <a:lnTo>
                    <a:pt x="494" y="718"/>
                  </a:lnTo>
                  <a:lnTo>
                    <a:pt x="495" y="725"/>
                  </a:lnTo>
                  <a:lnTo>
                    <a:pt x="495" y="718"/>
                  </a:lnTo>
                  <a:lnTo>
                    <a:pt x="496" y="725"/>
                  </a:lnTo>
                  <a:lnTo>
                    <a:pt x="496" y="712"/>
                  </a:lnTo>
                  <a:lnTo>
                    <a:pt x="497" y="725"/>
                  </a:lnTo>
                  <a:lnTo>
                    <a:pt x="497" y="693"/>
                  </a:lnTo>
                  <a:lnTo>
                    <a:pt x="498" y="725"/>
                  </a:lnTo>
                  <a:lnTo>
                    <a:pt x="498" y="493"/>
                  </a:lnTo>
                  <a:lnTo>
                    <a:pt x="499" y="725"/>
                  </a:lnTo>
                  <a:lnTo>
                    <a:pt x="499" y="571"/>
                  </a:lnTo>
                  <a:lnTo>
                    <a:pt x="500" y="690"/>
                  </a:lnTo>
                  <a:lnTo>
                    <a:pt x="500" y="725"/>
                  </a:lnTo>
                  <a:lnTo>
                    <a:pt x="501" y="718"/>
                  </a:lnTo>
                  <a:lnTo>
                    <a:pt x="501" y="725"/>
                  </a:lnTo>
                  <a:lnTo>
                    <a:pt x="502" y="725"/>
                  </a:lnTo>
                  <a:lnTo>
                    <a:pt x="502" y="711"/>
                  </a:lnTo>
                  <a:lnTo>
                    <a:pt x="503" y="724"/>
                  </a:lnTo>
                  <a:lnTo>
                    <a:pt x="503" y="634"/>
                  </a:lnTo>
                  <a:lnTo>
                    <a:pt x="504" y="686"/>
                  </a:lnTo>
                  <a:lnTo>
                    <a:pt x="504" y="725"/>
                  </a:lnTo>
                  <a:lnTo>
                    <a:pt x="505" y="711"/>
                  </a:lnTo>
                  <a:lnTo>
                    <a:pt x="505" y="725"/>
                  </a:lnTo>
                  <a:lnTo>
                    <a:pt x="506" y="725"/>
                  </a:lnTo>
                  <a:lnTo>
                    <a:pt x="506" y="713"/>
                  </a:lnTo>
                  <a:lnTo>
                    <a:pt x="507" y="719"/>
                  </a:lnTo>
                  <a:lnTo>
                    <a:pt x="507" y="725"/>
                  </a:lnTo>
                  <a:lnTo>
                    <a:pt x="508" y="717"/>
                  </a:lnTo>
                  <a:lnTo>
                    <a:pt x="508" y="725"/>
                  </a:lnTo>
                  <a:lnTo>
                    <a:pt x="509" y="717"/>
                  </a:lnTo>
                  <a:lnTo>
                    <a:pt x="509" y="725"/>
                  </a:lnTo>
                  <a:lnTo>
                    <a:pt x="510" y="725"/>
                  </a:lnTo>
                  <a:lnTo>
                    <a:pt x="510" y="703"/>
                  </a:lnTo>
                  <a:lnTo>
                    <a:pt x="511" y="707"/>
                  </a:lnTo>
                  <a:lnTo>
                    <a:pt x="511" y="725"/>
                  </a:lnTo>
                  <a:lnTo>
                    <a:pt x="512" y="719"/>
                  </a:lnTo>
                  <a:lnTo>
                    <a:pt x="512" y="725"/>
                  </a:lnTo>
                  <a:lnTo>
                    <a:pt x="513" y="715"/>
                  </a:lnTo>
                  <a:lnTo>
                    <a:pt x="513" y="725"/>
                  </a:lnTo>
                  <a:lnTo>
                    <a:pt x="514" y="725"/>
                  </a:lnTo>
                  <a:lnTo>
                    <a:pt x="514" y="703"/>
                  </a:lnTo>
                  <a:lnTo>
                    <a:pt x="515" y="725"/>
                  </a:lnTo>
                  <a:lnTo>
                    <a:pt x="515" y="716"/>
                  </a:lnTo>
                  <a:lnTo>
                    <a:pt x="516" y="718"/>
                  </a:lnTo>
                  <a:lnTo>
                    <a:pt x="516" y="725"/>
                  </a:lnTo>
                  <a:lnTo>
                    <a:pt x="517" y="725"/>
                  </a:lnTo>
                  <a:lnTo>
                    <a:pt x="517" y="318"/>
                  </a:lnTo>
                  <a:lnTo>
                    <a:pt x="518" y="717"/>
                  </a:lnTo>
                  <a:lnTo>
                    <a:pt x="518" y="443"/>
                  </a:lnTo>
                  <a:lnTo>
                    <a:pt x="519" y="671"/>
                  </a:lnTo>
                  <a:lnTo>
                    <a:pt x="519" y="725"/>
                  </a:lnTo>
                  <a:lnTo>
                    <a:pt x="520" y="714"/>
                  </a:lnTo>
                  <a:lnTo>
                    <a:pt x="520" y="725"/>
                  </a:lnTo>
                  <a:lnTo>
                    <a:pt x="521" y="714"/>
                  </a:lnTo>
                  <a:lnTo>
                    <a:pt x="521" y="725"/>
                  </a:lnTo>
                  <a:lnTo>
                    <a:pt x="522" y="722"/>
                  </a:lnTo>
                  <a:lnTo>
                    <a:pt x="522" y="725"/>
                  </a:lnTo>
                  <a:lnTo>
                    <a:pt x="523" y="725"/>
                  </a:lnTo>
                  <a:lnTo>
                    <a:pt x="523" y="717"/>
                  </a:lnTo>
                  <a:lnTo>
                    <a:pt x="524" y="725"/>
                  </a:lnTo>
                  <a:lnTo>
                    <a:pt x="524" y="685"/>
                  </a:lnTo>
                  <a:lnTo>
                    <a:pt x="525" y="725"/>
                  </a:lnTo>
                  <a:lnTo>
                    <a:pt x="525" y="689"/>
                  </a:lnTo>
                  <a:lnTo>
                    <a:pt x="526" y="725"/>
                  </a:lnTo>
                  <a:lnTo>
                    <a:pt x="526" y="716"/>
                  </a:lnTo>
                  <a:lnTo>
                    <a:pt x="527" y="713"/>
                  </a:lnTo>
                  <a:lnTo>
                    <a:pt x="527" y="725"/>
                  </a:lnTo>
                  <a:lnTo>
                    <a:pt x="528" y="725"/>
                  </a:lnTo>
                  <a:lnTo>
                    <a:pt x="528" y="697"/>
                  </a:lnTo>
                  <a:lnTo>
                    <a:pt x="529" y="670"/>
                  </a:lnTo>
                  <a:lnTo>
                    <a:pt x="529" y="725"/>
                  </a:lnTo>
                  <a:lnTo>
                    <a:pt x="530" y="725"/>
                  </a:lnTo>
                  <a:lnTo>
                    <a:pt x="530" y="720"/>
                  </a:lnTo>
                  <a:lnTo>
                    <a:pt x="531" y="725"/>
                  </a:lnTo>
                  <a:lnTo>
                    <a:pt x="531" y="717"/>
                  </a:lnTo>
                  <a:lnTo>
                    <a:pt x="532" y="707"/>
                  </a:lnTo>
                  <a:lnTo>
                    <a:pt x="532" y="725"/>
                  </a:lnTo>
                  <a:lnTo>
                    <a:pt x="533" y="703"/>
                  </a:lnTo>
                  <a:lnTo>
                    <a:pt x="533" y="725"/>
                  </a:lnTo>
                  <a:lnTo>
                    <a:pt x="534" y="725"/>
                  </a:lnTo>
                  <a:lnTo>
                    <a:pt x="534" y="709"/>
                  </a:lnTo>
                  <a:lnTo>
                    <a:pt x="535" y="718"/>
                  </a:lnTo>
                  <a:lnTo>
                    <a:pt x="535" y="725"/>
                  </a:lnTo>
                  <a:lnTo>
                    <a:pt x="536" y="725"/>
                  </a:lnTo>
                  <a:lnTo>
                    <a:pt x="536" y="721"/>
                  </a:lnTo>
                  <a:lnTo>
                    <a:pt x="537" y="725"/>
                  </a:lnTo>
                  <a:lnTo>
                    <a:pt x="537" y="715"/>
                  </a:lnTo>
                  <a:lnTo>
                    <a:pt x="538" y="725"/>
                  </a:lnTo>
                  <a:lnTo>
                    <a:pt x="538" y="709"/>
                  </a:lnTo>
                  <a:lnTo>
                    <a:pt x="539" y="713"/>
                  </a:lnTo>
                  <a:lnTo>
                    <a:pt x="539" y="725"/>
                  </a:lnTo>
                  <a:lnTo>
                    <a:pt x="540" y="717"/>
                  </a:lnTo>
                  <a:lnTo>
                    <a:pt x="540" y="725"/>
                  </a:lnTo>
                  <a:lnTo>
                    <a:pt x="541" y="715"/>
                  </a:lnTo>
                  <a:lnTo>
                    <a:pt x="541" y="725"/>
                  </a:lnTo>
                  <a:lnTo>
                    <a:pt x="542" y="725"/>
                  </a:lnTo>
                  <a:lnTo>
                    <a:pt x="542" y="703"/>
                  </a:lnTo>
                  <a:lnTo>
                    <a:pt x="543" y="725"/>
                  </a:lnTo>
                  <a:lnTo>
                    <a:pt x="543" y="703"/>
                  </a:lnTo>
                  <a:lnTo>
                    <a:pt x="544" y="709"/>
                  </a:lnTo>
                  <a:lnTo>
                    <a:pt x="544" y="725"/>
                  </a:lnTo>
                  <a:lnTo>
                    <a:pt x="545" y="725"/>
                  </a:lnTo>
                  <a:lnTo>
                    <a:pt x="545" y="717"/>
                  </a:lnTo>
                  <a:lnTo>
                    <a:pt x="546" y="725"/>
                  </a:lnTo>
                  <a:lnTo>
                    <a:pt x="546" y="701"/>
                  </a:lnTo>
                  <a:lnTo>
                    <a:pt x="547" y="707"/>
                  </a:lnTo>
                  <a:lnTo>
                    <a:pt x="547" y="725"/>
                  </a:lnTo>
                  <a:lnTo>
                    <a:pt x="548" y="708"/>
                  </a:lnTo>
                  <a:lnTo>
                    <a:pt x="548" y="725"/>
                  </a:lnTo>
                  <a:lnTo>
                    <a:pt x="549" y="703"/>
                  </a:lnTo>
                  <a:lnTo>
                    <a:pt x="549" y="725"/>
                  </a:lnTo>
                  <a:lnTo>
                    <a:pt x="550" y="725"/>
                  </a:lnTo>
                  <a:lnTo>
                    <a:pt x="550" y="717"/>
                  </a:lnTo>
                  <a:lnTo>
                    <a:pt x="551" y="714"/>
                  </a:lnTo>
                  <a:lnTo>
                    <a:pt x="551" y="725"/>
                  </a:lnTo>
                  <a:lnTo>
                    <a:pt x="552" y="709"/>
                  </a:lnTo>
                  <a:lnTo>
                    <a:pt x="552" y="725"/>
                  </a:lnTo>
                  <a:lnTo>
                    <a:pt x="553" y="725"/>
                  </a:lnTo>
                  <a:lnTo>
                    <a:pt x="553" y="715"/>
                  </a:lnTo>
                  <a:lnTo>
                    <a:pt x="554" y="715"/>
                  </a:lnTo>
                  <a:lnTo>
                    <a:pt x="554" y="725"/>
                  </a:lnTo>
                  <a:lnTo>
                    <a:pt x="555" y="725"/>
                  </a:lnTo>
                  <a:lnTo>
                    <a:pt x="555" y="711"/>
                  </a:lnTo>
                  <a:lnTo>
                    <a:pt x="556" y="715"/>
                  </a:lnTo>
                  <a:lnTo>
                    <a:pt x="556" y="725"/>
                  </a:lnTo>
                  <a:lnTo>
                    <a:pt x="557" y="725"/>
                  </a:lnTo>
                  <a:lnTo>
                    <a:pt x="557" y="699"/>
                  </a:lnTo>
                  <a:lnTo>
                    <a:pt x="558" y="724"/>
                  </a:lnTo>
                  <a:lnTo>
                    <a:pt x="558" y="695"/>
                  </a:lnTo>
                  <a:lnTo>
                    <a:pt x="559" y="682"/>
                  </a:lnTo>
                  <a:lnTo>
                    <a:pt x="559" y="725"/>
                  </a:lnTo>
                  <a:lnTo>
                    <a:pt x="560" y="702"/>
                  </a:lnTo>
                  <a:lnTo>
                    <a:pt x="560" y="725"/>
                  </a:lnTo>
                  <a:lnTo>
                    <a:pt x="561" y="725"/>
                  </a:lnTo>
                  <a:lnTo>
                    <a:pt x="561" y="710"/>
                  </a:lnTo>
                  <a:lnTo>
                    <a:pt x="562" y="704"/>
                  </a:lnTo>
                  <a:lnTo>
                    <a:pt x="562" y="725"/>
                  </a:lnTo>
                  <a:lnTo>
                    <a:pt x="563" y="725"/>
                  </a:lnTo>
                  <a:lnTo>
                    <a:pt x="563" y="701"/>
                  </a:lnTo>
                  <a:lnTo>
                    <a:pt x="564" y="706"/>
                  </a:lnTo>
                  <a:lnTo>
                    <a:pt x="564" y="725"/>
                  </a:lnTo>
                  <a:lnTo>
                    <a:pt x="565" y="725"/>
                  </a:lnTo>
                  <a:lnTo>
                    <a:pt x="565" y="706"/>
                  </a:lnTo>
                  <a:lnTo>
                    <a:pt x="566" y="711"/>
                  </a:lnTo>
                  <a:lnTo>
                    <a:pt x="566" y="725"/>
                  </a:lnTo>
                  <a:lnTo>
                    <a:pt x="567" y="706"/>
                  </a:lnTo>
                  <a:lnTo>
                    <a:pt x="567" y="725"/>
                  </a:lnTo>
                  <a:lnTo>
                    <a:pt x="568" y="725"/>
                  </a:lnTo>
                  <a:lnTo>
                    <a:pt x="568" y="712"/>
                  </a:lnTo>
                  <a:lnTo>
                    <a:pt x="569" y="725"/>
                  </a:lnTo>
                  <a:lnTo>
                    <a:pt x="569" y="713"/>
                  </a:lnTo>
                  <a:lnTo>
                    <a:pt x="570" y="725"/>
                  </a:lnTo>
                  <a:lnTo>
                    <a:pt x="570" y="664"/>
                  </a:lnTo>
                  <a:lnTo>
                    <a:pt x="571" y="641"/>
                  </a:lnTo>
                  <a:lnTo>
                    <a:pt x="571" y="724"/>
                  </a:lnTo>
                  <a:lnTo>
                    <a:pt x="572" y="669"/>
                  </a:lnTo>
                  <a:lnTo>
                    <a:pt x="572" y="725"/>
                  </a:lnTo>
                  <a:lnTo>
                    <a:pt x="573" y="725"/>
                  </a:lnTo>
                  <a:lnTo>
                    <a:pt x="573" y="696"/>
                  </a:lnTo>
                  <a:lnTo>
                    <a:pt x="574" y="628"/>
                  </a:lnTo>
                  <a:lnTo>
                    <a:pt x="574" y="724"/>
                  </a:lnTo>
                  <a:lnTo>
                    <a:pt x="575" y="642"/>
                  </a:lnTo>
                  <a:lnTo>
                    <a:pt x="575" y="725"/>
                  </a:lnTo>
                  <a:lnTo>
                    <a:pt x="576" y="725"/>
                  </a:lnTo>
                  <a:lnTo>
                    <a:pt x="576" y="694"/>
                  </a:lnTo>
                  <a:lnTo>
                    <a:pt x="577" y="725"/>
                  </a:lnTo>
                  <a:lnTo>
                    <a:pt x="577" y="360"/>
                  </a:lnTo>
                  <a:lnTo>
                    <a:pt x="578" y="386"/>
                  </a:lnTo>
                  <a:lnTo>
                    <a:pt x="578" y="721"/>
                  </a:lnTo>
                  <a:lnTo>
                    <a:pt x="579" y="699"/>
                  </a:lnTo>
                  <a:lnTo>
                    <a:pt x="579" y="725"/>
                  </a:lnTo>
                  <a:lnTo>
                    <a:pt x="580" y="709"/>
                  </a:lnTo>
                  <a:lnTo>
                    <a:pt x="580" y="725"/>
                  </a:lnTo>
                  <a:lnTo>
                    <a:pt x="581" y="725"/>
                  </a:lnTo>
                  <a:lnTo>
                    <a:pt x="581" y="681"/>
                  </a:lnTo>
                  <a:lnTo>
                    <a:pt x="582" y="665"/>
                  </a:lnTo>
                  <a:lnTo>
                    <a:pt x="582" y="725"/>
                  </a:lnTo>
                  <a:lnTo>
                    <a:pt x="583" y="725"/>
                  </a:lnTo>
                  <a:lnTo>
                    <a:pt x="583" y="709"/>
                  </a:lnTo>
                  <a:lnTo>
                    <a:pt x="584" y="725"/>
                  </a:lnTo>
                  <a:lnTo>
                    <a:pt x="584" y="714"/>
                  </a:lnTo>
                  <a:lnTo>
                    <a:pt x="585" y="716"/>
                  </a:lnTo>
                  <a:lnTo>
                    <a:pt x="585" y="725"/>
                  </a:lnTo>
                  <a:lnTo>
                    <a:pt x="586" y="712"/>
                  </a:lnTo>
                  <a:lnTo>
                    <a:pt x="586" y="725"/>
                  </a:lnTo>
                  <a:lnTo>
                    <a:pt x="587" y="725"/>
                  </a:lnTo>
                  <a:lnTo>
                    <a:pt x="587" y="714"/>
                  </a:lnTo>
                  <a:lnTo>
                    <a:pt x="588" y="725"/>
                  </a:lnTo>
                  <a:lnTo>
                    <a:pt x="588" y="719"/>
                  </a:lnTo>
                  <a:lnTo>
                    <a:pt x="589" y="708"/>
                  </a:lnTo>
                  <a:lnTo>
                    <a:pt x="589" y="725"/>
                  </a:lnTo>
                  <a:lnTo>
                    <a:pt x="590" y="713"/>
                  </a:lnTo>
                  <a:lnTo>
                    <a:pt x="590" y="725"/>
                  </a:lnTo>
                  <a:lnTo>
                    <a:pt x="591" y="725"/>
                  </a:lnTo>
                  <a:lnTo>
                    <a:pt x="591" y="718"/>
                  </a:lnTo>
                  <a:lnTo>
                    <a:pt x="592" y="706"/>
                  </a:lnTo>
                  <a:lnTo>
                    <a:pt x="592" y="725"/>
                  </a:lnTo>
                  <a:lnTo>
                    <a:pt x="593" y="725"/>
                  </a:lnTo>
                  <a:lnTo>
                    <a:pt x="593" y="707"/>
                  </a:lnTo>
                  <a:lnTo>
                    <a:pt x="594" y="697"/>
                  </a:lnTo>
                  <a:lnTo>
                    <a:pt x="594" y="725"/>
                  </a:lnTo>
                  <a:lnTo>
                    <a:pt x="595" y="725"/>
                  </a:lnTo>
                  <a:lnTo>
                    <a:pt x="595" y="710"/>
                  </a:lnTo>
                  <a:lnTo>
                    <a:pt x="596" y="708"/>
                  </a:lnTo>
                  <a:lnTo>
                    <a:pt x="596" y="725"/>
                  </a:lnTo>
                  <a:lnTo>
                    <a:pt x="597" y="725"/>
                  </a:lnTo>
                  <a:lnTo>
                    <a:pt x="597" y="719"/>
                  </a:lnTo>
                  <a:lnTo>
                    <a:pt x="598" y="725"/>
                  </a:lnTo>
                  <a:lnTo>
                    <a:pt x="598" y="712"/>
                  </a:lnTo>
                  <a:lnTo>
                    <a:pt x="599" y="725"/>
                  </a:lnTo>
                  <a:lnTo>
                    <a:pt x="599" y="712"/>
                  </a:lnTo>
                  <a:lnTo>
                    <a:pt x="600" y="701"/>
                  </a:lnTo>
                  <a:lnTo>
                    <a:pt x="600" y="725"/>
                  </a:lnTo>
                  <a:lnTo>
                    <a:pt x="601" y="725"/>
                  </a:lnTo>
                  <a:lnTo>
                    <a:pt x="601" y="711"/>
                  </a:lnTo>
                  <a:lnTo>
                    <a:pt x="602" y="719"/>
                  </a:lnTo>
                  <a:lnTo>
                    <a:pt x="602" y="725"/>
                  </a:lnTo>
                  <a:lnTo>
                    <a:pt x="603" y="714"/>
                  </a:lnTo>
                  <a:lnTo>
                    <a:pt x="603" y="725"/>
                  </a:lnTo>
                  <a:lnTo>
                    <a:pt x="604" y="725"/>
                  </a:lnTo>
                  <a:lnTo>
                    <a:pt x="604" y="712"/>
                  </a:lnTo>
                  <a:lnTo>
                    <a:pt x="605" y="725"/>
                  </a:lnTo>
                  <a:lnTo>
                    <a:pt x="605" y="714"/>
                  </a:lnTo>
                  <a:lnTo>
                    <a:pt x="606" y="707"/>
                  </a:lnTo>
                  <a:lnTo>
                    <a:pt x="606" y="725"/>
                  </a:lnTo>
                  <a:lnTo>
                    <a:pt x="607" y="725"/>
                  </a:lnTo>
                  <a:lnTo>
                    <a:pt x="607" y="720"/>
                  </a:lnTo>
                  <a:lnTo>
                    <a:pt x="608" y="706"/>
                  </a:lnTo>
                  <a:lnTo>
                    <a:pt x="608" y="725"/>
                  </a:lnTo>
                  <a:lnTo>
                    <a:pt x="609" y="706"/>
                  </a:lnTo>
                  <a:lnTo>
                    <a:pt x="609" y="725"/>
                  </a:lnTo>
                  <a:lnTo>
                    <a:pt x="610" y="711"/>
                  </a:lnTo>
                  <a:lnTo>
                    <a:pt x="610" y="725"/>
                  </a:lnTo>
                  <a:lnTo>
                    <a:pt x="611" y="725"/>
                  </a:lnTo>
                  <a:lnTo>
                    <a:pt x="611" y="704"/>
                  </a:lnTo>
                  <a:lnTo>
                    <a:pt x="612" y="725"/>
                  </a:lnTo>
                  <a:lnTo>
                    <a:pt x="612" y="714"/>
                  </a:lnTo>
                  <a:lnTo>
                    <a:pt x="613" y="716"/>
                  </a:lnTo>
                  <a:lnTo>
                    <a:pt x="613" y="725"/>
                  </a:lnTo>
                  <a:lnTo>
                    <a:pt x="614" y="725"/>
                  </a:lnTo>
                  <a:lnTo>
                    <a:pt x="614" y="715"/>
                  </a:lnTo>
                  <a:lnTo>
                    <a:pt x="615" y="725"/>
                  </a:lnTo>
                  <a:lnTo>
                    <a:pt x="615" y="690"/>
                  </a:lnTo>
                  <a:lnTo>
                    <a:pt x="616" y="725"/>
                  </a:lnTo>
                  <a:lnTo>
                    <a:pt x="616" y="707"/>
                  </a:lnTo>
                  <a:lnTo>
                    <a:pt x="617" y="704"/>
                  </a:lnTo>
                  <a:lnTo>
                    <a:pt x="617" y="725"/>
                  </a:lnTo>
                  <a:lnTo>
                    <a:pt x="618" y="716"/>
                  </a:lnTo>
                  <a:lnTo>
                    <a:pt x="618" y="725"/>
                  </a:lnTo>
                  <a:lnTo>
                    <a:pt x="619" y="725"/>
                  </a:lnTo>
                  <a:lnTo>
                    <a:pt x="619" y="712"/>
                  </a:lnTo>
                  <a:lnTo>
                    <a:pt x="620" y="725"/>
                  </a:lnTo>
                  <a:lnTo>
                    <a:pt x="620" y="711"/>
                  </a:lnTo>
                  <a:lnTo>
                    <a:pt x="621" y="688"/>
                  </a:lnTo>
                  <a:lnTo>
                    <a:pt x="621" y="725"/>
                  </a:lnTo>
                  <a:lnTo>
                    <a:pt x="622" y="725"/>
                  </a:lnTo>
                  <a:lnTo>
                    <a:pt x="622" y="705"/>
                  </a:lnTo>
                  <a:lnTo>
                    <a:pt x="623" y="725"/>
                  </a:lnTo>
                  <a:lnTo>
                    <a:pt x="623" y="696"/>
                  </a:lnTo>
                  <a:lnTo>
                    <a:pt x="624" y="725"/>
                  </a:lnTo>
                  <a:lnTo>
                    <a:pt x="624" y="616"/>
                  </a:lnTo>
                  <a:lnTo>
                    <a:pt x="625" y="628"/>
                  </a:lnTo>
                  <a:lnTo>
                    <a:pt x="625" y="725"/>
                  </a:lnTo>
                  <a:lnTo>
                    <a:pt x="626" y="695"/>
                  </a:lnTo>
                  <a:lnTo>
                    <a:pt x="626" y="725"/>
                  </a:lnTo>
                  <a:lnTo>
                    <a:pt x="627" y="725"/>
                  </a:lnTo>
                  <a:lnTo>
                    <a:pt x="627" y="710"/>
                  </a:lnTo>
                  <a:lnTo>
                    <a:pt x="628" y="710"/>
                  </a:lnTo>
                  <a:lnTo>
                    <a:pt x="628" y="725"/>
                  </a:lnTo>
                  <a:lnTo>
                    <a:pt x="629" y="714"/>
                  </a:lnTo>
                  <a:lnTo>
                    <a:pt x="629" y="725"/>
                  </a:lnTo>
                  <a:lnTo>
                    <a:pt x="630" y="725"/>
                  </a:lnTo>
                  <a:lnTo>
                    <a:pt x="630" y="713"/>
                  </a:lnTo>
                  <a:lnTo>
                    <a:pt x="631" y="725"/>
                  </a:lnTo>
                  <a:lnTo>
                    <a:pt x="631" y="688"/>
                  </a:lnTo>
                  <a:lnTo>
                    <a:pt x="632" y="668"/>
                  </a:lnTo>
                  <a:lnTo>
                    <a:pt x="632" y="724"/>
                  </a:lnTo>
                  <a:lnTo>
                    <a:pt x="633" y="715"/>
                  </a:lnTo>
                  <a:lnTo>
                    <a:pt x="633" y="725"/>
                  </a:lnTo>
                  <a:lnTo>
                    <a:pt x="634" y="716"/>
                  </a:lnTo>
                  <a:lnTo>
                    <a:pt x="634" y="725"/>
                  </a:lnTo>
                  <a:lnTo>
                    <a:pt x="635" y="725"/>
                  </a:lnTo>
                  <a:lnTo>
                    <a:pt x="635" y="699"/>
                  </a:lnTo>
                  <a:lnTo>
                    <a:pt x="636" y="534"/>
                  </a:lnTo>
                  <a:lnTo>
                    <a:pt x="636" y="725"/>
                  </a:lnTo>
                  <a:lnTo>
                    <a:pt x="637" y="585"/>
                  </a:lnTo>
                  <a:lnTo>
                    <a:pt x="637" y="725"/>
                  </a:lnTo>
                  <a:lnTo>
                    <a:pt x="638" y="725"/>
                  </a:lnTo>
                  <a:lnTo>
                    <a:pt x="638" y="675"/>
                  </a:lnTo>
                  <a:lnTo>
                    <a:pt x="639" y="725"/>
                  </a:lnTo>
                  <a:lnTo>
                    <a:pt x="639" y="707"/>
                  </a:lnTo>
                  <a:lnTo>
                    <a:pt x="640" y="725"/>
                  </a:lnTo>
                  <a:lnTo>
                    <a:pt x="640" y="690"/>
                  </a:lnTo>
                  <a:lnTo>
                    <a:pt x="641" y="707"/>
                  </a:lnTo>
                  <a:lnTo>
                    <a:pt x="641" y="725"/>
                  </a:lnTo>
                  <a:lnTo>
                    <a:pt x="642" y="715"/>
                  </a:lnTo>
                  <a:lnTo>
                    <a:pt x="642" y="725"/>
                  </a:lnTo>
                  <a:lnTo>
                    <a:pt x="643" y="725"/>
                  </a:lnTo>
                  <a:lnTo>
                    <a:pt x="643" y="703"/>
                  </a:lnTo>
                  <a:lnTo>
                    <a:pt x="644" y="698"/>
                  </a:lnTo>
                  <a:lnTo>
                    <a:pt x="644" y="725"/>
                  </a:lnTo>
                  <a:lnTo>
                    <a:pt x="645" y="725"/>
                  </a:lnTo>
                  <a:lnTo>
                    <a:pt x="645" y="711"/>
                  </a:lnTo>
                  <a:lnTo>
                    <a:pt x="646" y="680"/>
                  </a:lnTo>
                  <a:lnTo>
                    <a:pt x="646" y="725"/>
                  </a:lnTo>
                  <a:lnTo>
                    <a:pt x="647" y="725"/>
                  </a:lnTo>
                  <a:lnTo>
                    <a:pt x="647" y="653"/>
                  </a:lnTo>
                  <a:lnTo>
                    <a:pt x="648" y="689"/>
                  </a:lnTo>
                  <a:lnTo>
                    <a:pt x="648" y="725"/>
                  </a:lnTo>
                  <a:lnTo>
                    <a:pt x="649" y="725"/>
                  </a:lnTo>
                  <a:lnTo>
                    <a:pt x="649" y="642"/>
                  </a:lnTo>
                  <a:lnTo>
                    <a:pt x="650" y="612"/>
                  </a:lnTo>
                  <a:lnTo>
                    <a:pt x="650" y="723"/>
                  </a:lnTo>
                  <a:lnTo>
                    <a:pt x="651" y="725"/>
                  </a:lnTo>
                  <a:lnTo>
                    <a:pt x="651" y="658"/>
                  </a:lnTo>
                  <a:lnTo>
                    <a:pt x="652" y="708"/>
                  </a:lnTo>
                  <a:lnTo>
                    <a:pt x="652" y="725"/>
                  </a:lnTo>
                  <a:lnTo>
                    <a:pt x="653" y="725"/>
                  </a:lnTo>
                  <a:lnTo>
                    <a:pt x="653" y="716"/>
                  </a:lnTo>
                  <a:lnTo>
                    <a:pt x="654" y="725"/>
                  </a:lnTo>
                  <a:lnTo>
                    <a:pt x="654" y="712"/>
                  </a:lnTo>
                  <a:lnTo>
                    <a:pt x="655" y="716"/>
                  </a:lnTo>
                  <a:lnTo>
                    <a:pt x="655" y="725"/>
                  </a:lnTo>
                  <a:lnTo>
                    <a:pt x="656" y="725"/>
                  </a:lnTo>
                  <a:lnTo>
                    <a:pt x="656" y="678"/>
                  </a:lnTo>
                  <a:lnTo>
                    <a:pt x="657" y="210"/>
                  </a:lnTo>
                  <a:lnTo>
                    <a:pt x="657" y="725"/>
                  </a:lnTo>
                  <a:lnTo>
                    <a:pt x="658" y="294"/>
                  </a:lnTo>
                  <a:lnTo>
                    <a:pt x="658" y="725"/>
                  </a:lnTo>
                  <a:lnTo>
                    <a:pt x="659" y="584"/>
                  </a:lnTo>
                  <a:lnTo>
                    <a:pt x="659" y="725"/>
                  </a:lnTo>
                  <a:lnTo>
                    <a:pt x="660" y="680"/>
                  </a:lnTo>
                  <a:lnTo>
                    <a:pt x="660" y="725"/>
                  </a:lnTo>
                  <a:lnTo>
                    <a:pt x="661" y="725"/>
                  </a:lnTo>
                  <a:lnTo>
                    <a:pt x="661" y="712"/>
                  </a:lnTo>
                  <a:lnTo>
                    <a:pt x="662" y="725"/>
                  </a:lnTo>
                  <a:lnTo>
                    <a:pt x="662" y="711"/>
                  </a:lnTo>
                  <a:lnTo>
                    <a:pt x="663" y="713"/>
                  </a:lnTo>
                  <a:lnTo>
                    <a:pt x="663" y="725"/>
                  </a:lnTo>
                  <a:lnTo>
                    <a:pt x="664" y="710"/>
                  </a:lnTo>
                  <a:lnTo>
                    <a:pt x="664" y="725"/>
                  </a:lnTo>
                  <a:lnTo>
                    <a:pt x="665" y="714"/>
                  </a:lnTo>
                  <a:lnTo>
                    <a:pt x="665" y="725"/>
                  </a:lnTo>
                  <a:lnTo>
                    <a:pt x="666" y="725"/>
                  </a:lnTo>
                  <a:lnTo>
                    <a:pt x="666" y="717"/>
                  </a:lnTo>
                  <a:lnTo>
                    <a:pt x="667" y="715"/>
                  </a:lnTo>
                  <a:lnTo>
                    <a:pt x="667" y="725"/>
                  </a:lnTo>
                  <a:lnTo>
                    <a:pt x="668" y="725"/>
                  </a:lnTo>
                  <a:lnTo>
                    <a:pt x="668" y="707"/>
                  </a:lnTo>
                  <a:lnTo>
                    <a:pt x="669" y="725"/>
                  </a:lnTo>
                  <a:lnTo>
                    <a:pt x="669" y="711"/>
                  </a:lnTo>
                  <a:lnTo>
                    <a:pt x="670" y="725"/>
                  </a:lnTo>
                  <a:lnTo>
                    <a:pt x="670" y="705"/>
                  </a:lnTo>
                  <a:lnTo>
                    <a:pt x="671" y="699"/>
                  </a:lnTo>
                  <a:lnTo>
                    <a:pt x="671" y="725"/>
                  </a:lnTo>
                  <a:lnTo>
                    <a:pt x="672" y="701"/>
                  </a:lnTo>
                  <a:lnTo>
                    <a:pt x="672" y="725"/>
                  </a:lnTo>
                  <a:lnTo>
                    <a:pt x="673" y="711"/>
                  </a:lnTo>
                  <a:lnTo>
                    <a:pt x="673" y="725"/>
                  </a:lnTo>
                  <a:lnTo>
                    <a:pt x="674" y="725"/>
                  </a:lnTo>
                  <a:lnTo>
                    <a:pt x="674" y="675"/>
                  </a:lnTo>
                  <a:lnTo>
                    <a:pt x="675" y="724"/>
                  </a:lnTo>
                  <a:lnTo>
                    <a:pt x="675" y="561"/>
                  </a:lnTo>
                  <a:lnTo>
                    <a:pt x="676" y="628"/>
                  </a:lnTo>
                  <a:lnTo>
                    <a:pt x="676" y="725"/>
                  </a:lnTo>
                  <a:lnTo>
                    <a:pt x="677" y="698"/>
                  </a:lnTo>
                  <a:lnTo>
                    <a:pt x="677" y="725"/>
                  </a:lnTo>
                  <a:lnTo>
                    <a:pt x="678" y="725"/>
                  </a:lnTo>
                  <a:lnTo>
                    <a:pt x="678" y="713"/>
                  </a:lnTo>
                  <a:lnTo>
                    <a:pt x="679" y="719"/>
                  </a:lnTo>
                  <a:lnTo>
                    <a:pt x="679" y="725"/>
                  </a:lnTo>
                  <a:lnTo>
                    <a:pt x="680" y="721"/>
                  </a:lnTo>
                  <a:lnTo>
                    <a:pt x="680" y="725"/>
                  </a:lnTo>
                  <a:lnTo>
                    <a:pt x="681" y="725"/>
                  </a:lnTo>
                  <a:lnTo>
                    <a:pt x="681" y="710"/>
                  </a:lnTo>
                  <a:lnTo>
                    <a:pt x="682" y="725"/>
                  </a:lnTo>
                  <a:lnTo>
                    <a:pt x="682" y="653"/>
                  </a:lnTo>
                  <a:lnTo>
                    <a:pt x="683" y="678"/>
                  </a:lnTo>
                  <a:lnTo>
                    <a:pt x="683" y="725"/>
                  </a:lnTo>
                  <a:lnTo>
                    <a:pt x="684" y="700"/>
                  </a:lnTo>
                  <a:lnTo>
                    <a:pt x="684" y="725"/>
                  </a:lnTo>
                  <a:lnTo>
                    <a:pt x="685" y="725"/>
                  </a:lnTo>
                  <a:lnTo>
                    <a:pt x="685" y="705"/>
                  </a:lnTo>
                  <a:lnTo>
                    <a:pt x="686" y="700"/>
                  </a:lnTo>
                  <a:lnTo>
                    <a:pt x="686" y="725"/>
                  </a:lnTo>
                  <a:lnTo>
                    <a:pt x="687" y="710"/>
                  </a:lnTo>
                  <a:lnTo>
                    <a:pt x="687" y="725"/>
                  </a:lnTo>
                  <a:lnTo>
                    <a:pt x="688" y="715"/>
                  </a:lnTo>
                  <a:lnTo>
                    <a:pt x="688" y="725"/>
                  </a:lnTo>
                  <a:lnTo>
                    <a:pt x="689" y="725"/>
                  </a:lnTo>
                  <a:lnTo>
                    <a:pt x="689" y="718"/>
                  </a:lnTo>
                  <a:lnTo>
                    <a:pt x="690" y="725"/>
                  </a:lnTo>
                  <a:lnTo>
                    <a:pt x="690" y="713"/>
                  </a:lnTo>
                  <a:lnTo>
                    <a:pt x="691" y="725"/>
                  </a:lnTo>
                  <a:lnTo>
                    <a:pt x="691" y="713"/>
                  </a:lnTo>
                  <a:lnTo>
                    <a:pt x="692" y="712"/>
                  </a:lnTo>
                  <a:lnTo>
                    <a:pt x="692" y="725"/>
                  </a:lnTo>
                  <a:lnTo>
                    <a:pt x="693" y="725"/>
                  </a:lnTo>
                  <a:lnTo>
                    <a:pt x="693" y="705"/>
                  </a:lnTo>
                  <a:lnTo>
                    <a:pt x="694" y="707"/>
                  </a:lnTo>
                  <a:lnTo>
                    <a:pt x="694" y="725"/>
                  </a:lnTo>
                  <a:lnTo>
                    <a:pt x="695" y="694"/>
                  </a:lnTo>
                  <a:lnTo>
                    <a:pt x="695" y="725"/>
                  </a:lnTo>
                  <a:lnTo>
                    <a:pt x="696" y="725"/>
                  </a:lnTo>
                  <a:lnTo>
                    <a:pt x="696" y="706"/>
                  </a:lnTo>
                  <a:lnTo>
                    <a:pt x="697" y="725"/>
                  </a:lnTo>
                  <a:lnTo>
                    <a:pt x="697" y="698"/>
                  </a:lnTo>
                  <a:lnTo>
                    <a:pt x="698" y="702"/>
                  </a:lnTo>
                  <a:lnTo>
                    <a:pt x="698" y="725"/>
                  </a:lnTo>
                  <a:lnTo>
                    <a:pt x="699" y="725"/>
                  </a:lnTo>
                  <a:lnTo>
                    <a:pt x="699" y="706"/>
                  </a:lnTo>
                  <a:lnTo>
                    <a:pt x="700" y="693"/>
                  </a:lnTo>
                  <a:lnTo>
                    <a:pt x="700" y="725"/>
                  </a:lnTo>
                  <a:lnTo>
                    <a:pt x="701" y="725"/>
                  </a:lnTo>
                  <a:lnTo>
                    <a:pt x="701" y="717"/>
                  </a:lnTo>
                  <a:lnTo>
                    <a:pt x="702" y="725"/>
                  </a:lnTo>
                  <a:lnTo>
                    <a:pt x="702" y="704"/>
                  </a:lnTo>
                  <a:lnTo>
                    <a:pt x="703" y="690"/>
                  </a:lnTo>
                  <a:lnTo>
                    <a:pt x="703" y="725"/>
                  </a:lnTo>
                  <a:lnTo>
                    <a:pt x="704" y="725"/>
                  </a:lnTo>
                  <a:lnTo>
                    <a:pt x="704" y="693"/>
                  </a:lnTo>
                  <a:lnTo>
                    <a:pt x="705" y="725"/>
                  </a:lnTo>
                  <a:lnTo>
                    <a:pt x="705" y="709"/>
                  </a:lnTo>
                  <a:lnTo>
                    <a:pt x="706" y="712"/>
                  </a:lnTo>
                  <a:lnTo>
                    <a:pt x="706" y="725"/>
                  </a:lnTo>
                  <a:lnTo>
                    <a:pt x="707" y="725"/>
                  </a:lnTo>
                  <a:lnTo>
                    <a:pt x="707" y="707"/>
                  </a:lnTo>
                  <a:lnTo>
                    <a:pt x="708" y="725"/>
                  </a:lnTo>
                  <a:lnTo>
                    <a:pt x="708" y="704"/>
                  </a:lnTo>
                  <a:lnTo>
                    <a:pt x="709" y="725"/>
                  </a:lnTo>
                  <a:lnTo>
                    <a:pt x="709" y="694"/>
                  </a:lnTo>
                  <a:lnTo>
                    <a:pt x="710" y="710"/>
                  </a:lnTo>
                  <a:lnTo>
                    <a:pt x="710" y="725"/>
                  </a:lnTo>
                  <a:lnTo>
                    <a:pt x="711" y="725"/>
                  </a:lnTo>
                  <a:lnTo>
                    <a:pt x="711" y="706"/>
                  </a:lnTo>
                  <a:lnTo>
                    <a:pt x="712" y="710"/>
                  </a:lnTo>
                  <a:lnTo>
                    <a:pt x="712" y="725"/>
                  </a:lnTo>
                  <a:lnTo>
                    <a:pt x="713" y="713"/>
                  </a:lnTo>
                  <a:lnTo>
                    <a:pt x="713" y="725"/>
                  </a:lnTo>
                  <a:lnTo>
                    <a:pt x="714" y="692"/>
                  </a:lnTo>
                  <a:lnTo>
                    <a:pt x="714" y="725"/>
                  </a:lnTo>
                  <a:lnTo>
                    <a:pt x="715" y="626"/>
                  </a:lnTo>
                  <a:lnTo>
                    <a:pt x="715" y="725"/>
                  </a:lnTo>
                  <a:lnTo>
                    <a:pt x="716" y="725"/>
                  </a:lnTo>
                  <a:lnTo>
                    <a:pt x="716" y="637"/>
                  </a:lnTo>
                  <a:lnTo>
                    <a:pt x="717" y="709"/>
                  </a:lnTo>
                  <a:lnTo>
                    <a:pt x="717" y="725"/>
                  </a:lnTo>
                  <a:lnTo>
                    <a:pt x="718" y="725"/>
                  </a:lnTo>
                  <a:lnTo>
                    <a:pt x="718" y="708"/>
                  </a:lnTo>
                  <a:lnTo>
                    <a:pt x="719" y="688"/>
                  </a:lnTo>
                  <a:lnTo>
                    <a:pt x="719" y="725"/>
                  </a:lnTo>
                  <a:lnTo>
                    <a:pt x="720" y="725"/>
                  </a:lnTo>
                  <a:lnTo>
                    <a:pt x="720" y="642"/>
                  </a:lnTo>
                  <a:lnTo>
                    <a:pt x="721" y="721"/>
                  </a:lnTo>
                  <a:lnTo>
                    <a:pt x="721" y="607"/>
                  </a:lnTo>
                  <a:lnTo>
                    <a:pt x="722" y="457"/>
                  </a:lnTo>
                  <a:lnTo>
                    <a:pt x="722" y="724"/>
                  </a:lnTo>
                  <a:lnTo>
                    <a:pt x="723" y="616"/>
                  </a:lnTo>
                  <a:lnTo>
                    <a:pt x="723" y="724"/>
                  </a:lnTo>
                  <a:lnTo>
                    <a:pt x="724" y="719"/>
                  </a:lnTo>
                  <a:lnTo>
                    <a:pt x="724" y="725"/>
                  </a:lnTo>
                  <a:lnTo>
                    <a:pt x="725" y="725"/>
                  </a:lnTo>
                  <a:lnTo>
                    <a:pt x="725" y="712"/>
                  </a:lnTo>
                  <a:lnTo>
                    <a:pt x="726" y="725"/>
                  </a:lnTo>
                  <a:lnTo>
                    <a:pt x="726" y="707"/>
                  </a:lnTo>
                  <a:lnTo>
                    <a:pt x="727" y="725"/>
                  </a:lnTo>
                  <a:lnTo>
                    <a:pt x="727" y="709"/>
                  </a:lnTo>
                  <a:lnTo>
                    <a:pt x="728" y="716"/>
                  </a:lnTo>
                  <a:lnTo>
                    <a:pt x="728" y="725"/>
                  </a:lnTo>
                  <a:lnTo>
                    <a:pt x="729" y="716"/>
                  </a:lnTo>
                  <a:lnTo>
                    <a:pt x="729" y="725"/>
                  </a:lnTo>
                  <a:lnTo>
                    <a:pt x="730" y="704"/>
                  </a:lnTo>
                  <a:lnTo>
                    <a:pt x="730" y="725"/>
                  </a:lnTo>
                  <a:lnTo>
                    <a:pt x="731" y="702"/>
                  </a:lnTo>
                  <a:lnTo>
                    <a:pt x="731" y="725"/>
                  </a:lnTo>
                  <a:lnTo>
                    <a:pt x="732" y="725"/>
                  </a:lnTo>
                  <a:lnTo>
                    <a:pt x="732" y="717"/>
                  </a:lnTo>
                  <a:lnTo>
                    <a:pt x="733" y="725"/>
                  </a:lnTo>
                  <a:lnTo>
                    <a:pt x="733" y="708"/>
                  </a:lnTo>
                  <a:lnTo>
                    <a:pt x="734" y="711"/>
                  </a:lnTo>
                  <a:lnTo>
                    <a:pt x="734" y="725"/>
                  </a:lnTo>
                  <a:lnTo>
                    <a:pt x="735" y="725"/>
                  </a:lnTo>
                  <a:lnTo>
                    <a:pt x="735" y="704"/>
                  </a:lnTo>
                  <a:lnTo>
                    <a:pt x="736" y="715"/>
                  </a:lnTo>
                  <a:lnTo>
                    <a:pt x="736" y="725"/>
                  </a:lnTo>
                  <a:lnTo>
                    <a:pt x="737" y="725"/>
                  </a:lnTo>
                  <a:lnTo>
                    <a:pt x="737" y="715"/>
                  </a:lnTo>
                  <a:lnTo>
                    <a:pt x="738" y="713"/>
                  </a:lnTo>
                  <a:lnTo>
                    <a:pt x="738" y="725"/>
                  </a:lnTo>
                  <a:lnTo>
                    <a:pt x="739" y="725"/>
                  </a:lnTo>
                  <a:lnTo>
                    <a:pt x="739" y="710"/>
                  </a:lnTo>
                  <a:lnTo>
                    <a:pt x="740" y="725"/>
                  </a:lnTo>
                  <a:lnTo>
                    <a:pt x="740" y="711"/>
                  </a:lnTo>
                  <a:lnTo>
                    <a:pt x="741" y="706"/>
                  </a:lnTo>
                  <a:lnTo>
                    <a:pt x="741" y="725"/>
                  </a:lnTo>
                  <a:lnTo>
                    <a:pt x="742" y="725"/>
                  </a:lnTo>
                  <a:lnTo>
                    <a:pt x="742" y="718"/>
                  </a:lnTo>
                  <a:lnTo>
                    <a:pt x="743" y="718"/>
                  </a:lnTo>
                  <a:lnTo>
                    <a:pt x="743" y="725"/>
                  </a:lnTo>
                  <a:lnTo>
                    <a:pt x="744" y="725"/>
                  </a:lnTo>
                  <a:lnTo>
                    <a:pt x="744" y="713"/>
                  </a:lnTo>
                  <a:lnTo>
                    <a:pt x="745" y="713"/>
                  </a:lnTo>
                  <a:lnTo>
                    <a:pt x="745" y="725"/>
                  </a:lnTo>
                  <a:lnTo>
                    <a:pt x="746" y="725"/>
                  </a:lnTo>
                  <a:lnTo>
                    <a:pt x="746" y="701"/>
                  </a:lnTo>
                  <a:lnTo>
                    <a:pt x="747" y="704"/>
                  </a:lnTo>
                  <a:lnTo>
                    <a:pt x="747" y="725"/>
                  </a:lnTo>
                  <a:lnTo>
                    <a:pt x="748" y="708"/>
                  </a:lnTo>
                  <a:lnTo>
                    <a:pt x="748" y="725"/>
                  </a:lnTo>
                  <a:lnTo>
                    <a:pt x="749" y="695"/>
                  </a:lnTo>
                  <a:lnTo>
                    <a:pt x="749" y="725"/>
                  </a:lnTo>
                  <a:lnTo>
                    <a:pt x="750" y="708"/>
                  </a:lnTo>
                  <a:lnTo>
                    <a:pt x="750" y="725"/>
                  </a:lnTo>
                  <a:lnTo>
                    <a:pt x="751" y="725"/>
                  </a:lnTo>
                  <a:lnTo>
                    <a:pt x="751" y="689"/>
                  </a:lnTo>
                  <a:lnTo>
                    <a:pt x="752" y="725"/>
                  </a:lnTo>
                  <a:lnTo>
                    <a:pt x="752" y="693"/>
                  </a:lnTo>
                  <a:lnTo>
                    <a:pt x="753" y="701"/>
                  </a:lnTo>
                  <a:lnTo>
                    <a:pt x="753" y="725"/>
                  </a:lnTo>
                  <a:lnTo>
                    <a:pt x="754" y="725"/>
                  </a:lnTo>
                  <a:lnTo>
                    <a:pt x="754" y="705"/>
                  </a:lnTo>
                  <a:lnTo>
                    <a:pt x="755" y="716"/>
                  </a:lnTo>
                  <a:lnTo>
                    <a:pt x="755" y="725"/>
                  </a:lnTo>
                  <a:lnTo>
                    <a:pt x="756" y="725"/>
                  </a:lnTo>
                  <a:lnTo>
                    <a:pt x="756" y="718"/>
                  </a:lnTo>
                  <a:lnTo>
                    <a:pt x="757" y="712"/>
                  </a:lnTo>
                  <a:lnTo>
                    <a:pt x="757" y="725"/>
                  </a:lnTo>
                  <a:lnTo>
                    <a:pt x="758" y="725"/>
                  </a:lnTo>
                  <a:lnTo>
                    <a:pt x="758" y="704"/>
                  </a:lnTo>
                  <a:lnTo>
                    <a:pt x="759" y="725"/>
                  </a:lnTo>
                  <a:lnTo>
                    <a:pt x="759" y="709"/>
                  </a:lnTo>
                  <a:lnTo>
                    <a:pt x="760" y="725"/>
                  </a:lnTo>
                  <a:lnTo>
                    <a:pt x="760" y="710"/>
                  </a:lnTo>
                  <a:lnTo>
                    <a:pt x="761" y="710"/>
                  </a:lnTo>
                  <a:lnTo>
                    <a:pt x="761" y="725"/>
                  </a:lnTo>
                  <a:lnTo>
                    <a:pt x="762" y="725"/>
                  </a:lnTo>
                  <a:lnTo>
                    <a:pt x="762" y="682"/>
                  </a:lnTo>
                  <a:lnTo>
                    <a:pt x="763" y="702"/>
                  </a:lnTo>
                  <a:lnTo>
                    <a:pt x="763" y="725"/>
                  </a:lnTo>
                  <a:lnTo>
                    <a:pt x="764" y="725"/>
                  </a:lnTo>
                  <a:lnTo>
                    <a:pt x="764" y="713"/>
                  </a:lnTo>
                  <a:lnTo>
                    <a:pt x="765" y="710"/>
                  </a:lnTo>
                  <a:lnTo>
                    <a:pt x="765" y="725"/>
                  </a:lnTo>
                  <a:lnTo>
                    <a:pt x="766" y="700"/>
                  </a:lnTo>
                  <a:lnTo>
                    <a:pt x="766" y="725"/>
                  </a:lnTo>
                  <a:lnTo>
                    <a:pt x="767" y="725"/>
                  </a:lnTo>
                  <a:lnTo>
                    <a:pt x="767" y="702"/>
                  </a:lnTo>
                  <a:lnTo>
                    <a:pt x="768" y="700"/>
                  </a:lnTo>
                  <a:lnTo>
                    <a:pt x="768" y="725"/>
                  </a:lnTo>
                  <a:lnTo>
                    <a:pt x="769" y="716"/>
                  </a:lnTo>
                  <a:lnTo>
                    <a:pt x="769" y="725"/>
                  </a:lnTo>
                  <a:lnTo>
                    <a:pt x="770" y="703"/>
                  </a:lnTo>
                  <a:lnTo>
                    <a:pt x="770" y="725"/>
                  </a:lnTo>
                  <a:lnTo>
                    <a:pt x="771" y="725"/>
                  </a:lnTo>
                  <a:lnTo>
                    <a:pt x="771" y="706"/>
                  </a:lnTo>
                  <a:lnTo>
                    <a:pt x="772" y="725"/>
                  </a:lnTo>
                  <a:lnTo>
                    <a:pt x="772" y="698"/>
                  </a:lnTo>
                  <a:lnTo>
                    <a:pt x="773" y="697"/>
                  </a:lnTo>
                  <a:lnTo>
                    <a:pt x="773" y="725"/>
                  </a:lnTo>
                  <a:lnTo>
                    <a:pt x="774" y="671"/>
                  </a:lnTo>
                  <a:lnTo>
                    <a:pt x="774" y="725"/>
                  </a:lnTo>
                  <a:lnTo>
                    <a:pt x="775" y="725"/>
                  </a:lnTo>
                  <a:lnTo>
                    <a:pt x="775" y="685"/>
                  </a:lnTo>
                  <a:lnTo>
                    <a:pt x="776" y="699"/>
                  </a:lnTo>
                  <a:lnTo>
                    <a:pt x="776" y="725"/>
                  </a:lnTo>
                  <a:lnTo>
                    <a:pt x="777" y="725"/>
                  </a:lnTo>
                  <a:lnTo>
                    <a:pt x="777" y="708"/>
                  </a:lnTo>
                  <a:lnTo>
                    <a:pt x="778" y="701"/>
                  </a:lnTo>
                  <a:lnTo>
                    <a:pt x="778" y="725"/>
                  </a:lnTo>
                  <a:lnTo>
                    <a:pt x="779" y="725"/>
                  </a:lnTo>
                  <a:lnTo>
                    <a:pt x="779" y="669"/>
                  </a:lnTo>
                  <a:lnTo>
                    <a:pt x="780" y="725"/>
                  </a:lnTo>
                  <a:lnTo>
                    <a:pt x="780" y="705"/>
                  </a:lnTo>
                  <a:lnTo>
                    <a:pt x="781" y="711"/>
                  </a:lnTo>
                  <a:lnTo>
                    <a:pt x="781" y="725"/>
                  </a:lnTo>
                  <a:lnTo>
                    <a:pt x="782" y="716"/>
                  </a:lnTo>
                  <a:lnTo>
                    <a:pt x="782" y="725"/>
                  </a:lnTo>
                  <a:lnTo>
                    <a:pt x="783" y="725"/>
                  </a:lnTo>
                  <a:lnTo>
                    <a:pt x="783" y="714"/>
                  </a:lnTo>
                  <a:lnTo>
                    <a:pt x="784" y="708"/>
                  </a:lnTo>
                  <a:lnTo>
                    <a:pt x="784" y="725"/>
                  </a:lnTo>
                  <a:lnTo>
                    <a:pt x="785" y="725"/>
                  </a:lnTo>
                  <a:lnTo>
                    <a:pt x="785" y="710"/>
                  </a:lnTo>
                  <a:lnTo>
                    <a:pt x="786" y="725"/>
                  </a:lnTo>
                  <a:lnTo>
                    <a:pt x="786" y="701"/>
                  </a:lnTo>
                  <a:lnTo>
                    <a:pt x="787" y="724"/>
                  </a:lnTo>
                  <a:lnTo>
                    <a:pt x="787" y="584"/>
                  </a:lnTo>
                  <a:lnTo>
                    <a:pt x="788" y="575"/>
                  </a:lnTo>
                  <a:lnTo>
                    <a:pt x="788" y="722"/>
                  </a:lnTo>
                  <a:lnTo>
                    <a:pt x="789" y="650"/>
                  </a:lnTo>
                  <a:lnTo>
                    <a:pt x="789" y="725"/>
                  </a:lnTo>
                  <a:lnTo>
                    <a:pt x="790" y="725"/>
                  </a:lnTo>
                  <a:lnTo>
                    <a:pt x="790" y="694"/>
                  </a:lnTo>
                  <a:lnTo>
                    <a:pt x="791" y="725"/>
                  </a:lnTo>
                  <a:lnTo>
                    <a:pt x="791" y="708"/>
                  </a:lnTo>
                  <a:lnTo>
                    <a:pt x="792" y="708"/>
                  </a:lnTo>
                  <a:lnTo>
                    <a:pt x="792" y="725"/>
                  </a:lnTo>
                  <a:lnTo>
                    <a:pt x="793" y="725"/>
                  </a:lnTo>
                  <a:lnTo>
                    <a:pt x="793" y="712"/>
                  </a:lnTo>
                  <a:lnTo>
                    <a:pt x="794" y="717"/>
                  </a:lnTo>
                  <a:lnTo>
                    <a:pt x="794" y="725"/>
                  </a:lnTo>
                  <a:lnTo>
                    <a:pt x="795" y="725"/>
                  </a:lnTo>
                  <a:lnTo>
                    <a:pt x="795" y="700"/>
                  </a:lnTo>
                  <a:lnTo>
                    <a:pt x="796" y="707"/>
                  </a:lnTo>
                  <a:lnTo>
                    <a:pt x="796" y="725"/>
                  </a:lnTo>
                  <a:lnTo>
                    <a:pt x="797" y="707"/>
                  </a:lnTo>
                  <a:lnTo>
                    <a:pt x="797" y="725"/>
                  </a:lnTo>
                  <a:lnTo>
                    <a:pt x="798" y="725"/>
                  </a:lnTo>
                  <a:lnTo>
                    <a:pt x="798" y="714"/>
                  </a:lnTo>
                  <a:lnTo>
                    <a:pt x="799" y="725"/>
                  </a:lnTo>
                  <a:lnTo>
                    <a:pt x="799" y="702"/>
                  </a:lnTo>
                  <a:lnTo>
                    <a:pt x="800" y="725"/>
                  </a:lnTo>
                  <a:lnTo>
                    <a:pt x="800" y="666"/>
                  </a:lnTo>
                  <a:lnTo>
                    <a:pt x="801" y="693"/>
                  </a:lnTo>
                  <a:lnTo>
                    <a:pt x="801" y="724"/>
                  </a:lnTo>
                  <a:lnTo>
                    <a:pt x="802" y="725"/>
                  </a:lnTo>
                  <a:lnTo>
                    <a:pt x="802" y="686"/>
                  </a:lnTo>
                  <a:lnTo>
                    <a:pt x="803" y="700"/>
                  </a:lnTo>
                  <a:lnTo>
                    <a:pt x="803" y="725"/>
                  </a:lnTo>
                  <a:lnTo>
                    <a:pt x="804" y="696"/>
                  </a:lnTo>
                  <a:lnTo>
                    <a:pt x="804" y="725"/>
                  </a:lnTo>
                  <a:lnTo>
                    <a:pt x="805" y="712"/>
                  </a:lnTo>
                  <a:lnTo>
                    <a:pt x="805" y="725"/>
                  </a:lnTo>
                  <a:lnTo>
                    <a:pt x="806" y="715"/>
                  </a:lnTo>
                  <a:lnTo>
                    <a:pt x="806" y="725"/>
                  </a:lnTo>
                  <a:lnTo>
                    <a:pt x="807" y="725"/>
                  </a:lnTo>
                  <a:lnTo>
                    <a:pt x="807" y="712"/>
                  </a:lnTo>
                  <a:lnTo>
                    <a:pt x="808" y="701"/>
                  </a:lnTo>
                  <a:lnTo>
                    <a:pt x="808" y="725"/>
                  </a:lnTo>
                  <a:lnTo>
                    <a:pt x="809" y="725"/>
                  </a:lnTo>
                  <a:lnTo>
                    <a:pt x="809" y="699"/>
                  </a:lnTo>
                  <a:lnTo>
                    <a:pt x="810" y="695"/>
                  </a:lnTo>
                  <a:lnTo>
                    <a:pt x="810" y="725"/>
                  </a:lnTo>
                  <a:lnTo>
                    <a:pt x="811" y="705"/>
                  </a:lnTo>
                  <a:lnTo>
                    <a:pt x="811" y="725"/>
                  </a:lnTo>
                  <a:lnTo>
                    <a:pt x="812" y="704"/>
                  </a:lnTo>
                  <a:lnTo>
                    <a:pt x="812" y="725"/>
                  </a:lnTo>
                  <a:lnTo>
                    <a:pt x="813" y="725"/>
                  </a:lnTo>
                  <a:lnTo>
                    <a:pt x="813" y="702"/>
                  </a:lnTo>
                  <a:lnTo>
                    <a:pt x="814" y="699"/>
                  </a:lnTo>
                  <a:lnTo>
                    <a:pt x="814" y="725"/>
                  </a:lnTo>
                  <a:lnTo>
                    <a:pt x="815" y="725"/>
                  </a:lnTo>
                  <a:lnTo>
                    <a:pt x="815" y="709"/>
                  </a:lnTo>
                  <a:lnTo>
                    <a:pt x="816" y="715"/>
                  </a:lnTo>
                  <a:lnTo>
                    <a:pt x="816" y="725"/>
                  </a:lnTo>
                  <a:lnTo>
                    <a:pt x="817" y="715"/>
                  </a:lnTo>
                  <a:lnTo>
                    <a:pt x="817" y="725"/>
                  </a:lnTo>
                  <a:lnTo>
                    <a:pt x="818" y="725"/>
                  </a:lnTo>
                  <a:lnTo>
                    <a:pt x="818" y="713"/>
                  </a:lnTo>
                  <a:lnTo>
                    <a:pt x="819" y="710"/>
                  </a:lnTo>
                  <a:lnTo>
                    <a:pt x="819" y="725"/>
                  </a:lnTo>
                  <a:lnTo>
                    <a:pt x="820" y="712"/>
                  </a:lnTo>
                  <a:lnTo>
                    <a:pt x="820" y="725"/>
                  </a:lnTo>
                  <a:lnTo>
                    <a:pt x="821" y="701"/>
                  </a:lnTo>
                  <a:lnTo>
                    <a:pt x="821" y="725"/>
                  </a:lnTo>
                  <a:lnTo>
                    <a:pt x="822" y="725"/>
                  </a:lnTo>
                  <a:lnTo>
                    <a:pt x="822" y="708"/>
                  </a:lnTo>
                  <a:lnTo>
                    <a:pt x="823" y="725"/>
                  </a:lnTo>
                  <a:lnTo>
                    <a:pt x="823" y="715"/>
                  </a:lnTo>
                  <a:lnTo>
                    <a:pt x="824" y="706"/>
                  </a:lnTo>
                  <a:lnTo>
                    <a:pt x="824" y="725"/>
                  </a:lnTo>
                  <a:lnTo>
                    <a:pt x="825" y="725"/>
                  </a:lnTo>
                  <a:lnTo>
                    <a:pt x="825" y="711"/>
                  </a:lnTo>
                  <a:lnTo>
                    <a:pt x="826" y="725"/>
                  </a:lnTo>
                  <a:lnTo>
                    <a:pt x="826" y="649"/>
                  </a:lnTo>
                  <a:lnTo>
                    <a:pt x="827" y="645"/>
                  </a:lnTo>
                  <a:lnTo>
                    <a:pt x="827" y="724"/>
                  </a:lnTo>
                  <a:lnTo>
                    <a:pt x="828" y="708"/>
                  </a:lnTo>
                  <a:lnTo>
                    <a:pt x="828" y="725"/>
                  </a:lnTo>
                  <a:lnTo>
                    <a:pt x="829" y="725"/>
                  </a:lnTo>
                  <a:lnTo>
                    <a:pt x="829" y="704"/>
                  </a:lnTo>
                  <a:lnTo>
                    <a:pt x="830" y="725"/>
                  </a:lnTo>
                  <a:lnTo>
                    <a:pt x="830" y="709"/>
                  </a:lnTo>
                  <a:lnTo>
                    <a:pt x="831" y="690"/>
                  </a:lnTo>
                  <a:lnTo>
                    <a:pt x="831" y="725"/>
                  </a:lnTo>
                  <a:lnTo>
                    <a:pt x="832" y="702"/>
                  </a:lnTo>
                  <a:lnTo>
                    <a:pt x="832" y="725"/>
                  </a:lnTo>
                  <a:lnTo>
                    <a:pt x="833" y="725"/>
                  </a:lnTo>
                  <a:lnTo>
                    <a:pt x="833" y="708"/>
                  </a:lnTo>
                  <a:lnTo>
                    <a:pt x="834" y="725"/>
                  </a:lnTo>
                  <a:lnTo>
                    <a:pt x="834" y="712"/>
                  </a:lnTo>
                  <a:lnTo>
                    <a:pt x="835" y="707"/>
                  </a:lnTo>
                  <a:lnTo>
                    <a:pt x="835" y="725"/>
                  </a:lnTo>
                  <a:lnTo>
                    <a:pt x="836" y="712"/>
                  </a:lnTo>
                  <a:lnTo>
                    <a:pt x="836" y="725"/>
                  </a:lnTo>
                  <a:lnTo>
                    <a:pt x="837" y="715"/>
                  </a:lnTo>
                  <a:lnTo>
                    <a:pt x="837" y="725"/>
                  </a:lnTo>
                  <a:lnTo>
                    <a:pt x="838" y="714"/>
                  </a:lnTo>
                  <a:lnTo>
                    <a:pt x="838" y="725"/>
                  </a:lnTo>
                  <a:lnTo>
                    <a:pt x="839" y="725"/>
                  </a:lnTo>
                  <a:lnTo>
                    <a:pt x="839" y="700"/>
                  </a:lnTo>
                  <a:lnTo>
                    <a:pt x="840" y="725"/>
                  </a:lnTo>
                  <a:lnTo>
                    <a:pt x="840" y="701"/>
                  </a:lnTo>
                  <a:lnTo>
                    <a:pt x="841" y="708"/>
                  </a:lnTo>
                  <a:lnTo>
                    <a:pt x="841" y="725"/>
                  </a:lnTo>
                  <a:lnTo>
                    <a:pt x="842" y="707"/>
                  </a:lnTo>
                  <a:lnTo>
                    <a:pt x="842" y="725"/>
                  </a:lnTo>
                  <a:lnTo>
                    <a:pt x="843" y="707"/>
                  </a:lnTo>
                  <a:lnTo>
                    <a:pt x="843" y="725"/>
                  </a:lnTo>
                  <a:lnTo>
                    <a:pt x="844" y="711"/>
                  </a:lnTo>
                  <a:lnTo>
                    <a:pt x="844" y="725"/>
                  </a:lnTo>
                  <a:lnTo>
                    <a:pt x="845" y="725"/>
                  </a:lnTo>
                  <a:lnTo>
                    <a:pt x="845" y="706"/>
                  </a:lnTo>
                  <a:lnTo>
                    <a:pt x="846" y="714"/>
                  </a:lnTo>
                  <a:lnTo>
                    <a:pt x="846" y="725"/>
                  </a:lnTo>
                  <a:lnTo>
                    <a:pt x="847" y="725"/>
                  </a:lnTo>
                  <a:lnTo>
                    <a:pt x="847" y="702"/>
                  </a:lnTo>
                  <a:lnTo>
                    <a:pt x="848" y="682"/>
                  </a:lnTo>
                  <a:lnTo>
                    <a:pt x="848" y="725"/>
                  </a:lnTo>
                  <a:lnTo>
                    <a:pt x="849" y="725"/>
                  </a:lnTo>
                  <a:lnTo>
                    <a:pt x="849" y="705"/>
                  </a:lnTo>
                  <a:lnTo>
                    <a:pt x="850" y="725"/>
                  </a:lnTo>
                  <a:lnTo>
                    <a:pt x="850" y="689"/>
                  </a:lnTo>
                  <a:lnTo>
                    <a:pt x="851" y="677"/>
                  </a:lnTo>
                  <a:lnTo>
                    <a:pt x="851" y="725"/>
                  </a:lnTo>
                  <a:lnTo>
                    <a:pt x="852" y="725"/>
                  </a:lnTo>
                  <a:lnTo>
                    <a:pt x="852" y="689"/>
                  </a:lnTo>
                  <a:lnTo>
                    <a:pt x="853" y="725"/>
                  </a:lnTo>
                  <a:lnTo>
                    <a:pt x="853" y="687"/>
                  </a:lnTo>
                  <a:lnTo>
                    <a:pt x="854" y="693"/>
                  </a:lnTo>
                  <a:lnTo>
                    <a:pt x="854" y="725"/>
                  </a:lnTo>
                  <a:lnTo>
                    <a:pt x="855" y="701"/>
                  </a:lnTo>
                  <a:lnTo>
                    <a:pt x="855" y="725"/>
                  </a:lnTo>
                  <a:lnTo>
                    <a:pt x="856" y="725"/>
                  </a:lnTo>
                  <a:lnTo>
                    <a:pt x="856" y="710"/>
                  </a:lnTo>
                  <a:lnTo>
                    <a:pt x="857" y="725"/>
                  </a:lnTo>
                  <a:lnTo>
                    <a:pt x="857" y="709"/>
                  </a:lnTo>
                  <a:lnTo>
                    <a:pt x="858" y="725"/>
                  </a:lnTo>
                  <a:lnTo>
                    <a:pt x="858" y="711"/>
                  </a:lnTo>
                  <a:lnTo>
                    <a:pt x="859" y="700"/>
                  </a:lnTo>
                  <a:lnTo>
                    <a:pt x="859" y="725"/>
                  </a:lnTo>
                  <a:lnTo>
                    <a:pt x="860" y="723"/>
                  </a:lnTo>
                  <a:lnTo>
                    <a:pt x="860" y="684"/>
                  </a:lnTo>
                  <a:lnTo>
                    <a:pt x="861" y="665"/>
                  </a:lnTo>
                  <a:lnTo>
                    <a:pt x="861" y="725"/>
                  </a:lnTo>
                  <a:lnTo>
                    <a:pt x="862" y="702"/>
                  </a:lnTo>
                  <a:lnTo>
                    <a:pt x="862" y="725"/>
                  </a:lnTo>
                  <a:lnTo>
                    <a:pt x="863" y="725"/>
                  </a:lnTo>
                  <a:lnTo>
                    <a:pt x="863" y="711"/>
                  </a:lnTo>
                  <a:lnTo>
                    <a:pt x="864" y="721"/>
                  </a:lnTo>
                  <a:lnTo>
                    <a:pt x="864" y="611"/>
                  </a:lnTo>
                  <a:lnTo>
                    <a:pt x="865" y="723"/>
                  </a:lnTo>
                  <a:lnTo>
                    <a:pt x="865" y="554"/>
                  </a:lnTo>
                  <a:lnTo>
                    <a:pt x="866" y="657"/>
                  </a:lnTo>
                  <a:lnTo>
                    <a:pt x="866" y="725"/>
                  </a:lnTo>
                  <a:lnTo>
                    <a:pt x="867" y="705"/>
                  </a:lnTo>
                  <a:lnTo>
                    <a:pt x="867" y="725"/>
                  </a:lnTo>
                  <a:lnTo>
                    <a:pt x="868" y="716"/>
                  </a:lnTo>
                  <a:lnTo>
                    <a:pt x="868" y="725"/>
                  </a:lnTo>
                  <a:lnTo>
                    <a:pt x="869" y="717"/>
                  </a:lnTo>
                  <a:lnTo>
                    <a:pt x="869" y="725"/>
                  </a:lnTo>
                  <a:lnTo>
                    <a:pt x="870" y="725"/>
                  </a:lnTo>
                  <a:lnTo>
                    <a:pt x="870" y="716"/>
                  </a:lnTo>
                  <a:lnTo>
                    <a:pt x="871" y="725"/>
                  </a:lnTo>
                  <a:lnTo>
                    <a:pt x="871" y="704"/>
                  </a:lnTo>
                  <a:lnTo>
                    <a:pt x="872" y="725"/>
                  </a:lnTo>
                  <a:lnTo>
                    <a:pt x="872" y="715"/>
                  </a:lnTo>
                  <a:lnTo>
                    <a:pt x="873" y="725"/>
                  </a:lnTo>
                  <a:lnTo>
                    <a:pt x="873" y="705"/>
                  </a:lnTo>
                  <a:lnTo>
                    <a:pt x="874" y="696"/>
                  </a:lnTo>
                  <a:lnTo>
                    <a:pt x="874" y="725"/>
                  </a:lnTo>
                  <a:lnTo>
                    <a:pt x="875" y="711"/>
                  </a:lnTo>
                  <a:lnTo>
                    <a:pt x="875" y="725"/>
                  </a:lnTo>
                  <a:lnTo>
                    <a:pt x="876" y="725"/>
                  </a:lnTo>
                  <a:lnTo>
                    <a:pt x="876" y="712"/>
                  </a:lnTo>
                  <a:lnTo>
                    <a:pt x="877" y="725"/>
                  </a:lnTo>
                  <a:lnTo>
                    <a:pt x="877" y="702"/>
                  </a:lnTo>
                  <a:lnTo>
                    <a:pt x="878" y="703"/>
                  </a:lnTo>
                  <a:lnTo>
                    <a:pt x="878" y="725"/>
                  </a:lnTo>
                  <a:lnTo>
                    <a:pt x="879" y="698"/>
                  </a:lnTo>
                  <a:lnTo>
                    <a:pt x="879" y="725"/>
                  </a:lnTo>
                  <a:lnTo>
                    <a:pt x="880" y="697"/>
                  </a:lnTo>
                  <a:lnTo>
                    <a:pt x="880" y="725"/>
                  </a:lnTo>
                  <a:lnTo>
                    <a:pt x="881" y="725"/>
                  </a:lnTo>
                  <a:lnTo>
                    <a:pt x="881" y="701"/>
                  </a:lnTo>
                  <a:lnTo>
                    <a:pt x="882" y="710"/>
                  </a:lnTo>
                  <a:lnTo>
                    <a:pt x="882" y="725"/>
                  </a:lnTo>
                  <a:lnTo>
                    <a:pt x="883" y="714"/>
                  </a:lnTo>
                  <a:lnTo>
                    <a:pt x="883" y="725"/>
                  </a:lnTo>
                  <a:lnTo>
                    <a:pt x="884" y="710"/>
                  </a:lnTo>
                  <a:lnTo>
                    <a:pt x="884" y="725"/>
                  </a:lnTo>
                  <a:lnTo>
                    <a:pt x="885" y="725"/>
                  </a:lnTo>
                  <a:lnTo>
                    <a:pt x="885" y="692"/>
                  </a:lnTo>
                  <a:lnTo>
                    <a:pt x="886" y="725"/>
                  </a:lnTo>
                  <a:lnTo>
                    <a:pt x="886" y="687"/>
                  </a:lnTo>
                  <a:lnTo>
                    <a:pt x="887" y="706"/>
                  </a:lnTo>
                  <a:lnTo>
                    <a:pt x="887" y="725"/>
                  </a:lnTo>
                  <a:lnTo>
                    <a:pt x="888" y="712"/>
                  </a:lnTo>
                  <a:lnTo>
                    <a:pt x="888" y="725"/>
                  </a:lnTo>
                  <a:lnTo>
                    <a:pt x="889" y="710"/>
                  </a:lnTo>
                  <a:lnTo>
                    <a:pt x="889" y="725"/>
                  </a:lnTo>
                  <a:lnTo>
                    <a:pt x="890" y="716"/>
                  </a:lnTo>
                  <a:lnTo>
                    <a:pt x="890" y="725"/>
                  </a:lnTo>
                  <a:lnTo>
                    <a:pt x="891" y="725"/>
                  </a:lnTo>
                  <a:lnTo>
                    <a:pt x="891" y="708"/>
                  </a:lnTo>
                  <a:lnTo>
                    <a:pt x="892" y="723"/>
                  </a:lnTo>
                  <a:lnTo>
                    <a:pt x="892" y="681"/>
                  </a:lnTo>
                  <a:lnTo>
                    <a:pt x="893" y="725"/>
                  </a:lnTo>
                  <a:lnTo>
                    <a:pt x="893" y="673"/>
                  </a:lnTo>
                  <a:lnTo>
                    <a:pt x="894" y="704"/>
                  </a:lnTo>
                  <a:lnTo>
                    <a:pt x="894" y="725"/>
                  </a:lnTo>
                  <a:lnTo>
                    <a:pt x="895" y="713"/>
                  </a:lnTo>
                  <a:lnTo>
                    <a:pt x="895" y="725"/>
                  </a:lnTo>
                  <a:lnTo>
                    <a:pt x="896" y="725"/>
                  </a:lnTo>
                  <a:lnTo>
                    <a:pt x="896" y="641"/>
                  </a:lnTo>
                  <a:lnTo>
                    <a:pt x="897" y="653"/>
                  </a:lnTo>
                  <a:lnTo>
                    <a:pt x="897" y="724"/>
                  </a:lnTo>
                  <a:lnTo>
                    <a:pt x="898" y="647"/>
                  </a:lnTo>
                  <a:lnTo>
                    <a:pt x="898" y="723"/>
                  </a:lnTo>
                  <a:lnTo>
                    <a:pt x="899" y="598"/>
                  </a:lnTo>
                  <a:lnTo>
                    <a:pt x="899" y="723"/>
                  </a:lnTo>
                  <a:lnTo>
                    <a:pt x="900" y="723"/>
                  </a:lnTo>
                  <a:lnTo>
                    <a:pt x="900" y="662"/>
                  </a:lnTo>
                  <a:lnTo>
                    <a:pt x="901" y="698"/>
                  </a:lnTo>
                  <a:lnTo>
                    <a:pt x="901" y="725"/>
                  </a:lnTo>
                  <a:lnTo>
                    <a:pt x="902" y="707"/>
                  </a:lnTo>
                  <a:lnTo>
                    <a:pt x="902" y="725"/>
                  </a:lnTo>
                  <a:lnTo>
                    <a:pt x="903" y="725"/>
                  </a:lnTo>
                  <a:lnTo>
                    <a:pt x="903" y="711"/>
                  </a:lnTo>
                  <a:lnTo>
                    <a:pt x="904" y="715"/>
                  </a:lnTo>
                  <a:lnTo>
                    <a:pt x="904" y="725"/>
                  </a:lnTo>
                  <a:lnTo>
                    <a:pt x="905" y="725"/>
                  </a:lnTo>
                  <a:lnTo>
                    <a:pt x="905" y="706"/>
                  </a:lnTo>
                  <a:lnTo>
                    <a:pt x="906" y="699"/>
                  </a:lnTo>
                  <a:lnTo>
                    <a:pt x="906" y="725"/>
                  </a:lnTo>
                  <a:lnTo>
                    <a:pt x="907" y="725"/>
                  </a:lnTo>
                  <a:lnTo>
                    <a:pt x="907" y="716"/>
                  </a:lnTo>
                  <a:lnTo>
                    <a:pt x="908" y="725"/>
                  </a:lnTo>
                  <a:lnTo>
                    <a:pt x="908" y="716"/>
                  </a:lnTo>
                  <a:lnTo>
                    <a:pt x="909" y="710"/>
                  </a:lnTo>
                  <a:lnTo>
                    <a:pt x="909" y="725"/>
                  </a:lnTo>
                  <a:lnTo>
                    <a:pt x="910" y="725"/>
                  </a:lnTo>
                  <a:lnTo>
                    <a:pt x="910" y="709"/>
                  </a:lnTo>
                  <a:lnTo>
                    <a:pt x="911" y="715"/>
                  </a:lnTo>
                  <a:lnTo>
                    <a:pt x="911" y="725"/>
                  </a:lnTo>
                  <a:lnTo>
                    <a:pt x="912" y="725"/>
                  </a:lnTo>
                  <a:lnTo>
                    <a:pt x="912" y="712"/>
                  </a:lnTo>
                  <a:lnTo>
                    <a:pt x="913" y="725"/>
                  </a:lnTo>
                  <a:lnTo>
                    <a:pt x="913" y="700"/>
                  </a:lnTo>
                  <a:lnTo>
                    <a:pt x="914" y="699"/>
                  </a:lnTo>
                  <a:lnTo>
                    <a:pt x="914" y="725"/>
                  </a:lnTo>
                  <a:lnTo>
                    <a:pt x="915" y="706"/>
                  </a:lnTo>
                  <a:lnTo>
                    <a:pt x="915" y="725"/>
                  </a:lnTo>
                  <a:lnTo>
                    <a:pt x="916" y="725"/>
                  </a:lnTo>
                  <a:lnTo>
                    <a:pt x="916" y="713"/>
                  </a:lnTo>
                  <a:lnTo>
                    <a:pt x="917" y="714"/>
                  </a:lnTo>
                  <a:lnTo>
                    <a:pt x="917" y="725"/>
                  </a:lnTo>
                  <a:lnTo>
                    <a:pt x="918" y="725"/>
                  </a:lnTo>
                  <a:lnTo>
                    <a:pt x="918" y="701"/>
                  </a:lnTo>
                  <a:lnTo>
                    <a:pt x="919" y="725"/>
                  </a:lnTo>
                  <a:lnTo>
                    <a:pt x="919" y="696"/>
                  </a:lnTo>
                  <a:lnTo>
                    <a:pt x="920" y="725"/>
                  </a:lnTo>
                  <a:lnTo>
                    <a:pt x="920" y="705"/>
                  </a:lnTo>
                  <a:lnTo>
                    <a:pt x="921" y="689"/>
                  </a:lnTo>
                  <a:lnTo>
                    <a:pt x="921" y="725"/>
                  </a:lnTo>
                  <a:lnTo>
                    <a:pt x="922" y="693"/>
                  </a:lnTo>
                  <a:lnTo>
                    <a:pt x="922" y="725"/>
                  </a:lnTo>
                  <a:lnTo>
                    <a:pt x="923" y="725"/>
                  </a:lnTo>
                  <a:lnTo>
                    <a:pt x="923" y="681"/>
                  </a:lnTo>
                  <a:lnTo>
                    <a:pt x="924" y="699"/>
                  </a:lnTo>
                  <a:lnTo>
                    <a:pt x="924" y="725"/>
                  </a:lnTo>
                  <a:lnTo>
                    <a:pt x="925" y="725"/>
                  </a:lnTo>
                  <a:lnTo>
                    <a:pt x="925" y="701"/>
                  </a:lnTo>
                  <a:lnTo>
                    <a:pt x="926" y="725"/>
                  </a:lnTo>
                  <a:lnTo>
                    <a:pt x="926" y="664"/>
                  </a:lnTo>
                  <a:lnTo>
                    <a:pt x="927" y="724"/>
                  </a:lnTo>
                  <a:lnTo>
                    <a:pt x="927" y="615"/>
                  </a:lnTo>
                  <a:lnTo>
                    <a:pt x="928" y="636"/>
                  </a:lnTo>
                  <a:lnTo>
                    <a:pt x="928" y="723"/>
                  </a:lnTo>
                  <a:lnTo>
                    <a:pt x="929" y="660"/>
                  </a:lnTo>
                  <a:lnTo>
                    <a:pt x="929" y="725"/>
                  </a:lnTo>
                  <a:lnTo>
                    <a:pt x="930" y="725"/>
                  </a:lnTo>
                  <a:lnTo>
                    <a:pt x="930" y="713"/>
                  </a:lnTo>
                  <a:lnTo>
                    <a:pt x="931" y="725"/>
                  </a:lnTo>
                  <a:lnTo>
                    <a:pt x="931" y="677"/>
                  </a:lnTo>
                  <a:lnTo>
                    <a:pt x="932" y="682"/>
                  </a:lnTo>
                  <a:lnTo>
                    <a:pt x="932" y="725"/>
                  </a:lnTo>
                  <a:lnTo>
                    <a:pt x="933" y="725"/>
                  </a:lnTo>
                  <a:lnTo>
                    <a:pt x="933" y="712"/>
                  </a:lnTo>
                  <a:lnTo>
                    <a:pt x="934" y="725"/>
                  </a:lnTo>
                  <a:lnTo>
                    <a:pt x="934" y="684"/>
                  </a:lnTo>
                  <a:lnTo>
                    <a:pt x="935" y="701"/>
                  </a:lnTo>
                  <a:lnTo>
                    <a:pt x="935" y="725"/>
                  </a:lnTo>
                  <a:lnTo>
                    <a:pt x="936" y="725"/>
                  </a:lnTo>
                  <a:lnTo>
                    <a:pt x="936" y="657"/>
                  </a:lnTo>
                  <a:lnTo>
                    <a:pt x="937" y="682"/>
                  </a:lnTo>
                  <a:lnTo>
                    <a:pt x="937" y="725"/>
                  </a:lnTo>
                  <a:lnTo>
                    <a:pt x="938" y="705"/>
                  </a:lnTo>
                  <a:lnTo>
                    <a:pt x="938" y="725"/>
                  </a:lnTo>
                  <a:lnTo>
                    <a:pt x="939" y="725"/>
                  </a:lnTo>
                  <a:lnTo>
                    <a:pt x="939" y="707"/>
                  </a:lnTo>
                  <a:lnTo>
                    <a:pt x="940" y="695"/>
                  </a:lnTo>
                  <a:lnTo>
                    <a:pt x="940" y="725"/>
                  </a:lnTo>
                  <a:lnTo>
                    <a:pt x="941" y="725"/>
                  </a:lnTo>
                  <a:lnTo>
                    <a:pt x="941" y="687"/>
                  </a:lnTo>
                  <a:lnTo>
                    <a:pt x="942" y="686"/>
                  </a:lnTo>
                  <a:lnTo>
                    <a:pt x="942" y="725"/>
                  </a:lnTo>
                  <a:lnTo>
                    <a:pt x="943" y="713"/>
                  </a:lnTo>
                  <a:lnTo>
                    <a:pt x="943" y="725"/>
                  </a:lnTo>
                  <a:lnTo>
                    <a:pt x="944" y="725"/>
                  </a:lnTo>
                  <a:lnTo>
                    <a:pt x="944" y="717"/>
                  </a:lnTo>
                  <a:lnTo>
                    <a:pt x="945" y="712"/>
                  </a:lnTo>
                  <a:lnTo>
                    <a:pt x="945" y="725"/>
                  </a:lnTo>
                  <a:lnTo>
                    <a:pt x="946" y="725"/>
                  </a:lnTo>
                  <a:lnTo>
                    <a:pt x="946" y="700"/>
                  </a:lnTo>
                  <a:lnTo>
                    <a:pt x="947" y="703"/>
                  </a:lnTo>
                  <a:lnTo>
                    <a:pt x="947" y="725"/>
                  </a:lnTo>
                  <a:lnTo>
                    <a:pt x="948" y="712"/>
                  </a:lnTo>
                  <a:lnTo>
                    <a:pt x="948" y="725"/>
                  </a:lnTo>
                  <a:lnTo>
                    <a:pt x="949" y="725"/>
                  </a:lnTo>
                  <a:lnTo>
                    <a:pt x="949" y="714"/>
                  </a:lnTo>
                  <a:lnTo>
                    <a:pt x="950" y="709"/>
                  </a:lnTo>
                  <a:lnTo>
                    <a:pt x="950" y="725"/>
                  </a:lnTo>
                  <a:lnTo>
                    <a:pt x="951" y="725"/>
                  </a:lnTo>
                  <a:lnTo>
                    <a:pt x="951" y="709"/>
                  </a:lnTo>
                  <a:lnTo>
                    <a:pt x="952" y="709"/>
                  </a:lnTo>
                  <a:lnTo>
                    <a:pt x="952" y="725"/>
                  </a:lnTo>
                  <a:lnTo>
                    <a:pt x="953" y="725"/>
                  </a:lnTo>
                  <a:lnTo>
                    <a:pt x="953" y="664"/>
                  </a:lnTo>
                  <a:lnTo>
                    <a:pt x="954" y="672"/>
                  </a:lnTo>
                  <a:lnTo>
                    <a:pt x="954" y="725"/>
                  </a:lnTo>
                  <a:lnTo>
                    <a:pt x="955" y="725"/>
                  </a:lnTo>
                  <a:lnTo>
                    <a:pt x="955" y="698"/>
                  </a:lnTo>
                  <a:lnTo>
                    <a:pt x="956" y="725"/>
                  </a:lnTo>
                  <a:lnTo>
                    <a:pt x="956" y="708"/>
                  </a:lnTo>
                  <a:lnTo>
                    <a:pt x="957" y="715"/>
                  </a:lnTo>
                  <a:lnTo>
                    <a:pt x="957" y="725"/>
                  </a:lnTo>
                  <a:lnTo>
                    <a:pt x="958" y="725"/>
                  </a:lnTo>
                  <a:lnTo>
                    <a:pt x="958" y="713"/>
                  </a:lnTo>
                  <a:lnTo>
                    <a:pt x="959" y="725"/>
                  </a:lnTo>
                  <a:lnTo>
                    <a:pt x="959" y="711"/>
                  </a:lnTo>
                  <a:lnTo>
                    <a:pt x="960" y="725"/>
                  </a:lnTo>
                  <a:lnTo>
                    <a:pt x="960" y="710"/>
                  </a:lnTo>
                  <a:lnTo>
                    <a:pt x="961" y="708"/>
                  </a:lnTo>
                  <a:lnTo>
                    <a:pt x="961" y="725"/>
                  </a:lnTo>
                  <a:lnTo>
                    <a:pt x="962" y="716"/>
                  </a:lnTo>
                  <a:lnTo>
                    <a:pt x="962" y="725"/>
                  </a:lnTo>
                  <a:lnTo>
                    <a:pt x="963" y="725"/>
                  </a:lnTo>
                  <a:lnTo>
                    <a:pt x="963" y="715"/>
                  </a:lnTo>
                  <a:lnTo>
                    <a:pt x="964" y="715"/>
                  </a:lnTo>
                  <a:lnTo>
                    <a:pt x="964" y="725"/>
                  </a:lnTo>
                  <a:lnTo>
                    <a:pt x="965" y="707"/>
                  </a:lnTo>
                  <a:lnTo>
                    <a:pt x="965" y="725"/>
                  </a:lnTo>
                  <a:lnTo>
                    <a:pt x="966" y="725"/>
                  </a:lnTo>
                  <a:lnTo>
                    <a:pt x="966" y="710"/>
                  </a:lnTo>
                  <a:lnTo>
                    <a:pt x="967" y="725"/>
                  </a:lnTo>
                  <a:lnTo>
                    <a:pt x="967" y="689"/>
                  </a:lnTo>
                  <a:lnTo>
                    <a:pt x="968" y="701"/>
                  </a:lnTo>
                  <a:lnTo>
                    <a:pt x="968" y="725"/>
                  </a:lnTo>
                  <a:lnTo>
                    <a:pt x="969" y="709"/>
                  </a:lnTo>
                  <a:lnTo>
                    <a:pt x="969" y="725"/>
                  </a:lnTo>
                  <a:lnTo>
                    <a:pt x="970" y="725"/>
                  </a:lnTo>
                  <a:lnTo>
                    <a:pt x="970" y="714"/>
                  </a:lnTo>
                  <a:lnTo>
                    <a:pt x="971" y="712"/>
                  </a:lnTo>
                  <a:lnTo>
                    <a:pt x="971" y="725"/>
                  </a:lnTo>
                  <a:lnTo>
                    <a:pt x="972" y="708"/>
                  </a:lnTo>
                  <a:lnTo>
                    <a:pt x="972" y="725"/>
                  </a:lnTo>
                  <a:lnTo>
                    <a:pt x="973" y="725"/>
                  </a:lnTo>
                  <a:lnTo>
                    <a:pt x="973" y="707"/>
                  </a:lnTo>
                  <a:lnTo>
                    <a:pt x="974" y="682"/>
                  </a:lnTo>
                  <a:lnTo>
                    <a:pt x="974" y="725"/>
                  </a:lnTo>
                  <a:lnTo>
                    <a:pt x="975" y="725"/>
                  </a:lnTo>
                  <a:lnTo>
                    <a:pt x="975" y="672"/>
                  </a:lnTo>
                  <a:lnTo>
                    <a:pt x="976" y="716"/>
                  </a:lnTo>
                  <a:lnTo>
                    <a:pt x="976" y="725"/>
                  </a:lnTo>
                  <a:lnTo>
                    <a:pt x="977" y="725"/>
                  </a:lnTo>
                  <a:lnTo>
                    <a:pt x="977" y="708"/>
                  </a:lnTo>
                  <a:lnTo>
                    <a:pt x="978" y="725"/>
                  </a:lnTo>
                  <a:lnTo>
                    <a:pt x="978" y="712"/>
                  </a:lnTo>
                  <a:lnTo>
                    <a:pt x="979" y="696"/>
                  </a:lnTo>
                  <a:lnTo>
                    <a:pt x="979" y="725"/>
                  </a:lnTo>
                  <a:lnTo>
                    <a:pt x="980" y="725"/>
                  </a:lnTo>
                  <a:lnTo>
                    <a:pt x="980" y="708"/>
                  </a:lnTo>
                  <a:lnTo>
                    <a:pt x="981" y="707"/>
                  </a:lnTo>
                  <a:lnTo>
                    <a:pt x="981" y="725"/>
                  </a:lnTo>
                  <a:lnTo>
                    <a:pt x="982" y="716"/>
                  </a:lnTo>
                  <a:lnTo>
                    <a:pt x="982" y="725"/>
                  </a:lnTo>
                  <a:lnTo>
                    <a:pt x="983" y="707"/>
                  </a:lnTo>
                  <a:lnTo>
                    <a:pt x="983" y="725"/>
                  </a:lnTo>
                  <a:lnTo>
                    <a:pt x="984" y="725"/>
                  </a:lnTo>
                  <a:lnTo>
                    <a:pt x="984" y="714"/>
                  </a:lnTo>
                  <a:lnTo>
                    <a:pt x="985" y="725"/>
                  </a:lnTo>
                  <a:lnTo>
                    <a:pt x="985" y="697"/>
                  </a:lnTo>
                  <a:lnTo>
                    <a:pt x="986" y="715"/>
                  </a:lnTo>
                  <a:lnTo>
                    <a:pt x="986" y="725"/>
                  </a:lnTo>
                  <a:lnTo>
                    <a:pt x="987" y="707"/>
                  </a:lnTo>
                  <a:lnTo>
                    <a:pt x="987" y="725"/>
                  </a:lnTo>
                  <a:lnTo>
                    <a:pt x="988" y="725"/>
                  </a:lnTo>
                  <a:lnTo>
                    <a:pt x="988" y="699"/>
                  </a:lnTo>
                  <a:lnTo>
                    <a:pt x="989" y="725"/>
                  </a:lnTo>
                  <a:lnTo>
                    <a:pt x="989" y="707"/>
                  </a:lnTo>
                  <a:lnTo>
                    <a:pt x="990" y="725"/>
                  </a:lnTo>
                  <a:lnTo>
                    <a:pt x="990" y="679"/>
                  </a:lnTo>
                  <a:lnTo>
                    <a:pt x="991" y="724"/>
                  </a:lnTo>
                  <a:lnTo>
                    <a:pt x="991" y="657"/>
                  </a:lnTo>
                  <a:lnTo>
                    <a:pt x="992" y="663"/>
                  </a:lnTo>
                  <a:lnTo>
                    <a:pt x="992" y="725"/>
                  </a:lnTo>
                  <a:lnTo>
                    <a:pt x="993" y="725"/>
                  </a:lnTo>
                  <a:lnTo>
                    <a:pt x="993" y="707"/>
                  </a:lnTo>
                  <a:lnTo>
                    <a:pt x="994" y="725"/>
                  </a:lnTo>
                  <a:lnTo>
                    <a:pt x="994" y="698"/>
                  </a:lnTo>
                  <a:lnTo>
                    <a:pt x="995" y="725"/>
                  </a:lnTo>
                  <a:lnTo>
                    <a:pt x="995" y="708"/>
                  </a:lnTo>
                  <a:lnTo>
                    <a:pt x="996" y="725"/>
                  </a:lnTo>
                  <a:lnTo>
                    <a:pt x="996" y="679"/>
                  </a:lnTo>
                  <a:lnTo>
                    <a:pt x="997" y="646"/>
                  </a:lnTo>
                  <a:lnTo>
                    <a:pt x="997" y="723"/>
                  </a:lnTo>
                  <a:lnTo>
                    <a:pt x="998" y="724"/>
                  </a:lnTo>
                  <a:lnTo>
                    <a:pt x="998" y="690"/>
                  </a:lnTo>
                  <a:lnTo>
                    <a:pt x="999" y="694"/>
                  </a:lnTo>
                  <a:lnTo>
                    <a:pt x="999" y="725"/>
                  </a:lnTo>
                  <a:lnTo>
                    <a:pt x="1000" y="725"/>
                  </a:lnTo>
                  <a:lnTo>
                    <a:pt x="1000" y="707"/>
                  </a:lnTo>
                  <a:lnTo>
                    <a:pt x="1001" y="723"/>
                  </a:lnTo>
                  <a:lnTo>
                    <a:pt x="1001" y="673"/>
                  </a:lnTo>
                  <a:lnTo>
                    <a:pt x="1002" y="695"/>
                  </a:lnTo>
                  <a:lnTo>
                    <a:pt x="1002" y="725"/>
                  </a:lnTo>
                  <a:lnTo>
                    <a:pt x="1003" y="725"/>
                  </a:lnTo>
                  <a:lnTo>
                    <a:pt x="1003" y="702"/>
                  </a:lnTo>
                  <a:lnTo>
                    <a:pt x="1004" y="723"/>
                  </a:lnTo>
                  <a:lnTo>
                    <a:pt x="1004" y="615"/>
                  </a:lnTo>
                  <a:lnTo>
                    <a:pt x="1005" y="721"/>
                  </a:lnTo>
                  <a:lnTo>
                    <a:pt x="1005" y="619"/>
                  </a:lnTo>
                  <a:lnTo>
                    <a:pt x="1006" y="637"/>
                  </a:lnTo>
                  <a:lnTo>
                    <a:pt x="1006" y="724"/>
                  </a:lnTo>
                  <a:lnTo>
                    <a:pt x="1007" y="695"/>
                  </a:lnTo>
                  <a:lnTo>
                    <a:pt x="1007" y="725"/>
                  </a:lnTo>
                  <a:lnTo>
                    <a:pt x="1008" y="725"/>
                  </a:lnTo>
                  <a:lnTo>
                    <a:pt x="1008" y="710"/>
                  </a:lnTo>
                  <a:lnTo>
                    <a:pt x="1009" y="701"/>
                  </a:lnTo>
                  <a:lnTo>
                    <a:pt x="1009" y="725"/>
                  </a:lnTo>
                  <a:lnTo>
                    <a:pt x="1010" y="725"/>
                  </a:lnTo>
                  <a:lnTo>
                    <a:pt x="1010" y="687"/>
                  </a:lnTo>
                  <a:lnTo>
                    <a:pt x="1011" y="679"/>
                  </a:lnTo>
                  <a:lnTo>
                    <a:pt x="1011" y="724"/>
                  </a:lnTo>
                  <a:lnTo>
                    <a:pt x="1012" y="694"/>
                  </a:lnTo>
                  <a:lnTo>
                    <a:pt x="1012" y="724"/>
                  </a:lnTo>
                  <a:lnTo>
                    <a:pt x="1013" y="725"/>
                  </a:lnTo>
                  <a:lnTo>
                    <a:pt x="1013" y="705"/>
                  </a:lnTo>
                  <a:lnTo>
                    <a:pt x="1014" y="725"/>
                  </a:lnTo>
                  <a:lnTo>
                    <a:pt x="1014" y="691"/>
                  </a:lnTo>
                  <a:lnTo>
                    <a:pt x="1015" y="708"/>
                  </a:lnTo>
                  <a:lnTo>
                    <a:pt x="1015" y="725"/>
                  </a:lnTo>
                  <a:lnTo>
                    <a:pt x="1016" y="725"/>
                  </a:lnTo>
                  <a:lnTo>
                    <a:pt x="1016" y="700"/>
                  </a:lnTo>
                  <a:lnTo>
                    <a:pt x="1017" y="698"/>
                  </a:lnTo>
                  <a:lnTo>
                    <a:pt x="1017" y="725"/>
                  </a:lnTo>
                  <a:lnTo>
                    <a:pt x="1018" y="725"/>
                  </a:lnTo>
                  <a:lnTo>
                    <a:pt x="1018" y="696"/>
                  </a:lnTo>
                  <a:lnTo>
                    <a:pt x="1019" y="725"/>
                  </a:lnTo>
                  <a:lnTo>
                    <a:pt x="1019" y="710"/>
                  </a:lnTo>
                  <a:lnTo>
                    <a:pt x="1020" y="709"/>
                  </a:lnTo>
                  <a:lnTo>
                    <a:pt x="1020" y="725"/>
                  </a:lnTo>
                  <a:lnTo>
                    <a:pt x="1021" y="725"/>
                  </a:lnTo>
                  <a:lnTo>
                    <a:pt x="1021" y="694"/>
                  </a:lnTo>
                  <a:lnTo>
                    <a:pt x="1022" y="725"/>
                  </a:lnTo>
                  <a:lnTo>
                    <a:pt x="1022" y="678"/>
                  </a:lnTo>
                  <a:lnTo>
                    <a:pt x="1023" y="682"/>
                  </a:lnTo>
                  <a:lnTo>
                    <a:pt x="1023" y="725"/>
                  </a:lnTo>
                  <a:lnTo>
                    <a:pt x="1024" y="713"/>
                  </a:lnTo>
                  <a:lnTo>
                    <a:pt x="1024" y="725"/>
                  </a:lnTo>
                  <a:lnTo>
                    <a:pt x="1025" y="725"/>
                  </a:lnTo>
                  <a:lnTo>
                    <a:pt x="1025" y="710"/>
                  </a:lnTo>
                  <a:lnTo>
                    <a:pt x="1026" y="699"/>
                  </a:lnTo>
                  <a:lnTo>
                    <a:pt x="1026" y="725"/>
                  </a:lnTo>
                  <a:lnTo>
                    <a:pt x="1027" y="698"/>
                  </a:lnTo>
                  <a:lnTo>
                    <a:pt x="1027" y="725"/>
                  </a:lnTo>
                  <a:lnTo>
                    <a:pt x="1028" y="725"/>
                  </a:lnTo>
                  <a:lnTo>
                    <a:pt x="1028" y="706"/>
                  </a:lnTo>
                  <a:lnTo>
                    <a:pt x="1029" y="725"/>
                  </a:lnTo>
                  <a:lnTo>
                    <a:pt x="1029" y="693"/>
                  </a:lnTo>
                  <a:lnTo>
                    <a:pt x="1030" y="682"/>
                  </a:lnTo>
                  <a:lnTo>
                    <a:pt x="1030" y="725"/>
                  </a:lnTo>
                  <a:lnTo>
                    <a:pt x="1031" y="675"/>
                  </a:lnTo>
                  <a:lnTo>
                    <a:pt x="1031" y="723"/>
                  </a:lnTo>
                  <a:lnTo>
                    <a:pt x="1032" y="701"/>
                  </a:lnTo>
                  <a:lnTo>
                    <a:pt x="1032" y="725"/>
                  </a:lnTo>
                  <a:lnTo>
                    <a:pt x="1033" y="715"/>
                  </a:lnTo>
                  <a:lnTo>
                    <a:pt x="1033" y="725"/>
                  </a:lnTo>
                  <a:lnTo>
                    <a:pt x="1034" y="725"/>
                  </a:lnTo>
                  <a:lnTo>
                    <a:pt x="1034" y="696"/>
                  </a:lnTo>
                  <a:lnTo>
                    <a:pt x="1035" y="707"/>
                  </a:lnTo>
                  <a:lnTo>
                    <a:pt x="1035" y="725"/>
                  </a:lnTo>
                  <a:lnTo>
                    <a:pt x="1036" y="725"/>
                  </a:lnTo>
                  <a:lnTo>
                    <a:pt x="1036" y="704"/>
                  </a:lnTo>
                  <a:lnTo>
                    <a:pt x="1037" y="725"/>
                  </a:lnTo>
                  <a:lnTo>
                    <a:pt x="1037" y="683"/>
                  </a:lnTo>
                  <a:lnTo>
                    <a:pt x="1038" y="689"/>
                  </a:lnTo>
                  <a:lnTo>
                    <a:pt x="1038" y="725"/>
                  </a:lnTo>
                  <a:lnTo>
                    <a:pt x="1039" y="697"/>
                  </a:lnTo>
                  <a:lnTo>
                    <a:pt x="1039" y="725"/>
                  </a:lnTo>
                  <a:lnTo>
                    <a:pt x="1040" y="725"/>
                  </a:lnTo>
                  <a:lnTo>
                    <a:pt x="1040" y="712"/>
                  </a:lnTo>
                  <a:lnTo>
                    <a:pt x="1041" y="725"/>
                  </a:lnTo>
                  <a:lnTo>
                    <a:pt x="1041" y="706"/>
                  </a:lnTo>
                  <a:lnTo>
                    <a:pt x="1042" y="725"/>
                  </a:lnTo>
                  <a:lnTo>
                    <a:pt x="1042" y="702"/>
                  </a:lnTo>
                  <a:lnTo>
                    <a:pt x="1043" y="725"/>
                  </a:lnTo>
                  <a:lnTo>
                    <a:pt x="1043" y="696"/>
                  </a:lnTo>
                  <a:lnTo>
                    <a:pt x="1044" y="715"/>
                  </a:lnTo>
                  <a:lnTo>
                    <a:pt x="1044" y="725"/>
                  </a:lnTo>
                  <a:lnTo>
                    <a:pt x="1045" y="725"/>
                  </a:lnTo>
                  <a:lnTo>
                    <a:pt x="1045" y="714"/>
                  </a:lnTo>
                  <a:lnTo>
                    <a:pt x="1046" y="697"/>
                  </a:lnTo>
                  <a:lnTo>
                    <a:pt x="1046" y="725"/>
                  </a:lnTo>
                  <a:lnTo>
                    <a:pt x="1047" y="650"/>
                  </a:lnTo>
                  <a:lnTo>
                    <a:pt x="1047" y="725"/>
                  </a:lnTo>
                  <a:lnTo>
                    <a:pt x="1048" y="627"/>
                  </a:lnTo>
                  <a:lnTo>
                    <a:pt x="1048" y="725"/>
                  </a:lnTo>
                  <a:lnTo>
                    <a:pt x="1049" y="725"/>
                  </a:lnTo>
                  <a:lnTo>
                    <a:pt x="1049" y="623"/>
                  </a:lnTo>
                  <a:lnTo>
                    <a:pt x="1050" y="692"/>
                  </a:lnTo>
                  <a:lnTo>
                    <a:pt x="1050" y="725"/>
                  </a:lnTo>
                  <a:lnTo>
                    <a:pt x="1051" y="725"/>
                  </a:lnTo>
                  <a:lnTo>
                    <a:pt x="1051" y="711"/>
                  </a:lnTo>
                  <a:lnTo>
                    <a:pt x="1052" y="725"/>
                  </a:lnTo>
                  <a:lnTo>
                    <a:pt x="1052" y="706"/>
                  </a:lnTo>
                  <a:lnTo>
                    <a:pt x="1053" y="725"/>
                  </a:lnTo>
                  <a:lnTo>
                    <a:pt x="1053" y="660"/>
                  </a:lnTo>
                  <a:lnTo>
                    <a:pt x="1054" y="667"/>
                  </a:lnTo>
                  <a:lnTo>
                    <a:pt x="1054" y="724"/>
                  </a:lnTo>
                  <a:lnTo>
                    <a:pt x="1055" y="725"/>
                  </a:lnTo>
                  <a:lnTo>
                    <a:pt x="1055" y="684"/>
                  </a:lnTo>
                  <a:lnTo>
                    <a:pt x="1056" y="699"/>
                  </a:lnTo>
                  <a:lnTo>
                    <a:pt x="1056" y="725"/>
                  </a:lnTo>
                  <a:lnTo>
                    <a:pt x="1057" y="706"/>
                  </a:lnTo>
                  <a:lnTo>
                    <a:pt x="1057" y="725"/>
                  </a:lnTo>
                  <a:lnTo>
                    <a:pt x="1058" y="725"/>
                  </a:lnTo>
                  <a:lnTo>
                    <a:pt x="1058" y="706"/>
                  </a:lnTo>
                  <a:lnTo>
                    <a:pt x="1059" y="725"/>
                  </a:lnTo>
                  <a:lnTo>
                    <a:pt x="1059" y="704"/>
                  </a:lnTo>
                  <a:lnTo>
                    <a:pt x="1060" y="679"/>
                  </a:lnTo>
                  <a:lnTo>
                    <a:pt x="1060" y="725"/>
                  </a:lnTo>
                  <a:lnTo>
                    <a:pt x="1061" y="698"/>
                  </a:lnTo>
                  <a:lnTo>
                    <a:pt x="1061" y="725"/>
                  </a:lnTo>
                  <a:lnTo>
                    <a:pt x="1062" y="701"/>
                  </a:lnTo>
                  <a:lnTo>
                    <a:pt x="1062" y="725"/>
                  </a:lnTo>
                  <a:lnTo>
                    <a:pt x="1063" y="725"/>
                  </a:lnTo>
                  <a:lnTo>
                    <a:pt x="1063" y="699"/>
                  </a:lnTo>
                  <a:lnTo>
                    <a:pt x="1064" y="687"/>
                  </a:lnTo>
                  <a:lnTo>
                    <a:pt x="1064" y="725"/>
                  </a:lnTo>
                  <a:lnTo>
                    <a:pt x="1065" y="725"/>
                  </a:lnTo>
                  <a:lnTo>
                    <a:pt x="1065" y="707"/>
                  </a:lnTo>
                  <a:lnTo>
                    <a:pt x="1066" y="725"/>
                  </a:lnTo>
                  <a:lnTo>
                    <a:pt x="1066" y="711"/>
                  </a:lnTo>
                  <a:lnTo>
                    <a:pt x="1067" y="725"/>
                  </a:lnTo>
                  <a:lnTo>
                    <a:pt x="1067" y="644"/>
                  </a:lnTo>
                  <a:lnTo>
                    <a:pt x="1068" y="725"/>
                  </a:lnTo>
                  <a:lnTo>
                    <a:pt x="1068" y="627"/>
                  </a:lnTo>
                  <a:lnTo>
                    <a:pt x="1069" y="685"/>
                  </a:lnTo>
                  <a:lnTo>
                    <a:pt x="1069" y="725"/>
                  </a:lnTo>
                  <a:lnTo>
                    <a:pt x="1070" y="714"/>
                  </a:lnTo>
                  <a:lnTo>
                    <a:pt x="1070" y="725"/>
                  </a:lnTo>
                  <a:lnTo>
                    <a:pt x="1071" y="725"/>
                  </a:lnTo>
                  <a:lnTo>
                    <a:pt x="1071" y="711"/>
                  </a:lnTo>
                  <a:lnTo>
                    <a:pt x="1072" y="706"/>
                  </a:lnTo>
                  <a:lnTo>
                    <a:pt x="1072" y="725"/>
                  </a:lnTo>
                  <a:lnTo>
                    <a:pt x="1073" y="725"/>
                  </a:lnTo>
                  <a:lnTo>
                    <a:pt x="1073" y="716"/>
                  </a:lnTo>
                  <a:lnTo>
                    <a:pt x="1074" y="714"/>
                  </a:lnTo>
                  <a:lnTo>
                    <a:pt x="1074" y="725"/>
                  </a:lnTo>
                  <a:lnTo>
                    <a:pt x="1075" y="714"/>
                  </a:lnTo>
                  <a:lnTo>
                    <a:pt x="1075" y="725"/>
                  </a:lnTo>
                  <a:lnTo>
                    <a:pt x="1076" y="710"/>
                  </a:lnTo>
                  <a:lnTo>
                    <a:pt x="1076" y="725"/>
                  </a:lnTo>
                  <a:lnTo>
                    <a:pt x="1077" y="700"/>
                  </a:lnTo>
                  <a:lnTo>
                    <a:pt x="1077" y="725"/>
                  </a:lnTo>
                  <a:lnTo>
                    <a:pt x="1078" y="715"/>
                  </a:lnTo>
                  <a:lnTo>
                    <a:pt x="1078" y="725"/>
                  </a:lnTo>
                  <a:lnTo>
                    <a:pt x="1079" y="725"/>
                  </a:lnTo>
                  <a:lnTo>
                    <a:pt x="1079" y="716"/>
                  </a:lnTo>
                  <a:lnTo>
                    <a:pt x="1080" y="725"/>
                  </a:lnTo>
                  <a:lnTo>
                    <a:pt x="1080" y="711"/>
                  </a:lnTo>
                  <a:lnTo>
                    <a:pt x="1081" y="709"/>
                  </a:lnTo>
                  <a:lnTo>
                    <a:pt x="1081" y="725"/>
                  </a:lnTo>
                  <a:lnTo>
                    <a:pt x="1082" y="725"/>
                  </a:lnTo>
                  <a:lnTo>
                    <a:pt x="1082" y="715"/>
                  </a:lnTo>
                  <a:lnTo>
                    <a:pt x="1083" y="714"/>
                  </a:lnTo>
                  <a:lnTo>
                    <a:pt x="1083" y="725"/>
                  </a:lnTo>
                  <a:lnTo>
                    <a:pt x="1084" y="725"/>
                  </a:lnTo>
                  <a:lnTo>
                    <a:pt x="1084" y="705"/>
                  </a:lnTo>
                  <a:lnTo>
                    <a:pt x="1085" y="702"/>
                  </a:lnTo>
                  <a:lnTo>
                    <a:pt x="1085" y="725"/>
                  </a:lnTo>
                  <a:lnTo>
                    <a:pt x="1086" y="711"/>
                  </a:lnTo>
                  <a:lnTo>
                    <a:pt x="1086" y="725"/>
                  </a:lnTo>
                  <a:lnTo>
                    <a:pt x="1087" y="709"/>
                  </a:lnTo>
                  <a:lnTo>
                    <a:pt x="1087" y="725"/>
                  </a:lnTo>
                  <a:lnTo>
                    <a:pt x="1088" y="725"/>
                  </a:lnTo>
                  <a:lnTo>
                    <a:pt x="1088" y="709"/>
                  </a:lnTo>
                  <a:lnTo>
                    <a:pt x="1089" y="725"/>
                  </a:lnTo>
                  <a:lnTo>
                    <a:pt x="1089" y="680"/>
                  </a:lnTo>
                  <a:lnTo>
                    <a:pt x="1090" y="681"/>
                  </a:lnTo>
                  <a:lnTo>
                    <a:pt x="1090" y="725"/>
                  </a:lnTo>
                  <a:lnTo>
                    <a:pt x="1091" y="712"/>
                  </a:lnTo>
                  <a:lnTo>
                    <a:pt x="1091" y="725"/>
                  </a:lnTo>
                  <a:lnTo>
                    <a:pt x="1092" y="713"/>
                  </a:lnTo>
                  <a:lnTo>
                    <a:pt x="1092" y="725"/>
                  </a:lnTo>
                  <a:lnTo>
                    <a:pt x="1093" y="710"/>
                  </a:lnTo>
                  <a:lnTo>
                    <a:pt x="1093" y="725"/>
                  </a:lnTo>
                  <a:lnTo>
                    <a:pt x="1094" y="711"/>
                  </a:lnTo>
                  <a:lnTo>
                    <a:pt x="1094" y="725"/>
                  </a:lnTo>
                  <a:lnTo>
                    <a:pt x="1095" y="704"/>
                  </a:lnTo>
                  <a:lnTo>
                    <a:pt x="1095" y="725"/>
                  </a:lnTo>
                  <a:lnTo>
                    <a:pt x="1096" y="725"/>
                  </a:lnTo>
                  <a:lnTo>
                    <a:pt x="1096" y="718"/>
                  </a:lnTo>
                  <a:lnTo>
                    <a:pt x="1097" y="725"/>
                  </a:lnTo>
                  <a:lnTo>
                    <a:pt x="1097" y="712"/>
                  </a:lnTo>
                  <a:lnTo>
                    <a:pt x="1098" y="725"/>
                  </a:lnTo>
                  <a:lnTo>
                    <a:pt x="1098" y="713"/>
                  </a:lnTo>
                  <a:lnTo>
                    <a:pt x="1099" y="725"/>
                  </a:lnTo>
                  <a:lnTo>
                    <a:pt x="1099" y="698"/>
                  </a:lnTo>
                  <a:lnTo>
                    <a:pt x="1100" y="699"/>
                  </a:lnTo>
                  <a:lnTo>
                    <a:pt x="1100" y="725"/>
                  </a:lnTo>
                  <a:lnTo>
                    <a:pt x="1101" y="708"/>
                  </a:lnTo>
                  <a:lnTo>
                    <a:pt x="1101" y="725"/>
                  </a:lnTo>
                  <a:lnTo>
                    <a:pt x="1102" y="725"/>
                  </a:lnTo>
                  <a:lnTo>
                    <a:pt x="1102" y="712"/>
                  </a:lnTo>
                  <a:lnTo>
                    <a:pt x="1103" y="725"/>
                  </a:lnTo>
                  <a:lnTo>
                    <a:pt x="1103" y="711"/>
                  </a:lnTo>
                  <a:lnTo>
                    <a:pt x="1104" y="725"/>
                  </a:lnTo>
                  <a:lnTo>
                    <a:pt x="1104" y="706"/>
                  </a:lnTo>
                  <a:lnTo>
                    <a:pt x="1105" y="711"/>
                  </a:lnTo>
                  <a:lnTo>
                    <a:pt x="1105" y="725"/>
                  </a:lnTo>
                  <a:lnTo>
                    <a:pt x="1106" y="702"/>
                  </a:lnTo>
                  <a:lnTo>
                    <a:pt x="1106" y="725"/>
                  </a:lnTo>
                  <a:lnTo>
                    <a:pt x="1107" y="725"/>
                  </a:lnTo>
                  <a:lnTo>
                    <a:pt x="1107" y="690"/>
                  </a:lnTo>
                  <a:lnTo>
                    <a:pt x="1108" y="712"/>
                  </a:lnTo>
                  <a:lnTo>
                    <a:pt x="1108" y="725"/>
                  </a:lnTo>
                  <a:lnTo>
                    <a:pt x="1109" y="725"/>
                  </a:lnTo>
                  <a:lnTo>
                    <a:pt x="1109" y="717"/>
                  </a:lnTo>
                  <a:lnTo>
                    <a:pt x="1110" y="725"/>
                  </a:lnTo>
                  <a:lnTo>
                    <a:pt x="1110" y="709"/>
                  </a:lnTo>
                  <a:lnTo>
                    <a:pt x="1111" y="725"/>
                  </a:lnTo>
                  <a:lnTo>
                    <a:pt x="1111" y="705"/>
                  </a:lnTo>
                  <a:lnTo>
                    <a:pt x="1112" y="710"/>
                  </a:lnTo>
                  <a:lnTo>
                    <a:pt x="1112" y="725"/>
                  </a:lnTo>
                  <a:lnTo>
                    <a:pt x="1113" y="725"/>
                  </a:lnTo>
                  <a:lnTo>
                    <a:pt x="1113" y="710"/>
                  </a:lnTo>
                  <a:lnTo>
                    <a:pt x="1114" y="725"/>
                  </a:lnTo>
                  <a:lnTo>
                    <a:pt x="1114" y="715"/>
                  </a:lnTo>
                  <a:lnTo>
                    <a:pt x="1115" y="725"/>
                  </a:lnTo>
                  <a:lnTo>
                    <a:pt x="1115" y="707"/>
                  </a:lnTo>
                  <a:lnTo>
                    <a:pt x="1116" y="706"/>
                  </a:lnTo>
                  <a:lnTo>
                    <a:pt x="1116" y="725"/>
                  </a:lnTo>
                  <a:lnTo>
                    <a:pt x="1117" y="725"/>
                  </a:lnTo>
                  <a:lnTo>
                    <a:pt x="1117" y="717"/>
                  </a:lnTo>
                  <a:lnTo>
                    <a:pt x="1118" y="715"/>
                  </a:lnTo>
                  <a:lnTo>
                    <a:pt x="1118" y="725"/>
                  </a:lnTo>
                  <a:lnTo>
                    <a:pt x="1119" y="712"/>
                  </a:lnTo>
                  <a:lnTo>
                    <a:pt x="1119" y="725"/>
                  </a:lnTo>
                  <a:lnTo>
                    <a:pt x="1120" y="706"/>
                  </a:lnTo>
                  <a:lnTo>
                    <a:pt x="1120" y="725"/>
                  </a:lnTo>
                  <a:lnTo>
                    <a:pt x="1121" y="704"/>
                  </a:lnTo>
                  <a:lnTo>
                    <a:pt x="1121" y="725"/>
                  </a:lnTo>
                  <a:lnTo>
                    <a:pt x="1122" y="725"/>
                  </a:lnTo>
                  <a:lnTo>
                    <a:pt x="1122" y="698"/>
                  </a:lnTo>
                  <a:lnTo>
                    <a:pt x="1123" y="725"/>
                  </a:lnTo>
                  <a:lnTo>
                    <a:pt x="1123" y="703"/>
                  </a:lnTo>
                  <a:lnTo>
                    <a:pt x="1124" y="706"/>
                  </a:lnTo>
                  <a:lnTo>
                    <a:pt x="1124" y="725"/>
                  </a:lnTo>
                  <a:lnTo>
                    <a:pt x="1125" y="725"/>
                  </a:lnTo>
                  <a:lnTo>
                    <a:pt x="1125" y="711"/>
                  </a:lnTo>
                  <a:lnTo>
                    <a:pt x="1126" y="725"/>
                  </a:lnTo>
                  <a:lnTo>
                    <a:pt x="1126" y="713"/>
                  </a:lnTo>
                  <a:lnTo>
                    <a:pt x="1127" y="725"/>
                  </a:lnTo>
                  <a:lnTo>
                    <a:pt x="1127" y="710"/>
                  </a:lnTo>
                  <a:lnTo>
                    <a:pt x="1128" y="724"/>
                  </a:lnTo>
                  <a:lnTo>
                    <a:pt x="1128" y="667"/>
                  </a:lnTo>
                  <a:lnTo>
                    <a:pt x="1129" y="718"/>
                  </a:lnTo>
                  <a:lnTo>
                    <a:pt x="1129" y="595"/>
                  </a:lnTo>
                  <a:lnTo>
                    <a:pt x="1130" y="645"/>
                  </a:lnTo>
                  <a:lnTo>
                    <a:pt x="1130" y="725"/>
                  </a:lnTo>
                  <a:lnTo>
                    <a:pt x="1131" y="725"/>
                  </a:lnTo>
                  <a:lnTo>
                    <a:pt x="1131" y="691"/>
                  </a:lnTo>
                  <a:lnTo>
                    <a:pt x="1132" y="725"/>
                  </a:lnTo>
                  <a:lnTo>
                    <a:pt x="1132" y="696"/>
                  </a:lnTo>
                  <a:lnTo>
                    <a:pt x="1133" y="725"/>
                  </a:lnTo>
                  <a:lnTo>
                    <a:pt x="1133" y="697"/>
                  </a:lnTo>
                  <a:lnTo>
                    <a:pt x="1134" y="725"/>
                  </a:lnTo>
                  <a:lnTo>
                    <a:pt x="1134" y="709"/>
                  </a:lnTo>
                  <a:lnTo>
                    <a:pt x="1135" y="723"/>
                  </a:lnTo>
                  <a:lnTo>
                    <a:pt x="1135" y="686"/>
                  </a:lnTo>
                  <a:lnTo>
                    <a:pt x="1136" y="695"/>
                  </a:lnTo>
                  <a:lnTo>
                    <a:pt x="1136" y="725"/>
                  </a:lnTo>
                  <a:lnTo>
                    <a:pt x="1137" y="725"/>
                  </a:lnTo>
                  <a:lnTo>
                    <a:pt x="1137" y="710"/>
                  </a:lnTo>
                  <a:lnTo>
                    <a:pt x="1138" y="725"/>
                  </a:lnTo>
                  <a:lnTo>
                    <a:pt x="1138" y="713"/>
                  </a:lnTo>
                  <a:lnTo>
                    <a:pt x="1139" y="725"/>
                  </a:lnTo>
                  <a:lnTo>
                    <a:pt x="1139" y="713"/>
                  </a:lnTo>
                  <a:lnTo>
                    <a:pt x="1140" y="695"/>
                  </a:lnTo>
                  <a:lnTo>
                    <a:pt x="1140" y="723"/>
                  </a:lnTo>
                  <a:lnTo>
                    <a:pt x="1141" y="699"/>
                  </a:lnTo>
                  <a:lnTo>
                    <a:pt x="1141" y="725"/>
                  </a:lnTo>
                  <a:lnTo>
                    <a:pt x="1142" y="725"/>
                  </a:lnTo>
                  <a:lnTo>
                    <a:pt x="1142" y="706"/>
                  </a:lnTo>
                  <a:lnTo>
                    <a:pt x="1143" y="712"/>
                  </a:lnTo>
                  <a:lnTo>
                    <a:pt x="1143" y="725"/>
                  </a:lnTo>
                  <a:lnTo>
                    <a:pt x="1144" y="725"/>
                  </a:lnTo>
                  <a:lnTo>
                    <a:pt x="1144" y="700"/>
                  </a:lnTo>
                  <a:lnTo>
                    <a:pt x="1145" y="725"/>
                  </a:lnTo>
                  <a:lnTo>
                    <a:pt x="1145" y="706"/>
                  </a:lnTo>
                  <a:lnTo>
                    <a:pt x="1146" y="725"/>
                  </a:lnTo>
                  <a:lnTo>
                    <a:pt x="1146" y="709"/>
                  </a:lnTo>
                  <a:lnTo>
                    <a:pt x="1147" y="725"/>
                  </a:lnTo>
                  <a:lnTo>
                    <a:pt x="1147" y="714"/>
                  </a:lnTo>
                  <a:lnTo>
                    <a:pt x="1148" y="709"/>
                  </a:lnTo>
                  <a:lnTo>
                    <a:pt x="1148" y="725"/>
                  </a:lnTo>
                  <a:lnTo>
                    <a:pt x="1149" y="725"/>
                  </a:lnTo>
                  <a:lnTo>
                    <a:pt x="1149" y="710"/>
                  </a:lnTo>
                  <a:lnTo>
                    <a:pt x="1150" y="707"/>
                  </a:lnTo>
                  <a:lnTo>
                    <a:pt x="1150" y="725"/>
                  </a:lnTo>
                  <a:lnTo>
                    <a:pt x="1151" y="725"/>
                  </a:lnTo>
                  <a:lnTo>
                    <a:pt x="1151" y="709"/>
                  </a:lnTo>
                  <a:lnTo>
                    <a:pt x="1152" y="702"/>
                  </a:lnTo>
                  <a:lnTo>
                    <a:pt x="1152" y="725"/>
                  </a:lnTo>
                  <a:lnTo>
                    <a:pt x="1153" y="725"/>
                  </a:lnTo>
                  <a:lnTo>
                    <a:pt x="1153" y="707"/>
                  </a:lnTo>
                  <a:lnTo>
                    <a:pt x="1154" y="711"/>
                  </a:lnTo>
                  <a:lnTo>
                    <a:pt x="1154" y="725"/>
                  </a:lnTo>
                  <a:lnTo>
                    <a:pt x="1155" y="702"/>
                  </a:lnTo>
                  <a:lnTo>
                    <a:pt x="1155" y="725"/>
                  </a:lnTo>
                  <a:lnTo>
                    <a:pt x="1156" y="725"/>
                  </a:lnTo>
                  <a:lnTo>
                    <a:pt x="1156" y="697"/>
                  </a:lnTo>
                  <a:lnTo>
                    <a:pt x="1157" y="697"/>
                  </a:lnTo>
                  <a:lnTo>
                    <a:pt x="1157" y="725"/>
                  </a:lnTo>
                  <a:lnTo>
                    <a:pt x="1158" y="721"/>
                  </a:lnTo>
                  <a:lnTo>
                    <a:pt x="1158" y="725"/>
                  </a:lnTo>
                  <a:lnTo>
                    <a:pt x="1159" y="725"/>
                  </a:lnTo>
                  <a:lnTo>
                    <a:pt x="1159" y="712"/>
                  </a:lnTo>
                  <a:lnTo>
                    <a:pt x="1160" y="725"/>
                  </a:lnTo>
                  <a:lnTo>
                    <a:pt x="1160" y="710"/>
                  </a:lnTo>
                  <a:lnTo>
                    <a:pt x="1161" y="725"/>
                  </a:lnTo>
                  <a:lnTo>
                    <a:pt x="1161" y="704"/>
                  </a:lnTo>
                  <a:lnTo>
                    <a:pt x="1162" y="725"/>
                  </a:lnTo>
                  <a:lnTo>
                    <a:pt x="1162" y="710"/>
                  </a:lnTo>
                  <a:lnTo>
                    <a:pt x="1163" y="700"/>
                  </a:lnTo>
                  <a:lnTo>
                    <a:pt x="1163" y="725"/>
                  </a:lnTo>
                  <a:lnTo>
                    <a:pt x="1164" y="725"/>
                  </a:lnTo>
                  <a:lnTo>
                    <a:pt x="1164" y="693"/>
                  </a:lnTo>
                  <a:lnTo>
                    <a:pt x="1165" y="710"/>
                  </a:lnTo>
                  <a:lnTo>
                    <a:pt x="1165" y="725"/>
                  </a:lnTo>
                  <a:lnTo>
                    <a:pt x="1166" y="725"/>
                  </a:lnTo>
                  <a:lnTo>
                    <a:pt x="1166" y="703"/>
                  </a:lnTo>
                  <a:lnTo>
                    <a:pt x="1167" y="688"/>
                  </a:lnTo>
                  <a:lnTo>
                    <a:pt x="1167" y="725"/>
                  </a:lnTo>
                  <a:lnTo>
                    <a:pt x="1168" y="724"/>
                  </a:lnTo>
                  <a:lnTo>
                    <a:pt x="1168" y="675"/>
                  </a:lnTo>
                  <a:lnTo>
                    <a:pt x="1169" y="705"/>
                  </a:lnTo>
                  <a:lnTo>
                    <a:pt x="1169" y="725"/>
                  </a:lnTo>
                  <a:lnTo>
                    <a:pt x="1170" y="713"/>
                  </a:lnTo>
                  <a:lnTo>
                    <a:pt x="1170" y="725"/>
                  </a:lnTo>
                  <a:lnTo>
                    <a:pt x="1171" y="725"/>
                  </a:lnTo>
                  <a:lnTo>
                    <a:pt x="1171" y="717"/>
                  </a:lnTo>
                  <a:lnTo>
                    <a:pt x="1172" y="714"/>
                  </a:lnTo>
                  <a:lnTo>
                    <a:pt x="1172" y="725"/>
                  </a:lnTo>
                  <a:lnTo>
                    <a:pt x="1173" y="725"/>
                  </a:lnTo>
                  <a:lnTo>
                    <a:pt x="1173" y="699"/>
                  </a:lnTo>
                  <a:lnTo>
                    <a:pt x="1174" y="705"/>
                  </a:lnTo>
                  <a:lnTo>
                    <a:pt x="1174" y="724"/>
                  </a:lnTo>
                  <a:lnTo>
                    <a:pt x="1175" y="711"/>
                  </a:lnTo>
                  <a:lnTo>
                    <a:pt x="1175" y="725"/>
                  </a:lnTo>
                  <a:lnTo>
                    <a:pt x="1176" y="702"/>
                  </a:lnTo>
                  <a:lnTo>
                    <a:pt x="1176" y="725"/>
                  </a:lnTo>
                  <a:lnTo>
                    <a:pt x="1177" y="725"/>
                  </a:lnTo>
                  <a:lnTo>
                    <a:pt x="1177" y="711"/>
                  </a:lnTo>
                  <a:lnTo>
                    <a:pt x="1178" y="704"/>
                  </a:lnTo>
                  <a:lnTo>
                    <a:pt x="1178" y="725"/>
                  </a:lnTo>
                  <a:lnTo>
                    <a:pt x="1179" y="700"/>
                  </a:lnTo>
                  <a:lnTo>
                    <a:pt x="1179" y="725"/>
                  </a:lnTo>
                  <a:lnTo>
                    <a:pt x="1180" y="725"/>
                  </a:lnTo>
                  <a:lnTo>
                    <a:pt x="1180" y="710"/>
                  </a:lnTo>
                  <a:lnTo>
                    <a:pt x="1181" y="725"/>
                  </a:lnTo>
                  <a:lnTo>
                    <a:pt x="1181" y="703"/>
                  </a:lnTo>
                  <a:lnTo>
                    <a:pt x="1182" y="703"/>
                  </a:lnTo>
                  <a:lnTo>
                    <a:pt x="1182" y="724"/>
                  </a:lnTo>
                  <a:lnTo>
                    <a:pt x="1183" y="698"/>
                  </a:lnTo>
                  <a:lnTo>
                    <a:pt x="1183" y="725"/>
                  </a:lnTo>
                  <a:lnTo>
                    <a:pt x="1184" y="725"/>
                  </a:lnTo>
                  <a:lnTo>
                    <a:pt x="1184" y="698"/>
                  </a:lnTo>
                  <a:lnTo>
                    <a:pt x="1185" y="725"/>
                  </a:lnTo>
                  <a:lnTo>
                    <a:pt x="1185" y="709"/>
                  </a:lnTo>
                  <a:lnTo>
                    <a:pt x="1186" y="700"/>
                  </a:lnTo>
                  <a:lnTo>
                    <a:pt x="1186" y="725"/>
                  </a:lnTo>
                  <a:lnTo>
                    <a:pt x="1187" y="725"/>
                  </a:lnTo>
                  <a:lnTo>
                    <a:pt x="1187" y="706"/>
                  </a:lnTo>
                  <a:lnTo>
                    <a:pt x="1188" y="706"/>
                  </a:lnTo>
                  <a:lnTo>
                    <a:pt x="1188" y="725"/>
                  </a:lnTo>
                  <a:lnTo>
                    <a:pt x="1189" y="711"/>
                  </a:lnTo>
                  <a:lnTo>
                    <a:pt x="1189" y="725"/>
                  </a:lnTo>
                  <a:lnTo>
                    <a:pt x="1190" y="725"/>
                  </a:lnTo>
                  <a:lnTo>
                    <a:pt x="1190" y="710"/>
                  </a:lnTo>
                  <a:lnTo>
                    <a:pt x="1191" y="710"/>
                  </a:lnTo>
                  <a:lnTo>
                    <a:pt x="1191" y="725"/>
                  </a:lnTo>
                  <a:lnTo>
                    <a:pt x="1192" y="725"/>
                  </a:lnTo>
                  <a:lnTo>
                    <a:pt x="1192" y="711"/>
                  </a:lnTo>
                  <a:lnTo>
                    <a:pt x="1193" y="705"/>
                  </a:lnTo>
                  <a:lnTo>
                    <a:pt x="1193" y="725"/>
                  </a:lnTo>
                  <a:lnTo>
                    <a:pt x="1194" y="698"/>
                  </a:lnTo>
                  <a:lnTo>
                    <a:pt x="1194" y="725"/>
                  </a:lnTo>
                  <a:lnTo>
                    <a:pt x="1195" y="725"/>
                  </a:lnTo>
                  <a:lnTo>
                    <a:pt x="1195" y="681"/>
                  </a:lnTo>
                  <a:lnTo>
                    <a:pt x="1196" y="707"/>
                  </a:lnTo>
                  <a:lnTo>
                    <a:pt x="1196" y="725"/>
                  </a:lnTo>
                  <a:lnTo>
                    <a:pt x="1197" y="725"/>
                  </a:lnTo>
                  <a:lnTo>
                    <a:pt x="1197" y="713"/>
                  </a:lnTo>
                  <a:lnTo>
                    <a:pt x="1198" y="725"/>
                  </a:lnTo>
                  <a:lnTo>
                    <a:pt x="1198" y="698"/>
                  </a:lnTo>
                  <a:lnTo>
                    <a:pt x="1199" y="702"/>
                  </a:lnTo>
                  <a:lnTo>
                    <a:pt x="1199" y="725"/>
                  </a:lnTo>
                  <a:lnTo>
                    <a:pt x="1200" y="725"/>
                  </a:lnTo>
                  <a:lnTo>
                    <a:pt x="1200" y="702"/>
                  </a:lnTo>
                  <a:lnTo>
                    <a:pt x="1201" y="725"/>
                  </a:lnTo>
                  <a:lnTo>
                    <a:pt x="1201" y="676"/>
                  </a:lnTo>
                  <a:lnTo>
                    <a:pt x="1202" y="667"/>
                  </a:lnTo>
                  <a:lnTo>
                    <a:pt x="1202" y="725"/>
                  </a:lnTo>
                  <a:lnTo>
                    <a:pt x="1203" y="724"/>
                  </a:lnTo>
                  <a:lnTo>
                    <a:pt x="1203" y="673"/>
                  </a:lnTo>
                  <a:lnTo>
                    <a:pt x="1204" y="698"/>
                  </a:lnTo>
                  <a:lnTo>
                    <a:pt x="1204" y="725"/>
                  </a:lnTo>
                  <a:lnTo>
                    <a:pt x="1205" y="725"/>
                  </a:lnTo>
                  <a:lnTo>
                    <a:pt x="1205" y="693"/>
                  </a:lnTo>
                  <a:lnTo>
                    <a:pt x="1206" y="725"/>
                  </a:lnTo>
                  <a:lnTo>
                    <a:pt x="1206" y="688"/>
                  </a:lnTo>
                  <a:lnTo>
                    <a:pt x="1207" y="692"/>
                  </a:lnTo>
                  <a:lnTo>
                    <a:pt x="1207" y="725"/>
                  </a:lnTo>
                  <a:lnTo>
                    <a:pt x="1208" y="691"/>
                  </a:lnTo>
                  <a:lnTo>
                    <a:pt x="1208" y="725"/>
                  </a:lnTo>
                  <a:lnTo>
                    <a:pt x="1209" y="700"/>
                  </a:lnTo>
                  <a:lnTo>
                    <a:pt x="1209" y="725"/>
                  </a:lnTo>
                  <a:lnTo>
                    <a:pt x="1210" y="725"/>
                  </a:lnTo>
                  <a:lnTo>
                    <a:pt x="1210" y="713"/>
                  </a:lnTo>
                  <a:lnTo>
                    <a:pt x="1211" y="725"/>
                  </a:lnTo>
                  <a:lnTo>
                    <a:pt x="1211" y="709"/>
                  </a:lnTo>
                  <a:lnTo>
                    <a:pt x="1212" y="701"/>
                  </a:lnTo>
                  <a:lnTo>
                    <a:pt x="1212" y="725"/>
                  </a:lnTo>
                  <a:lnTo>
                    <a:pt x="1213" y="725"/>
                  </a:lnTo>
                  <a:lnTo>
                    <a:pt x="1213" y="705"/>
                  </a:lnTo>
                  <a:lnTo>
                    <a:pt x="1214" y="725"/>
                  </a:lnTo>
                  <a:lnTo>
                    <a:pt x="1214" y="707"/>
                  </a:lnTo>
                  <a:lnTo>
                    <a:pt x="1215" y="713"/>
                  </a:lnTo>
                  <a:lnTo>
                    <a:pt x="1215" y="725"/>
                  </a:lnTo>
                  <a:lnTo>
                    <a:pt x="1216" y="712"/>
                  </a:lnTo>
                  <a:lnTo>
                    <a:pt x="1216" y="725"/>
                  </a:lnTo>
                  <a:lnTo>
                    <a:pt x="1217" y="725"/>
                  </a:lnTo>
                  <a:lnTo>
                    <a:pt x="1217" y="677"/>
                  </a:lnTo>
                  <a:lnTo>
                    <a:pt x="1218" y="656"/>
                  </a:lnTo>
                  <a:lnTo>
                    <a:pt x="1218" y="725"/>
                  </a:lnTo>
                  <a:lnTo>
                    <a:pt x="1219" y="724"/>
                  </a:lnTo>
                  <a:lnTo>
                    <a:pt x="1219" y="680"/>
                  </a:lnTo>
                  <a:lnTo>
                    <a:pt x="1220" y="692"/>
                  </a:lnTo>
                  <a:lnTo>
                    <a:pt x="1220" y="725"/>
                  </a:lnTo>
                  <a:lnTo>
                    <a:pt x="1221" y="715"/>
                  </a:lnTo>
                  <a:lnTo>
                    <a:pt x="1221" y="725"/>
                  </a:lnTo>
                  <a:lnTo>
                    <a:pt x="1222" y="714"/>
                  </a:lnTo>
                  <a:lnTo>
                    <a:pt x="1222" y="725"/>
                  </a:lnTo>
                  <a:lnTo>
                    <a:pt x="1223" y="725"/>
                  </a:lnTo>
                  <a:lnTo>
                    <a:pt x="1223" y="715"/>
                  </a:lnTo>
                  <a:lnTo>
                    <a:pt x="1224" y="725"/>
                  </a:lnTo>
                  <a:lnTo>
                    <a:pt x="1224" y="698"/>
                  </a:lnTo>
                  <a:lnTo>
                    <a:pt x="1225" y="696"/>
                  </a:lnTo>
                  <a:lnTo>
                    <a:pt x="1225" y="725"/>
                  </a:lnTo>
                  <a:lnTo>
                    <a:pt x="1226" y="708"/>
                  </a:lnTo>
                  <a:lnTo>
                    <a:pt x="1226" y="725"/>
                  </a:lnTo>
                  <a:lnTo>
                    <a:pt x="1227" y="725"/>
                  </a:lnTo>
                  <a:lnTo>
                    <a:pt x="1227" y="717"/>
                  </a:lnTo>
                  <a:lnTo>
                    <a:pt x="1228" y="725"/>
                  </a:lnTo>
                  <a:lnTo>
                    <a:pt x="1228" y="710"/>
                  </a:lnTo>
                  <a:lnTo>
                    <a:pt x="1229" y="725"/>
                  </a:lnTo>
                  <a:lnTo>
                    <a:pt x="1229" y="711"/>
                  </a:lnTo>
                  <a:lnTo>
                    <a:pt x="1230" y="714"/>
                  </a:lnTo>
                  <a:lnTo>
                    <a:pt x="1230" y="725"/>
                  </a:lnTo>
                  <a:lnTo>
                    <a:pt x="1231" y="725"/>
                  </a:lnTo>
                  <a:lnTo>
                    <a:pt x="1231" y="708"/>
                  </a:lnTo>
                  <a:lnTo>
                    <a:pt x="1232" y="725"/>
                  </a:lnTo>
                  <a:lnTo>
                    <a:pt x="1232" y="691"/>
                  </a:lnTo>
                  <a:lnTo>
                    <a:pt x="1233" y="698"/>
                  </a:lnTo>
                  <a:lnTo>
                    <a:pt x="1233" y="725"/>
                  </a:lnTo>
                  <a:lnTo>
                    <a:pt x="1234" y="702"/>
                  </a:lnTo>
                  <a:lnTo>
                    <a:pt x="1234" y="725"/>
                  </a:lnTo>
                  <a:lnTo>
                    <a:pt x="1235" y="725"/>
                  </a:lnTo>
                  <a:lnTo>
                    <a:pt x="1235" y="714"/>
                  </a:lnTo>
                  <a:lnTo>
                    <a:pt x="1236" y="712"/>
                  </a:lnTo>
                  <a:lnTo>
                    <a:pt x="1236" y="725"/>
                  </a:lnTo>
                  <a:lnTo>
                    <a:pt x="1237" y="725"/>
                  </a:lnTo>
                  <a:lnTo>
                    <a:pt x="1237" y="693"/>
                  </a:lnTo>
                  <a:lnTo>
                    <a:pt x="1238" y="704"/>
                  </a:lnTo>
                  <a:lnTo>
                    <a:pt x="1238" y="725"/>
                  </a:lnTo>
                  <a:lnTo>
                    <a:pt x="1239" y="725"/>
                  </a:lnTo>
                  <a:lnTo>
                    <a:pt x="1239" y="704"/>
                  </a:lnTo>
                  <a:lnTo>
                    <a:pt x="1240" y="725"/>
                  </a:lnTo>
                  <a:lnTo>
                    <a:pt x="1240" y="702"/>
                  </a:lnTo>
                  <a:lnTo>
                    <a:pt x="1241" y="725"/>
                  </a:lnTo>
                  <a:lnTo>
                    <a:pt x="1241" y="698"/>
                  </a:lnTo>
                  <a:lnTo>
                    <a:pt x="1242" y="711"/>
                  </a:lnTo>
                  <a:lnTo>
                    <a:pt x="1242" y="725"/>
                  </a:lnTo>
                  <a:lnTo>
                    <a:pt x="1243" y="710"/>
                  </a:lnTo>
                  <a:lnTo>
                    <a:pt x="1243" y="725"/>
                  </a:lnTo>
                  <a:lnTo>
                    <a:pt x="1244" y="725"/>
                  </a:lnTo>
                  <a:lnTo>
                    <a:pt x="1244" y="713"/>
                  </a:lnTo>
                  <a:lnTo>
                    <a:pt x="1245" y="725"/>
                  </a:lnTo>
                  <a:lnTo>
                    <a:pt x="1245" y="711"/>
                  </a:lnTo>
                  <a:lnTo>
                    <a:pt x="1246" y="721"/>
                  </a:lnTo>
                  <a:lnTo>
                    <a:pt x="1246" y="568"/>
                  </a:lnTo>
                  <a:lnTo>
                    <a:pt x="1247" y="718"/>
                  </a:lnTo>
                  <a:lnTo>
                    <a:pt x="1247" y="448"/>
                  </a:lnTo>
                  <a:lnTo>
                    <a:pt x="1248" y="487"/>
                  </a:lnTo>
                  <a:lnTo>
                    <a:pt x="1248" y="718"/>
                  </a:lnTo>
                  <a:lnTo>
                    <a:pt x="1249" y="608"/>
                  </a:lnTo>
                  <a:lnTo>
                    <a:pt x="1249" y="711"/>
                  </a:lnTo>
                  <a:lnTo>
                    <a:pt x="1250" y="679"/>
                  </a:lnTo>
                  <a:lnTo>
                    <a:pt x="1250" y="723"/>
                  </a:lnTo>
                  <a:lnTo>
                    <a:pt x="1251" y="725"/>
                  </a:lnTo>
                  <a:lnTo>
                    <a:pt x="1251" y="709"/>
                  </a:lnTo>
                  <a:lnTo>
                    <a:pt x="1252" y="713"/>
                  </a:lnTo>
                  <a:lnTo>
                    <a:pt x="1252" y="725"/>
                  </a:lnTo>
                  <a:lnTo>
                    <a:pt x="1253" y="713"/>
                  </a:lnTo>
                  <a:lnTo>
                    <a:pt x="1253" y="725"/>
                  </a:lnTo>
                  <a:lnTo>
                    <a:pt x="1254" y="725"/>
                  </a:lnTo>
                  <a:lnTo>
                    <a:pt x="1254" y="709"/>
                  </a:lnTo>
                  <a:lnTo>
                    <a:pt x="1255" y="725"/>
                  </a:lnTo>
                  <a:lnTo>
                    <a:pt x="1255" y="709"/>
                  </a:lnTo>
                  <a:lnTo>
                    <a:pt x="1256" y="725"/>
                  </a:lnTo>
                  <a:lnTo>
                    <a:pt x="1256" y="700"/>
                  </a:lnTo>
                  <a:lnTo>
                    <a:pt x="1257" y="699"/>
                  </a:lnTo>
                  <a:lnTo>
                    <a:pt x="1257" y="725"/>
                  </a:lnTo>
                  <a:lnTo>
                    <a:pt x="1258" y="725"/>
                  </a:lnTo>
                  <a:lnTo>
                    <a:pt x="1258" y="695"/>
                  </a:lnTo>
                  <a:lnTo>
                    <a:pt x="1259" y="725"/>
                  </a:lnTo>
                  <a:lnTo>
                    <a:pt x="1259" y="714"/>
                  </a:lnTo>
                  <a:lnTo>
                    <a:pt x="1260" y="703"/>
                  </a:lnTo>
                  <a:lnTo>
                    <a:pt x="1260" y="725"/>
                  </a:lnTo>
                  <a:lnTo>
                    <a:pt x="1261" y="709"/>
                  </a:lnTo>
                  <a:lnTo>
                    <a:pt x="1261" y="725"/>
                  </a:lnTo>
                  <a:lnTo>
                    <a:pt x="1262" y="725"/>
                  </a:lnTo>
                  <a:lnTo>
                    <a:pt x="1262" y="691"/>
                  </a:lnTo>
                  <a:lnTo>
                    <a:pt x="1263" y="698"/>
                  </a:lnTo>
                  <a:lnTo>
                    <a:pt x="1263" y="725"/>
                  </a:lnTo>
                  <a:lnTo>
                    <a:pt x="1264" y="707"/>
                  </a:lnTo>
                  <a:lnTo>
                    <a:pt x="1264" y="725"/>
                  </a:lnTo>
                  <a:lnTo>
                    <a:pt x="1265" y="718"/>
                  </a:lnTo>
                  <a:lnTo>
                    <a:pt x="1265" y="725"/>
                  </a:lnTo>
                  <a:lnTo>
                    <a:pt x="1266" y="725"/>
                  </a:lnTo>
                  <a:lnTo>
                    <a:pt x="1266" y="708"/>
                  </a:lnTo>
                  <a:lnTo>
                    <a:pt x="1267" y="701"/>
                  </a:lnTo>
                  <a:lnTo>
                    <a:pt x="1267" y="725"/>
                  </a:lnTo>
                  <a:lnTo>
                    <a:pt x="1268" y="725"/>
                  </a:lnTo>
                  <a:lnTo>
                    <a:pt x="1268" y="715"/>
                  </a:lnTo>
                  <a:lnTo>
                    <a:pt x="1269" y="725"/>
                  </a:lnTo>
                  <a:lnTo>
                    <a:pt x="1269" y="703"/>
                  </a:lnTo>
                  <a:lnTo>
                    <a:pt x="1270" y="725"/>
                  </a:lnTo>
                  <a:lnTo>
                    <a:pt x="1270" y="691"/>
                  </a:lnTo>
                  <a:lnTo>
                    <a:pt x="1271" y="693"/>
                  </a:lnTo>
                  <a:lnTo>
                    <a:pt x="1271" y="725"/>
                  </a:lnTo>
                  <a:lnTo>
                    <a:pt x="1272" y="716"/>
                  </a:lnTo>
                  <a:lnTo>
                    <a:pt x="1272" y="725"/>
                  </a:lnTo>
                  <a:lnTo>
                    <a:pt x="1273" y="715"/>
                  </a:lnTo>
                  <a:lnTo>
                    <a:pt x="1273" y="725"/>
                  </a:lnTo>
                  <a:lnTo>
                    <a:pt x="1274" y="725"/>
                  </a:lnTo>
                  <a:lnTo>
                    <a:pt x="1274" y="700"/>
                  </a:lnTo>
                  <a:lnTo>
                    <a:pt x="1275" y="680"/>
                  </a:lnTo>
                  <a:lnTo>
                    <a:pt x="1275" y="723"/>
                  </a:lnTo>
                  <a:lnTo>
                    <a:pt x="1276" y="696"/>
                  </a:lnTo>
                  <a:lnTo>
                    <a:pt x="1276" y="725"/>
                  </a:lnTo>
                  <a:lnTo>
                    <a:pt x="1277" y="695"/>
                  </a:lnTo>
                  <a:lnTo>
                    <a:pt x="1277" y="725"/>
                  </a:lnTo>
                  <a:lnTo>
                    <a:pt x="1278" y="725"/>
                  </a:lnTo>
                  <a:lnTo>
                    <a:pt x="1278" y="710"/>
                  </a:lnTo>
                  <a:lnTo>
                    <a:pt x="1279" y="698"/>
                  </a:lnTo>
                  <a:lnTo>
                    <a:pt x="1279" y="725"/>
                  </a:lnTo>
                  <a:lnTo>
                    <a:pt x="1280" y="699"/>
                  </a:lnTo>
                  <a:lnTo>
                    <a:pt x="1280" y="725"/>
                  </a:lnTo>
                  <a:lnTo>
                    <a:pt x="1281" y="725"/>
                  </a:lnTo>
                  <a:lnTo>
                    <a:pt x="1281" y="704"/>
                  </a:lnTo>
                  <a:lnTo>
                    <a:pt x="1282" y="725"/>
                  </a:lnTo>
                  <a:lnTo>
                    <a:pt x="1282" y="703"/>
                  </a:lnTo>
                  <a:lnTo>
                    <a:pt x="1283" y="725"/>
                  </a:lnTo>
                  <a:lnTo>
                    <a:pt x="1283" y="709"/>
                  </a:lnTo>
                  <a:lnTo>
                    <a:pt x="1284" y="725"/>
                  </a:lnTo>
                  <a:lnTo>
                    <a:pt x="1284" y="706"/>
                  </a:lnTo>
                  <a:lnTo>
                    <a:pt x="1285" y="713"/>
                  </a:lnTo>
                  <a:lnTo>
                    <a:pt x="1285" y="725"/>
                  </a:lnTo>
                  <a:lnTo>
                    <a:pt x="1286" y="707"/>
                  </a:lnTo>
                  <a:lnTo>
                    <a:pt x="1286" y="725"/>
                  </a:lnTo>
                  <a:lnTo>
                    <a:pt x="1287" y="725"/>
                  </a:lnTo>
                  <a:lnTo>
                    <a:pt x="1287" y="688"/>
                  </a:lnTo>
                  <a:lnTo>
                    <a:pt x="1288" y="688"/>
                  </a:lnTo>
                  <a:lnTo>
                    <a:pt x="1288" y="725"/>
                  </a:lnTo>
                  <a:lnTo>
                    <a:pt x="1289" y="725"/>
                  </a:lnTo>
                  <a:lnTo>
                    <a:pt x="1289" y="688"/>
                  </a:lnTo>
                  <a:lnTo>
                    <a:pt x="1290" y="725"/>
                  </a:lnTo>
                  <a:lnTo>
                    <a:pt x="1290" y="702"/>
                  </a:lnTo>
                  <a:lnTo>
                    <a:pt x="1291" y="708"/>
                  </a:lnTo>
                  <a:lnTo>
                    <a:pt x="1291" y="725"/>
                  </a:lnTo>
                  <a:lnTo>
                    <a:pt x="1292" y="708"/>
                  </a:lnTo>
                  <a:lnTo>
                    <a:pt x="1292" y="725"/>
                  </a:lnTo>
                  <a:lnTo>
                    <a:pt x="1293" y="725"/>
                  </a:lnTo>
                  <a:lnTo>
                    <a:pt x="1293" y="714"/>
                  </a:lnTo>
                  <a:lnTo>
                    <a:pt x="1294" y="725"/>
                  </a:lnTo>
                  <a:lnTo>
                    <a:pt x="1294" y="704"/>
                  </a:lnTo>
                  <a:lnTo>
                    <a:pt x="1295" y="709"/>
                  </a:lnTo>
                  <a:lnTo>
                    <a:pt x="1295" y="725"/>
                  </a:lnTo>
                  <a:lnTo>
                    <a:pt x="1296" y="725"/>
                  </a:lnTo>
                  <a:lnTo>
                    <a:pt x="1296" y="710"/>
                  </a:lnTo>
                  <a:lnTo>
                    <a:pt x="1297" y="717"/>
                  </a:lnTo>
                  <a:lnTo>
                    <a:pt x="1297" y="725"/>
                  </a:lnTo>
                  <a:lnTo>
                    <a:pt x="1298" y="725"/>
                  </a:lnTo>
                  <a:lnTo>
                    <a:pt x="1298" y="703"/>
                  </a:lnTo>
                  <a:lnTo>
                    <a:pt x="1299" y="665"/>
                  </a:lnTo>
                  <a:lnTo>
                    <a:pt x="1299" y="720"/>
                  </a:lnTo>
                  <a:lnTo>
                    <a:pt x="1300" y="700"/>
                  </a:lnTo>
                  <a:lnTo>
                    <a:pt x="1300" y="725"/>
                  </a:lnTo>
                  <a:lnTo>
                    <a:pt x="1301" y="705"/>
                  </a:lnTo>
                  <a:lnTo>
                    <a:pt x="1301" y="725"/>
                  </a:lnTo>
                  <a:lnTo>
                    <a:pt x="1302" y="725"/>
                  </a:lnTo>
                  <a:lnTo>
                    <a:pt x="1302" y="704"/>
                  </a:lnTo>
                  <a:lnTo>
                    <a:pt x="1303" y="725"/>
                  </a:lnTo>
                  <a:lnTo>
                    <a:pt x="1303" y="692"/>
                  </a:lnTo>
                  <a:lnTo>
                    <a:pt x="1304" y="691"/>
                  </a:lnTo>
                  <a:lnTo>
                    <a:pt x="1304" y="725"/>
                  </a:lnTo>
                  <a:lnTo>
                    <a:pt x="1305" y="721"/>
                  </a:lnTo>
                  <a:lnTo>
                    <a:pt x="1305" y="651"/>
                  </a:lnTo>
                  <a:lnTo>
                    <a:pt x="1306" y="698"/>
                  </a:lnTo>
                  <a:lnTo>
                    <a:pt x="1306" y="542"/>
                  </a:lnTo>
                  <a:lnTo>
                    <a:pt x="1307" y="552"/>
                  </a:lnTo>
                  <a:lnTo>
                    <a:pt x="1307" y="721"/>
                  </a:lnTo>
                  <a:lnTo>
                    <a:pt x="1308" y="678"/>
                  </a:lnTo>
                  <a:lnTo>
                    <a:pt x="1308" y="725"/>
                  </a:lnTo>
                  <a:lnTo>
                    <a:pt x="1309" y="689"/>
                  </a:lnTo>
                  <a:lnTo>
                    <a:pt x="1309" y="725"/>
                  </a:lnTo>
                  <a:lnTo>
                    <a:pt x="1310" y="725"/>
                  </a:lnTo>
                  <a:lnTo>
                    <a:pt x="1310" y="709"/>
                  </a:lnTo>
                  <a:lnTo>
                    <a:pt x="1311" y="696"/>
                  </a:lnTo>
                  <a:lnTo>
                    <a:pt x="1311" y="725"/>
                  </a:lnTo>
                  <a:lnTo>
                    <a:pt x="1312" y="720"/>
                  </a:lnTo>
                  <a:lnTo>
                    <a:pt x="1312" y="659"/>
                  </a:lnTo>
                  <a:lnTo>
                    <a:pt x="1313" y="725"/>
                  </a:lnTo>
                  <a:lnTo>
                    <a:pt x="1313" y="668"/>
                  </a:lnTo>
                  <a:lnTo>
                    <a:pt x="1314" y="695"/>
                  </a:lnTo>
                  <a:lnTo>
                    <a:pt x="1314" y="725"/>
                  </a:lnTo>
                  <a:lnTo>
                    <a:pt x="1315" y="725"/>
                  </a:lnTo>
                  <a:lnTo>
                    <a:pt x="1315" y="698"/>
                  </a:lnTo>
                  <a:lnTo>
                    <a:pt x="1316" y="700"/>
                  </a:lnTo>
                  <a:lnTo>
                    <a:pt x="1316" y="724"/>
                  </a:lnTo>
                  <a:lnTo>
                    <a:pt x="1317" y="698"/>
                  </a:lnTo>
                  <a:lnTo>
                    <a:pt x="1317" y="725"/>
                  </a:lnTo>
                  <a:lnTo>
                    <a:pt x="1318" y="725"/>
                  </a:lnTo>
                  <a:lnTo>
                    <a:pt x="1318" y="705"/>
                  </a:lnTo>
                  <a:lnTo>
                    <a:pt x="1319" y="706"/>
                  </a:lnTo>
                  <a:lnTo>
                    <a:pt x="1319" y="725"/>
                  </a:lnTo>
                  <a:lnTo>
                    <a:pt x="1320" y="725"/>
                  </a:lnTo>
                  <a:lnTo>
                    <a:pt x="1320" y="687"/>
                  </a:lnTo>
                  <a:lnTo>
                    <a:pt x="1321" y="721"/>
                  </a:lnTo>
                  <a:lnTo>
                    <a:pt x="1321" y="680"/>
                  </a:lnTo>
                  <a:lnTo>
                    <a:pt x="1322" y="699"/>
                  </a:lnTo>
                  <a:lnTo>
                    <a:pt x="1322" y="725"/>
                  </a:lnTo>
                  <a:lnTo>
                    <a:pt x="1323" y="725"/>
                  </a:lnTo>
                  <a:lnTo>
                    <a:pt x="1323" y="705"/>
                  </a:lnTo>
                  <a:lnTo>
                    <a:pt x="1324" y="712"/>
                  </a:lnTo>
                  <a:lnTo>
                    <a:pt x="1324" y="725"/>
                  </a:lnTo>
                  <a:lnTo>
                    <a:pt x="1325" y="725"/>
                  </a:lnTo>
                  <a:lnTo>
                    <a:pt x="1325" y="698"/>
                  </a:lnTo>
                  <a:lnTo>
                    <a:pt x="1326" y="694"/>
                  </a:lnTo>
                  <a:lnTo>
                    <a:pt x="1326" y="724"/>
                  </a:lnTo>
                  <a:lnTo>
                    <a:pt x="1327" y="704"/>
                  </a:lnTo>
                  <a:lnTo>
                    <a:pt x="1327" y="725"/>
                  </a:lnTo>
                  <a:lnTo>
                    <a:pt x="1328" y="725"/>
                  </a:lnTo>
                  <a:lnTo>
                    <a:pt x="1328" y="710"/>
                  </a:lnTo>
                  <a:lnTo>
                    <a:pt x="1329" y="696"/>
                  </a:lnTo>
                  <a:lnTo>
                    <a:pt x="1329" y="725"/>
                  </a:lnTo>
                  <a:lnTo>
                    <a:pt x="1330" y="690"/>
                  </a:lnTo>
                  <a:lnTo>
                    <a:pt x="1330" y="725"/>
                  </a:lnTo>
                  <a:lnTo>
                    <a:pt x="1331" y="725"/>
                  </a:lnTo>
                  <a:lnTo>
                    <a:pt x="1331" y="708"/>
                  </a:lnTo>
                  <a:lnTo>
                    <a:pt x="1332" y="705"/>
                  </a:lnTo>
                  <a:lnTo>
                    <a:pt x="1332" y="725"/>
                  </a:lnTo>
                  <a:lnTo>
                    <a:pt x="1333" y="725"/>
                  </a:lnTo>
                  <a:lnTo>
                    <a:pt x="1333" y="696"/>
                  </a:lnTo>
                  <a:lnTo>
                    <a:pt x="1334" y="693"/>
                  </a:lnTo>
                  <a:lnTo>
                    <a:pt x="1334" y="722"/>
                  </a:lnTo>
                  <a:lnTo>
                    <a:pt x="1335" y="700"/>
                  </a:lnTo>
                  <a:lnTo>
                    <a:pt x="1335" y="725"/>
                  </a:lnTo>
                  <a:lnTo>
                    <a:pt x="1336" y="725"/>
                  </a:lnTo>
                  <a:lnTo>
                    <a:pt x="1336" y="716"/>
                  </a:lnTo>
                  <a:lnTo>
                    <a:pt x="1337" y="725"/>
                  </a:lnTo>
                  <a:lnTo>
                    <a:pt x="1337" y="705"/>
                  </a:lnTo>
                  <a:lnTo>
                    <a:pt x="1338" y="725"/>
                  </a:lnTo>
                  <a:lnTo>
                    <a:pt x="1338" y="700"/>
                  </a:lnTo>
                  <a:lnTo>
                    <a:pt x="1339" y="725"/>
                  </a:lnTo>
                  <a:lnTo>
                    <a:pt x="1339" y="703"/>
                  </a:lnTo>
                  <a:lnTo>
                    <a:pt x="1340" y="725"/>
                  </a:lnTo>
                  <a:lnTo>
                    <a:pt x="1340" y="697"/>
                  </a:lnTo>
                  <a:lnTo>
                    <a:pt x="1341" y="701"/>
                  </a:lnTo>
                  <a:lnTo>
                    <a:pt x="1341" y="725"/>
                  </a:lnTo>
                  <a:lnTo>
                    <a:pt x="1342" y="725"/>
                  </a:lnTo>
                  <a:lnTo>
                    <a:pt x="1342" y="705"/>
                  </a:lnTo>
                  <a:lnTo>
                    <a:pt x="1343" y="703"/>
                  </a:lnTo>
                  <a:lnTo>
                    <a:pt x="1343" y="725"/>
                  </a:lnTo>
                  <a:lnTo>
                    <a:pt x="1344" y="725"/>
                  </a:lnTo>
                  <a:lnTo>
                    <a:pt x="1344" y="709"/>
                  </a:lnTo>
                  <a:lnTo>
                    <a:pt x="1345" y="725"/>
                  </a:lnTo>
                  <a:lnTo>
                    <a:pt x="1345" y="688"/>
                  </a:lnTo>
                  <a:lnTo>
                    <a:pt x="1346" y="669"/>
                  </a:lnTo>
                  <a:lnTo>
                    <a:pt x="1346" y="723"/>
                  </a:lnTo>
                  <a:lnTo>
                    <a:pt x="1347" y="684"/>
                  </a:lnTo>
                  <a:lnTo>
                    <a:pt x="1347" y="724"/>
                  </a:lnTo>
                  <a:lnTo>
                    <a:pt x="1348" y="725"/>
                  </a:lnTo>
                  <a:lnTo>
                    <a:pt x="1348" y="708"/>
                  </a:lnTo>
                  <a:lnTo>
                    <a:pt x="1349" y="706"/>
                  </a:lnTo>
                  <a:lnTo>
                    <a:pt x="1349" y="725"/>
                  </a:lnTo>
                  <a:lnTo>
                    <a:pt x="1350" y="725"/>
                  </a:lnTo>
                  <a:lnTo>
                    <a:pt x="1350" y="698"/>
                  </a:lnTo>
                  <a:lnTo>
                    <a:pt x="1351" y="724"/>
                  </a:lnTo>
                  <a:lnTo>
                    <a:pt x="1351" y="679"/>
                  </a:lnTo>
                  <a:lnTo>
                    <a:pt x="1352" y="722"/>
                  </a:lnTo>
                  <a:lnTo>
                    <a:pt x="1352" y="681"/>
                  </a:lnTo>
                  <a:lnTo>
                    <a:pt x="1353" y="654"/>
                  </a:lnTo>
                  <a:lnTo>
                    <a:pt x="1353" y="724"/>
                  </a:lnTo>
                  <a:lnTo>
                    <a:pt x="1354" y="647"/>
                  </a:lnTo>
                  <a:lnTo>
                    <a:pt x="1354" y="723"/>
                  </a:lnTo>
                  <a:lnTo>
                    <a:pt x="1355" y="671"/>
                  </a:lnTo>
                  <a:lnTo>
                    <a:pt x="1355" y="725"/>
                  </a:lnTo>
                  <a:lnTo>
                    <a:pt x="1356" y="688"/>
                  </a:lnTo>
                  <a:lnTo>
                    <a:pt x="1356" y="725"/>
                  </a:lnTo>
                  <a:lnTo>
                    <a:pt x="1357" y="725"/>
                  </a:lnTo>
                  <a:lnTo>
                    <a:pt x="1357" y="701"/>
                  </a:lnTo>
                  <a:lnTo>
                    <a:pt x="1358" y="679"/>
                  </a:lnTo>
                  <a:lnTo>
                    <a:pt x="1358" y="724"/>
                  </a:lnTo>
                  <a:lnTo>
                    <a:pt x="1359" y="725"/>
                  </a:lnTo>
                  <a:lnTo>
                    <a:pt x="1359" y="667"/>
                  </a:lnTo>
                  <a:lnTo>
                    <a:pt x="1360" y="724"/>
                  </a:lnTo>
                  <a:lnTo>
                    <a:pt x="1360" y="673"/>
                  </a:lnTo>
                  <a:lnTo>
                    <a:pt x="1361" y="723"/>
                  </a:lnTo>
                  <a:lnTo>
                    <a:pt x="1361" y="654"/>
                  </a:lnTo>
                  <a:lnTo>
                    <a:pt x="1362" y="724"/>
                  </a:lnTo>
                  <a:lnTo>
                    <a:pt x="1362" y="648"/>
                  </a:lnTo>
                  <a:lnTo>
                    <a:pt x="1363" y="724"/>
                  </a:lnTo>
                  <a:lnTo>
                    <a:pt x="1363" y="654"/>
                  </a:lnTo>
                  <a:lnTo>
                    <a:pt x="1364" y="694"/>
                  </a:lnTo>
                  <a:lnTo>
                    <a:pt x="1364" y="725"/>
                  </a:lnTo>
                  <a:lnTo>
                    <a:pt x="1365" y="691"/>
                  </a:lnTo>
                  <a:lnTo>
                    <a:pt x="1365" y="725"/>
                  </a:lnTo>
                  <a:lnTo>
                    <a:pt x="1366" y="573"/>
                  </a:lnTo>
                  <a:lnTo>
                    <a:pt x="1366" y="723"/>
                  </a:lnTo>
                  <a:lnTo>
                    <a:pt x="1367" y="559"/>
                  </a:lnTo>
                  <a:lnTo>
                    <a:pt x="1367" y="720"/>
                  </a:lnTo>
                  <a:lnTo>
                    <a:pt x="1368" y="718"/>
                  </a:lnTo>
                  <a:lnTo>
                    <a:pt x="1368" y="603"/>
                  </a:lnTo>
                  <a:lnTo>
                    <a:pt x="1369" y="667"/>
                  </a:lnTo>
                  <a:lnTo>
                    <a:pt x="1369" y="723"/>
                  </a:lnTo>
                  <a:lnTo>
                    <a:pt x="1370" y="723"/>
                  </a:lnTo>
                  <a:lnTo>
                    <a:pt x="1370" y="700"/>
                  </a:lnTo>
                  <a:lnTo>
                    <a:pt x="1371" y="689"/>
                  </a:lnTo>
                  <a:lnTo>
                    <a:pt x="1371" y="725"/>
                  </a:lnTo>
                  <a:lnTo>
                    <a:pt x="1372" y="725"/>
                  </a:lnTo>
                  <a:lnTo>
                    <a:pt x="1372" y="699"/>
                  </a:lnTo>
                  <a:lnTo>
                    <a:pt x="1373" y="715"/>
                  </a:lnTo>
                  <a:lnTo>
                    <a:pt x="1373" y="725"/>
                  </a:lnTo>
                  <a:lnTo>
                    <a:pt x="1374" y="725"/>
                  </a:lnTo>
                  <a:lnTo>
                    <a:pt x="1374" y="673"/>
                  </a:lnTo>
                  <a:lnTo>
                    <a:pt x="1375" y="725"/>
                  </a:lnTo>
                  <a:lnTo>
                    <a:pt x="1375" y="683"/>
                  </a:lnTo>
                  <a:lnTo>
                    <a:pt x="1376" y="725"/>
                  </a:lnTo>
                  <a:lnTo>
                    <a:pt x="1376" y="692"/>
                  </a:lnTo>
                  <a:lnTo>
                    <a:pt x="1377" y="725"/>
                  </a:lnTo>
                  <a:lnTo>
                    <a:pt x="1377" y="688"/>
                  </a:lnTo>
                  <a:lnTo>
                    <a:pt x="1378" y="683"/>
                  </a:lnTo>
                  <a:lnTo>
                    <a:pt x="1378" y="724"/>
                  </a:lnTo>
                  <a:lnTo>
                    <a:pt x="1379" y="725"/>
                  </a:lnTo>
                  <a:lnTo>
                    <a:pt x="1379" y="703"/>
                  </a:lnTo>
                  <a:lnTo>
                    <a:pt x="1380" y="725"/>
                  </a:lnTo>
                  <a:lnTo>
                    <a:pt x="1380" y="691"/>
                  </a:lnTo>
                  <a:lnTo>
                    <a:pt x="1381" y="724"/>
                  </a:lnTo>
                  <a:lnTo>
                    <a:pt x="1381" y="644"/>
                  </a:lnTo>
                  <a:lnTo>
                    <a:pt x="1382" y="647"/>
                  </a:lnTo>
                  <a:lnTo>
                    <a:pt x="1382" y="725"/>
                  </a:lnTo>
                  <a:lnTo>
                    <a:pt x="1383" y="697"/>
                  </a:lnTo>
                  <a:lnTo>
                    <a:pt x="1383" y="725"/>
                  </a:lnTo>
                  <a:lnTo>
                    <a:pt x="1384" y="723"/>
                  </a:lnTo>
                  <a:lnTo>
                    <a:pt x="1384" y="679"/>
                  </a:lnTo>
                  <a:lnTo>
                    <a:pt x="1385" y="725"/>
                  </a:lnTo>
                  <a:lnTo>
                    <a:pt x="1385" y="697"/>
                  </a:lnTo>
                  <a:lnTo>
                    <a:pt x="1386" y="712"/>
                  </a:lnTo>
                  <a:lnTo>
                    <a:pt x="1386" y="725"/>
                  </a:lnTo>
                  <a:lnTo>
                    <a:pt x="1387" y="724"/>
                  </a:lnTo>
                  <a:lnTo>
                    <a:pt x="1387" y="703"/>
                  </a:lnTo>
                  <a:lnTo>
                    <a:pt x="1388" y="722"/>
                  </a:lnTo>
                  <a:lnTo>
                    <a:pt x="1388" y="681"/>
                  </a:lnTo>
                  <a:lnTo>
                    <a:pt x="1389" y="691"/>
                  </a:lnTo>
                  <a:lnTo>
                    <a:pt x="1389" y="724"/>
                  </a:lnTo>
                  <a:lnTo>
                    <a:pt x="1390" y="725"/>
                  </a:lnTo>
                  <a:lnTo>
                    <a:pt x="1390" y="709"/>
                  </a:lnTo>
                  <a:lnTo>
                    <a:pt x="1391" y="710"/>
                  </a:lnTo>
                  <a:lnTo>
                    <a:pt x="1391" y="725"/>
                  </a:lnTo>
                  <a:lnTo>
                    <a:pt x="1392" y="724"/>
                  </a:lnTo>
                  <a:lnTo>
                    <a:pt x="1392" y="670"/>
                  </a:lnTo>
                  <a:lnTo>
                    <a:pt x="1393" y="722"/>
                  </a:lnTo>
                  <a:lnTo>
                    <a:pt x="1393" y="671"/>
                  </a:lnTo>
                  <a:lnTo>
                    <a:pt x="1394" y="698"/>
                  </a:lnTo>
                  <a:lnTo>
                    <a:pt x="1394" y="725"/>
                  </a:lnTo>
                  <a:lnTo>
                    <a:pt x="1395" y="725"/>
                  </a:lnTo>
                  <a:lnTo>
                    <a:pt x="1395" y="705"/>
                  </a:lnTo>
                  <a:lnTo>
                    <a:pt x="1396" y="725"/>
                  </a:lnTo>
                  <a:lnTo>
                    <a:pt x="1396" y="694"/>
                  </a:lnTo>
                  <a:lnTo>
                    <a:pt x="1397" y="680"/>
                  </a:lnTo>
                  <a:lnTo>
                    <a:pt x="1397" y="720"/>
                  </a:lnTo>
                  <a:lnTo>
                    <a:pt x="1398" y="694"/>
                  </a:lnTo>
                  <a:lnTo>
                    <a:pt x="1398" y="725"/>
                  </a:lnTo>
                  <a:lnTo>
                    <a:pt x="1399" y="725"/>
                  </a:lnTo>
                  <a:lnTo>
                    <a:pt x="1399" y="703"/>
                  </a:lnTo>
                  <a:lnTo>
                    <a:pt x="1400" y="725"/>
                  </a:lnTo>
                  <a:lnTo>
                    <a:pt x="1400" y="689"/>
                  </a:lnTo>
                  <a:lnTo>
                    <a:pt x="1401" y="716"/>
                  </a:lnTo>
                  <a:lnTo>
                    <a:pt x="1401" y="661"/>
                  </a:lnTo>
                  <a:lnTo>
                    <a:pt x="1402" y="699"/>
                  </a:lnTo>
                  <a:lnTo>
                    <a:pt x="1402" y="722"/>
                  </a:lnTo>
                  <a:lnTo>
                    <a:pt x="1403" y="725"/>
                  </a:lnTo>
                  <a:lnTo>
                    <a:pt x="1403" y="692"/>
                  </a:lnTo>
                  <a:lnTo>
                    <a:pt x="1404" y="725"/>
                  </a:lnTo>
                  <a:lnTo>
                    <a:pt x="1404" y="686"/>
                  </a:lnTo>
                  <a:lnTo>
                    <a:pt x="1405" y="722"/>
                  </a:lnTo>
                  <a:lnTo>
                    <a:pt x="1405" y="625"/>
                  </a:lnTo>
                  <a:lnTo>
                    <a:pt x="1406" y="641"/>
                  </a:lnTo>
                  <a:lnTo>
                    <a:pt x="1406" y="716"/>
                  </a:lnTo>
                  <a:lnTo>
                    <a:pt x="1407" y="694"/>
                  </a:lnTo>
                  <a:lnTo>
                    <a:pt x="1407" y="725"/>
                  </a:lnTo>
                  <a:lnTo>
                    <a:pt x="1408" y="725"/>
                  </a:lnTo>
                  <a:lnTo>
                    <a:pt x="1408" y="705"/>
                  </a:lnTo>
                  <a:lnTo>
                    <a:pt x="1409" y="724"/>
                  </a:lnTo>
                  <a:lnTo>
                    <a:pt x="1409" y="695"/>
                  </a:lnTo>
                  <a:lnTo>
                    <a:pt x="1410" y="722"/>
                  </a:lnTo>
                  <a:lnTo>
                    <a:pt x="1410" y="670"/>
                  </a:lnTo>
                  <a:lnTo>
                    <a:pt x="1411" y="681"/>
                  </a:lnTo>
                  <a:lnTo>
                    <a:pt x="1411" y="724"/>
                  </a:lnTo>
                  <a:lnTo>
                    <a:pt x="1412" y="708"/>
                  </a:lnTo>
                  <a:lnTo>
                    <a:pt x="1412" y="725"/>
                  </a:lnTo>
                  <a:lnTo>
                    <a:pt x="1413" y="721"/>
                  </a:lnTo>
                  <a:lnTo>
                    <a:pt x="1413" y="664"/>
                  </a:lnTo>
                  <a:lnTo>
                    <a:pt x="1414" y="661"/>
                  </a:lnTo>
                  <a:lnTo>
                    <a:pt x="1414" y="725"/>
                  </a:lnTo>
                  <a:lnTo>
                    <a:pt x="1415" y="725"/>
                  </a:lnTo>
                  <a:lnTo>
                    <a:pt x="1415" y="706"/>
                  </a:lnTo>
                  <a:lnTo>
                    <a:pt x="1416" y="708"/>
                  </a:lnTo>
                  <a:lnTo>
                    <a:pt x="1416" y="725"/>
                  </a:lnTo>
                  <a:lnTo>
                    <a:pt x="1417" y="725"/>
                  </a:lnTo>
                  <a:lnTo>
                    <a:pt x="1417" y="692"/>
                  </a:lnTo>
                  <a:lnTo>
                    <a:pt x="1418" y="714"/>
                  </a:lnTo>
                  <a:lnTo>
                    <a:pt x="1418" y="605"/>
                  </a:lnTo>
                  <a:lnTo>
                    <a:pt x="1419" y="631"/>
                  </a:lnTo>
                  <a:lnTo>
                    <a:pt x="1419" y="721"/>
                  </a:lnTo>
                  <a:lnTo>
                    <a:pt x="1420" y="725"/>
                  </a:lnTo>
                  <a:lnTo>
                    <a:pt x="1420" y="706"/>
                  </a:lnTo>
                  <a:lnTo>
                    <a:pt x="1421" y="713"/>
                  </a:lnTo>
                  <a:lnTo>
                    <a:pt x="1421" y="725"/>
                  </a:lnTo>
                  <a:lnTo>
                    <a:pt x="1422" y="725"/>
                  </a:lnTo>
                  <a:lnTo>
                    <a:pt x="1422" y="693"/>
                  </a:lnTo>
                  <a:lnTo>
                    <a:pt x="1423" y="670"/>
                  </a:lnTo>
                  <a:lnTo>
                    <a:pt x="1423" y="718"/>
                  </a:lnTo>
                  <a:lnTo>
                    <a:pt x="1424" y="724"/>
                  </a:lnTo>
                  <a:lnTo>
                    <a:pt x="1424" y="685"/>
                  </a:lnTo>
                  <a:lnTo>
                    <a:pt x="1425" y="692"/>
                  </a:lnTo>
                  <a:lnTo>
                    <a:pt x="1425" y="725"/>
                  </a:lnTo>
                  <a:lnTo>
                    <a:pt x="1426" y="725"/>
                  </a:lnTo>
                  <a:lnTo>
                    <a:pt x="1426" y="707"/>
                  </a:lnTo>
                  <a:lnTo>
                    <a:pt x="1427" y="725"/>
                  </a:lnTo>
                  <a:lnTo>
                    <a:pt x="1427" y="691"/>
                  </a:lnTo>
                  <a:lnTo>
                    <a:pt x="1428" y="702"/>
                  </a:lnTo>
                  <a:lnTo>
                    <a:pt x="1428" y="724"/>
                  </a:lnTo>
                  <a:lnTo>
                    <a:pt x="1429" y="713"/>
                  </a:lnTo>
                  <a:lnTo>
                    <a:pt x="1429" y="725"/>
                  </a:lnTo>
                  <a:lnTo>
                    <a:pt x="1430" y="704"/>
                  </a:lnTo>
                  <a:lnTo>
                    <a:pt x="1430" y="725"/>
                  </a:lnTo>
                  <a:lnTo>
                    <a:pt x="1431" y="725"/>
                  </a:lnTo>
                  <a:lnTo>
                    <a:pt x="1431" y="705"/>
                  </a:lnTo>
                  <a:lnTo>
                    <a:pt x="1432" y="725"/>
                  </a:lnTo>
                  <a:lnTo>
                    <a:pt x="1432" y="707"/>
                  </a:lnTo>
                  <a:lnTo>
                    <a:pt x="1433" y="708"/>
                  </a:lnTo>
                  <a:lnTo>
                    <a:pt x="1433" y="725"/>
                  </a:lnTo>
                  <a:lnTo>
                    <a:pt x="1434" y="725"/>
                  </a:lnTo>
                  <a:lnTo>
                    <a:pt x="1434" y="706"/>
                  </a:lnTo>
                  <a:lnTo>
                    <a:pt x="1435" y="725"/>
                  </a:lnTo>
                  <a:lnTo>
                    <a:pt x="1435" y="700"/>
                  </a:lnTo>
                  <a:lnTo>
                    <a:pt x="1436" y="707"/>
                  </a:lnTo>
                  <a:lnTo>
                    <a:pt x="1436" y="725"/>
                  </a:lnTo>
                  <a:lnTo>
                    <a:pt x="1437" y="725"/>
                  </a:lnTo>
                  <a:lnTo>
                    <a:pt x="1437" y="698"/>
                  </a:lnTo>
                  <a:lnTo>
                    <a:pt x="1438" y="705"/>
                  </a:lnTo>
                  <a:lnTo>
                    <a:pt x="1438" y="725"/>
                  </a:lnTo>
                  <a:lnTo>
                    <a:pt x="1439" y="725"/>
                  </a:lnTo>
                  <a:lnTo>
                    <a:pt x="1439" y="702"/>
                  </a:lnTo>
                  <a:lnTo>
                    <a:pt x="1440" y="725"/>
                  </a:lnTo>
                  <a:lnTo>
                    <a:pt x="1440" y="696"/>
                  </a:lnTo>
                  <a:lnTo>
                    <a:pt x="1441" y="695"/>
                  </a:lnTo>
                  <a:lnTo>
                    <a:pt x="1441" y="725"/>
                  </a:lnTo>
                  <a:lnTo>
                    <a:pt x="1442" y="725"/>
                  </a:lnTo>
                  <a:lnTo>
                    <a:pt x="1442" y="703"/>
                  </a:lnTo>
                  <a:lnTo>
                    <a:pt x="1443" y="725"/>
                  </a:lnTo>
                  <a:lnTo>
                    <a:pt x="1443" y="675"/>
                  </a:lnTo>
                  <a:lnTo>
                    <a:pt x="1444" y="684"/>
                  </a:lnTo>
                  <a:lnTo>
                    <a:pt x="1444" y="725"/>
                  </a:lnTo>
                  <a:lnTo>
                    <a:pt x="1445" y="725"/>
                  </a:lnTo>
                  <a:lnTo>
                    <a:pt x="1445" y="709"/>
                  </a:lnTo>
                  <a:lnTo>
                    <a:pt x="1446" y="725"/>
                  </a:lnTo>
                  <a:lnTo>
                    <a:pt x="1446" y="681"/>
                  </a:lnTo>
                  <a:lnTo>
                    <a:pt x="1447" y="692"/>
                  </a:lnTo>
                  <a:lnTo>
                    <a:pt x="1447" y="725"/>
                  </a:lnTo>
                  <a:lnTo>
                    <a:pt x="1448" y="725"/>
                  </a:lnTo>
                  <a:lnTo>
                    <a:pt x="1448" y="699"/>
                  </a:lnTo>
                  <a:lnTo>
                    <a:pt x="1449" y="702"/>
                  </a:lnTo>
                  <a:lnTo>
                    <a:pt x="1449" y="725"/>
                  </a:lnTo>
                  <a:lnTo>
                    <a:pt x="1450" y="719"/>
                  </a:lnTo>
                  <a:lnTo>
                    <a:pt x="1450" y="645"/>
                  </a:lnTo>
                  <a:lnTo>
                    <a:pt x="1451" y="593"/>
                  </a:lnTo>
                  <a:lnTo>
                    <a:pt x="1451" y="712"/>
                  </a:lnTo>
                  <a:lnTo>
                    <a:pt x="1452" y="675"/>
                  </a:lnTo>
                  <a:lnTo>
                    <a:pt x="1452" y="722"/>
                  </a:lnTo>
                  <a:lnTo>
                    <a:pt x="1453" y="725"/>
                  </a:lnTo>
                  <a:lnTo>
                    <a:pt x="1453" y="674"/>
                  </a:lnTo>
                  <a:lnTo>
                    <a:pt x="1454" y="725"/>
                  </a:lnTo>
                  <a:lnTo>
                    <a:pt x="1454" y="669"/>
                  </a:lnTo>
                  <a:lnTo>
                    <a:pt x="1455" y="705"/>
                  </a:lnTo>
                  <a:lnTo>
                    <a:pt x="1455" y="725"/>
                  </a:lnTo>
                  <a:lnTo>
                    <a:pt x="1456" y="725"/>
                  </a:lnTo>
                  <a:lnTo>
                    <a:pt x="1456" y="690"/>
                  </a:lnTo>
                  <a:lnTo>
                    <a:pt x="1457" y="687"/>
                  </a:lnTo>
                  <a:lnTo>
                    <a:pt x="1457" y="724"/>
                  </a:lnTo>
                  <a:lnTo>
                    <a:pt x="1458" y="725"/>
                  </a:lnTo>
                  <a:lnTo>
                    <a:pt x="1458" y="700"/>
                  </a:lnTo>
                  <a:lnTo>
                    <a:pt x="1459" y="701"/>
                  </a:lnTo>
                  <a:lnTo>
                    <a:pt x="1459" y="725"/>
                  </a:lnTo>
                  <a:lnTo>
                    <a:pt x="1460" y="725"/>
                  </a:lnTo>
                  <a:lnTo>
                    <a:pt x="1460" y="682"/>
                  </a:lnTo>
                  <a:lnTo>
                    <a:pt x="1461" y="666"/>
                  </a:lnTo>
                  <a:lnTo>
                    <a:pt x="1461" y="724"/>
                  </a:lnTo>
                  <a:lnTo>
                    <a:pt x="1462" y="655"/>
                  </a:lnTo>
                  <a:lnTo>
                    <a:pt x="1462" y="725"/>
                  </a:lnTo>
                  <a:lnTo>
                    <a:pt x="1463" y="725"/>
                  </a:lnTo>
                  <a:lnTo>
                    <a:pt x="1463" y="676"/>
                  </a:lnTo>
                  <a:lnTo>
                    <a:pt x="1464" y="725"/>
                  </a:lnTo>
                  <a:lnTo>
                    <a:pt x="1464" y="686"/>
                  </a:lnTo>
                  <a:lnTo>
                    <a:pt x="1465" y="693"/>
                  </a:lnTo>
                  <a:lnTo>
                    <a:pt x="1465" y="725"/>
                  </a:lnTo>
                  <a:lnTo>
                    <a:pt x="1466" y="725"/>
                  </a:lnTo>
                  <a:lnTo>
                    <a:pt x="1466" y="707"/>
                  </a:lnTo>
                  <a:lnTo>
                    <a:pt x="1467" y="702"/>
                  </a:lnTo>
                  <a:lnTo>
                    <a:pt x="1467" y="725"/>
                  </a:lnTo>
                  <a:lnTo>
                    <a:pt x="1468" y="693"/>
                  </a:lnTo>
                  <a:lnTo>
                    <a:pt x="1468" y="725"/>
                  </a:lnTo>
                  <a:lnTo>
                    <a:pt x="1469" y="725"/>
                  </a:lnTo>
                  <a:lnTo>
                    <a:pt x="1469" y="686"/>
                  </a:lnTo>
                  <a:lnTo>
                    <a:pt x="1470" y="710"/>
                  </a:lnTo>
                  <a:lnTo>
                    <a:pt x="1470" y="725"/>
                  </a:lnTo>
                  <a:lnTo>
                    <a:pt x="1471" y="725"/>
                  </a:lnTo>
                  <a:lnTo>
                    <a:pt x="1471" y="709"/>
                  </a:lnTo>
                  <a:lnTo>
                    <a:pt x="1472" y="693"/>
                  </a:lnTo>
                  <a:lnTo>
                    <a:pt x="1472" y="725"/>
                  </a:lnTo>
                  <a:lnTo>
                    <a:pt x="1473" y="725"/>
                  </a:lnTo>
                  <a:lnTo>
                    <a:pt x="1473" y="701"/>
                  </a:lnTo>
                  <a:lnTo>
                    <a:pt x="1474" y="725"/>
                  </a:lnTo>
                  <a:lnTo>
                    <a:pt x="1474" y="696"/>
                  </a:lnTo>
                  <a:lnTo>
                    <a:pt x="1475" y="725"/>
                  </a:lnTo>
                  <a:lnTo>
                    <a:pt x="1475" y="695"/>
                  </a:lnTo>
                  <a:lnTo>
                    <a:pt x="1476" y="706"/>
                  </a:lnTo>
                  <a:lnTo>
                    <a:pt x="1476" y="725"/>
                  </a:lnTo>
                  <a:lnTo>
                    <a:pt x="1477" y="725"/>
                  </a:lnTo>
                  <a:lnTo>
                    <a:pt x="1477" y="706"/>
                  </a:lnTo>
                  <a:lnTo>
                    <a:pt x="1478" y="699"/>
                  </a:lnTo>
                  <a:lnTo>
                    <a:pt x="1478" y="725"/>
                  </a:lnTo>
                  <a:lnTo>
                    <a:pt x="1479" y="709"/>
                  </a:lnTo>
                  <a:lnTo>
                    <a:pt x="1479" y="725"/>
                  </a:lnTo>
                  <a:lnTo>
                    <a:pt x="1480" y="712"/>
                  </a:lnTo>
                  <a:lnTo>
                    <a:pt x="1480" y="725"/>
                  </a:lnTo>
                  <a:lnTo>
                    <a:pt x="1481" y="725"/>
                  </a:lnTo>
                  <a:lnTo>
                    <a:pt x="1481" y="712"/>
                  </a:lnTo>
                  <a:lnTo>
                    <a:pt x="1482" y="725"/>
                  </a:lnTo>
                  <a:lnTo>
                    <a:pt x="1482" y="702"/>
                  </a:lnTo>
                  <a:lnTo>
                    <a:pt x="1483" y="687"/>
                  </a:lnTo>
                  <a:lnTo>
                    <a:pt x="1483" y="725"/>
                  </a:lnTo>
                  <a:lnTo>
                    <a:pt x="1484" y="688"/>
                  </a:lnTo>
                  <a:lnTo>
                    <a:pt x="1484" y="725"/>
                  </a:lnTo>
                  <a:lnTo>
                    <a:pt x="1485" y="725"/>
                  </a:lnTo>
                  <a:lnTo>
                    <a:pt x="1485" y="690"/>
                  </a:lnTo>
                  <a:lnTo>
                    <a:pt x="1486" y="711"/>
                  </a:lnTo>
                  <a:lnTo>
                    <a:pt x="1486" y="725"/>
                  </a:lnTo>
                  <a:lnTo>
                    <a:pt x="1487" y="725"/>
                  </a:lnTo>
                  <a:lnTo>
                    <a:pt x="1487" y="703"/>
                  </a:lnTo>
                  <a:lnTo>
                    <a:pt x="1488" y="701"/>
                  </a:lnTo>
                  <a:lnTo>
                    <a:pt x="1488" y="725"/>
                  </a:lnTo>
                  <a:lnTo>
                    <a:pt x="1489" y="725"/>
                  </a:lnTo>
                  <a:lnTo>
                    <a:pt x="1489" y="707"/>
                  </a:lnTo>
                  <a:lnTo>
                    <a:pt x="1490" y="686"/>
                  </a:lnTo>
                  <a:lnTo>
                    <a:pt x="1490" y="725"/>
                  </a:lnTo>
                  <a:lnTo>
                    <a:pt x="1491" y="725"/>
                  </a:lnTo>
                  <a:lnTo>
                    <a:pt x="1491" y="666"/>
                  </a:lnTo>
                  <a:lnTo>
                    <a:pt x="1492" y="679"/>
                  </a:lnTo>
                  <a:lnTo>
                    <a:pt x="1492" y="724"/>
                  </a:lnTo>
                  <a:lnTo>
                    <a:pt x="1493" y="700"/>
                  </a:lnTo>
                  <a:lnTo>
                    <a:pt x="1493" y="725"/>
                  </a:lnTo>
                  <a:lnTo>
                    <a:pt x="1494" y="704"/>
                  </a:lnTo>
                  <a:lnTo>
                    <a:pt x="1494" y="725"/>
                  </a:lnTo>
                  <a:lnTo>
                    <a:pt x="1495" y="724"/>
                  </a:lnTo>
                  <a:lnTo>
                    <a:pt x="1495" y="699"/>
                  </a:lnTo>
                  <a:lnTo>
                    <a:pt x="1496" y="699"/>
                  </a:lnTo>
                  <a:lnTo>
                    <a:pt x="1496" y="725"/>
                  </a:lnTo>
                  <a:lnTo>
                    <a:pt x="1497" y="725"/>
                  </a:lnTo>
                  <a:lnTo>
                    <a:pt x="1497" y="689"/>
                  </a:lnTo>
                  <a:lnTo>
                    <a:pt x="1498" y="725"/>
                  </a:lnTo>
                  <a:lnTo>
                    <a:pt x="1498" y="704"/>
                  </a:lnTo>
                  <a:lnTo>
                    <a:pt x="1499" y="698"/>
                  </a:lnTo>
                  <a:lnTo>
                    <a:pt x="1499" y="725"/>
                  </a:lnTo>
                  <a:lnTo>
                    <a:pt x="1500" y="725"/>
                  </a:lnTo>
                  <a:lnTo>
                    <a:pt x="1500" y="709"/>
                  </a:lnTo>
                  <a:lnTo>
                    <a:pt x="1501" y="725"/>
                  </a:lnTo>
                  <a:lnTo>
                    <a:pt x="1501" y="708"/>
                  </a:lnTo>
                  <a:lnTo>
                    <a:pt x="1502" y="724"/>
                  </a:lnTo>
                  <a:lnTo>
                    <a:pt x="1502" y="690"/>
                  </a:lnTo>
                  <a:lnTo>
                    <a:pt x="1503" y="723"/>
                  </a:lnTo>
                  <a:lnTo>
                    <a:pt x="1503" y="645"/>
                  </a:lnTo>
                  <a:lnTo>
                    <a:pt x="1504" y="671"/>
                  </a:lnTo>
                  <a:lnTo>
                    <a:pt x="1504" y="725"/>
                  </a:lnTo>
                  <a:lnTo>
                    <a:pt x="1505" y="724"/>
                  </a:lnTo>
                  <a:lnTo>
                    <a:pt x="1505" y="676"/>
                  </a:lnTo>
                  <a:lnTo>
                    <a:pt x="1506" y="665"/>
                  </a:lnTo>
                  <a:lnTo>
                    <a:pt x="1506" y="725"/>
                  </a:lnTo>
                  <a:lnTo>
                    <a:pt x="1507" y="680"/>
                  </a:lnTo>
                  <a:lnTo>
                    <a:pt x="1507" y="725"/>
                  </a:lnTo>
                  <a:lnTo>
                    <a:pt x="1508" y="725"/>
                  </a:lnTo>
                  <a:lnTo>
                    <a:pt x="1508" y="705"/>
                  </a:lnTo>
                  <a:lnTo>
                    <a:pt x="1509" y="725"/>
                  </a:lnTo>
                  <a:lnTo>
                    <a:pt x="1509" y="688"/>
                  </a:lnTo>
                  <a:lnTo>
                    <a:pt x="1510" y="722"/>
                  </a:lnTo>
                  <a:lnTo>
                    <a:pt x="1510" y="649"/>
                  </a:lnTo>
                  <a:lnTo>
                    <a:pt x="1511" y="663"/>
                  </a:lnTo>
                  <a:lnTo>
                    <a:pt x="1511" y="722"/>
                  </a:lnTo>
                  <a:lnTo>
                    <a:pt x="1512" y="724"/>
                  </a:lnTo>
                  <a:lnTo>
                    <a:pt x="1512" y="658"/>
                  </a:lnTo>
                  <a:lnTo>
                    <a:pt x="1513" y="653"/>
                  </a:lnTo>
                  <a:lnTo>
                    <a:pt x="1513" y="724"/>
                  </a:lnTo>
                  <a:lnTo>
                    <a:pt x="1514" y="679"/>
                  </a:lnTo>
                  <a:lnTo>
                    <a:pt x="1514" y="725"/>
                  </a:lnTo>
                  <a:lnTo>
                    <a:pt x="1515" y="702"/>
                  </a:lnTo>
                  <a:lnTo>
                    <a:pt x="1515" y="725"/>
                  </a:lnTo>
                  <a:lnTo>
                    <a:pt x="1516" y="711"/>
                  </a:lnTo>
                  <a:lnTo>
                    <a:pt x="1516" y="725"/>
                  </a:lnTo>
                  <a:lnTo>
                    <a:pt x="1517" y="725"/>
                  </a:lnTo>
                  <a:lnTo>
                    <a:pt x="1517" y="695"/>
                  </a:lnTo>
                  <a:lnTo>
                    <a:pt x="1518" y="702"/>
                  </a:lnTo>
                  <a:lnTo>
                    <a:pt x="1518" y="725"/>
                  </a:lnTo>
                  <a:lnTo>
                    <a:pt x="1519" y="703"/>
                  </a:lnTo>
                  <a:lnTo>
                    <a:pt x="1519" y="725"/>
                  </a:lnTo>
                  <a:lnTo>
                    <a:pt x="1520" y="725"/>
                  </a:lnTo>
                  <a:lnTo>
                    <a:pt x="1520" y="709"/>
                  </a:lnTo>
                  <a:lnTo>
                    <a:pt x="1521" y="725"/>
                  </a:lnTo>
                  <a:lnTo>
                    <a:pt x="1521" y="715"/>
                  </a:lnTo>
                  <a:lnTo>
                    <a:pt x="1522" y="725"/>
                  </a:lnTo>
                  <a:lnTo>
                    <a:pt x="1522" y="698"/>
                  </a:lnTo>
                  <a:lnTo>
                    <a:pt x="1523" y="725"/>
                  </a:lnTo>
                  <a:lnTo>
                    <a:pt x="1523" y="709"/>
                  </a:lnTo>
                  <a:lnTo>
                    <a:pt x="1524" y="725"/>
                  </a:lnTo>
                  <a:lnTo>
                    <a:pt x="1524" y="706"/>
                  </a:lnTo>
                  <a:lnTo>
                    <a:pt x="1525" y="690"/>
                  </a:lnTo>
                  <a:lnTo>
                    <a:pt x="1525" y="724"/>
                  </a:lnTo>
                  <a:lnTo>
                    <a:pt x="1526" y="725"/>
                  </a:lnTo>
                  <a:lnTo>
                    <a:pt x="1526" y="693"/>
                  </a:lnTo>
                  <a:lnTo>
                    <a:pt x="1527" y="708"/>
                  </a:lnTo>
                  <a:lnTo>
                    <a:pt x="1527" y="725"/>
                  </a:lnTo>
                  <a:lnTo>
                    <a:pt x="1528" y="725"/>
                  </a:lnTo>
                  <a:lnTo>
                    <a:pt x="1528" y="714"/>
                  </a:lnTo>
                  <a:lnTo>
                    <a:pt x="1529" y="713"/>
                  </a:lnTo>
                  <a:lnTo>
                    <a:pt x="1529" y="725"/>
                  </a:lnTo>
                  <a:lnTo>
                    <a:pt x="1530" y="725"/>
                  </a:lnTo>
                  <a:lnTo>
                    <a:pt x="1530" y="705"/>
                  </a:lnTo>
                  <a:lnTo>
                    <a:pt x="1531" y="725"/>
                  </a:lnTo>
                  <a:lnTo>
                    <a:pt x="1531" y="708"/>
                  </a:lnTo>
                  <a:lnTo>
                    <a:pt x="1532" y="706"/>
                  </a:lnTo>
                  <a:lnTo>
                    <a:pt x="1532" y="725"/>
                  </a:lnTo>
                  <a:lnTo>
                    <a:pt x="1533" y="706"/>
                  </a:lnTo>
                  <a:lnTo>
                    <a:pt x="1533" y="725"/>
                  </a:lnTo>
                  <a:lnTo>
                    <a:pt x="1534" y="709"/>
                  </a:lnTo>
                  <a:lnTo>
                    <a:pt x="1534" y="725"/>
                  </a:lnTo>
                  <a:lnTo>
                    <a:pt x="1535" y="706"/>
                  </a:lnTo>
                  <a:lnTo>
                    <a:pt x="1535" y="725"/>
                  </a:lnTo>
                  <a:lnTo>
                    <a:pt x="1536" y="725"/>
                  </a:lnTo>
                  <a:lnTo>
                    <a:pt x="1536" y="715"/>
                  </a:lnTo>
                  <a:lnTo>
                    <a:pt x="1537" y="725"/>
                  </a:lnTo>
                  <a:lnTo>
                    <a:pt x="1537" y="710"/>
                  </a:lnTo>
                  <a:lnTo>
                    <a:pt x="1538" y="725"/>
                  </a:lnTo>
                  <a:lnTo>
                    <a:pt x="1538" y="700"/>
                  </a:lnTo>
                  <a:lnTo>
                    <a:pt x="1539" y="706"/>
                  </a:lnTo>
                  <a:lnTo>
                    <a:pt x="1539" y="725"/>
                  </a:lnTo>
                  <a:lnTo>
                    <a:pt x="1540" y="725"/>
                  </a:lnTo>
                  <a:lnTo>
                    <a:pt x="1540" y="707"/>
                  </a:lnTo>
                  <a:lnTo>
                    <a:pt x="1541" y="696"/>
                  </a:lnTo>
                  <a:lnTo>
                    <a:pt x="1541" y="725"/>
                  </a:lnTo>
                  <a:lnTo>
                    <a:pt x="1542" y="705"/>
                  </a:lnTo>
                  <a:lnTo>
                    <a:pt x="1542" y="725"/>
                  </a:lnTo>
                  <a:lnTo>
                    <a:pt x="1543" y="725"/>
                  </a:lnTo>
                  <a:lnTo>
                    <a:pt x="1543" y="701"/>
                  </a:lnTo>
                  <a:lnTo>
                    <a:pt x="1544" y="709"/>
                  </a:lnTo>
                  <a:lnTo>
                    <a:pt x="1544" y="725"/>
                  </a:lnTo>
                  <a:lnTo>
                    <a:pt x="1545" y="725"/>
                  </a:lnTo>
                  <a:lnTo>
                    <a:pt x="1545" y="713"/>
                  </a:lnTo>
                  <a:lnTo>
                    <a:pt x="1546" y="725"/>
                  </a:lnTo>
                  <a:lnTo>
                    <a:pt x="1546" y="698"/>
                  </a:lnTo>
                  <a:lnTo>
                    <a:pt x="1547" y="724"/>
                  </a:lnTo>
                  <a:lnTo>
                    <a:pt x="1547" y="699"/>
                  </a:lnTo>
                  <a:lnTo>
                    <a:pt x="1548" y="687"/>
                  </a:lnTo>
                  <a:lnTo>
                    <a:pt x="1548" y="725"/>
                  </a:lnTo>
                  <a:lnTo>
                    <a:pt x="1549" y="705"/>
                  </a:lnTo>
                  <a:lnTo>
                    <a:pt x="1549" y="725"/>
                  </a:lnTo>
                  <a:lnTo>
                    <a:pt x="1550" y="704"/>
                  </a:lnTo>
                  <a:lnTo>
                    <a:pt x="1550" y="725"/>
                  </a:lnTo>
                  <a:lnTo>
                    <a:pt x="1551" y="725"/>
                  </a:lnTo>
                  <a:lnTo>
                    <a:pt x="1551" y="707"/>
                  </a:lnTo>
                  <a:lnTo>
                    <a:pt x="1552" y="725"/>
                  </a:lnTo>
                  <a:lnTo>
                    <a:pt x="1552" y="697"/>
                  </a:lnTo>
                  <a:lnTo>
                    <a:pt x="1553" y="701"/>
                  </a:lnTo>
                  <a:lnTo>
                    <a:pt x="1553" y="725"/>
                  </a:lnTo>
                  <a:lnTo>
                    <a:pt x="1554" y="713"/>
                  </a:lnTo>
                  <a:lnTo>
                    <a:pt x="1554" y="725"/>
                  </a:lnTo>
                  <a:lnTo>
                    <a:pt x="1555" y="725"/>
                  </a:lnTo>
                  <a:lnTo>
                    <a:pt x="1555" y="708"/>
                  </a:lnTo>
                  <a:lnTo>
                    <a:pt x="1556" y="725"/>
                  </a:lnTo>
                  <a:lnTo>
                    <a:pt x="1556" y="689"/>
                  </a:lnTo>
                  <a:lnTo>
                    <a:pt x="1557" y="725"/>
                  </a:lnTo>
                  <a:lnTo>
                    <a:pt x="1557" y="695"/>
                  </a:lnTo>
                  <a:lnTo>
                    <a:pt x="1558" y="708"/>
                  </a:lnTo>
                  <a:lnTo>
                    <a:pt x="1558" y="725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935" name="Rectangle 15"/>
            <p:cNvSpPr>
              <a:spLocks noChangeArrowheads="1"/>
            </p:cNvSpPr>
            <p:nvPr/>
          </p:nvSpPr>
          <p:spPr bwMode="auto">
            <a:xfrm>
              <a:off x="1556" y="1440"/>
              <a:ext cx="59" cy="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300" b="0">
                  <a:latin typeface="Arial" pitchFamily="34" charset="0"/>
                </a:rPr>
                <a:t>245.2</a:t>
              </a:r>
              <a:endParaRPr lang="en-US" sz="1800" b="0">
                <a:latin typeface="Arial" pitchFamily="34" charset="0"/>
              </a:endParaRPr>
            </a:p>
          </p:txBody>
        </p:sp>
        <p:sp>
          <p:nvSpPr>
            <p:cNvPr id="593936" name="Rectangle 16"/>
            <p:cNvSpPr>
              <a:spLocks noChangeArrowheads="1"/>
            </p:cNvSpPr>
            <p:nvPr/>
          </p:nvSpPr>
          <p:spPr bwMode="auto">
            <a:xfrm>
              <a:off x="1621" y="1544"/>
              <a:ext cx="59" cy="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300" b="0">
                  <a:latin typeface="Arial" pitchFamily="34" charset="0"/>
                </a:rPr>
                <a:t>346.3</a:t>
              </a:r>
              <a:endParaRPr lang="en-US" sz="1800" b="0">
                <a:latin typeface="Arial" pitchFamily="34" charset="0"/>
              </a:endParaRPr>
            </a:p>
          </p:txBody>
        </p:sp>
        <p:sp>
          <p:nvSpPr>
            <p:cNvPr id="593937" name="Rectangle 17"/>
            <p:cNvSpPr>
              <a:spLocks noChangeArrowheads="1"/>
            </p:cNvSpPr>
            <p:nvPr/>
          </p:nvSpPr>
          <p:spPr bwMode="auto">
            <a:xfrm>
              <a:off x="2347" y="1682"/>
              <a:ext cx="59" cy="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300" b="0">
                  <a:latin typeface="Arial" pitchFamily="34" charset="0"/>
                </a:rPr>
                <a:t>982.5</a:t>
              </a:r>
              <a:endParaRPr lang="en-US" sz="1800" b="0">
                <a:latin typeface="Arial" pitchFamily="34" charset="0"/>
              </a:endParaRPr>
            </a:p>
          </p:txBody>
        </p:sp>
        <p:sp>
          <p:nvSpPr>
            <p:cNvPr id="593938" name="Rectangle 18"/>
            <p:cNvSpPr>
              <a:spLocks noChangeArrowheads="1"/>
            </p:cNvSpPr>
            <p:nvPr/>
          </p:nvSpPr>
          <p:spPr bwMode="auto">
            <a:xfrm>
              <a:off x="1799" y="1696"/>
              <a:ext cx="59" cy="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300" b="0">
                  <a:latin typeface="Arial" pitchFamily="34" charset="0"/>
                </a:rPr>
                <a:t>502.4</a:t>
              </a:r>
              <a:endParaRPr lang="en-US" sz="1800" b="0">
                <a:latin typeface="Arial" pitchFamily="34" charset="0"/>
              </a:endParaRPr>
            </a:p>
          </p:txBody>
        </p:sp>
        <p:sp>
          <p:nvSpPr>
            <p:cNvPr id="593939" name="Rectangle 19"/>
            <p:cNvSpPr>
              <a:spLocks noChangeArrowheads="1"/>
            </p:cNvSpPr>
            <p:nvPr/>
          </p:nvSpPr>
          <p:spPr bwMode="auto">
            <a:xfrm>
              <a:off x="2166" y="1821"/>
              <a:ext cx="59" cy="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300" b="0">
                  <a:latin typeface="Arial" pitchFamily="34" charset="0"/>
                </a:rPr>
                <a:t>824.5</a:t>
              </a:r>
              <a:endParaRPr lang="en-US" sz="1800" b="0">
                <a:latin typeface="Arial" pitchFamily="34" charset="0"/>
              </a:endParaRPr>
            </a:p>
          </p:txBody>
        </p:sp>
        <p:sp>
          <p:nvSpPr>
            <p:cNvPr id="593940" name="Rectangle 20"/>
            <p:cNvSpPr>
              <a:spLocks noChangeArrowheads="1"/>
            </p:cNvSpPr>
            <p:nvPr/>
          </p:nvSpPr>
          <p:spPr bwMode="auto">
            <a:xfrm>
              <a:off x="2244" y="1874"/>
              <a:ext cx="59" cy="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300" b="0">
                  <a:latin typeface="Arial" pitchFamily="34" charset="0"/>
                </a:rPr>
                <a:t>892.5</a:t>
              </a:r>
              <a:endParaRPr lang="en-US" sz="1800" b="0">
                <a:latin typeface="Arial" pitchFamily="34" charset="0"/>
              </a:endParaRPr>
            </a:p>
          </p:txBody>
        </p:sp>
        <p:sp>
          <p:nvSpPr>
            <p:cNvPr id="593941" name="Rectangle 21"/>
            <p:cNvSpPr>
              <a:spLocks noChangeArrowheads="1"/>
            </p:cNvSpPr>
            <p:nvPr/>
          </p:nvSpPr>
          <p:spPr bwMode="auto">
            <a:xfrm>
              <a:off x="1945" y="1918"/>
              <a:ext cx="59" cy="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300" b="0">
                  <a:latin typeface="Arial" pitchFamily="34" charset="0"/>
                </a:rPr>
                <a:t>630.5</a:t>
              </a:r>
              <a:endParaRPr lang="en-US" sz="1800" b="0">
                <a:latin typeface="Arial" pitchFamily="34" charset="0"/>
              </a:endParaRPr>
            </a:p>
          </p:txBody>
        </p:sp>
        <p:sp>
          <p:nvSpPr>
            <p:cNvPr id="593942" name="Rectangle 22"/>
            <p:cNvSpPr>
              <a:spLocks noChangeArrowheads="1"/>
            </p:cNvSpPr>
            <p:nvPr/>
          </p:nvSpPr>
          <p:spPr bwMode="auto">
            <a:xfrm>
              <a:off x="2061" y="1919"/>
              <a:ext cx="59" cy="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300" b="0">
                  <a:latin typeface="Arial" pitchFamily="34" charset="0"/>
                </a:rPr>
                <a:t>731.5</a:t>
              </a:r>
              <a:endParaRPr lang="en-US" sz="1800" b="0">
                <a:latin typeface="Arial" pitchFamily="34" charset="0"/>
              </a:endParaRPr>
            </a:p>
          </p:txBody>
        </p:sp>
        <p:sp>
          <p:nvSpPr>
            <p:cNvPr id="593943" name="Rectangle 23"/>
            <p:cNvSpPr>
              <a:spLocks noChangeArrowheads="1"/>
            </p:cNvSpPr>
            <p:nvPr/>
          </p:nvSpPr>
          <p:spPr bwMode="auto">
            <a:xfrm>
              <a:off x="3098" y="1988"/>
              <a:ext cx="72" cy="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300" b="0">
                  <a:latin typeface="Arial" pitchFamily="34" charset="0"/>
                </a:rPr>
                <a:t>1647.9</a:t>
              </a:r>
              <a:endParaRPr lang="en-US" sz="1800" b="0">
                <a:latin typeface="Arial" pitchFamily="34" charset="0"/>
              </a:endParaRPr>
            </a:p>
          </p:txBody>
        </p:sp>
        <p:sp>
          <p:nvSpPr>
            <p:cNvPr id="593944" name="Rectangle 24"/>
            <p:cNvSpPr>
              <a:spLocks noChangeArrowheads="1"/>
            </p:cNvSpPr>
            <p:nvPr/>
          </p:nvSpPr>
          <p:spPr bwMode="auto">
            <a:xfrm>
              <a:off x="1992" y="1991"/>
              <a:ext cx="59" cy="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300" b="0">
                  <a:latin typeface="Arial" pitchFamily="34" charset="0"/>
                </a:rPr>
                <a:t>672.3</a:t>
              </a:r>
              <a:endParaRPr lang="en-US" sz="1800" b="0">
                <a:latin typeface="Arial" pitchFamily="34" charset="0"/>
              </a:endParaRPr>
            </a:p>
          </p:txBody>
        </p:sp>
        <p:sp>
          <p:nvSpPr>
            <p:cNvPr id="593945" name="Rectangle 25"/>
            <p:cNvSpPr>
              <a:spLocks noChangeArrowheads="1"/>
            </p:cNvSpPr>
            <p:nvPr/>
          </p:nvSpPr>
          <p:spPr bwMode="auto">
            <a:xfrm>
              <a:off x="2421" y="1999"/>
              <a:ext cx="72" cy="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300" b="0">
                  <a:latin typeface="Arial" pitchFamily="34" charset="0"/>
                </a:rPr>
                <a:t>1055.6</a:t>
              </a:r>
              <a:endParaRPr lang="en-US" sz="1800" b="0">
                <a:latin typeface="Arial" pitchFamily="34" charset="0"/>
              </a:endParaRPr>
            </a:p>
          </p:txBody>
        </p:sp>
        <p:sp>
          <p:nvSpPr>
            <p:cNvPr id="593946" name="Rectangle 26"/>
            <p:cNvSpPr>
              <a:spLocks noChangeArrowheads="1"/>
            </p:cNvSpPr>
            <p:nvPr/>
          </p:nvSpPr>
          <p:spPr bwMode="auto">
            <a:xfrm>
              <a:off x="1554" y="2018"/>
              <a:ext cx="59" cy="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300" b="0">
                  <a:latin typeface="Arial" pitchFamily="34" charset="0"/>
                </a:rPr>
                <a:t>288.1</a:t>
              </a:r>
              <a:endParaRPr lang="en-US" sz="1800" b="0">
                <a:latin typeface="Arial" pitchFamily="34" charset="0"/>
              </a:endParaRPr>
            </a:p>
          </p:txBody>
        </p:sp>
        <p:sp>
          <p:nvSpPr>
            <p:cNvPr id="593947" name="Rectangle 27"/>
            <p:cNvSpPr>
              <a:spLocks noChangeArrowheads="1"/>
            </p:cNvSpPr>
            <p:nvPr/>
          </p:nvSpPr>
          <p:spPr bwMode="auto">
            <a:xfrm>
              <a:off x="1878" y="2021"/>
              <a:ext cx="59" cy="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300" b="0">
                  <a:latin typeface="Arial" pitchFamily="34" charset="0"/>
                </a:rPr>
                <a:t>571.3</a:t>
              </a:r>
              <a:endParaRPr lang="en-US" sz="1800" b="0">
                <a:latin typeface="Arial" pitchFamily="34" charset="0"/>
              </a:endParaRPr>
            </a:p>
          </p:txBody>
        </p:sp>
        <p:sp>
          <p:nvSpPr>
            <p:cNvPr id="593948" name="Rectangle 28"/>
            <p:cNvSpPr>
              <a:spLocks noChangeArrowheads="1"/>
            </p:cNvSpPr>
            <p:nvPr/>
          </p:nvSpPr>
          <p:spPr bwMode="auto">
            <a:xfrm>
              <a:off x="2122" y="2045"/>
              <a:ext cx="59" cy="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300" b="0">
                  <a:latin typeface="Arial" pitchFamily="34" charset="0"/>
                </a:rPr>
                <a:t>802.5</a:t>
              </a:r>
              <a:endParaRPr lang="en-US" sz="1800" b="0">
                <a:latin typeface="Arial" pitchFamily="34" charset="0"/>
              </a:endParaRPr>
            </a:p>
          </p:txBody>
        </p:sp>
        <p:sp>
          <p:nvSpPr>
            <p:cNvPr id="593949" name="Line 29"/>
            <p:cNvSpPr>
              <a:spLocks noChangeShapeType="1"/>
            </p:cNvSpPr>
            <p:nvPr/>
          </p:nvSpPr>
          <p:spPr bwMode="auto">
            <a:xfrm flipH="1" flipV="1">
              <a:off x="2169" y="2071"/>
              <a:ext cx="20" cy="4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950" name="Rectangle 30"/>
            <p:cNvSpPr>
              <a:spLocks noChangeArrowheads="1"/>
            </p:cNvSpPr>
            <p:nvPr/>
          </p:nvSpPr>
          <p:spPr bwMode="auto">
            <a:xfrm>
              <a:off x="1754" y="2066"/>
              <a:ext cx="59" cy="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300" b="0">
                  <a:latin typeface="Arial" pitchFamily="34" charset="0"/>
                </a:rPr>
                <a:t>479.9</a:t>
              </a:r>
              <a:endParaRPr lang="en-US" sz="1800" b="0">
                <a:latin typeface="Arial" pitchFamily="34" charset="0"/>
              </a:endParaRPr>
            </a:p>
          </p:txBody>
        </p:sp>
        <p:sp>
          <p:nvSpPr>
            <p:cNvPr id="593951" name="Line 31"/>
            <p:cNvSpPr>
              <a:spLocks noChangeShapeType="1"/>
            </p:cNvSpPr>
            <p:nvPr/>
          </p:nvSpPr>
          <p:spPr bwMode="auto">
            <a:xfrm flipH="1" flipV="1">
              <a:off x="1801" y="2091"/>
              <a:ext cx="19" cy="4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952" name="Rectangle 32"/>
            <p:cNvSpPr>
              <a:spLocks noChangeArrowheads="1"/>
            </p:cNvSpPr>
            <p:nvPr/>
          </p:nvSpPr>
          <p:spPr bwMode="auto">
            <a:xfrm>
              <a:off x="2300" y="2098"/>
              <a:ext cx="59" cy="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300" b="0">
                  <a:latin typeface="Arial" pitchFamily="34" charset="0"/>
                </a:rPr>
                <a:t>958.6</a:t>
              </a:r>
              <a:endParaRPr lang="en-US" sz="1800" b="0">
                <a:latin typeface="Arial" pitchFamily="34" charset="0"/>
              </a:endParaRPr>
            </a:p>
          </p:txBody>
        </p:sp>
        <p:sp>
          <p:nvSpPr>
            <p:cNvPr id="593953" name="Line 33"/>
            <p:cNvSpPr>
              <a:spLocks noChangeShapeType="1"/>
            </p:cNvSpPr>
            <p:nvPr/>
          </p:nvSpPr>
          <p:spPr bwMode="auto">
            <a:xfrm flipH="1" flipV="1">
              <a:off x="2347" y="2123"/>
              <a:ext cx="20" cy="4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954" name="Rectangle 34"/>
            <p:cNvSpPr>
              <a:spLocks noChangeArrowheads="1"/>
            </p:cNvSpPr>
            <p:nvPr/>
          </p:nvSpPr>
          <p:spPr bwMode="auto">
            <a:xfrm>
              <a:off x="3174" y="2108"/>
              <a:ext cx="72" cy="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300" b="0">
                  <a:latin typeface="Arial" pitchFamily="34" charset="0"/>
                </a:rPr>
                <a:t>1715.0</a:t>
              </a:r>
              <a:endParaRPr lang="en-US" sz="1800" b="0">
                <a:latin typeface="Arial" pitchFamily="34" charset="0"/>
              </a:endParaRPr>
            </a:p>
          </p:txBody>
        </p:sp>
        <p:sp>
          <p:nvSpPr>
            <p:cNvPr id="593955" name="Rectangle 35"/>
            <p:cNvSpPr>
              <a:spLocks noChangeArrowheads="1"/>
            </p:cNvSpPr>
            <p:nvPr/>
          </p:nvSpPr>
          <p:spPr bwMode="auto">
            <a:xfrm>
              <a:off x="2606" y="2124"/>
              <a:ext cx="72" cy="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300" b="0">
                  <a:latin typeface="Arial" pitchFamily="34" charset="0"/>
                </a:rPr>
                <a:t>1216.7</a:t>
              </a:r>
              <a:endParaRPr lang="en-US" sz="1800" b="0">
                <a:latin typeface="Arial" pitchFamily="34" charset="0"/>
              </a:endParaRPr>
            </a:p>
          </p:txBody>
        </p:sp>
        <p:sp>
          <p:nvSpPr>
            <p:cNvPr id="593956" name="Rectangle 36"/>
            <p:cNvSpPr>
              <a:spLocks noChangeArrowheads="1"/>
            </p:cNvSpPr>
            <p:nvPr/>
          </p:nvSpPr>
          <p:spPr bwMode="auto">
            <a:xfrm>
              <a:off x="1684" y="2125"/>
              <a:ext cx="59" cy="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300" b="0">
                  <a:latin typeface="Arial" pitchFamily="34" charset="0"/>
                </a:rPr>
                <a:t>401.8</a:t>
              </a:r>
              <a:endParaRPr lang="en-US" sz="1800" b="0">
                <a:latin typeface="Arial" pitchFamily="34" charset="0"/>
              </a:endParaRPr>
            </a:p>
          </p:txBody>
        </p:sp>
        <p:sp>
          <p:nvSpPr>
            <p:cNvPr id="593957" name="Rectangle 37"/>
            <p:cNvSpPr>
              <a:spLocks noChangeArrowheads="1"/>
            </p:cNvSpPr>
            <p:nvPr/>
          </p:nvSpPr>
          <p:spPr bwMode="auto">
            <a:xfrm>
              <a:off x="3272" y="2130"/>
              <a:ext cx="72" cy="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300" b="0">
                  <a:latin typeface="Arial" pitchFamily="34" charset="0"/>
                </a:rPr>
                <a:t>1784.1</a:t>
              </a:r>
              <a:endParaRPr lang="en-US" sz="1800" b="0">
                <a:latin typeface="Arial" pitchFamily="34" charset="0"/>
              </a:endParaRPr>
            </a:p>
          </p:txBody>
        </p:sp>
        <p:sp>
          <p:nvSpPr>
            <p:cNvPr id="593958" name="Line 38"/>
            <p:cNvSpPr>
              <a:spLocks noChangeShapeType="1"/>
            </p:cNvSpPr>
            <p:nvPr/>
          </p:nvSpPr>
          <p:spPr bwMode="auto">
            <a:xfrm flipV="1">
              <a:off x="3309" y="2156"/>
              <a:ext cx="19" cy="3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959" name="Rectangle 39"/>
            <p:cNvSpPr>
              <a:spLocks noChangeArrowheads="1"/>
            </p:cNvSpPr>
            <p:nvPr/>
          </p:nvSpPr>
          <p:spPr bwMode="auto">
            <a:xfrm>
              <a:off x="2507" y="2151"/>
              <a:ext cx="72" cy="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300" b="0">
                  <a:latin typeface="Arial" pitchFamily="34" charset="0"/>
                </a:rPr>
                <a:t>1129.6</a:t>
              </a:r>
              <a:endParaRPr lang="en-US" sz="1800" b="0">
                <a:latin typeface="Arial" pitchFamily="34" charset="0"/>
              </a:endParaRPr>
            </a:p>
          </p:txBody>
        </p:sp>
        <p:sp>
          <p:nvSpPr>
            <p:cNvPr id="593960" name="Rectangle 40"/>
            <p:cNvSpPr>
              <a:spLocks noChangeArrowheads="1"/>
            </p:cNvSpPr>
            <p:nvPr/>
          </p:nvSpPr>
          <p:spPr bwMode="auto">
            <a:xfrm>
              <a:off x="3361" y="2174"/>
              <a:ext cx="72" cy="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300" b="0">
                  <a:latin typeface="Arial" pitchFamily="34" charset="0"/>
                </a:rPr>
                <a:t>1878.2</a:t>
              </a:r>
              <a:endParaRPr lang="en-US" sz="1800" b="0">
                <a:latin typeface="Arial" pitchFamily="34" charset="0"/>
              </a:endParaRPr>
            </a:p>
          </p:txBody>
        </p:sp>
        <p:sp>
          <p:nvSpPr>
            <p:cNvPr id="593961" name="Rectangle 41"/>
            <p:cNvSpPr>
              <a:spLocks noChangeArrowheads="1"/>
            </p:cNvSpPr>
            <p:nvPr/>
          </p:nvSpPr>
          <p:spPr bwMode="auto">
            <a:xfrm>
              <a:off x="2946" y="2177"/>
              <a:ext cx="72" cy="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300" b="0">
                  <a:latin typeface="Arial" pitchFamily="34" charset="0"/>
                </a:rPr>
                <a:t>1515.4</a:t>
              </a:r>
              <a:endParaRPr lang="en-US" sz="1800" b="0">
                <a:latin typeface="Arial" pitchFamily="34" charset="0"/>
              </a:endParaRPr>
            </a:p>
          </p:txBody>
        </p:sp>
        <p:sp>
          <p:nvSpPr>
            <p:cNvPr id="593962" name="Rectangle 42"/>
            <p:cNvSpPr>
              <a:spLocks noChangeArrowheads="1"/>
            </p:cNvSpPr>
            <p:nvPr/>
          </p:nvSpPr>
          <p:spPr bwMode="auto">
            <a:xfrm>
              <a:off x="2656" y="2180"/>
              <a:ext cx="72" cy="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300" b="0">
                  <a:latin typeface="Arial" pitchFamily="34" charset="0"/>
                </a:rPr>
                <a:t>1255.2</a:t>
              </a:r>
              <a:endParaRPr lang="en-US" sz="1800" b="0">
                <a:latin typeface="Arial" pitchFamily="34" charset="0"/>
              </a:endParaRPr>
            </a:p>
          </p:txBody>
        </p:sp>
        <p:sp>
          <p:nvSpPr>
            <p:cNvPr id="593963" name="Line 43"/>
            <p:cNvSpPr>
              <a:spLocks noChangeShapeType="1"/>
            </p:cNvSpPr>
            <p:nvPr/>
          </p:nvSpPr>
          <p:spPr bwMode="auto">
            <a:xfrm flipV="1">
              <a:off x="2706" y="2206"/>
              <a:ext cx="6" cy="4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964" name="Rectangle 44"/>
            <p:cNvSpPr>
              <a:spLocks noChangeArrowheads="1"/>
            </p:cNvSpPr>
            <p:nvPr/>
          </p:nvSpPr>
          <p:spPr bwMode="auto">
            <a:xfrm>
              <a:off x="2785" y="2202"/>
              <a:ext cx="72" cy="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300" b="0">
                  <a:latin typeface="Arial" pitchFamily="34" charset="0"/>
                </a:rPr>
                <a:t>1373.8</a:t>
              </a:r>
              <a:endParaRPr lang="en-US" sz="1800" b="0">
                <a:latin typeface="Arial" pitchFamily="34" charset="0"/>
              </a:endParaRPr>
            </a:p>
          </p:txBody>
        </p:sp>
        <p:sp>
          <p:nvSpPr>
            <p:cNvPr id="593965" name="Rectangle 45"/>
            <p:cNvSpPr>
              <a:spLocks noChangeArrowheads="1"/>
            </p:cNvSpPr>
            <p:nvPr/>
          </p:nvSpPr>
          <p:spPr bwMode="auto">
            <a:xfrm>
              <a:off x="2882" y="2213"/>
              <a:ext cx="72" cy="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300" b="0">
                  <a:latin typeface="Arial" pitchFamily="34" charset="0"/>
                </a:rPr>
                <a:t>1424.8</a:t>
              </a:r>
              <a:endParaRPr lang="en-US" sz="1800" b="0">
                <a:latin typeface="Arial" pitchFamily="34" charset="0"/>
              </a:endParaRPr>
            </a:p>
          </p:txBody>
        </p:sp>
        <p:sp>
          <p:nvSpPr>
            <p:cNvPr id="593966" name="Line 46"/>
            <p:cNvSpPr>
              <a:spLocks noChangeShapeType="1"/>
            </p:cNvSpPr>
            <p:nvPr/>
          </p:nvSpPr>
          <p:spPr bwMode="auto">
            <a:xfrm flipV="1">
              <a:off x="2899" y="2238"/>
              <a:ext cx="39" cy="4"/>
            </a:xfrm>
            <a:prstGeom prst="line">
              <a:avLst/>
            </a:prstGeom>
            <a:noFill/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967" name="Rectangle 47"/>
            <p:cNvSpPr>
              <a:spLocks noChangeArrowheads="1"/>
            </p:cNvSpPr>
            <p:nvPr/>
          </p:nvSpPr>
          <p:spPr bwMode="auto">
            <a:xfrm>
              <a:off x="3428" y="2241"/>
              <a:ext cx="72" cy="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300" b="0">
                  <a:latin typeface="Arial" pitchFamily="34" charset="0"/>
                </a:rPr>
                <a:t>1937.8</a:t>
              </a:r>
              <a:endParaRPr lang="en-US" sz="1800" b="0">
                <a:latin typeface="Arial" pitchFamily="34" charset="0"/>
              </a:endParaRPr>
            </a:p>
          </p:txBody>
        </p:sp>
        <p:sp>
          <p:nvSpPr>
            <p:cNvPr id="593968" name="Rectangle 48"/>
            <p:cNvSpPr>
              <a:spLocks noChangeArrowheads="1"/>
            </p:cNvSpPr>
            <p:nvPr/>
          </p:nvSpPr>
          <p:spPr bwMode="auto">
            <a:xfrm>
              <a:off x="3041" y="2255"/>
              <a:ext cx="72" cy="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300" b="0">
                  <a:latin typeface="Arial" pitchFamily="34" charset="0"/>
                </a:rPr>
                <a:t>1616.0</a:t>
              </a:r>
              <a:endParaRPr lang="en-US" sz="1800" b="0">
                <a:latin typeface="Arial" pitchFamily="34" charset="0"/>
              </a:endParaRPr>
            </a:p>
          </p:txBody>
        </p:sp>
        <p:sp>
          <p:nvSpPr>
            <p:cNvPr id="593969" name="Line 49"/>
            <p:cNvSpPr>
              <a:spLocks noChangeShapeType="1"/>
            </p:cNvSpPr>
            <p:nvPr/>
          </p:nvSpPr>
          <p:spPr bwMode="auto">
            <a:xfrm flipH="1" flipV="1">
              <a:off x="3097" y="2280"/>
              <a:ext cx="20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3971" name="Line 51"/>
          <p:cNvSpPr>
            <a:spLocks noChangeShapeType="1"/>
          </p:cNvSpPr>
          <p:nvPr/>
        </p:nvSpPr>
        <p:spPr bwMode="auto">
          <a:xfrm flipH="1">
            <a:off x="533400" y="4419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3972" name="Line 52"/>
          <p:cNvSpPr>
            <a:spLocks noChangeShapeType="1"/>
          </p:cNvSpPr>
          <p:nvPr/>
        </p:nvSpPr>
        <p:spPr bwMode="auto">
          <a:xfrm>
            <a:off x="1295400" y="4419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3973" name="Text Box 53"/>
          <p:cNvSpPr txBox="1">
            <a:spLocks noChangeArrowheads="1"/>
          </p:cNvSpPr>
          <p:nvPr/>
        </p:nvSpPr>
        <p:spPr bwMode="auto">
          <a:xfrm>
            <a:off x="419100" y="657225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000" b="0">
                <a:latin typeface="Arial" pitchFamily="34" charset="0"/>
              </a:rPr>
              <a:t>LTQ-FTMS</a:t>
            </a:r>
          </a:p>
        </p:txBody>
      </p:sp>
      <p:sp>
        <p:nvSpPr>
          <p:cNvPr id="593974" name="Text Box 54"/>
          <p:cNvSpPr txBox="1">
            <a:spLocks noChangeArrowheads="1"/>
          </p:cNvSpPr>
          <p:nvPr/>
        </p:nvSpPr>
        <p:spPr bwMode="auto">
          <a:xfrm>
            <a:off x="6553200" y="457200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000" b="0">
                <a:latin typeface="Arial" pitchFamily="34" charset="0"/>
              </a:rPr>
              <a:t>LTQ-ETD/PTR</a:t>
            </a:r>
          </a:p>
        </p:txBody>
      </p: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2286000" y="1981200"/>
            <a:ext cx="3546475" cy="501650"/>
            <a:chOff x="1440" y="1344"/>
            <a:chExt cx="2234" cy="316"/>
          </a:xfrm>
        </p:grpSpPr>
        <p:sp>
          <p:nvSpPr>
            <p:cNvPr id="593976" name="Line 56"/>
            <p:cNvSpPr>
              <a:spLocks noChangeShapeType="1"/>
            </p:cNvSpPr>
            <p:nvPr/>
          </p:nvSpPr>
          <p:spPr bwMode="auto">
            <a:xfrm>
              <a:off x="1618" y="1439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77" name="Line 57"/>
            <p:cNvSpPr>
              <a:spLocks noChangeShapeType="1"/>
            </p:cNvSpPr>
            <p:nvPr/>
          </p:nvSpPr>
          <p:spPr bwMode="auto">
            <a:xfrm>
              <a:off x="1714" y="143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78" name="Text Box 58"/>
            <p:cNvSpPr txBox="1">
              <a:spLocks noChangeArrowheads="1"/>
            </p:cNvSpPr>
            <p:nvPr/>
          </p:nvSpPr>
          <p:spPr bwMode="auto">
            <a:xfrm>
              <a:off x="1632" y="1484"/>
              <a:ext cx="1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 b="0" dirty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593979" name="Line 59"/>
            <p:cNvSpPr>
              <a:spLocks noChangeShapeType="1"/>
            </p:cNvSpPr>
            <p:nvPr/>
          </p:nvSpPr>
          <p:spPr bwMode="auto">
            <a:xfrm>
              <a:off x="1914" y="143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80" name="Text Box 60"/>
            <p:cNvSpPr txBox="1">
              <a:spLocks noChangeArrowheads="1"/>
            </p:cNvSpPr>
            <p:nvPr/>
          </p:nvSpPr>
          <p:spPr bwMode="auto">
            <a:xfrm>
              <a:off x="1832" y="1484"/>
              <a:ext cx="1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 b="0">
                  <a:latin typeface="Comic Sans MS" pitchFamily="66" charset="0"/>
                </a:rPr>
                <a:t>9</a:t>
              </a:r>
            </a:p>
          </p:txBody>
        </p:sp>
        <p:sp>
          <p:nvSpPr>
            <p:cNvPr id="593981" name="Line 61"/>
            <p:cNvSpPr>
              <a:spLocks noChangeShapeType="1"/>
            </p:cNvSpPr>
            <p:nvPr/>
          </p:nvSpPr>
          <p:spPr bwMode="auto">
            <a:xfrm>
              <a:off x="2138" y="143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82" name="Text Box 62"/>
            <p:cNvSpPr txBox="1">
              <a:spLocks noChangeArrowheads="1"/>
            </p:cNvSpPr>
            <p:nvPr/>
          </p:nvSpPr>
          <p:spPr bwMode="auto">
            <a:xfrm>
              <a:off x="2032" y="1484"/>
              <a:ext cx="21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 b="0">
                  <a:latin typeface="Comic Sans MS" pitchFamily="66" charset="0"/>
                </a:rPr>
                <a:t>14</a:t>
              </a:r>
            </a:p>
          </p:txBody>
        </p:sp>
        <p:sp>
          <p:nvSpPr>
            <p:cNvPr id="593983" name="Line 63"/>
            <p:cNvSpPr>
              <a:spLocks noChangeShapeType="1"/>
            </p:cNvSpPr>
            <p:nvPr/>
          </p:nvSpPr>
          <p:spPr bwMode="auto">
            <a:xfrm>
              <a:off x="2362" y="143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84" name="Text Box 64"/>
            <p:cNvSpPr txBox="1">
              <a:spLocks noChangeArrowheads="1"/>
            </p:cNvSpPr>
            <p:nvPr/>
          </p:nvSpPr>
          <p:spPr bwMode="auto">
            <a:xfrm>
              <a:off x="2256" y="1484"/>
              <a:ext cx="21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 b="0">
                  <a:latin typeface="Comic Sans MS" pitchFamily="66" charset="0"/>
                </a:rPr>
                <a:t>18</a:t>
              </a:r>
            </a:p>
          </p:txBody>
        </p:sp>
        <p:sp>
          <p:nvSpPr>
            <p:cNvPr id="593985" name="Line 65"/>
            <p:cNvSpPr>
              <a:spLocks noChangeShapeType="1"/>
            </p:cNvSpPr>
            <p:nvPr/>
          </p:nvSpPr>
          <p:spPr bwMode="auto">
            <a:xfrm>
              <a:off x="2610" y="143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86" name="Text Box 66"/>
            <p:cNvSpPr txBox="1">
              <a:spLocks noChangeArrowheads="1"/>
            </p:cNvSpPr>
            <p:nvPr/>
          </p:nvSpPr>
          <p:spPr bwMode="auto">
            <a:xfrm>
              <a:off x="2504" y="1484"/>
              <a:ext cx="23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 b="0">
                  <a:latin typeface="Comic Sans MS" pitchFamily="66" charset="0"/>
                </a:rPr>
                <a:t>23</a:t>
              </a:r>
            </a:p>
          </p:txBody>
        </p:sp>
        <p:sp>
          <p:nvSpPr>
            <p:cNvPr id="593987" name="Line 67"/>
            <p:cNvSpPr>
              <a:spLocks noChangeShapeType="1"/>
            </p:cNvSpPr>
            <p:nvPr/>
          </p:nvSpPr>
          <p:spPr bwMode="auto">
            <a:xfrm>
              <a:off x="2890" y="143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88" name="Text Box 68"/>
            <p:cNvSpPr txBox="1">
              <a:spLocks noChangeArrowheads="1"/>
            </p:cNvSpPr>
            <p:nvPr/>
          </p:nvSpPr>
          <p:spPr bwMode="auto">
            <a:xfrm>
              <a:off x="2784" y="1484"/>
              <a:ext cx="23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 b="0">
                  <a:latin typeface="Comic Sans MS" pitchFamily="66" charset="0"/>
                </a:rPr>
                <a:t>27</a:t>
              </a:r>
            </a:p>
          </p:txBody>
        </p:sp>
        <p:sp>
          <p:nvSpPr>
            <p:cNvPr id="593989" name="Line 69"/>
            <p:cNvSpPr>
              <a:spLocks noChangeShapeType="1"/>
            </p:cNvSpPr>
            <p:nvPr/>
          </p:nvSpPr>
          <p:spPr bwMode="auto">
            <a:xfrm>
              <a:off x="3170" y="143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90" name="Text Box 70"/>
            <p:cNvSpPr txBox="1">
              <a:spLocks noChangeArrowheads="1"/>
            </p:cNvSpPr>
            <p:nvPr/>
          </p:nvSpPr>
          <p:spPr bwMode="auto">
            <a:xfrm>
              <a:off x="3036" y="1484"/>
              <a:ext cx="23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 b="0">
                  <a:latin typeface="Comic Sans MS" pitchFamily="66" charset="0"/>
                </a:rPr>
                <a:t>36</a:t>
              </a:r>
            </a:p>
          </p:txBody>
        </p:sp>
        <p:sp>
          <p:nvSpPr>
            <p:cNvPr id="593991" name="Text Box 71"/>
            <p:cNvSpPr txBox="1">
              <a:spLocks noChangeArrowheads="1"/>
            </p:cNvSpPr>
            <p:nvPr/>
          </p:nvSpPr>
          <p:spPr bwMode="auto">
            <a:xfrm>
              <a:off x="1440" y="1344"/>
              <a:ext cx="19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 b="0">
                  <a:latin typeface="Comic Sans MS" pitchFamily="66" charset="0"/>
                </a:rPr>
                <a:t>N</a:t>
              </a:r>
              <a:endParaRPr lang="en-US" b="0">
                <a:latin typeface="Times" pitchFamily="18" charset="0"/>
              </a:endParaRPr>
            </a:p>
          </p:txBody>
        </p:sp>
        <p:sp>
          <p:nvSpPr>
            <p:cNvPr id="593992" name="Text Box 72"/>
            <p:cNvSpPr txBox="1">
              <a:spLocks noChangeArrowheads="1"/>
            </p:cNvSpPr>
            <p:nvPr/>
          </p:nvSpPr>
          <p:spPr bwMode="auto">
            <a:xfrm>
              <a:off x="3440" y="1344"/>
              <a:ext cx="23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200" b="0">
                  <a:latin typeface="Comic Sans MS" pitchFamily="66" charset="0"/>
                </a:rPr>
                <a:t>50</a:t>
              </a:r>
              <a:endParaRPr lang="en-US" b="0">
                <a:latin typeface="Times" pitchFamily="18" charset="0"/>
              </a:endParaRPr>
            </a:p>
          </p:txBody>
        </p:sp>
        <p:grpSp>
          <p:nvGrpSpPr>
            <p:cNvPr id="4" name="Group 73"/>
            <p:cNvGrpSpPr>
              <a:grpSpLocks/>
            </p:cNvGrpSpPr>
            <p:nvPr/>
          </p:nvGrpSpPr>
          <p:grpSpPr bwMode="auto">
            <a:xfrm>
              <a:off x="3160" y="1440"/>
              <a:ext cx="234" cy="220"/>
              <a:chOff x="1872" y="2036"/>
              <a:chExt cx="234" cy="220"/>
            </a:xfrm>
          </p:grpSpPr>
          <p:sp>
            <p:nvSpPr>
              <p:cNvPr id="593994" name="Line 74"/>
              <p:cNvSpPr>
                <a:spLocks noChangeShapeType="1"/>
              </p:cNvSpPr>
              <p:nvPr/>
            </p:nvSpPr>
            <p:spPr bwMode="auto">
              <a:xfrm>
                <a:off x="1982" y="203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95" name="Text Box 75"/>
              <p:cNvSpPr txBox="1">
                <a:spLocks noChangeArrowheads="1"/>
              </p:cNvSpPr>
              <p:nvPr/>
            </p:nvSpPr>
            <p:spPr bwMode="auto">
              <a:xfrm>
                <a:off x="1872" y="2083"/>
                <a:ext cx="23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200" b="0">
                    <a:latin typeface="Comic Sans MS" pitchFamily="66" charset="0"/>
                  </a:rPr>
                  <a:t>37</a:t>
                </a:r>
              </a:p>
            </p:txBody>
          </p:sp>
        </p:grpSp>
      </p:grp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228600" y="3035300"/>
            <a:ext cx="2438400" cy="1384300"/>
            <a:chOff x="192" y="1828"/>
            <a:chExt cx="1875" cy="964"/>
          </a:xfrm>
        </p:grpSpPr>
        <p:sp>
          <p:nvSpPr>
            <p:cNvPr id="593997" name="Line 77"/>
            <p:cNvSpPr>
              <a:spLocks noChangeShapeType="1"/>
            </p:cNvSpPr>
            <p:nvPr/>
          </p:nvSpPr>
          <p:spPr bwMode="auto">
            <a:xfrm>
              <a:off x="192" y="2709"/>
              <a:ext cx="187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998" name="Rectangle 78"/>
            <p:cNvSpPr>
              <a:spLocks noChangeArrowheads="1"/>
            </p:cNvSpPr>
            <p:nvPr/>
          </p:nvSpPr>
          <p:spPr bwMode="auto">
            <a:xfrm>
              <a:off x="996" y="2707"/>
              <a:ext cx="126" cy="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800" b="0">
                  <a:latin typeface="Arial" pitchFamily="34" charset="0"/>
                </a:rPr>
                <a:t>m/z</a:t>
              </a:r>
            </a:p>
          </p:txBody>
        </p:sp>
        <p:sp>
          <p:nvSpPr>
            <p:cNvPr id="593999" name="Line 79"/>
            <p:cNvSpPr>
              <a:spLocks noChangeShapeType="1"/>
            </p:cNvSpPr>
            <p:nvPr/>
          </p:nvSpPr>
          <p:spPr bwMode="auto">
            <a:xfrm flipV="1">
              <a:off x="192" y="1835"/>
              <a:ext cx="1" cy="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000" name="Freeform 80"/>
            <p:cNvSpPr>
              <a:spLocks/>
            </p:cNvSpPr>
            <p:nvPr/>
          </p:nvSpPr>
          <p:spPr bwMode="auto">
            <a:xfrm>
              <a:off x="192" y="1828"/>
              <a:ext cx="1875" cy="872"/>
            </a:xfrm>
            <a:custGeom>
              <a:avLst/>
              <a:gdLst/>
              <a:ahLst/>
              <a:cxnLst>
                <a:cxn ang="0">
                  <a:pos x="24" y="723"/>
                </a:cxn>
                <a:cxn ang="0">
                  <a:pos x="48" y="693"/>
                </a:cxn>
                <a:cxn ang="0">
                  <a:pos x="73" y="697"/>
                </a:cxn>
                <a:cxn ang="0">
                  <a:pos x="97" y="725"/>
                </a:cxn>
                <a:cxn ang="0">
                  <a:pos x="122" y="716"/>
                </a:cxn>
                <a:cxn ang="0">
                  <a:pos x="146" y="725"/>
                </a:cxn>
                <a:cxn ang="0">
                  <a:pos x="171" y="721"/>
                </a:cxn>
                <a:cxn ang="0">
                  <a:pos x="195" y="725"/>
                </a:cxn>
                <a:cxn ang="0">
                  <a:pos x="220" y="719"/>
                </a:cxn>
                <a:cxn ang="0">
                  <a:pos x="244" y="717"/>
                </a:cxn>
                <a:cxn ang="0">
                  <a:pos x="269" y="720"/>
                </a:cxn>
                <a:cxn ang="0">
                  <a:pos x="293" y="725"/>
                </a:cxn>
                <a:cxn ang="0">
                  <a:pos x="318" y="717"/>
                </a:cxn>
                <a:cxn ang="0">
                  <a:pos x="342" y="713"/>
                </a:cxn>
                <a:cxn ang="0">
                  <a:pos x="367" y="701"/>
                </a:cxn>
                <a:cxn ang="0">
                  <a:pos x="391" y="725"/>
                </a:cxn>
                <a:cxn ang="0">
                  <a:pos x="416" y="720"/>
                </a:cxn>
                <a:cxn ang="0">
                  <a:pos x="440" y="717"/>
                </a:cxn>
                <a:cxn ang="0">
                  <a:pos x="465" y="722"/>
                </a:cxn>
                <a:cxn ang="0">
                  <a:pos x="489" y="719"/>
                </a:cxn>
                <a:cxn ang="0">
                  <a:pos x="514" y="725"/>
                </a:cxn>
                <a:cxn ang="0">
                  <a:pos x="538" y="467"/>
                </a:cxn>
                <a:cxn ang="0">
                  <a:pos x="563" y="714"/>
                </a:cxn>
                <a:cxn ang="0">
                  <a:pos x="587" y="725"/>
                </a:cxn>
                <a:cxn ang="0">
                  <a:pos x="612" y="720"/>
                </a:cxn>
                <a:cxn ang="0">
                  <a:pos x="636" y="725"/>
                </a:cxn>
                <a:cxn ang="0">
                  <a:pos x="661" y="722"/>
                </a:cxn>
                <a:cxn ang="0">
                  <a:pos x="685" y="725"/>
                </a:cxn>
                <a:cxn ang="0">
                  <a:pos x="710" y="713"/>
                </a:cxn>
                <a:cxn ang="0">
                  <a:pos x="734" y="725"/>
                </a:cxn>
                <a:cxn ang="0">
                  <a:pos x="759" y="685"/>
                </a:cxn>
                <a:cxn ang="0">
                  <a:pos x="783" y="725"/>
                </a:cxn>
                <a:cxn ang="0">
                  <a:pos x="808" y="719"/>
                </a:cxn>
                <a:cxn ang="0">
                  <a:pos x="832" y="725"/>
                </a:cxn>
                <a:cxn ang="0">
                  <a:pos x="857" y="721"/>
                </a:cxn>
                <a:cxn ang="0">
                  <a:pos x="881" y="725"/>
                </a:cxn>
                <a:cxn ang="0">
                  <a:pos x="906" y="723"/>
                </a:cxn>
                <a:cxn ang="0">
                  <a:pos x="930" y="725"/>
                </a:cxn>
                <a:cxn ang="0">
                  <a:pos x="955" y="721"/>
                </a:cxn>
                <a:cxn ang="0">
                  <a:pos x="979" y="725"/>
                </a:cxn>
                <a:cxn ang="0">
                  <a:pos x="1004" y="716"/>
                </a:cxn>
                <a:cxn ang="0">
                  <a:pos x="1028" y="709"/>
                </a:cxn>
                <a:cxn ang="0">
                  <a:pos x="1053" y="719"/>
                </a:cxn>
                <a:cxn ang="0">
                  <a:pos x="1077" y="725"/>
                </a:cxn>
                <a:cxn ang="0">
                  <a:pos x="1102" y="725"/>
                </a:cxn>
                <a:cxn ang="0">
                  <a:pos x="1126" y="725"/>
                </a:cxn>
                <a:cxn ang="0">
                  <a:pos x="1151" y="721"/>
                </a:cxn>
                <a:cxn ang="0">
                  <a:pos x="1175" y="725"/>
                </a:cxn>
                <a:cxn ang="0">
                  <a:pos x="1200" y="723"/>
                </a:cxn>
                <a:cxn ang="0">
                  <a:pos x="1224" y="725"/>
                </a:cxn>
                <a:cxn ang="0">
                  <a:pos x="1249" y="725"/>
                </a:cxn>
                <a:cxn ang="0">
                  <a:pos x="1273" y="725"/>
                </a:cxn>
                <a:cxn ang="0">
                  <a:pos x="1298" y="725"/>
                </a:cxn>
                <a:cxn ang="0">
                  <a:pos x="1322" y="725"/>
                </a:cxn>
                <a:cxn ang="0">
                  <a:pos x="1347" y="722"/>
                </a:cxn>
                <a:cxn ang="0">
                  <a:pos x="1371" y="725"/>
                </a:cxn>
                <a:cxn ang="0">
                  <a:pos x="1396" y="720"/>
                </a:cxn>
                <a:cxn ang="0">
                  <a:pos x="1420" y="725"/>
                </a:cxn>
                <a:cxn ang="0">
                  <a:pos x="1445" y="722"/>
                </a:cxn>
                <a:cxn ang="0">
                  <a:pos x="1469" y="725"/>
                </a:cxn>
                <a:cxn ang="0">
                  <a:pos x="1494" y="722"/>
                </a:cxn>
                <a:cxn ang="0">
                  <a:pos x="1518" y="725"/>
                </a:cxn>
                <a:cxn ang="0">
                  <a:pos x="1544" y="725"/>
                </a:cxn>
              </a:cxnLst>
              <a:rect l="0" t="0" r="r" b="b"/>
              <a:pathLst>
                <a:path w="1559" h="725">
                  <a:moveTo>
                    <a:pt x="0" y="725"/>
                  </a:moveTo>
                  <a:lnTo>
                    <a:pt x="0" y="723"/>
                  </a:lnTo>
                  <a:lnTo>
                    <a:pt x="1" y="719"/>
                  </a:lnTo>
                  <a:lnTo>
                    <a:pt x="1" y="725"/>
                  </a:lnTo>
                  <a:lnTo>
                    <a:pt x="2" y="721"/>
                  </a:lnTo>
                  <a:lnTo>
                    <a:pt x="2" y="725"/>
                  </a:lnTo>
                  <a:lnTo>
                    <a:pt x="3" y="716"/>
                  </a:lnTo>
                  <a:lnTo>
                    <a:pt x="3" y="725"/>
                  </a:lnTo>
                  <a:lnTo>
                    <a:pt x="4" y="721"/>
                  </a:lnTo>
                  <a:lnTo>
                    <a:pt x="4" y="725"/>
                  </a:lnTo>
                  <a:lnTo>
                    <a:pt x="5" y="719"/>
                  </a:lnTo>
                  <a:lnTo>
                    <a:pt x="5" y="725"/>
                  </a:lnTo>
                  <a:lnTo>
                    <a:pt x="6" y="720"/>
                  </a:lnTo>
                  <a:lnTo>
                    <a:pt x="6" y="725"/>
                  </a:lnTo>
                  <a:lnTo>
                    <a:pt x="7" y="721"/>
                  </a:lnTo>
                  <a:lnTo>
                    <a:pt x="7" y="725"/>
                  </a:lnTo>
                  <a:lnTo>
                    <a:pt x="8" y="723"/>
                  </a:lnTo>
                  <a:lnTo>
                    <a:pt x="8" y="725"/>
                  </a:lnTo>
                  <a:lnTo>
                    <a:pt x="9" y="722"/>
                  </a:lnTo>
                  <a:lnTo>
                    <a:pt x="9" y="725"/>
                  </a:lnTo>
                  <a:lnTo>
                    <a:pt x="10" y="719"/>
                  </a:lnTo>
                  <a:lnTo>
                    <a:pt x="10" y="725"/>
                  </a:lnTo>
                  <a:lnTo>
                    <a:pt x="11" y="721"/>
                  </a:lnTo>
                  <a:lnTo>
                    <a:pt x="11" y="725"/>
                  </a:lnTo>
                  <a:lnTo>
                    <a:pt x="12" y="722"/>
                  </a:lnTo>
                  <a:lnTo>
                    <a:pt x="12" y="725"/>
                  </a:lnTo>
                  <a:lnTo>
                    <a:pt x="13" y="721"/>
                  </a:lnTo>
                  <a:lnTo>
                    <a:pt x="13" y="725"/>
                  </a:lnTo>
                  <a:lnTo>
                    <a:pt x="14" y="725"/>
                  </a:lnTo>
                  <a:lnTo>
                    <a:pt x="14" y="723"/>
                  </a:lnTo>
                  <a:lnTo>
                    <a:pt x="15" y="722"/>
                  </a:lnTo>
                  <a:lnTo>
                    <a:pt x="15" y="725"/>
                  </a:lnTo>
                  <a:lnTo>
                    <a:pt x="16" y="721"/>
                  </a:lnTo>
                  <a:lnTo>
                    <a:pt x="16" y="725"/>
                  </a:lnTo>
                  <a:lnTo>
                    <a:pt x="17" y="721"/>
                  </a:lnTo>
                  <a:lnTo>
                    <a:pt x="17" y="725"/>
                  </a:lnTo>
                  <a:lnTo>
                    <a:pt x="18" y="720"/>
                  </a:lnTo>
                  <a:lnTo>
                    <a:pt x="18" y="725"/>
                  </a:lnTo>
                  <a:lnTo>
                    <a:pt x="19" y="723"/>
                  </a:lnTo>
                  <a:lnTo>
                    <a:pt x="19" y="725"/>
                  </a:lnTo>
                  <a:lnTo>
                    <a:pt x="20" y="721"/>
                  </a:lnTo>
                  <a:lnTo>
                    <a:pt x="20" y="725"/>
                  </a:lnTo>
                  <a:lnTo>
                    <a:pt x="21" y="721"/>
                  </a:lnTo>
                  <a:lnTo>
                    <a:pt x="21" y="725"/>
                  </a:lnTo>
                  <a:lnTo>
                    <a:pt x="22" y="722"/>
                  </a:lnTo>
                  <a:lnTo>
                    <a:pt x="22" y="725"/>
                  </a:lnTo>
                  <a:lnTo>
                    <a:pt x="23" y="719"/>
                  </a:lnTo>
                  <a:lnTo>
                    <a:pt x="23" y="725"/>
                  </a:lnTo>
                  <a:lnTo>
                    <a:pt x="24" y="723"/>
                  </a:lnTo>
                  <a:lnTo>
                    <a:pt x="24" y="725"/>
                  </a:lnTo>
                  <a:lnTo>
                    <a:pt x="25" y="721"/>
                  </a:lnTo>
                  <a:lnTo>
                    <a:pt x="25" y="725"/>
                  </a:lnTo>
                  <a:lnTo>
                    <a:pt x="26" y="721"/>
                  </a:lnTo>
                  <a:lnTo>
                    <a:pt x="26" y="725"/>
                  </a:lnTo>
                  <a:lnTo>
                    <a:pt x="27" y="722"/>
                  </a:lnTo>
                  <a:lnTo>
                    <a:pt x="27" y="725"/>
                  </a:lnTo>
                  <a:lnTo>
                    <a:pt x="28" y="722"/>
                  </a:lnTo>
                  <a:lnTo>
                    <a:pt x="28" y="725"/>
                  </a:lnTo>
                  <a:lnTo>
                    <a:pt x="29" y="720"/>
                  </a:lnTo>
                  <a:lnTo>
                    <a:pt x="29" y="725"/>
                  </a:lnTo>
                  <a:lnTo>
                    <a:pt x="30" y="725"/>
                  </a:lnTo>
                  <a:lnTo>
                    <a:pt x="30" y="722"/>
                  </a:lnTo>
                  <a:lnTo>
                    <a:pt x="31" y="721"/>
                  </a:lnTo>
                  <a:lnTo>
                    <a:pt x="31" y="725"/>
                  </a:lnTo>
                  <a:lnTo>
                    <a:pt x="32" y="720"/>
                  </a:lnTo>
                  <a:lnTo>
                    <a:pt x="32" y="725"/>
                  </a:lnTo>
                  <a:lnTo>
                    <a:pt x="33" y="721"/>
                  </a:lnTo>
                  <a:lnTo>
                    <a:pt x="33" y="725"/>
                  </a:lnTo>
                  <a:lnTo>
                    <a:pt x="34" y="721"/>
                  </a:lnTo>
                  <a:lnTo>
                    <a:pt x="34" y="725"/>
                  </a:lnTo>
                  <a:lnTo>
                    <a:pt x="35" y="720"/>
                  </a:lnTo>
                  <a:lnTo>
                    <a:pt x="35" y="725"/>
                  </a:lnTo>
                  <a:lnTo>
                    <a:pt x="36" y="721"/>
                  </a:lnTo>
                  <a:lnTo>
                    <a:pt x="36" y="725"/>
                  </a:lnTo>
                  <a:lnTo>
                    <a:pt x="37" y="725"/>
                  </a:lnTo>
                  <a:lnTo>
                    <a:pt x="37" y="721"/>
                  </a:lnTo>
                  <a:lnTo>
                    <a:pt x="38" y="718"/>
                  </a:lnTo>
                  <a:lnTo>
                    <a:pt x="38" y="725"/>
                  </a:lnTo>
                  <a:lnTo>
                    <a:pt x="39" y="721"/>
                  </a:lnTo>
                  <a:lnTo>
                    <a:pt x="39" y="725"/>
                  </a:lnTo>
                  <a:lnTo>
                    <a:pt x="40" y="720"/>
                  </a:lnTo>
                  <a:lnTo>
                    <a:pt x="40" y="725"/>
                  </a:lnTo>
                  <a:lnTo>
                    <a:pt x="41" y="717"/>
                  </a:lnTo>
                  <a:lnTo>
                    <a:pt x="41" y="725"/>
                  </a:lnTo>
                  <a:lnTo>
                    <a:pt x="42" y="721"/>
                  </a:lnTo>
                  <a:lnTo>
                    <a:pt x="42" y="725"/>
                  </a:lnTo>
                  <a:lnTo>
                    <a:pt x="43" y="719"/>
                  </a:lnTo>
                  <a:lnTo>
                    <a:pt x="43" y="725"/>
                  </a:lnTo>
                  <a:lnTo>
                    <a:pt x="44" y="722"/>
                  </a:lnTo>
                  <a:lnTo>
                    <a:pt x="44" y="725"/>
                  </a:lnTo>
                  <a:lnTo>
                    <a:pt x="45" y="721"/>
                  </a:lnTo>
                  <a:lnTo>
                    <a:pt x="45" y="725"/>
                  </a:lnTo>
                  <a:lnTo>
                    <a:pt x="46" y="725"/>
                  </a:lnTo>
                  <a:lnTo>
                    <a:pt x="46" y="719"/>
                  </a:lnTo>
                  <a:lnTo>
                    <a:pt x="47" y="657"/>
                  </a:lnTo>
                  <a:lnTo>
                    <a:pt x="47" y="725"/>
                  </a:lnTo>
                  <a:lnTo>
                    <a:pt x="48" y="725"/>
                  </a:lnTo>
                  <a:lnTo>
                    <a:pt x="48" y="693"/>
                  </a:lnTo>
                  <a:lnTo>
                    <a:pt x="49" y="711"/>
                  </a:lnTo>
                  <a:lnTo>
                    <a:pt x="49" y="725"/>
                  </a:lnTo>
                  <a:lnTo>
                    <a:pt x="50" y="718"/>
                  </a:lnTo>
                  <a:lnTo>
                    <a:pt x="50" y="725"/>
                  </a:lnTo>
                  <a:lnTo>
                    <a:pt x="51" y="716"/>
                  </a:lnTo>
                  <a:lnTo>
                    <a:pt x="51" y="725"/>
                  </a:lnTo>
                  <a:lnTo>
                    <a:pt x="52" y="722"/>
                  </a:lnTo>
                  <a:lnTo>
                    <a:pt x="52" y="725"/>
                  </a:lnTo>
                  <a:lnTo>
                    <a:pt x="53" y="719"/>
                  </a:lnTo>
                  <a:lnTo>
                    <a:pt x="53" y="725"/>
                  </a:lnTo>
                  <a:lnTo>
                    <a:pt x="54" y="717"/>
                  </a:lnTo>
                  <a:lnTo>
                    <a:pt x="54" y="725"/>
                  </a:lnTo>
                  <a:lnTo>
                    <a:pt x="55" y="722"/>
                  </a:lnTo>
                  <a:lnTo>
                    <a:pt x="55" y="725"/>
                  </a:lnTo>
                  <a:lnTo>
                    <a:pt x="56" y="718"/>
                  </a:lnTo>
                  <a:lnTo>
                    <a:pt x="56" y="725"/>
                  </a:lnTo>
                  <a:lnTo>
                    <a:pt x="57" y="716"/>
                  </a:lnTo>
                  <a:lnTo>
                    <a:pt x="57" y="725"/>
                  </a:lnTo>
                  <a:lnTo>
                    <a:pt x="58" y="718"/>
                  </a:lnTo>
                  <a:lnTo>
                    <a:pt x="58" y="725"/>
                  </a:lnTo>
                  <a:lnTo>
                    <a:pt x="59" y="719"/>
                  </a:lnTo>
                  <a:lnTo>
                    <a:pt x="59" y="725"/>
                  </a:lnTo>
                  <a:lnTo>
                    <a:pt x="60" y="722"/>
                  </a:lnTo>
                  <a:lnTo>
                    <a:pt x="60" y="725"/>
                  </a:lnTo>
                  <a:lnTo>
                    <a:pt x="61" y="725"/>
                  </a:lnTo>
                  <a:lnTo>
                    <a:pt x="61" y="717"/>
                  </a:lnTo>
                  <a:lnTo>
                    <a:pt x="62" y="717"/>
                  </a:lnTo>
                  <a:lnTo>
                    <a:pt x="62" y="725"/>
                  </a:lnTo>
                  <a:lnTo>
                    <a:pt x="63" y="721"/>
                  </a:lnTo>
                  <a:lnTo>
                    <a:pt x="63" y="725"/>
                  </a:lnTo>
                  <a:lnTo>
                    <a:pt x="64" y="718"/>
                  </a:lnTo>
                  <a:lnTo>
                    <a:pt x="64" y="725"/>
                  </a:lnTo>
                  <a:lnTo>
                    <a:pt x="65" y="708"/>
                  </a:lnTo>
                  <a:lnTo>
                    <a:pt x="65" y="725"/>
                  </a:lnTo>
                  <a:lnTo>
                    <a:pt x="66" y="715"/>
                  </a:lnTo>
                  <a:lnTo>
                    <a:pt x="66" y="725"/>
                  </a:lnTo>
                  <a:lnTo>
                    <a:pt x="67" y="718"/>
                  </a:lnTo>
                  <a:lnTo>
                    <a:pt x="67" y="725"/>
                  </a:lnTo>
                  <a:lnTo>
                    <a:pt x="68" y="717"/>
                  </a:lnTo>
                  <a:lnTo>
                    <a:pt x="68" y="725"/>
                  </a:lnTo>
                  <a:lnTo>
                    <a:pt x="69" y="673"/>
                  </a:lnTo>
                  <a:lnTo>
                    <a:pt x="69" y="725"/>
                  </a:lnTo>
                  <a:lnTo>
                    <a:pt x="70" y="673"/>
                  </a:lnTo>
                  <a:lnTo>
                    <a:pt x="70" y="725"/>
                  </a:lnTo>
                  <a:lnTo>
                    <a:pt x="71" y="725"/>
                  </a:lnTo>
                  <a:lnTo>
                    <a:pt x="71" y="698"/>
                  </a:lnTo>
                  <a:lnTo>
                    <a:pt x="72" y="717"/>
                  </a:lnTo>
                  <a:lnTo>
                    <a:pt x="72" y="725"/>
                  </a:lnTo>
                  <a:lnTo>
                    <a:pt x="73" y="697"/>
                  </a:lnTo>
                  <a:lnTo>
                    <a:pt x="73" y="725"/>
                  </a:lnTo>
                  <a:lnTo>
                    <a:pt x="74" y="674"/>
                  </a:lnTo>
                  <a:lnTo>
                    <a:pt x="74" y="725"/>
                  </a:lnTo>
                  <a:lnTo>
                    <a:pt x="75" y="725"/>
                  </a:lnTo>
                  <a:lnTo>
                    <a:pt x="75" y="706"/>
                  </a:lnTo>
                  <a:lnTo>
                    <a:pt x="76" y="717"/>
                  </a:lnTo>
                  <a:lnTo>
                    <a:pt x="76" y="725"/>
                  </a:lnTo>
                  <a:lnTo>
                    <a:pt x="77" y="675"/>
                  </a:lnTo>
                  <a:lnTo>
                    <a:pt x="77" y="725"/>
                  </a:lnTo>
                  <a:lnTo>
                    <a:pt x="78" y="725"/>
                  </a:lnTo>
                  <a:lnTo>
                    <a:pt x="78" y="669"/>
                  </a:lnTo>
                  <a:lnTo>
                    <a:pt x="79" y="700"/>
                  </a:lnTo>
                  <a:lnTo>
                    <a:pt x="79" y="725"/>
                  </a:lnTo>
                  <a:lnTo>
                    <a:pt x="80" y="721"/>
                  </a:lnTo>
                  <a:lnTo>
                    <a:pt x="80" y="725"/>
                  </a:lnTo>
                  <a:lnTo>
                    <a:pt x="81" y="684"/>
                  </a:lnTo>
                  <a:lnTo>
                    <a:pt x="81" y="725"/>
                  </a:lnTo>
                  <a:lnTo>
                    <a:pt x="82" y="680"/>
                  </a:lnTo>
                  <a:lnTo>
                    <a:pt x="82" y="725"/>
                  </a:lnTo>
                  <a:lnTo>
                    <a:pt x="83" y="711"/>
                  </a:lnTo>
                  <a:lnTo>
                    <a:pt x="83" y="725"/>
                  </a:lnTo>
                  <a:lnTo>
                    <a:pt x="84" y="718"/>
                  </a:lnTo>
                  <a:lnTo>
                    <a:pt x="84" y="725"/>
                  </a:lnTo>
                  <a:lnTo>
                    <a:pt x="85" y="714"/>
                  </a:lnTo>
                  <a:lnTo>
                    <a:pt x="85" y="725"/>
                  </a:lnTo>
                  <a:lnTo>
                    <a:pt x="86" y="711"/>
                  </a:lnTo>
                  <a:lnTo>
                    <a:pt x="86" y="725"/>
                  </a:lnTo>
                  <a:lnTo>
                    <a:pt x="87" y="719"/>
                  </a:lnTo>
                  <a:lnTo>
                    <a:pt x="87" y="725"/>
                  </a:lnTo>
                  <a:lnTo>
                    <a:pt x="88" y="725"/>
                  </a:lnTo>
                  <a:lnTo>
                    <a:pt x="88" y="722"/>
                  </a:lnTo>
                  <a:lnTo>
                    <a:pt x="89" y="717"/>
                  </a:lnTo>
                  <a:lnTo>
                    <a:pt x="89" y="725"/>
                  </a:lnTo>
                  <a:lnTo>
                    <a:pt x="90" y="720"/>
                  </a:lnTo>
                  <a:lnTo>
                    <a:pt x="90" y="725"/>
                  </a:lnTo>
                  <a:lnTo>
                    <a:pt x="91" y="719"/>
                  </a:lnTo>
                  <a:lnTo>
                    <a:pt x="91" y="725"/>
                  </a:lnTo>
                  <a:lnTo>
                    <a:pt x="92" y="719"/>
                  </a:lnTo>
                  <a:lnTo>
                    <a:pt x="92" y="725"/>
                  </a:lnTo>
                  <a:lnTo>
                    <a:pt x="93" y="720"/>
                  </a:lnTo>
                  <a:lnTo>
                    <a:pt x="93" y="725"/>
                  </a:lnTo>
                  <a:lnTo>
                    <a:pt x="94" y="720"/>
                  </a:lnTo>
                  <a:lnTo>
                    <a:pt x="94" y="725"/>
                  </a:lnTo>
                  <a:lnTo>
                    <a:pt x="95" y="723"/>
                  </a:lnTo>
                  <a:lnTo>
                    <a:pt x="95" y="725"/>
                  </a:lnTo>
                  <a:lnTo>
                    <a:pt x="96" y="722"/>
                  </a:lnTo>
                  <a:lnTo>
                    <a:pt x="96" y="725"/>
                  </a:lnTo>
                  <a:lnTo>
                    <a:pt x="97" y="721"/>
                  </a:lnTo>
                  <a:lnTo>
                    <a:pt x="97" y="725"/>
                  </a:lnTo>
                  <a:lnTo>
                    <a:pt x="98" y="725"/>
                  </a:lnTo>
                  <a:lnTo>
                    <a:pt x="98" y="720"/>
                  </a:lnTo>
                  <a:lnTo>
                    <a:pt x="99" y="720"/>
                  </a:lnTo>
                  <a:lnTo>
                    <a:pt x="99" y="725"/>
                  </a:lnTo>
                  <a:lnTo>
                    <a:pt x="100" y="719"/>
                  </a:lnTo>
                  <a:lnTo>
                    <a:pt x="100" y="725"/>
                  </a:lnTo>
                  <a:lnTo>
                    <a:pt x="101" y="720"/>
                  </a:lnTo>
                  <a:lnTo>
                    <a:pt x="101" y="725"/>
                  </a:lnTo>
                  <a:lnTo>
                    <a:pt x="102" y="718"/>
                  </a:lnTo>
                  <a:lnTo>
                    <a:pt x="102" y="725"/>
                  </a:lnTo>
                  <a:lnTo>
                    <a:pt x="103" y="719"/>
                  </a:lnTo>
                  <a:lnTo>
                    <a:pt x="103" y="725"/>
                  </a:lnTo>
                  <a:lnTo>
                    <a:pt x="104" y="720"/>
                  </a:lnTo>
                  <a:lnTo>
                    <a:pt x="104" y="725"/>
                  </a:lnTo>
                  <a:lnTo>
                    <a:pt x="105" y="720"/>
                  </a:lnTo>
                  <a:lnTo>
                    <a:pt x="105" y="725"/>
                  </a:lnTo>
                  <a:lnTo>
                    <a:pt x="106" y="722"/>
                  </a:lnTo>
                  <a:lnTo>
                    <a:pt x="106" y="725"/>
                  </a:lnTo>
                  <a:lnTo>
                    <a:pt x="107" y="725"/>
                  </a:lnTo>
                  <a:lnTo>
                    <a:pt x="107" y="716"/>
                  </a:lnTo>
                  <a:lnTo>
                    <a:pt x="108" y="725"/>
                  </a:lnTo>
                  <a:lnTo>
                    <a:pt x="108" y="717"/>
                  </a:lnTo>
                  <a:lnTo>
                    <a:pt x="109" y="720"/>
                  </a:lnTo>
                  <a:lnTo>
                    <a:pt x="109" y="725"/>
                  </a:lnTo>
                  <a:lnTo>
                    <a:pt x="110" y="722"/>
                  </a:lnTo>
                  <a:lnTo>
                    <a:pt x="110" y="725"/>
                  </a:lnTo>
                  <a:lnTo>
                    <a:pt x="111" y="719"/>
                  </a:lnTo>
                  <a:lnTo>
                    <a:pt x="111" y="725"/>
                  </a:lnTo>
                  <a:lnTo>
                    <a:pt x="112" y="714"/>
                  </a:lnTo>
                  <a:lnTo>
                    <a:pt x="112" y="725"/>
                  </a:lnTo>
                  <a:lnTo>
                    <a:pt x="113" y="718"/>
                  </a:lnTo>
                  <a:lnTo>
                    <a:pt x="113" y="725"/>
                  </a:lnTo>
                  <a:lnTo>
                    <a:pt x="114" y="719"/>
                  </a:lnTo>
                  <a:lnTo>
                    <a:pt x="114" y="725"/>
                  </a:lnTo>
                  <a:lnTo>
                    <a:pt x="115" y="721"/>
                  </a:lnTo>
                  <a:lnTo>
                    <a:pt x="115" y="725"/>
                  </a:lnTo>
                  <a:lnTo>
                    <a:pt x="116" y="720"/>
                  </a:lnTo>
                  <a:lnTo>
                    <a:pt x="116" y="725"/>
                  </a:lnTo>
                  <a:lnTo>
                    <a:pt x="117" y="717"/>
                  </a:lnTo>
                  <a:lnTo>
                    <a:pt x="117" y="725"/>
                  </a:lnTo>
                  <a:lnTo>
                    <a:pt x="118" y="720"/>
                  </a:lnTo>
                  <a:lnTo>
                    <a:pt x="118" y="725"/>
                  </a:lnTo>
                  <a:lnTo>
                    <a:pt x="119" y="718"/>
                  </a:lnTo>
                  <a:lnTo>
                    <a:pt x="119" y="725"/>
                  </a:lnTo>
                  <a:lnTo>
                    <a:pt x="120" y="719"/>
                  </a:lnTo>
                  <a:lnTo>
                    <a:pt x="120" y="725"/>
                  </a:lnTo>
                  <a:lnTo>
                    <a:pt x="121" y="722"/>
                  </a:lnTo>
                  <a:lnTo>
                    <a:pt x="121" y="725"/>
                  </a:lnTo>
                  <a:lnTo>
                    <a:pt x="122" y="716"/>
                  </a:lnTo>
                  <a:lnTo>
                    <a:pt x="122" y="725"/>
                  </a:lnTo>
                  <a:lnTo>
                    <a:pt x="123" y="721"/>
                  </a:lnTo>
                  <a:lnTo>
                    <a:pt x="123" y="725"/>
                  </a:lnTo>
                  <a:lnTo>
                    <a:pt x="124" y="721"/>
                  </a:lnTo>
                  <a:lnTo>
                    <a:pt x="124" y="725"/>
                  </a:lnTo>
                  <a:lnTo>
                    <a:pt x="125" y="717"/>
                  </a:lnTo>
                  <a:lnTo>
                    <a:pt x="125" y="725"/>
                  </a:lnTo>
                  <a:lnTo>
                    <a:pt x="126" y="720"/>
                  </a:lnTo>
                  <a:lnTo>
                    <a:pt x="126" y="725"/>
                  </a:lnTo>
                  <a:lnTo>
                    <a:pt x="127" y="720"/>
                  </a:lnTo>
                  <a:lnTo>
                    <a:pt x="127" y="725"/>
                  </a:lnTo>
                  <a:lnTo>
                    <a:pt x="128" y="719"/>
                  </a:lnTo>
                  <a:lnTo>
                    <a:pt x="128" y="725"/>
                  </a:lnTo>
                  <a:lnTo>
                    <a:pt x="129" y="721"/>
                  </a:lnTo>
                  <a:lnTo>
                    <a:pt x="129" y="725"/>
                  </a:lnTo>
                  <a:lnTo>
                    <a:pt x="130" y="722"/>
                  </a:lnTo>
                  <a:lnTo>
                    <a:pt x="130" y="725"/>
                  </a:lnTo>
                  <a:lnTo>
                    <a:pt x="131" y="719"/>
                  </a:lnTo>
                  <a:lnTo>
                    <a:pt x="131" y="725"/>
                  </a:lnTo>
                  <a:lnTo>
                    <a:pt x="132" y="721"/>
                  </a:lnTo>
                  <a:lnTo>
                    <a:pt x="132" y="725"/>
                  </a:lnTo>
                  <a:lnTo>
                    <a:pt x="133" y="720"/>
                  </a:lnTo>
                  <a:lnTo>
                    <a:pt x="133" y="725"/>
                  </a:lnTo>
                  <a:lnTo>
                    <a:pt x="134" y="719"/>
                  </a:lnTo>
                  <a:lnTo>
                    <a:pt x="134" y="725"/>
                  </a:lnTo>
                  <a:lnTo>
                    <a:pt x="135" y="720"/>
                  </a:lnTo>
                  <a:lnTo>
                    <a:pt x="135" y="725"/>
                  </a:lnTo>
                  <a:lnTo>
                    <a:pt x="136" y="720"/>
                  </a:lnTo>
                  <a:lnTo>
                    <a:pt x="136" y="725"/>
                  </a:lnTo>
                  <a:lnTo>
                    <a:pt x="137" y="722"/>
                  </a:lnTo>
                  <a:lnTo>
                    <a:pt x="137" y="725"/>
                  </a:lnTo>
                  <a:lnTo>
                    <a:pt x="138" y="720"/>
                  </a:lnTo>
                  <a:lnTo>
                    <a:pt x="138" y="725"/>
                  </a:lnTo>
                  <a:lnTo>
                    <a:pt x="139" y="719"/>
                  </a:lnTo>
                  <a:lnTo>
                    <a:pt x="139" y="725"/>
                  </a:lnTo>
                  <a:lnTo>
                    <a:pt x="140" y="716"/>
                  </a:lnTo>
                  <a:lnTo>
                    <a:pt x="140" y="725"/>
                  </a:lnTo>
                  <a:lnTo>
                    <a:pt x="141" y="719"/>
                  </a:lnTo>
                  <a:lnTo>
                    <a:pt x="141" y="725"/>
                  </a:lnTo>
                  <a:lnTo>
                    <a:pt x="142" y="718"/>
                  </a:lnTo>
                  <a:lnTo>
                    <a:pt x="142" y="725"/>
                  </a:lnTo>
                  <a:lnTo>
                    <a:pt x="143" y="725"/>
                  </a:lnTo>
                  <a:lnTo>
                    <a:pt x="143" y="722"/>
                  </a:lnTo>
                  <a:lnTo>
                    <a:pt x="144" y="719"/>
                  </a:lnTo>
                  <a:lnTo>
                    <a:pt x="144" y="725"/>
                  </a:lnTo>
                  <a:lnTo>
                    <a:pt x="145" y="719"/>
                  </a:lnTo>
                  <a:lnTo>
                    <a:pt x="145" y="725"/>
                  </a:lnTo>
                  <a:lnTo>
                    <a:pt x="146" y="719"/>
                  </a:lnTo>
                  <a:lnTo>
                    <a:pt x="146" y="725"/>
                  </a:lnTo>
                  <a:lnTo>
                    <a:pt x="147" y="719"/>
                  </a:lnTo>
                  <a:lnTo>
                    <a:pt x="147" y="725"/>
                  </a:lnTo>
                  <a:lnTo>
                    <a:pt x="148" y="719"/>
                  </a:lnTo>
                  <a:lnTo>
                    <a:pt x="148" y="725"/>
                  </a:lnTo>
                  <a:lnTo>
                    <a:pt x="149" y="721"/>
                  </a:lnTo>
                  <a:lnTo>
                    <a:pt x="149" y="725"/>
                  </a:lnTo>
                  <a:lnTo>
                    <a:pt x="150" y="720"/>
                  </a:lnTo>
                  <a:lnTo>
                    <a:pt x="150" y="725"/>
                  </a:lnTo>
                  <a:lnTo>
                    <a:pt x="151" y="719"/>
                  </a:lnTo>
                  <a:lnTo>
                    <a:pt x="151" y="725"/>
                  </a:lnTo>
                  <a:lnTo>
                    <a:pt x="152" y="719"/>
                  </a:lnTo>
                  <a:lnTo>
                    <a:pt x="152" y="725"/>
                  </a:lnTo>
                  <a:lnTo>
                    <a:pt x="153" y="725"/>
                  </a:lnTo>
                  <a:lnTo>
                    <a:pt x="153" y="720"/>
                  </a:lnTo>
                  <a:lnTo>
                    <a:pt x="154" y="719"/>
                  </a:lnTo>
                  <a:lnTo>
                    <a:pt x="154" y="725"/>
                  </a:lnTo>
                  <a:lnTo>
                    <a:pt x="155" y="718"/>
                  </a:lnTo>
                  <a:lnTo>
                    <a:pt x="155" y="725"/>
                  </a:lnTo>
                  <a:lnTo>
                    <a:pt x="156" y="717"/>
                  </a:lnTo>
                  <a:lnTo>
                    <a:pt x="156" y="725"/>
                  </a:lnTo>
                  <a:lnTo>
                    <a:pt x="157" y="721"/>
                  </a:lnTo>
                  <a:lnTo>
                    <a:pt x="157" y="725"/>
                  </a:lnTo>
                  <a:lnTo>
                    <a:pt x="158" y="720"/>
                  </a:lnTo>
                  <a:lnTo>
                    <a:pt x="158" y="725"/>
                  </a:lnTo>
                  <a:lnTo>
                    <a:pt x="159" y="720"/>
                  </a:lnTo>
                  <a:lnTo>
                    <a:pt x="159" y="725"/>
                  </a:lnTo>
                  <a:lnTo>
                    <a:pt x="160" y="725"/>
                  </a:lnTo>
                  <a:lnTo>
                    <a:pt x="160" y="721"/>
                  </a:lnTo>
                  <a:lnTo>
                    <a:pt x="161" y="720"/>
                  </a:lnTo>
                  <a:lnTo>
                    <a:pt x="161" y="725"/>
                  </a:lnTo>
                  <a:lnTo>
                    <a:pt x="162" y="719"/>
                  </a:lnTo>
                  <a:lnTo>
                    <a:pt x="162" y="725"/>
                  </a:lnTo>
                  <a:lnTo>
                    <a:pt x="163" y="712"/>
                  </a:lnTo>
                  <a:lnTo>
                    <a:pt x="163" y="725"/>
                  </a:lnTo>
                  <a:lnTo>
                    <a:pt x="164" y="716"/>
                  </a:lnTo>
                  <a:lnTo>
                    <a:pt x="164" y="725"/>
                  </a:lnTo>
                  <a:lnTo>
                    <a:pt x="165" y="720"/>
                  </a:lnTo>
                  <a:lnTo>
                    <a:pt x="165" y="725"/>
                  </a:lnTo>
                  <a:lnTo>
                    <a:pt x="166" y="719"/>
                  </a:lnTo>
                  <a:lnTo>
                    <a:pt x="166" y="725"/>
                  </a:lnTo>
                  <a:lnTo>
                    <a:pt x="167" y="717"/>
                  </a:lnTo>
                  <a:lnTo>
                    <a:pt x="167" y="725"/>
                  </a:lnTo>
                  <a:lnTo>
                    <a:pt x="168" y="725"/>
                  </a:lnTo>
                  <a:lnTo>
                    <a:pt x="168" y="718"/>
                  </a:lnTo>
                  <a:lnTo>
                    <a:pt x="169" y="713"/>
                  </a:lnTo>
                  <a:lnTo>
                    <a:pt x="169" y="725"/>
                  </a:lnTo>
                  <a:lnTo>
                    <a:pt x="170" y="718"/>
                  </a:lnTo>
                  <a:lnTo>
                    <a:pt x="170" y="725"/>
                  </a:lnTo>
                  <a:lnTo>
                    <a:pt x="171" y="721"/>
                  </a:lnTo>
                  <a:lnTo>
                    <a:pt x="171" y="725"/>
                  </a:lnTo>
                  <a:lnTo>
                    <a:pt x="172" y="725"/>
                  </a:lnTo>
                  <a:lnTo>
                    <a:pt x="172" y="716"/>
                  </a:lnTo>
                  <a:lnTo>
                    <a:pt x="173" y="706"/>
                  </a:lnTo>
                  <a:lnTo>
                    <a:pt x="173" y="725"/>
                  </a:lnTo>
                  <a:lnTo>
                    <a:pt x="174" y="725"/>
                  </a:lnTo>
                  <a:lnTo>
                    <a:pt x="174" y="714"/>
                  </a:lnTo>
                  <a:lnTo>
                    <a:pt x="175" y="719"/>
                  </a:lnTo>
                  <a:lnTo>
                    <a:pt x="175" y="725"/>
                  </a:lnTo>
                  <a:lnTo>
                    <a:pt x="176" y="713"/>
                  </a:lnTo>
                  <a:lnTo>
                    <a:pt x="176" y="725"/>
                  </a:lnTo>
                  <a:lnTo>
                    <a:pt x="177" y="714"/>
                  </a:lnTo>
                  <a:lnTo>
                    <a:pt x="177" y="725"/>
                  </a:lnTo>
                  <a:lnTo>
                    <a:pt x="178" y="708"/>
                  </a:lnTo>
                  <a:lnTo>
                    <a:pt x="178" y="725"/>
                  </a:lnTo>
                  <a:lnTo>
                    <a:pt x="179" y="725"/>
                  </a:lnTo>
                  <a:lnTo>
                    <a:pt x="179" y="720"/>
                  </a:lnTo>
                  <a:lnTo>
                    <a:pt x="180" y="717"/>
                  </a:lnTo>
                  <a:lnTo>
                    <a:pt x="180" y="725"/>
                  </a:lnTo>
                  <a:lnTo>
                    <a:pt x="181" y="714"/>
                  </a:lnTo>
                  <a:lnTo>
                    <a:pt x="181" y="725"/>
                  </a:lnTo>
                  <a:lnTo>
                    <a:pt x="182" y="725"/>
                  </a:lnTo>
                  <a:lnTo>
                    <a:pt x="182" y="710"/>
                  </a:lnTo>
                  <a:lnTo>
                    <a:pt x="183" y="709"/>
                  </a:lnTo>
                  <a:lnTo>
                    <a:pt x="183" y="725"/>
                  </a:lnTo>
                  <a:lnTo>
                    <a:pt x="184" y="716"/>
                  </a:lnTo>
                  <a:lnTo>
                    <a:pt x="184" y="725"/>
                  </a:lnTo>
                  <a:lnTo>
                    <a:pt x="185" y="717"/>
                  </a:lnTo>
                  <a:lnTo>
                    <a:pt x="185" y="725"/>
                  </a:lnTo>
                  <a:lnTo>
                    <a:pt x="186" y="725"/>
                  </a:lnTo>
                  <a:lnTo>
                    <a:pt x="186" y="704"/>
                  </a:lnTo>
                  <a:lnTo>
                    <a:pt x="187" y="706"/>
                  </a:lnTo>
                  <a:lnTo>
                    <a:pt x="187" y="725"/>
                  </a:lnTo>
                  <a:lnTo>
                    <a:pt x="188" y="710"/>
                  </a:lnTo>
                  <a:lnTo>
                    <a:pt x="188" y="725"/>
                  </a:lnTo>
                  <a:lnTo>
                    <a:pt x="189" y="716"/>
                  </a:lnTo>
                  <a:lnTo>
                    <a:pt x="189" y="725"/>
                  </a:lnTo>
                  <a:lnTo>
                    <a:pt x="190" y="694"/>
                  </a:lnTo>
                  <a:lnTo>
                    <a:pt x="190" y="725"/>
                  </a:lnTo>
                  <a:lnTo>
                    <a:pt x="191" y="688"/>
                  </a:lnTo>
                  <a:lnTo>
                    <a:pt x="191" y="725"/>
                  </a:lnTo>
                  <a:lnTo>
                    <a:pt x="192" y="704"/>
                  </a:lnTo>
                  <a:lnTo>
                    <a:pt x="192" y="725"/>
                  </a:lnTo>
                  <a:lnTo>
                    <a:pt x="193" y="725"/>
                  </a:lnTo>
                  <a:lnTo>
                    <a:pt x="193" y="710"/>
                  </a:lnTo>
                  <a:lnTo>
                    <a:pt x="194" y="706"/>
                  </a:lnTo>
                  <a:lnTo>
                    <a:pt x="194" y="725"/>
                  </a:lnTo>
                  <a:lnTo>
                    <a:pt x="195" y="515"/>
                  </a:lnTo>
                  <a:lnTo>
                    <a:pt x="195" y="725"/>
                  </a:lnTo>
                  <a:lnTo>
                    <a:pt x="196" y="725"/>
                  </a:lnTo>
                  <a:lnTo>
                    <a:pt x="196" y="544"/>
                  </a:lnTo>
                  <a:lnTo>
                    <a:pt x="197" y="675"/>
                  </a:lnTo>
                  <a:lnTo>
                    <a:pt x="197" y="725"/>
                  </a:lnTo>
                  <a:lnTo>
                    <a:pt x="198" y="700"/>
                  </a:lnTo>
                  <a:lnTo>
                    <a:pt x="198" y="725"/>
                  </a:lnTo>
                  <a:lnTo>
                    <a:pt x="199" y="615"/>
                  </a:lnTo>
                  <a:lnTo>
                    <a:pt x="199" y="725"/>
                  </a:lnTo>
                  <a:lnTo>
                    <a:pt x="200" y="578"/>
                  </a:lnTo>
                  <a:lnTo>
                    <a:pt x="200" y="725"/>
                  </a:lnTo>
                  <a:lnTo>
                    <a:pt x="201" y="678"/>
                  </a:lnTo>
                  <a:lnTo>
                    <a:pt x="201" y="725"/>
                  </a:lnTo>
                  <a:lnTo>
                    <a:pt x="202" y="711"/>
                  </a:lnTo>
                  <a:lnTo>
                    <a:pt x="202" y="725"/>
                  </a:lnTo>
                  <a:lnTo>
                    <a:pt x="203" y="725"/>
                  </a:lnTo>
                  <a:lnTo>
                    <a:pt x="203" y="655"/>
                  </a:lnTo>
                  <a:lnTo>
                    <a:pt x="204" y="571"/>
                  </a:lnTo>
                  <a:lnTo>
                    <a:pt x="204" y="725"/>
                  </a:lnTo>
                  <a:lnTo>
                    <a:pt x="205" y="616"/>
                  </a:lnTo>
                  <a:lnTo>
                    <a:pt x="205" y="725"/>
                  </a:lnTo>
                  <a:lnTo>
                    <a:pt x="206" y="706"/>
                  </a:lnTo>
                  <a:lnTo>
                    <a:pt x="206" y="725"/>
                  </a:lnTo>
                  <a:lnTo>
                    <a:pt x="207" y="673"/>
                  </a:lnTo>
                  <a:lnTo>
                    <a:pt x="207" y="725"/>
                  </a:lnTo>
                  <a:lnTo>
                    <a:pt x="208" y="606"/>
                  </a:lnTo>
                  <a:lnTo>
                    <a:pt x="208" y="725"/>
                  </a:lnTo>
                  <a:lnTo>
                    <a:pt x="209" y="639"/>
                  </a:lnTo>
                  <a:lnTo>
                    <a:pt x="209" y="725"/>
                  </a:lnTo>
                  <a:lnTo>
                    <a:pt x="210" y="725"/>
                  </a:lnTo>
                  <a:lnTo>
                    <a:pt x="210" y="683"/>
                  </a:lnTo>
                  <a:lnTo>
                    <a:pt x="211" y="715"/>
                  </a:lnTo>
                  <a:lnTo>
                    <a:pt x="211" y="725"/>
                  </a:lnTo>
                  <a:lnTo>
                    <a:pt x="212" y="679"/>
                  </a:lnTo>
                  <a:lnTo>
                    <a:pt x="212" y="725"/>
                  </a:lnTo>
                  <a:lnTo>
                    <a:pt x="213" y="685"/>
                  </a:lnTo>
                  <a:lnTo>
                    <a:pt x="213" y="725"/>
                  </a:lnTo>
                  <a:lnTo>
                    <a:pt x="214" y="706"/>
                  </a:lnTo>
                  <a:lnTo>
                    <a:pt x="214" y="725"/>
                  </a:lnTo>
                  <a:lnTo>
                    <a:pt x="215" y="717"/>
                  </a:lnTo>
                  <a:lnTo>
                    <a:pt x="215" y="725"/>
                  </a:lnTo>
                  <a:lnTo>
                    <a:pt x="216" y="713"/>
                  </a:lnTo>
                  <a:lnTo>
                    <a:pt x="216" y="725"/>
                  </a:lnTo>
                  <a:lnTo>
                    <a:pt x="217" y="725"/>
                  </a:lnTo>
                  <a:lnTo>
                    <a:pt x="217" y="714"/>
                  </a:lnTo>
                  <a:lnTo>
                    <a:pt x="218" y="718"/>
                  </a:lnTo>
                  <a:lnTo>
                    <a:pt x="218" y="725"/>
                  </a:lnTo>
                  <a:lnTo>
                    <a:pt x="219" y="719"/>
                  </a:lnTo>
                  <a:lnTo>
                    <a:pt x="219" y="725"/>
                  </a:lnTo>
                  <a:lnTo>
                    <a:pt x="220" y="719"/>
                  </a:lnTo>
                  <a:lnTo>
                    <a:pt x="220" y="725"/>
                  </a:lnTo>
                  <a:lnTo>
                    <a:pt x="221" y="709"/>
                  </a:lnTo>
                  <a:lnTo>
                    <a:pt x="221" y="725"/>
                  </a:lnTo>
                  <a:lnTo>
                    <a:pt x="222" y="711"/>
                  </a:lnTo>
                  <a:lnTo>
                    <a:pt x="222" y="725"/>
                  </a:lnTo>
                  <a:lnTo>
                    <a:pt x="223" y="720"/>
                  </a:lnTo>
                  <a:lnTo>
                    <a:pt x="223" y="725"/>
                  </a:lnTo>
                  <a:lnTo>
                    <a:pt x="224" y="722"/>
                  </a:lnTo>
                  <a:lnTo>
                    <a:pt x="224" y="725"/>
                  </a:lnTo>
                  <a:lnTo>
                    <a:pt x="225" y="720"/>
                  </a:lnTo>
                  <a:lnTo>
                    <a:pt x="225" y="725"/>
                  </a:lnTo>
                  <a:lnTo>
                    <a:pt x="226" y="718"/>
                  </a:lnTo>
                  <a:lnTo>
                    <a:pt x="226" y="725"/>
                  </a:lnTo>
                  <a:lnTo>
                    <a:pt x="227" y="720"/>
                  </a:lnTo>
                  <a:lnTo>
                    <a:pt x="227" y="725"/>
                  </a:lnTo>
                  <a:lnTo>
                    <a:pt x="228" y="722"/>
                  </a:lnTo>
                  <a:lnTo>
                    <a:pt x="228" y="725"/>
                  </a:lnTo>
                  <a:lnTo>
                    <a:pt x="229" y="720"/>
                  </a:lnTo>
                  <a:lnTo>
                    <a:pt x="229" y="725"/>
                  </a:lnTo>
                  <a:lnTo>
                    <a:pt x="230" y="719"/>
                  </a:lnTo>
                  <a:lnTo>
                    <a:pt x="230" y="725"/>
                  </a:lnTo>
                  <a:lnTo>
                    <a:pt x="231" y="718"/>
                  </a:lnTo>
                  <a:lnTo>
                    <a:pt x="231" y="725"/>
                  </a:lnTo>
                  <a:lnTo>
                    <a:pt x="232" y="719"/>
                  </a:lnTo>
                  <a:lnTo>
                    <a:pt x="232" y="725"/>
                  </a:lnTo>
                  <a:lnTo>
                    <a:pt x="233" y="719"/>
                  </a:lnTo>
                  <a:lnTo>
                    <a:pt x="233" y="725"/>
                  </a:lnTo>
                  <a:lnTo>
                    <a:pt x="234" y="721"/>
                  </a:lnTo>
                  <a:lnTo>
                    <a:pt x="234" y="725"/>
                  </a:lnTo>
                  <a:lnTo>
                    <a:pt x="235" y="715"/>
                  </a:lnTo>
                  <a:lnTo>
                    <a:pt x="235" y="725"/>
                  </a:lnTo>
                  <a:lnTo>
                    <a:pt x="236" y="718"/>
                  </a:lnTo>
                  <a:lnTo>
                    <a:pt x="236" y="725"/>
                  </a:lnTo>
                  <a:lnTo>
                    <a:pt x="237" y="719"/>
                  </a:lnTo>
                  <a:lnTo>
                    <a:pt x="237" y="725"/>
                  </a:lnTo>
                  <a:lnTo>
                    <a:pt x="238" y="716"/>
                  </a:lnTo>
                  <a:lnTo>
                    <a:pt x="238" y="725"/>
                  </a:lnTo>
                  <a:lnTo>
                    <a:pt x="239" y="725"/>
                  </a:lnTo>
                  <a:lnTo>
                    <a:pt x="239" y="711"/>
                  </a:lnTo>
                  <a:lnTo>
                    <a:pt x="240" y="720"/>
                  </a:lnTo>
                  <a:lnTo>
                    <a:pt x="240" y="725"/>
                  </a:lnTo>
                  <a:lnTo>
                    <a:pt x="241" y="725"/>
                  </a:lnTo>
                  <a:lnTo>
                    <a:pt x="241" y="719"/>
                  </a:lnTo>
                  <a:lnTo>
                    <a:pt x="242" y="722"/>
                  </a:lnTo>
                  <a:lnTo>
                    <a:pt x="242" y="725"/>
                  </a:lnTo>
                  <a:lnTo>
                    <a:pt x="243" y="718"/>
                  </a:lnTo>
                  <a:lnTo>
                    <a:pt x="243" y="725"/>
                  </a:lnTo>
                  <a:lnTo>
                    <a:pt x="244" y="725"/>
                  </a:lnTo>
                  <a:lnTo>
                    <a:pt x="244" y="717"/>
                  </a:lnTo>
                  <a:lnTo>
                    <a:pt x="245" y="718"/>
                  </a:lnTo>
                  <a:lnTo>
                    <a:pt x="245" y="725"/>
                  </a:lnTo>
                  <a:lnTo>
                    <a:pt x="246" y="714"/>
                  </a:lnTo>
                  <a:lnTo>
                    <a:pt x="246" y="725"/>
                  </a:lnTo>
                  <a:lnTo>
                    <a:pt x="247" y="722"/>
                  </a:lnTo>
                  <a:lnTo>
                    <a:pt x="247" y="725"/>
                  </a:lnTo>
                  <a:lnTo>
                    <a:pt x="248" y="716"/>
                  </a:lnTo>
                  <a:lnTo>
                    <a:pt x="248" y="725"/>
                  </a:lnTo>
                  <a:lnTo>
                    <a:pt x="249" y="721"/>
                  </a:lnTo>
                  <a:lnTo>
                    <a:pt x="249" y="725"/>
                  </a:lnTo>
                  <a:lnTo>
                    <a:pt x="250" y="715"/>
                  </a:lnTo>
                  <a:lnTo>
                    <a:pt x="250" y="725"/>
                  </a:lnTo>
                  <a:lnTo>
                    <a:pt x="251" y="720"/>
                  </a:lnTo>
                  <a:lnTo>
                    <a:pt x="251" y="725"/>
                  </a:lnTo>
                  <a:lnTo>
                    <a:pt x="252" y="720"/>
                  </a:lnTo>
                  <a:lnTo>
                    <a:pt x="252" y="725"/>
                  </a:lnTo>
                  <a:lnTo>
                    <a:pt x="253" y="720"/>
                  </a:lnTo>
                  <a:lnTo>
                    <a:pt x="253" y="725"/>
                  </a:lnTo>
                  <a:lnTo>
                    <a:pt x="254" y="716"/>
                  </a:lnTo>
                  <a:lnTo>
                    <a:pt x="254" y="725"/>
                  </a:lnTo>
                  <a:lnTo>
                    <a:pt x="255" y="716"/>
                  </a:lnTo>
                  <a:lnTo>
                    <a:pt x="255" y="725"/>
                  </a:lnTo>
                  <a:lnTo>
                    <a:pt x="256" y="719"/>
                  </a:lnTo>
                  <a:lnTo>
                    <a:pt x="256" y="725"/>
                  </a:lnTo>
                  <a:lnTo>
                    <a:pt x="257" y="725"/>
                  </a:lnTo>
                  <a:lnTo>
                    <a:pt x="257" y="715"/>
                  </a:lnTo>
                  <a:lnTo>
                    <a:pt x="258" y="716"/>
                  </a:lnTo>
                  <a:lnTo>
                    <a:pt x="258" y="725"/>
                  </a:lnTo>
                  <a:lnTo>
                    <a:pt x="259" y="718"/>
                  </a:lnTo>
                  <a:lnTo>
                    <a:pt x="259" y="725"/>
                  </a:lnTo>
                  <a:lnTo>
                    <a:pt x="260" y="725"/>
                  </a:lnTo>
                  <a:lnTo>
                    <a:pt x="260" y="718"/>
                  </a:lnTo>
                  <a:lnTo>
                    <a:pt x="261" y="709"/>
                  </a:lnTo>
                  <a:lnTo>
                    <a:pt x="261" y="725"/>
                  </a:lnTo>
                  <a:lnTo>
                    <a:pt x="262" y="725"/>
                  </a:lnTo>
                  <a:lnTo>
                    <a:pt x="262" y="715"/>
                  </a:lnTo>
                  <a:lnTo>
                    <a:pt x="263" y="718"/>
                  </a:lnTo>
                  <a:lnTo>
                    <a:pt x="263" y="725"/>
                  </a:lnTo>
                  <a:lnTo>
                    <a:pt x="264" y="714"/>
                  </a:lnTo>
                  <a:lnTo>
                    <a:pt x="264" y="725"/>
                  </a:lnTo>
                  <a:lnTo>
                    <a:pt x="265" y="716"/>
                  </a:lnTo>
                  <a:lnTo>
                    <a:pt x="265" y="725"/>
                  </a:lnTo>
                  <a:lnTo>
                    <a:pt x="266" y="713"/>
                  </a:lnTo>
                  <a:lnTo>
                    <a:pt x="266" y="725"/>
                  </a:lnTo>
                  <a:lnTo>
                    <a:pt x="267" y="712"/>
                  </a:lnTo>
                  <a:lnTo>
                    <a:pt x="267" y="725"/>
                  </a:lnTo>
                  <a:lnTo>
                    <a:pt x="268" y="708"/>
                  </a:lnTo>
                  <a:lnTo>
                    <a:pt x="268" y="725"/>
                  </a:lnTo>
                  <a:lnTo>
                    <a:pt x="269" y="720"/>
                  </a:lnTo>
                  <a:lnTo>
                    <a:pt x="269" y="725"/>
                  </a:lnTo>
                  <a:lnTo>
                    <a:pt x="270" y="721"/>
                  </a:lnTo>
                  <a:lnTo>
                    <a:pt x="270" y="725"/>
                  </a:lnTo>
                  <a:lnTo>
                    <a:pt x="271" y="721"/>
                  </a:lnTo>
                  <a:lnTo>
                    <a:pt x="271" y="725"/>
                  </a:lnTo>
                  <a:lnTo>
                    <a:pt x="272" y="715"/>
                  </a:lnTo>
                  <a:lnTo>
                    <a:pt x="272" y="725"/>
                  </a:lnTo>
                  <a:lnTo>
                    <a:pt x="273" y="715"/>
                  </a:lnTo>
                  <a:lnTo>
                    <a:pt x="273" y="725"/>
                  </a:lnTo>
                  <a:lnTo>
                    <a:pt x="274" y="722"/>
                  </a:lnTo>
                  <a:lnTo>
                    <a:pt x="274" y="725"/>
                  </a:lnTo>
                  <a:lnTo>
                    <a:pt x="275" y="720"/>
                  </a:lnTo>
                  <a:lnTo>
                    <a:pt x="275" y="725"/>
                  </a:lnTo>
                  <a:lnTo>
                    <a:pt x="276" y="725"/>
                  </a:lnTo>
                  <a:lnTo>
                    <a:pt x="276" y="719"/>
                  </a:lnTo>
                  <a:lnTo>
                    <a:pt x="277" y="717"/>
                  </a:lnTo>
                  <a:lnTo>
                    <a:pt x="277" y="725"/>
                  </a:lnTo>
                  <a:lnTo>
                    <a:pt x="278" y="725"/>
                  </a:lnTo>
                  <a:lnTo>
                    <a:pt x="278" y="718"/>
                  </a:lnTo>
                  <a:lnTo>
                    <a:pt x="279" y="718"/>
                  </a:lnTo>
                  <a:lnTo>
                    <a:pt x="279" y="725"/>
                  </a:lnTo>
                  <a:lnTo>
                    <a:pt x="280" y="720"/>
                  </a:lnTo>
                  <a:lnTo>
                    <a:pt x="280" y="725"/>
                  </a:lnTo>
                  <a:lnTo>
                    <a:pt x="281" y="725"/>
                  </a:lnTo>
                  <a:lnTo>
                    <a:pt x="281" y="716"/>
                  </a:lnTo>
                  <a:lnTo>
                    <a:pt x="282" y="718"/>
                  </a:lnTo>
                  <a:lnTo>
                    <a:pt x="282" y="725"/>
                  </a:lnTo>
                  <a:lnTo>
                    <a:pt x="283" y="719"/>
                  </a:lnTo>
                  <a:lnTo>
                    <a:pt x="283" y="725"/>
                  </a:lnTo>
                  <a:lnTo>
                    <a:pt x="284" y="722"/>
                  </a:lnTo>
                  <a:lnTo>
                    <a:pt x="284" y="725"/>
                  </a:lnTo>
                  <a:lnTo>
                    <a:pt x="285" y="721"/>
                  </a:lnTo>
                  <a:lnTo>
                    <a:pt x="285" y="725"/>
                  </a:lnTo>
                  <a:lnTo>
                    <a:pt x="286" y="721"/>
                  </a:lnTo>
                  <a:lnTo>
                    <a:pt x="286" y="725"/>
                  </a:lnTo>
                  <a:lnTo>
                    <a:pt x="287" y="720"/>
                  </a:lnTo>
                  <a:lnTo>
                    <a:pt x="287" y="725"/>
                  </a:lnTo>
                  <a:lnTo>
                    <a:pt x="288" y="715"/>
                  </a:lnTo>
                  <a:lnTo>
                    <a:pt x="288" y="725"/>
                  </a:lnTo>
                  <a:lnTo>
                    <a:pt x="289" y="721"/>
                  </a:lnTo>
                  <a:lnTo>
                    <a:pt x="289" y="725"/>
                  </a:lnTo>
                  <a:lnTo>
                    <a:pt x="290" y="719"/>
                  </a:lnTo>
                  <a:lnTo>
                    <a:pt x="290" y="725"/>
                  </a:lnTo>
                  <a:lnTo>
                    <a:pt x="291" y="721"/>
                  </a:lnTo>
                  <a:lnTo>
                    <a:pt x="291" y="725"/>
                  </a:lnTo>
                  <a:lnTo>
                    <a:pt x="292" y="720"/>
                  </a:lnTo>
                  <a:lnTo>
                    <a:pt x="292" y="725"/>
                  </a:lnTo>
                  <a:lnTo>
                    <a:pt x="293" y="720"/>
                  </a:lnTo>
                  <a:lnTo>
                    <a:pt x="293" y="725"/>
                  </a:lnTo>
                  <a:lnTo>
                    <a:pt x="294" y="721"/>
                  </a:lnTo>
                  <a:lnTo>
                    <a:pt x="294" y="725"/>
                  </a:lnTo>
                  <a:lnTo>
                    <a:pt x="295" y="716"/>
                  </a:lnTo>
                  <a:lnTo>
                    <a:pt x="295" y="725"/>
                  </a:lnTo>
                  <a:lnTo>
                    <a:pt x="296" y="719"/>
                  </a:lnTo>
                  <a:lnTo>
                    <a:pt x="296" y="725"/>
                  </a:lnTo>
                  <a:lnTo>
                    <a:pt x="297" y="721"/>
                  </a:lnTo>
                  <a:lnTo>
                    <a:pt x="297" y="725"/>
                  </a:lnTo>
                  <a:lnTo>
                    <a:pt x="298" y="719"/>
                  </a:lnTo>
                  <a:lnTo>
                    <a:pt x="298" y="725"/>
                  </a:lnTo>
                  <a:lnTo>
                    <a:pt x="299" y="725"/>
                  </a:lnTo>
                  <a:lnTo>
                    <a:pt x="299" y="716"/>
                  </a:lnTo>
                  <a:lnTo>
                    <a:pt x="300" y="720"/>
                  </a:lnTo>
                  <a:lnTo>
                    <a:pt x="300" y="725"/>
                  </a:lnTo>
                  <a:lnTo>
                    <a:pt x="301" y="720"/>
                  </a:lnTo>
                  <a:lnTo>
                    <a:pt x="301" y="725"/>
                  </a:lnTo>
                  <a:lnTo>
                    <a:pt x="302" y="719"/>
                  </a:lnTo>
                  <a:lnTo>
                    <a:pt x="302" y="725"/>
                  </a:lnTo>
                  <a:lnTo>
                    <a:pt x="303" y="721"/>
                  </a:lnTo>
                  <a:lnTo>
                    <a:pt x="303" y="725"/>
                  </a:lnTo>
                  <a:lnTo>
                    <a:pt x="304" y="716"/>
                  </a:lnTo>
                  <a:lnTo>
                    <a:pt x="304" y="725"/>
                  </a:lnTo>
                  <a:lnTo>
                    <a:pt x="305" y="719"/>
                  </a:lnTo>
                  <a:lnTo>
                    <a:pt x="305" y="725"/>
                  </a:lnTo>
                  <a:lnTo>
                    <a:pt x="306" y="719"/>
                  </a:lnTo>
                  <a:lnTo>
                    <a:pt x="306" y="725"/>
                  </a:lnTo>
                  <a:lnTo>
                    <a:pt x="307" y="717"/>
                  </a:lnTo>
                  <a:lnTo>
                    <a:pt x="307" y="725"/>
                  </a:lnTo>
                  <a:lnTo>
                    <a:pt x="308" y="717"/>
                  </a:lnTo>
                  <a:lnTo>
                    <a:pt x="308" y="725"/>
                  </a:lnTo>
                  <a:lnTo>
                    <a:pt x="309" y="725"/>
                  </a:lnTo>
                  <a:lnTo>
                    <a:pt x="309" y="717"/>
                  </a:lnTo>
                  <a:lnTo>
                    <a:pt x="310" y="715"/>
                  </a:lnTo>
                  <a:lnTo>
                    <a:pt x="310" y="725"/>
                  </a:lnTo>
                  <a:lnTo>
                    <a:pt x="311" y="711"/>
                  </a:lnTo>
                  <a:lnTo>
                    <a:pt x="311" y="725"/>
                  </a:lnTo>
                  <a:lnTo>
                    <a:pt x="312" y="712"/>
                  </a:lnTo>
                  <a:lnTo>
                    <a:pt x="312" y="725"/>
                  </a:lnTo>
                  <a:lnTo>
                    <a:pt x="313" y="719"/>
                  </a:lnTo>
                  <a:lnTo>
                    <a:pt x="313" y="725"/>
                  </a:lnTo>
                  <a:lnTo>
                    <a:pt x="314" y="718"/>
                  </a:lnTo>
                  <a:lnTo>
                    <a:pt x="314" y="725"/>
                  </a:lnTo>
                  <a:lnTo>
                    <a:pt x="315" y="717"/>
                  </a:lnTo>
                  <a:lnTo>
                    <a:pt x="315" y="725"/>
                  </a:lnTo>
                  <a:lnTo>
                    <a:pt x="316" y="716"/>
                  </a:lnTo>
                  <a:lnTo>
                    <a:pt x="316" y="725"/>
                  </a:lnTo>
                  <a:lnTo>
                    <a:pt x="317" y="720"/>
                  </a:lnTo>
                  <a:lnTo>
                    <a:pt x="317" y="725"/>
                  </a:lnTo>
                  <a:lnTo>
                    <a:pt x="318" y="717"/>
                  </a:lnTo>
                  <a:lnTo>
                    <a:pt x="318" y="725"/>
                  </a:lnTo>
                  <a:lnTo>
                    <a:pt x="319" y="714"/>
                  </a:lnTo>
                  <a:lnTo>
                    <a:pt x="319" y="725"/>
                  </a:lnTo>
                  <a:lnTo>
                    <a:pt x="320" y="702"/>
                  </a:lnTo>
                  <a:lnTo>
                    <a:pt x="320" y="725"/>
                  </a:lnTo>
                  <a:lnTo>
                    <a:pt x="321" y="710"/>
                  </a:lnTo>
                  <a:lnTo>
                    <a:pt x="321" y="725"/>
                  </a:lnTo>
                  <a:lnTo>
                    <a:pt x="322" y="719"/>
                  </a:lnTo>
                  <a:lnTo>
                    <a:pt x="322" y="725"/>
                  </a:lnTo>
                  <a:lnTo>
                    <a:pt x="323" y="713"/>
                  </a:lnTo>
                  <a:lnTo>
                    <a:pt x="323" y="725"/>
                  </a:lnTo>
                  <a:lnTo>
                    <a:pt x="324" y="700"/>
                  </a:lnTo>
                  <a:lnTo>
                    <a:pt x="324" y="725"/>
                  </a:lnTo>
                  <a:lnTo>
                    <a:pt x="325" y="709"/>
                  </a:lnTo>
                  <a:lnTo>
                    <a:pt x="325" y="725"/>
                  </a:lnTo>
                  <a:lnTo>
                    <a:pt x="326" y="712"/>
                  </a:lnTo>
                  <a:lnTo>
                    <a:pt x="326" y="725"/>
                  </a:lnTo>
                  <a:lnTo>
                    <a:pt x="327" y="725"/>
                  </a:lnTo>
                  <a:lnTo>
                    <a:pt x="327" y="717"/>
                  </a:lnTo>
                  <a:lnTo>
                    <a:pt x="328" y="716"/>
                  </a:lnTo>
                  <a:lnTo>
                    <a:pt x="328" y="725"/>
                  </a:lnTo>
                  <a:lnTo>
                    <a:pt x="329" y="725"/>
                  </a:lnTo>
                  <a:lnTo>
                    <a:pt x="329" y="703"/>
                  </a:lnTo>
                  <a:lnTo>
                    <a:pt x="330" y="691"/>
                  </a:lnTo>
                  <a:lnTo>
                    <a:pt x="330" y="725"/>
                  </a:lnTo>
                  <a:lnTo>
                    <a:pt x="331" y="714"/>
                  </a:lnTo>
                  <a:lnTo>
                    <a:pt x="331" y="725"/>
                  </a:lnTo>
                  <a:lnTo>
                    <a:pt x="332" y="715"/>
                  </a:lnTo>
                  <a:lnTo>
                    <a:pt x="332" y="725"/>
                  </a:lnTo>
                  <a:lnTo>
                    <a:pt x="333" y="704"/>
                  </a:lnTo>
                  <a:lnTo>
                    <a:pt x="333" y="725"/>
                  </a:lnTo>
                  <a:lnTo>
                    <a:pt x="334" y="691"/>
                  </a:lnTo>
                  <a:lnTo>
                    <a:pt x="334" y="725"/>
                  </a:lnTo>
                  <a:lnTo>
                    <a:pt x="335" y="683"/>
                  </a:lnTo>
                  <a:lnTo>
                    <a:pt x="335" y="725"/>
                  </a:lnTo>
                  <a:lnTo>
                    <a:pt x="336" y="713"/>
                  </a:lnTo>
                  <a:lnTo>
                    <a:pt x="336" y="725"/>
                  </a:lnTo>
                  <a:lnTo>
                    <a:pt x="337" y="725"/>
                  </a:lnTo>
                  <a:lnTo>
                    <a:pt x="337" y="714"/>
                  </a:lnTo>
                  <a:lnTo>
                    <a:pt x="338" y="701"/>
                  </a:lnTo>
                  <a:lnTo>
                    <a:pt x="338" y="725"/>
                  </a:lnTo>
                  <a:lnTo>
                    <a:pt x="339" y="725"/>
                  </a:lnTo>
                  <a:lnTo>
                    <a:pt x="339" y="668"/>
                  </a:lnTo>
                  <a:lnTo>
                    <a:pt x="340" y="677"/>
                  </a:lnTo>
                  <a:lnTo>
                    <a:pt x="340" y="725"/>
                  </a:lnTo>
                  <a:lnTo>
                    <a:pt x="341" y="705"/>
                  </a:lnTo>
                  <a:lnTo>
                    <a:pt x="341" y="725"/>
                  </a:lnTo>
                  <a:lnTo>
                    <a:pt x="342" y="725"/>
                  </a:lnTo>
                  <a:lnTo>
                    <a:pt x="342" y="713"/>
                  </a:lnTo>
                  <a:lnTo>
                    <a:pt x="343" y="725"/>
                  </a:lnTo>
                  <a:lnTo>
                    <a:pt x="343" y="590"/>
                  </a:lnTo>
                  <a:lnTo>
                    <a:pt x="344" y="725"/>
                  </a:lnTo>
                  <a:lnTo>
                    <a:pt x="344" y="166"/>
                  </a:lnTo>
                  <a:lnTo>
                    <a:pt x="345" y="326"/>
                  </a:lnTo>
                  <a:lnTo>
                    <a:pt x="345" y="725"/>
                  </a:lnTo>
                  <a:lnTo>
                    <a:pt x="346" y="689"/>
                  </a:lnTo>
                  <a:lnTo>
                    <a:pt x="346" y="725"/>
                  </a:lnTo>
                  <a:lnTo>
                    <a:pt x="347" y="725"/>
                  </a:lnTo>
                  <a:lnTo>
                    <a:pt x="347" y="692"/>
                  </a:lnTo>
                  <a:lnTo>
                    <a:pt x="348" y="725"/>
                  </a:lnTo>
                  <a:lnTo>
                    <a:pt x="348" y="405"/>
                  </a:lnTo>
                  <a:lnTo>
                    <a:pt x="349" y="293"/>
                  </a:lnTo>
                  <a:lnTo>
                    <a:pt x="349" y="725"/>
                  </a:lnTo>
                  <a:lnTo>
                    <a:pt x="350" y="620"/>
                  </a:lnTo>
                  <a:lnTo>
                    <a:pt x="350" y="725"/>
                  </a:lnTo>
                  <a:lnTo>
                    <a:pt x="351" y="707"/>
                  </a:lnTo>
                  <a:lnTo>
                    <a:pt x="351" y="725"/>
                  </a:lnTo>
                  <a:lnTo>
                    <a:pt x="352" y="598"/>
                  </a:lnTo>
                  <a:lnTo>
                    <a:pt x="352" y="725"/>
                  </a:lnTo>
                  <a:lnTo>
                    <a:pt x="353" y="301"/>
                  </a:lnTo>
                  <a:lnTo>
                    <a:pt x="353" y="725"/>
                  </a:lnTo>
                  <a:lnTo>
                    <a:pt x="354" y="397"/>
                  </a:lnTo>
                  <a:lnTo>
                    <a:pt x="354" y="725"/>
                  </a:lnTo>
                  <a:lnTo>
                    <a:pt x="355" y="639"/>
                  </a:lnTo>
                  <a:lnTo>
                    <a:pt x="355" y="725"/>
                  </a:lnTo>
                  <a:lnTo>
                    <a:pt x="356" y="708"/>
                  </a:lnTo>
                  <a:lnTo>
                    <a:pt x="356" y="725"/>
                  </a:lnTo>
                  <a:lnTo>
                    <a:pt x="357" y="466"/>
                  </a:lnTo>
                  <a:lnTo>
                    <a:pt x="357" y="725"/>
                  </a:lnTo>
                  <a:lnTo>
                    <a:pt x="358" y="315"/>
                  </a:lnTo>
                  <a:lnTo>
                    <a:pt x="358" y="725"/>
                  </a:lnTo>
                  <a:lnTo>
                    <a:pt x="359" y="543"/>
                  </a:lnTo>
                  <a:lnTo>
                    <a:pt x="359" y="725"/>
                  </a:lnTo>
                  <a:lnTo>
                    <a:pt x="360" y="684"/>
                  </a:lnTo>
                  <a:lnTo>
                    <a:pt x="360" y="725"/>
                  </a:lnTo>
                  <a:lnTo>
                    <a:pt x="361" y="711"/>
                  </a:lnTo>
                  <a:lnTo>
                    <a:pt x="361" y="725"/>
                  </a:lnTo>
                  <a:lnTo>
                    <a:pt x="362" y="666"/>
                  </a:lnTo>
                  <a:lnTo>
                    <a:pt x="362" y="725"/>
                  </a:lnTo>
                  <a:lnTo>
                    <a:pt x="363" y="652"/>
                  </a:lnTo>
                  <a:lnTo>
                    <a:pt x="363" y="725"/>
                  </a:lnTo>
                  <a:lnTo>
                    <a:pt x="364" y="689"/>
                  </a:lnTo>
                  <a:lnTo>
                    <a:pt x="364" y="725"/>
                  </a:lnTo>
                  <a:lnTo>
                    <a:pt x="365" y="717"/>
                  </a:lnTo>
                  <a:lnTo>
                    <a:pt x="365" y="725"/>
                  </a:lnTo>
                  <a:lnTo>
                    <a:pt x="366" y="716"/>
                  </a:lnTo>
                  <a:lnTo>
                    <a:pt x="366" y="725"/>
                  </a:lnTo>
                  <a:lnTo>
                    <a:pt x="367" y="701"/>
                  </a:lnTo>
                  <a:lnTo>
                    <a:pt x="367" y="725"/>
                  </a:lnTo>
                  <a:lnTo>
                    <a:pt x="368" y="693"/>
                  </a:lnTo>
                  <a:lnTo>
                    <a:pt x="368" y="725"/>
                  </a:lnTo>
                  <a:lnTo>
                    <a:pt x="369" y="694"/>
                  </a:lnTo>
                  <a:lnTo>
                    <a:pt x="369" y="725"/>
                  </a:lnTo>
                  <a:lnTo>
                    <a:pt x="370" y="703"/>
                  </a:lnTo>
                  <a:lnTo>
                    <a:pt x="370" y="725"/>
                  </a:lnTo>
                  <a:lnTo>
                    <a:pt x="371" y="725"/>
                  </a:lnTo>
                  <a:lnTo>
                    <a:pt x="371" y="702"/>
                  </a:lnTo>
                  <a:lnTo>
                    <a:pt x="372" y="697"/>
                  </a:lnTo>
                  <a:lnTo>
                    <a:pt x="372" y="725"/>
                  </a:lnTo>
                  <a:lnTo>
                    <a:pt x="373" y="708"/>
                  </a:lnTo>
                  <a:lnTo>
                    <a:pt x="373" y="725"/>
                  </a:lnTo>
                  <a:lnTo>
                    <a:pt x="374" y="718"/>
                  </a:lnTo>
                  <a:lnTo>
                    <a:pt x="374" y="725"/>
                  </a:lnTo>
                  <a:lnTo>
                    <a:pt x="375" y="725"/>
                  </a:lnTo>
                  <a:lnTo>
                    <a:pt x="375" y="713"/>
                  </a:lnTo>
                  <a:lnTo>
                    <a:pt x="376" y="713"/>
                  </a:lnTo>
                  <a:lnTo>
                    <a:pt x="376" y="725"/>
                  </a:lnTo>
                  <a:lnTo>
                    <a:pt x="377" y="710"/>
                  </a:lnTo>
                  <a:lnTo>
                    <a:pt x="377" y="725"/>
                  </a:lnTo>
                  <a:lnTo>
                    <a:pt x="378" y="714"/>
                  </a:lnTo>
                  <a:lnTo>
                    <a:pt x="378" y="725"/>
                  </a:lnTo>
                  <a:lnTo>
                    <a:pt x="379" y="713"/>
                  </a:lnTo>
                  <a:lnTo>
                    <a:pt x="379" y="725"/>
                  </a:lnTo>
                  <a:lnTo>
                    <a:pt x="380" y="711"/>
                  </a:lnTo>
                  <a:lnTo>
                    <a:pt x="380" y="725"/>
                  </a:lnTo>
                  <a:lnTo>
                    <a:pt x="381" y="701"/>
                  </a:lnTo>
                  <a:lnTo>
                    <a:pt x="381" y="725"/>
                  </a:lnTo>
                  <a:lnTo>
                    <a:pt x="382" y="714"/>
                  </a:lnTo>
                  <a:lnTo>
                    <a:pt x="382" y="725"/>
                  </a:lnTo>
                  <a:lnTo>
                    <a:pt x="383" y="710"/>
                  </a:lnTo>
                  <a:lnTo>
                    <a:pt x="383" y="725"/>
                  </a:lnTo>
                  <a:lnTo>
                    <a:pt x="384" y="717"/>
                  </a:lnTo>
                  <a:lnTo>
                    <a:pt x="384" y="725"/>
                  </a:lnTo>
                  <a:lnTo>
                    <a:pt x="385" y="718"/>
                  </a:lnTo>
                  <a:lnTo>
                    <a:pt x="385" y="725"/>
                  </a:lnTo>
                  <a:lnTo>
                    <a:pt x="386" y="713"/>
                  </a:lnTo>
                  <a:lnTo>
                    <a:pt x="386" y="725"/>
                  </a:lnTo>
                  <a:lnTo>
                    <a:pt x="387" y="717"/>
                  </a:lnTo>
                  <a:lnTo>
                    <a:pt x="387" y="725"/>
                  </a:lnTo>
                  <a:lnTo>
                    <a:pt x="388" y="714"/>
                  </a:lnTo>
                  <a:lnTo>
                    <a:pt x="388" y="725"/>
                  </a:lnTo>
                  <a:lnTo>
                    <a:pt x="389" y="715"/>
                  </a:lnTo>
                  <a:lnTo>
                    <a:pt x="389" y="725"/>
                  </a:lnTo>
                  <a:lnTo>
                    <a:pt x="390" y="716"/>
                  </a:lnTo>
                  <a:lnTo>
                    <a:pt x="390" y="725"/>
                  </a:lnTo>
                  <a:lnTo>
                    <a:pt x="391" y="717"/>
                  </a:lnTo>
                  <a:lnTo>
                    <a:pt x="391" y="725"/>
                  </a:lnTo>
                  <a:lnTo>
                    <a:pt x="392" y="707"/>
                  </a:lnTo>
                  <a:lnTo>
                    <a:pt x="392" y="725"/>
                  </a:lnTo>
                  <a:lnTo>
                    <a:pt x="393" y="720"/>
                  </a:lnTo>
                  <a:lnTo>
                    <a:pt x="393" y="725"/>
                  </a:lnTo>
                  <a:lnTo>
                    <a:pt x="394" y="721"/>
                  </a:lnTo>
                  <a:lnTo>
                    <a:pt x="394" y="725"/>
                  </a:lnTo>
                  <a:lnTo>
                    <a:pt x="395" y="717"/>
                  </a:lnTo>
                  <a:lnTo>
                    <a:pt x="395" y="725"/>
                  </a:lnTo>
                  <a:lnTo>
                    <a:pt x="396" y="716"/>
                  </a:lnTo>
                  <a:lnTo>
                    <a:pt x="396" y="725"/>
                  </a:lnTo>
                  <a:lnTo>
                    <a:pt x="397" y="715"/>
                  </a:lnTo>
                  <a:lnTo>
                    <a:pt x="397" y="725"/>
                  </a:lnTo>
                  <a:lnTo>
                    <a:pt x="398" y="714"/>
                  </a:lnTo>
                  <a:lnTo>
                    <a:pt x="398" y="725"/>
                  </a:lnTo>
                  <a:lnTo>
                    <a:pt x="399" y="725"/>
                  </a:lnTo>
                  <a:lnTo>
                    <a:pt x="399" y="719"/>
                  </a:lnTo>
                  <a:lnTo>
                    <a:pt x="400" y="719"/>
                  </a:lnTo>
                  <a:lnTo>
                    <a:pt x="400" y="725"/>
                  </a:lnTo>
                  <a:lnTo>
                    <a:pt x="401" y="709"/>
                  </a:lnTo>
                  <a:lnTo>
                    <a:pt x="401" y="725"/>
                  </a:lnTo>
                  <a:lnTo>
                    <a:pt x="402" y="717"/>
                  </a:lnTo>
                  <a:lnTo>
                    <a:pt x="402" y="725"/>
                  </a:lnTo>
                  <a:lnTo>
                    <a:pt x="403" y="725"/>
                  </a:lnTo>
                  <a:lnTo>
                    <a:pt x="403" y="720"/>
                  </a:lnTo>
                  <a:lnTo>
                    <a:pt x="404" y="725"/>
                  </a:lnTo>
                  <a:lnTo>
                    <a:pt x="404" y="720"/>
                  </a:lnTo>
                  <a:lnTo>
                    <a:pt x="405" y="720"/>
                  </a:lnTo>
                  <a:lnTo>
                    <a:pt x="405" y="725"/>
                  </a:lnTo>
                  <a:lnTo>
                    <a:pt x="406" y="725"/>
                  </a:lnTo>
                  <a:lnTo>
                    <a:pt x="406" y="717"/>
                  </a:lnTo>
                  <a:lnTo>
                    <a:pt x="407" y="712"/>
                  </a:lnTo>
                  <a:lnTo>
                    <a:pt x="407" y="725"/>
                  </a:lnTo>
                  <a:lnTo>
                    <a:pt x="408" y="718"/>
                  </a:lnTo>
                  <a:lnTo>
                    <a:pt x="408" y="725"/>
                  </a:lnTo>
                  <a:lnTo>
                    <a:pt x="409" y="725"/>
                  </a:lnTo>
                  <a:lnTo>
                    <a:pt x="409" y="720"/>
                  </a:lnTo>
                  <a:lnTo>
                    <a:pt x="410" y="719"/>
                  </a:lnTo>
                  <a:lnTo>
                    <a:pt x="410" y="725"/>
                  </a:lnTo>
                  <a:lnTo>
                    <a:pt x="411" y="725"/>
                  </a:lnTo>
                  <a:lnTo>
                    <a:pt x="411" y="721"/>
                  </a:lnTo>
                  <a:lnTo>
                    <a:pt x="412" y="719"/>
                  </a:lnTo>
                  <a:lnTo>
                    <a:pt x="412" y="725"/>
                  </a:lnTo>
                  <a:lnTo>
                    <a:pt x="413" y="715"/>
                  </a:lnTo>
                  <a:lnTo>
                    <a:pt x="413" y="725"/>
                  </a:lnTo>
                  <a:lnTo>
                    <a:pt x="414" y="715"/>
                  </a:lnTo>
                  <a:lnTo>
                    <a:pt x="414" y="725"/>
                  </a:lnTo>
                  <a:lnTo>
                    <a:pt x="415" y="719"/>
                  </a:lnTo>
                  <a:lnTo>
                    <a:pt x="415" y="725"/>
                  </a:lnTo>
                  <a:lnTo>
                    <a:pt x="416" y="720"/>
                  </a:lnTo>
                  <a:lnTo>
                    <a:pt x="416" y="725"/>
                  </a:lnTo>
                  <a:lnTo>
                    <a:pt x="417" y="715"/>
                  </a:lnTo>
                  <a:lnTo>
                    <a:pt x="417" y="725"/>
                  </a:lnTo>
                  <a:lnTo>
                    <a:pt x="418" y="717"/>
                  </a:lnTo>
                  <a:lnTo>
                    <a:pt x="418" y="725"/>
                  </a:lnTo>
                  <a:lnTo>
                    <a:pt x="419" y="725"/>
                  </a:lnTo>
                  <a:lnTo>
                    <a:pt x="419" y="719"/>
                  </a:lnTo>
                  <a:lnTo>
                    <a:pt x="420" y="713"/>
                  </a:lnTo>
                  <a:lnTo>
                    <a:pt x="420" y="725"/>
                  </a:lnTo>
                  <a:lnTo>
                    <a:pt x="421" y="719"/>
                  </a:lnTo>
                  <a:lnTo>
                    <a:pt x="421" y="725"/>
                  </a:lnTo>
                  <a:lnTo>
                    <a:pt x="422" y="716"/>
                  </a:lnTo>
                  <a:lnTo>
                    <a:pt x="422" y="725"/>
                  </a:lnTo>
                  <a:lnTo>
                    <a:pt x="423" y="717"/>
                  </a:lnTo>
                  <a:lnTo>
                    <a:pt x="423" y="725"/>
                  </a:lnTo>
                  <a:lnTo>
                    <a:pt x="424" y="725"/>
                  </a:lnTo>
                  <a:lnTo>
                    <a:pt x="424" y="719"/>
                  </a:lnTo>
                  <a:lnTo>
                    <a:pt x="425" y="717"/>
                  </a:lnTo>
                  <a:lnTo>
                    <a:pt x="425" y="725"/>
                  </a:lnTo>
                  <a:lnTo>
                    <a:pt x="426" y="717"/>
                  </a:lnTo>
                  <a:lnTo>
                    <a:pt x="426" y="725"/>
                  </a:lnTo>
                  <a:lnTo>
                    <a:pt x="427" y="714"/>
                  </a:lnTo>
                  <a:lnTo>
                    <a:pt x="427" y="725"/>
                  </a:lnTo>
                  <a:lnTo>
                    <a:pt x="428" y="718"/>
                  </a:lnTo>
                  <a:lnTo>
                    <a:pt x="428" y="725"/>
                  </a:lnTo>
                  <a:lnTo>
                    <a:pt x="429" y="720"/>
                  </a:lnTo>
                  <a:lnTo>
                    <a:pt x="429" y="725"/>
                  </a:lnTo>
                  <a:lnTo>
                    <a:pt x="430" y="719"/>
                  </a:lnTo>
                  <a:lnTo>
                    <a:pt x="430" y="725"/>
                  </a:lnTo>
                  <a:lnTo>
                    <a:pt x="431" y="720"/>
                  </a:lnTo>
                  <a:lnTo>
                    <a:pt x="431" y="725"/>
                  </a:lnTo>
                  <a:lnTo>
                    <a:pt x="432" y="725"/>
                  </a:lnTo>
                  <a:lnTo>
                    <a:pt x="432" y="717"/>
                  </a:lnTo>
                  <a:lnTo>
                    <a:pt x="433" y="719"/>
                  </a:lnTo>
                  <a:lnTo>
                    <a:pt x="433" y="725"/>
                  </a:lnTo>
                  <a:lnTo>
                    <a:pt x="434" y="720"/>
                  </a:lnTo>
                  <a:lnTo>
                    <a:pt x="434" y="725"/>
                  </a:lnTo>
                  <a:lnTo>
                    <a:pt x="435" y="720"/>
                  </a:lnTo>
                  <a:lnTo>
                    <a:pt x="435" y="725"/>
                  </a:lnTo>
                  <a:lnTo>
                    <a:pt x="436" y="718"/>
                  </a:lnTo>
                  <a:lnTo>
                    <a:pt x="436" y="725"/>
                  </a:lnTo>
                  <a:lnTo>
                    <a:pt x="437" y="725"/>
                  </a:lnTo>
                  <a:lnTo>
                    <a:pt x="437" y="720"/>
                  </a:lnTo>
                  <a:lnTo>
                    <a:pt x="438" y="719"/>
                  </a:lnTo>
                  <a:lnTo>
                    <a:pt x="438" y="725"/>
                  </a:lnTo>
                  <a:lnTo>
                    <a:pt x="439" y="717"/>
                  </a:lnTo>
                  <a:lnTo>
                    <a:pt x="439" y="725"/>
                  </a:lnTo>
                  <a:lnTo>
                    <a:pt x="440" y="725"/>
                  </a:lnTo>
                  <a:lnTo>
                    <a:pt x="440" y="717"/>
                  </a:lnTo>
                  <a:lnTo>
                    <a:pt x="441" y="720"/>
                  </a:lnTo>
                  <a:lnTo>
                    <a:pt x="441" y="725"/>
                  </a:lnTo>
                  <a:lnTo>
                    <a:pt x="442" y="717"/>
                  </a:lnTo>
                  <a:lnTo>
                    <a:pt x="442" y="725"/>
                  </a:lnTo>
                  <a:lnTo>
                    <a:pt x="443" y="715"/>
                  </a:lnTo>
                  <a:lnTo>
                    <a:pt x="443" y="725"/>
                  </a:lnTo>
                  <a:lnTo>
                    <a:pt x="444" y="715"/>
                  </a:lnTo>
                  <a:lnTo>
                    <a:pt x="444" y="725"/>
                  </a:lnTo>
                  <a:lnTo>
                    <a:pt x="445" y="725"/>
                  </a:lnTo>
                  <a:lnTo>
                    <a:pt x="445" y="699"/>
                  </a:lnTo>
                  <a:lnTo>
                    <a:pt x="446" y="709"/>
                  </a:lnTo>
                  <a:lnTo>
                    <a:pt x="446" y="725"/>
                  </a:lnTo>
                  <a:lnTo>
                    <a:pt x="447" y="725"/>
                  </a:lnTo>
                  <a:lnTo>
                    <a:pt x="447" y="716"/>
                  </a:lnTo>
                  <a:lnTo>
                    <a:pt x="448" y="720"/>
                  </a:lnTo>
                  <a:lnTo>
                    <a:pt x="448" y="725"/>
                  </a:lnTo>
                  <a:lnTo>
                    <a:pt x="449" y="718"/>
                  </a:lnTo>
                  <a:lnTo>
                    <a:pt x="449" y="725"/>
                  </a:lnTo>
                  <a:lnTo>
                    <a:pt x="450" y="718"/>
                  </a:lnTo>
                  <a:lnTo>
                    <a:pt x="450" y="725"/>
                  </a:lnTo>
                  <a:lnTo>
                    <a:pt x="451" y="711"/>
                  </a:lnTo>
                  <a:lnTo>
                    <a:pt x="451" y="725"/>
                  </a:lnTo>
                  <a:lnTo>
                    <a:pt x="452" y="710"/>
                  </a:lnTo>
                  <a:lnTo>
                    <a:pt x="452" y="725"/>
                  </a:lnTo>
                  <a:lnTo>
                    <a:pt x="453" y="719"/>
                  </a:lnTo>
                  <a:lnTo>
                    <a:pt x="453" y="725"/>
                  </a:lnTo>
                  <a:lnTo>
                    <a:pt x="454" y="720"/>
                  </a:lnTo>
                  <a:lnTo>
                    <a:pt x="454" y="725"/>
                  </a:lnTo>
                  <a:lnTo>
                    <a:pt x="455" y="716"/>
                  </a:lnTo>
                  <a:lnTo>
                    <a:pt x="455" y="725"/>
                  </a:lnTo>
                  <a:lnTo>
                    <a:pt x="456" y="719"/>
                  </a:lnTo>
                  <a:lnTo>
                    <a:pt x="456" y="725"/>
                  </a:lnTo>
                  <a:lnTo>
                    <a:pt x="457" y="708"/>
                  </a:lnTo>
                  <a:lnTo>
                    <a:pt x="457" y="725"/>
                  </a:lnTo>
                  <a:lnTo>
                    <a:pt x="458" y="711"/>
                  </a:lnTo>
                  <a:lnTo>
                    <a:pt x="458" y="725"/>
                  </a:lnTo>
                  <a:lnTo>
                    <a:pt x="459" y="719"/>
                  </a:lnTo>
                  <a:lnTo>
                    <a:pt x="459" y="725"/>
                  </a:lnTo>
                  <a:lnTo>
                    <a:pt x="460" y="719"/>
                  </a:lnTo>
                  <a:lnTo>
                    <a:pt x="460" y="725"/>
                  </a:lnTo>
                  <a:lnTo>
                    <a:pt x="461" y="719"/>
                  </a:lnTo>
                  <a:lnTo>
                    <a:pt x="461" y="725"/>
                  </a:lnTo>
                  <a:lnTo>
                    <a:pt x="462" y="717"/>
                  </a:lnTo>
                  <a:lnTo>
                    <a:pt x="462" y="725"/>
                  </a:lnTo>
                  <a:lnTo>
                    <a:pt x="463" y="716"/>
                  </a:lnTo>
                  <a:lnTo>
                    <a:pt x="463" y="725"/>
                  </a:lnTo>
                  <a:lnTo>
                    <a:pt x="464" y="718"/>
                  </a:lnTo>
                  <a:lnTo>
                    <a:pt x="464" y="725"/>
                  </a:lnTo>
                  <a:lnTo>
                    <a:pt x="465" y="722"/>
                  </a:lnTo>
                  <a:lnTo>
                    <a:pt x="465" y="725"/>
                  </a:lnTo>
                  <a:lnTo>
                    <a:pt x="466" y="720"/>
                  </a:lnTo>
                  <a:lnTo>
                    <a:pt x="466" y="725"/>
                  </a:lnTo>
                  <a:lnTo>
                    <a:pt x="467" y="722"/>
                  </a:lnTo>
                  <a:lnTo>
                    <a:pt x="467" y="725"/>
                  </a:lnTo>
                  <a:lnTo>
                    <a:pt x="468" y="715"/>
                  </a:lnTo>
                  <a:lnTo>
                    <a:pt x="468" y="725"/>
                  </a:lnTo>
                  <a:lnTo>
                    <a:pt x="469" y="721"/>
                  </a:lnTo>
                  <a:lnTo>
                    <a:pt x="469" y="725"/>
                  </a:lnTo>
                  <a:lnTo>
                    <a:pt x="470" y="725"/>
                  </a:lnTo>
                  <a:lnTo>
                    <a:pt x="470" y="717"/>
                  </a:lnTo>
                  <a:lnTo>
                    <a:pt x="471" y="719"/>
                  </a:lnTo>
                  <a:lnTo>
                    <a:pt x="471" y="725"/>
                  </a:lnTo>
                  <a:lnTo>
                    <a:pt x="472" y="718"/>
                  </a:lnTo>
                  <a:lnTo>
                    <a:pt x="472" y="725"/>
                  </a:lnTo>
                  <a:lnTo>
                    <a:pt x="473" y="725"/>
                  </a:lnTo>
                  <a:lnTo>
                    <a:pt x="473" y="717"/>
                  </a:lnTo>
                  <a:lnTo>
                    <a:pt x="474" y="720"/>
                  </a:lnTo>
                  <a:lnTo>
                    <a:pt x="474" y="725"/>
                  </a:lnTo>
                  <a:lnTo>
                    <a:pt x="475" y="720"/>
                  </a:lnTo>
                  <a:lnTo>
                    <a:pt x="475" y="725"/>
                  </a:lnTo>
                  <a:lnTo>
                    <a:pt x="476" y="725"/>
                  </a:lnTo>
                  <a:lnTo>
                    <a:pt x="476" y="721"/>
                  </a:lnTo>
                  <a:lnTo>
                    <a:pt x="477" y="721"/>
                  </a:lnTo>
                  <a:lnTo>
                    <a:pt x="477" y="725"/>
                  </a:lnTo>
                  <a:lnTo>
                    <a:pt x="478" y="717"/>
                  </a:lnTo>
                  <a:lnTo>
                    <a:pt x="478" y="725"/>
                  </a:lnTo>
                  <a:lnTo>
                    <a:pt x="479" y="719"/>
                  </a:lnTo>
                  <a:lnTo>
                    <a:pt x="479" y="725"/>
                  </a:lnTo>
                  <a:lnTo>
                    <a:pt x="480" y="725"/>
                  </a:lnTo>
                  <a:lnTo>
                    <a:pt x="480" y="719"/>
                  </a:lnTo>
                  <a:lnTo>
                    <a:pt x="481" y="720"/>
                  </a:lnTo>
                  <a:lnTo>
                    <a:pt x="481" y="725"/>
                  </a:lnTo>
                  <a:lnTo>
                    <a:pt x="482" y="719"/>
                  </a:lnTo>
                  <a:lnTo>
                    <a:pt x="482" y="725"/>
                  </a:lnTo>
                  <a:lnTo>
                    <a:pt x="483" y="721"/>
                  </a:lnTo>
                  <a:lnTo>
                    <a:pt x="483" y="725"/>
                  </a:lnTo>
                  <a:lnTo>
                    <a:pt x="484" y="718"/>
                  </a:lnTo>
                  <a:lnTo>
                    <a:pt x="484" y="725"/>
                  </a:lnTo>
                  <a:lnTo>
                    <a:pt x="485" y="715"/>
                  </a:lnTo>
                  <a:lnTo>
                    <a:pt x="485" y="725"/>
                  </a:lnTo>
                  <a:lnTo>
                    <a:pt x="486" y="710"/>
                  </a:lnTo>
                  <a:lnTo>
                    <a:pt x="486" y="725"/>
                  </a:lnTo>
                  <a:lnTo>
                    <a:pt x="487" y="713"/>
                  </a:lnTo>
                  <a:lnTo>
                    <a:pt x="487" y="725"/>
                  </a:lnTo>
                  <a:lnTo>
                    <a:pt x="488" y="720"/>
                  </a:lnTo>
                  <a:lnTo>
                    <a:pt x="488" y="725"/>
                  </a:lnTo>
                  <a:lnTo>
                    <a:pt x="489" y="725"/>
                  </a:lnTo>
                  <a:lnTo>
                    <a:pt x="489" y="719"/>
                  </a:lnTo>
                  <a:lnTo>
                    <a:pt x="490" y="715"/>
                  </a:lnTo>
                  <a:lnTo>
                    <a:pt x="490" y="725"/>
                  </a:lnTo>
                  <a:lnTo>
                    <a:pt x="491" y="725"/>
                  </a:lnTo>
                  <a:lnTo>
                    <a:pt x="491" y="705"/>
                  </a:lnTo>
                  <a:lnTo>
                    <a:pt x="492" y="712"/>
                  </a:lnTo>
                  <a:lnTo>
                    <a:pt x="492" y="725"/>
                  </a:lnTo>
                  <a:lnTo>
                    <a:pt x="493" y="717"/>
                  </a:lnTo>
                  <a:lnTo>
                    <a:pt x="493" y="725"/>
                  </a:lnTo>
                  <a:lnTo>
                    <a:pt x="494" y="719"/>
                  </a:lnTo>
                  <a:lnTo>
                    <a:pt x="494" y="725"/>
                  </a:lnTo>
                  <a:lnTo>
                    <a:pt x="495" y="716"/>
                  </a:lnTo>
                  <a:lnTo>
                    <a:pt x="495" y="725"/>
                  </a:lnTo>
                  <a:lnTo>
                    <a:pt x="496" y="714"/>
                  </a:lnTo>
                  <a:lnTo>
                    <a:pt x="496" y="725"/>
                  </a:lnTo>
                  <a:lnTo>
                    <a:pt x="497" y="710"/>
                  </a:lnTo>
                  <a:lnTo>
                    <a:pt x="497" y="725"/>
                  </a:lnTo>
                  <a:lnTo>
                    <a:pt x="498" y="714"/>
                  </a:lnTo>
                  <a:lnTo>
                    <a:pt x="498" y="725"/>
                  </a:lnTo>
                  <a:lnTo>
                    <a:pt x="499" y="725"/>
                  </a:lnTo>
                  <a:lnTo>
                    <a:pt x="499" y="718"/>
                  </a:lnTo>
                  <a:lnTo>
                    <a:pt x="500" y="717"/>
                  </a:lnTo>
                  <a:lnTo>
                    <a:pt x="500" y="725"/>
                  </a:lnTo>
                  <a:lnTo>
                    <a:pt x="501" y="710"/>
                  </a:lnTo>
                  <a:lnTo>
                    <a:pt x="501" y="725"/>
                  </a:lnTo>
                  <a:lnTo>
                    <a:pt x="502" y="725"/>
                  </a:lnTo>
                  <a:lnTo>
                    <a:pt x="502" y="714"/>
                  </a:lnTo>
                  <a:lnTo>
                    <a:pt x="503" y="725"/>
                  </a:lnTo>
                  <a:lnTo>
                    <a:pt x="503" y="715"/>
                  </a:lnTo>
                  <a:lnTo>
                    <a:pt x="504" y="714"/>
                  </a:lnTo>
                  <a:lnTo>
                    <a:pt x="504" y="725"/>
                  </a:lnTo>
                  <a:lnTo>
                    <a:pt x="505" y="709"/>
                  </a:lnTo>
                  <a:lnTo>
                    <a:pt x="505" y="725"/>
                  </a:lnTo>
                  <a:lnTo>
                    <a:pt x="506" y="708"/>
                  </a:lnTo>
                  <a:lnTo>
                    <a:pt x="506" y="725"/>
                  </a:lnTo>
                  <a:lnTo>
                    <a:pt x="507" y="725"/>
                  </a:lnTo>
                  <a:lnTo>
                    <a:pt x="507" y="693"/>
                  </a:lnTo>
                  <a:lnTo>
                    <a:pt x="508" y="715"/>
                  </a:lnTo>
                  <a:lnTo>
                    <a:pt x="508" y="725"/>
                  </a:lnTo>
                  <a:lnTo>
                    <a:pt x="509" y="718"/>
                  </a:lnTo>
                  <a:lnTo>
                    <a:pt x="509" y="725"/>
                  </a:lnTo>
                  <a:lnTo>
                    <a:pt x="510" y="725"/>
                  </a:lnTo>
                  <a:lnTo>
                    <a:pt x="510" y="712"/>
                  </a:lnTo>
                  <a:lnTo>
                    <a:pt x="511" y="725"/>
                  </a:lnTo>
                  <a:lnTo>
                    <a:pt x="511" y="710"/>
                  </a:lnTo>
                  <a:lnTo>
                    <a:pt x="512" y="693"/>
                  </a:lnTo>
                  <a:lnTo>
                    <a:pt x="512" y="725"/>
                  </a:lnTo>
                  <a:lnTo>
                    <a:pt x="513" y="709"/>
                  </a:lnTo>
                  <a:lnTo>
                    <a:pt x="513" y="725"/>
                  </a:lnTo>
                  <a:lnTo>
                    <a:pt x="514" y="725"/>
                  </a:lnTo>
                  <a:lnTo>
                    <a:pt x="514" y="718"/>
                  </a:lnTo>
                  <a:lnTo>
                    <a:pt x="515" y="725"/>
                  </a:lnTo>
                  <a:lnTo>
                    <a:pt x="515" y="716"/>
                  </a:lnTo>
                  <a:lnTo>
                    <a:pt x="516" y="689"/>
                  </a:lnTo>
                  <a:lnTo>
                    <a:pt x="516" y="725"/>
                  </a:lnTo>
                  <a:lnTo>
                    <a:pt x="517" y="663"/>
                  </a:lnTo>
                  <a:lnTo>
                    <a:pt x="517" y="725"/>
                  </a:lnTo>
                  <a:lnTo>
                    <a:pt x="518" y="690"/>
                  </a:lnTo>
                  <a:lnTo>
                    <a:pt x="518" y="725"/>
                  </a:lnTo>
                  <a:lnTo>
                    <a:pt x="519" y="725"/>
                  </a:lnTo>
                  <a:lnTo>
                    <a:pt x="519" y="711"/>
                  </a:lnTo>
                  <a:lnTo>
                    <a:pt x="520" y="711"/>
                  </a:lnTo>
                  <a:lnTo>
                    <a:pt x="520" y="725"/>
                  </a:lnTo>
                  <a:lnTo>
                    <a:pt x="521" y="589"/>
                  </a:lnTo>
                  <a:lnTo>
                    <a:pt x="521" y="725"/>
                  </a:lnTo>
                  <a:lnTo>
                    <a:pt x="522" y="0"/>
                  </a:lnTo>
                  <a:lnTo>
                    <a:pt x="522" y="725"/>
                  </a:lnTo>
                  <a:lnTo>
                    <a:pt x="523" y="725"/>
                  </a:lnTo>
                  <a:lnTo>
                    <a:pt x="523" y="432"/>
                  </a:lnTo>
                  <a:lnTo>
                    <a:pt x="524" y="574"/>
                  </a:lnTo>
                  <a:lnTo>
                    <a:pt x="524" y="725"/>
                  </a:lnTo>
                  <a:lnTo>
                    <a:pt x="525" y="709"/>
                  </a:lnTo>
                  <a:lnTo>
                    <a:pt x="525" y="725"/>
                  </a:lnTo>
                  <a:lnTo>
                    <a:pt x="526" y="605"/>
                  </a:lnTo>
                  <a:lnTo>
                    <a:pt x="526" y="725"/>
                  </a:lnTo>
                  <a:lnTo>
                    <a:pt x="527" y="725"/>
                  </a:lnTo>
                  <a:lnTo>
                    <a:pt x="527" y="309"/>
                  </a:lnTo>
                  <a:lnTo>
                    <a:pt x="528" y="349"/>
                  </a:lnTo>
                  <a:lnTo>
                    <a:pt x="528" y="725"/>
                  </a:lnTo>
                  <a:lnTo>
                    <a:pt x="529" y="630"/>
                  </a:lnTo>
                  <a:lnTo>
                    <a:pt x="529" y="725"/>
                  </a:lnTo>
                  <a:lnTo>
                    <a:pt x="530" y="700"/>
                  </a:lnTo>
                  <a:lnTo>
                    <a:pt x="530" y="725"/>
                  </a:lnTo>
                  <a:lnTo>
                    <a:pt x="531" y="709"/>
                  </a:lnTo>
                  <a:lnTo>
                    <a:pt x="531" y="725"/>
                  </a:lnTo>
                  <a:lnTo>
                    <a:pt x="532" y="332"/>
                  </a:lnTo>
                  <a:lnTo>
                    <a:pt x="532" y="725"/>
                  </a:lnTo>
                  <a:lnTo>
                    <a:pt x="533" y="287"/>
                  </a:lnTo>
                  <a:lnTo>
                    <a:pt x="533" y="725"/>
                  </a:lnTo>
                  <a:lnTo>
                    <a:pt x="534" y="725"/>
                  </a:lnTo>
                  <a:lnTo>
                    <a:pt x="534" y="608"/>
                  </a:lnTo>
                  <a:lnTo>
                    <a:pt x="535" y="670"/>
                  </a:lnTo>
                  <a:lnTo>
                    <a:pt x="535" y="725"/>
                  </a:lnTo>
                  <a:lnTo>
                    <a:pt x="536" y="716"/>
                  </a:lnTo>
                  <a:lnTo>
                    <a:pt x="536" y="725"/>
                  </a:lnTo>
                  <a:lnTo>
                    <a:pt x="537" y="255"/>
                  </a:lnTo>
                  <a:lnTo>
                    <a:pt x="537" y="725"/>
                  </a:lnTo>
                  <a:lnTo>
                    <a:pt x="538" y="725"/>
                  </a:lnTo>
                  <a:lnTo>
                    <a:pt x="538" y="467"/>
                  </a:lnTo>
                  <a:lnTo>
                    <a:pt x="539" y="599"/>
                  </a:lnTo>
                  <a:lnTo>
                    <a:pt x="539" y="725"/>
                  </a:lnTo>
                  <a:lnTo>
                    <a:pt x="540" y="692"/>
                  </a:lnTo>
                  <a:lnTo>
                    <a:pt x="540" y="725"/>
                  </a:lnTo>
                  <a:lnTo>
                    <a:pt x="541" y="718"/>
                  </a:lnTo>
                  <a:lnTo>
                    <a:pt x="541" y="725"/>
                  </a:lnTo>
                  <a:lnTo>
                    <a:pt x="542" y="725"/>
                  </a:lnTo>
                  <a:lnTo>
                    <a:pt x="542" y="671"/>
                  </a:lnTo>
                  <a:lnTo>
                    <a:pt x="543" y="648"/>
                  </a:lnTo>
                  <a:lnTo>
                    <a:pt x="543" y="725"/>
                  </a:lnTo>
                  <a:lnTo>
                    <a:pt x="544" y="692"/>
                  </a:lnTo>
                  <a:lnTo>
                    <a:pt x="544" y="725"/>
                  </a:lnTo>
                  <a:lnTo>
                    <a:pt x="545" y="704"/>
                  </a:lnTo>
                  <a:lnTo>
                    <a:pt x="545" y="725"/>
                  </a:lnTo>
                  <a:lnTo>
                    <a:pt x="546" y="725"/>
                  </a:lnTo>
                  <a:lnTo>
                    <a:pt x="546" y="717"/>
                  </a:lnTo>
                  <a:lnTo>
                    <a:pt x="547" y="695"/>
                  </a:lnTo>
                  <a:lnTo>
                    <a:pt x="547" y="725"/>
                  </a:lnTo>
                  <a:lnTo>
                    <a:pt x="548" y="694"/>
                  </a:lnTo>
                  <a:lnTo>
                    <a:pt x="548" y="725"/>
                  </a:lnTo>
                  <a:lnTo>
                    <a:pt x="549" y="725"/>
                  </a:lnTo>
                  <a:lnTo>
                    <a:pt x="549" y="677"/>
                  </a:lnTo>
                  <a:lnTo>
                    <a:pt x="550" y="710"/>
                  </a:lnTo>
                  <a:lnTo>
                    <a:pt x="550" y="725"/>
                  </a:lnTo>
                  <a:lnTo>
                    <a:pt x="551" y="719"/>
                  </a:lnTo>
                  <a:lnTo>
                    <a:pt x="551" y="725"/>
                  </a:lnTo>
                  <a:lnTo>
                    <a:pt x="552" y="715"/>
                  </a:lnTo>
                  <a:lnTo>
                    <a:pt x="552" y="725"/>
                  </a:lnTo>
                  <a:lnTo>
                    <a:pt x="553" y="707"/>
                  </a:lnTo>
                  <a:lnTo>
                    <a:pt x="553" y="725"/>
                  </a:lnTo>
                  <a:lnTo>
                    <a:pt x="554" y="701"/>
                  </a:lnTo>
                  <a:lnTo>
                    <a:pt x="554" y="725"/>
                  </a:lnTo>
                  <a:lnTo>
                    <a:pt x="555" y="712"/>
                  </a:lnTo>
                  <a:lnTo>
                    <a:pt x="555" y="725"/>
                  </a:lnTo>
                  <a:lnTo>
                    <a:pt x="556" y="719"/>
                  </a:lnTo>
                  <a:lnTo>
                    <a:pt x="556" y="725"/>
                  </a:lnTo>
                  <a:lnTo>
                    <a:pt x="557" y="718"/>
                  </a:lnTo>
                  <a:lnTo>
                    <a:pt x="557" y="725"/>
                  </a:lnTo>
                  <a:lnTo>
                    <a:pt x="558" y="710"/>
                  </a:lnTo>
                  <a:lnTo>
                    <a:pt x="558" y="725"/>
                  </a:lnTo>
                  <a:lnTo>
                    <a:pt x="559" y="710"/>
                  </a:lnTo>
                  <a:lnTo>
                    <a:pt x="559" y="725"/>
                  </a:lnTo>
                  <a:lnTo>
                    <a:pt x="560" y="716"/>
                  </a:lnTo>
                  <a:lnTo>
                    <a:pt x="560" y="725"/>
                  </a:lnTo>
                  <a:lnTo>
                    <a:pt x="561" y="720"/>
                  </a:lnTo>
                  <a:lnTo>
                    <a:pt x="561" y="725"/>
                  </a:lnTo>
                  <a:lnTo>
                    <a:pt x="562" y="725"/>
                  </a:lnTo>
                  <a:lnTo>
                    <a:pt x="562" y="719"/>
                  </a:lnTo>
                  <a:lnTo>
                    <a:pt x="563" y="714"/>
                  </a:lnTo>
                  <a:lnTo>
                    <a:pt x="563" y="725"/>
                  </a:lnTo>
                  <a:lnTo>
                    <a:pt x="564" y="713"/>
                  </a:lnTo>
                  <a:lnTo>
                    <a:pt x="564" y="725"/>
                  </a:lnTo>
                  <a:lnTo>
                    <a:pt x="565" y="725"/>
                  </a:lnTo>
                  <a:lnTo>
                    <a:pt x="565" y="713"/>
                  </a:lnTo>
                  <a:lnTo>
                    <a:pt x="566" y="720"/>
                  </a:lnTo>
                  <a:lnTo>
                    <a:pt x="566" y="725"/>
                  </a:lnTo>
                  <a:lnTo>
                    <a:pt x="567" y="718"/>
                  </a:lnTo>
                  <a:lnTo>
                    <a:pt x="567" y="725"/>
                  </a:lnTo>
                  <a:lnTo>
                    <a:pt x="568" y="713"/>
                  </a:lnTo>
                  <a:lnTo>
                    <a:pt x="568" y="725"/>
                  </a:lnTo>
                  <a:lnTo>
                    <a:pt x="569" y="725"/>
                  </a:lnTo>
                  <a:lnTo>
                    <a:pt x="569" y="715"/>
                  </a:lnTo>
                  <a:lnTo>
                    <a:pt x="570" y="712"/>
                  </a:lnTo>
                  <a:lnTo>
                    <a:pt x="570" y="725"/>
                  </a:lnTo>
                  <a:lnTo>
                    <a:pt x="571" y="715"/>
                  </a:lnTo>
                  <a:lnTo>
                    <a:pt x="571" y="725"/>
                  </a:lnTo>
                  <a:lnTo>
                    <a:pt x="572" y="719"/>
                  </a:lnTo>
                  <a:lnTo>
                    <a:pt x="572" y="725"/>
                  </a:lnTo>
                  <a:lnTo>
                    <a:pt x="573" y="725"/>
                  </a:lnTo>
                  <a:lnTo>
                    <a:pt x="573" y="717"/>
                  </a:lnTo>
                  <a:lnTo>
                    <a:pt x="574" y="716"/>
                  </a:lnTo>
                  <a:lnTo>
                    <a:pt x="574" y="725"/>
                  </a:lnTo>
                  <a:lnTo>
                    <a:pt x="575" y="725"/>
                  </a:lnTo>
                  <a:lnTo>
                    <a:pt x="575" y="717"/>
                  </a:lnTo>
                  <a:lnTo>
                    <a:pt x="576" y="718"/>
                  </a:lnTo>
                  <a:lnTo>
                    <a:pt x="576" y="725"/>
                  </a:lnTo>
                  <a:lnTo>
                    <a:pt x="577" y="721"/>
                  </a:lnTo>
                  <a:lnTo>
                    <a:pt x="577" y="725"/>
                  </a:lnTo>
                  <a:lnTo>
                    <a:pt x="578" y="721"/>
                  </a:lnTo>
                  <a:lnTo>
                    <a:pt x="578" y="725"/>
                  </a:lnTo>
                  <a:lnTo>
                    <a:pt x="579" y="717"/>
                  </a:lnTo>
                  <a:lnTo>
                    <a:pt x="579" y="725"/>
                  </a:lnTo>
                  <a:lnTo>
                    <a:pt x="580" y="719"/>
                  </a:lnTo>
                  <a:lnTo>
                    <a:pt x="580" y="725"/>
                  </a:lnTo>
                  <a:lnTo>
                    <a:pt x="581" y="718"/>
                  </a:lnTo>
                  <a:lnTo>
                    <a:pt x="581" y="725"/>
                  </a:lnTo>
                  <a:lnTo>
                    <a:pt x="582" y="725"/>
                  </a:lnTo>
                  <a:lnTo>
                    <a:pt x="582" y="719"/>
                  </a:lnTo>
                  <a:lnTo>
                    <a:pt x="583" y="717"/>
                  </a:lnTo>
                  <a:lnTo>
                    <a:pt x="583" y="725"/>
                  </a:lnTo>
                  <a:lnTo>
                    <a:pt x="584" y="719"/>
                  </a:lnTo>
                  <a:lnTo>
                    <a:pt x="584" y="725"/>
                  </a:lnTo>
                  <a:lnTo>
                    <a:pt x="585" y="725"/>
                  </a:lnTo>
                  <a:lnTo>
                    <a:pt x="585" y="712"/>
                  </a:lnTo>
                  <a:lnTo>
                    <a:pt x="586" y="716"/>
                  </a:lnTo>
                  <a:lnTo>
                    <a:pt x="586" y="725"/>
                  </a:lnTo>
                  <a:lnTo>
                    <a:pt x="587" y="720"/>
                  </a:lnTo>
                  <a:lnTo>
                    <a:pt x="587" y="725"/>
                  </a:lnTo>
                  <a:lnTo>
                    <a:pt x="588" y="718"/>
                  </a:lnTo>
                  <a:lnTo>
                    <a:pt x="588" y="725"/>
                  </a:lnTo>
                  <a:lnTo>
                    <a:pt x="589" y="725"/>
                  </a:lnTo>
                  <a:lnTo>
                    <a:pt x="589" y="720"/>
                  </a:lnTo>
                  <a:lnTo>
                    <a:pt x="590" y="718"/>
                  </a:lnTo>
                  <a:lnTo>
                    <a:pt x="590" y="725"/>
                  </a:lnTo>
                  <a:lnTo>
                    <a:pt x="591" y="720"/>
                  </a:lnTo>
                  <a:lnTo>
                    <a:pt x="591" y="725"/>
                  </a:lnTo>
                  <a:lnTo>
                    <a:pt x="592" y="717"/>
                  </a:lnTo>
                  <a:lnTo>
                    <a:pt x="592" y="725"/>
                  </a:lnTo>
                  <a:lnTo>
                    <a:pt x="593" y="720"/>
                  </a:lnTo>
                  <a:lnTo>
                    <a:pt x="593" y="725"/>
                  </a:lnTo>
                  <a:lnTo>
                    <a:pt x="594" y="719"/>
                  </a:lnTo>
                  <a:lnTo>
                    <a:pt x="594" y="725"/>
                  </a:lnTo>
                  <a:lnTo>
                    <a:pt x="595" y="712"/>
                  </a:lnTo>
                  <a:lnTo>
                    <a:pt x="595" y="725"/>
                  </a:lnTo>
                  <a:lnTo>
                    <a:pt x="596" y="721"/>
                  </a:lnTo>
                  <a:lnTo>
                    <a:pt x="596" y="725"/>
                  </a:lnTo>
                  <a:lnTo>
                    <a:pt x="597" y="720"/>
                  </a:lnTo>
                  <a:lnTo>
                    <a:pt x="597" y="725"/>
                  </a:lnTo>
                  <a:lnTo>
                    <a:pt x="598" y="718"/>
                  </a:lnTo>
                  <a:lnTo>
                    <a:pt x="598" y="725"/>
                  </a:lnTo>
                  <a:lnTo>
                    <a:pt x="599" y="715"/>
                  </a:lnTo>
                  <a:lnTo>
                    <a:pt x="599" y="725"/>
                  </a:lnTo>
                  <a:lnTo>
                    <a:pt x="600" y="718"/>
                  </a:lnTo>
                  <a:lnTo>
                    <a:pt x="600" y="725"/>
                  </a:lnTo>
                  <a:lnTo>
                    <a:pt x="601" y="720"/>
                  </a:lnTo>
                  <a:lnTo>
                    <a:pt x="601" y="725"/>
                  </a:lnTo>
                  <a:lnTo>
                    <a:pt x="602" y="717"/>
                  </a:lnTo>
                  <a:lnTo>
                    <a:pt x="602" y="725"/>
                  </a:lnTo>
                  <a:lnTo>
                    <a:pt x="603" y="719"/>
                  </a:lnTo>
                  <a:lnTo>
                    <a:pt x="603" y="725"/>
                  </a:lnTo>
                  <a:lnTo>
                    <a:pt x="604" y="716"/>
                  </a:lnTo>
                  <a:lnTo>
                    <a:pt x="604" y="725"/>
                  </a:lnTo>
                  <a:lnTo>
                    <a:pt x="605" y="714"/>
                  </a:lnTo>
                  <a:lnTo>
                    <a:pt x="605" y="725"/>
                  </a:lnTo>
                  <a:lnTo>
                    <a:pt x="606" y="717"/>
                  </a:lnTo>
                  <a:lnTo>
                    <a:pt x="606" y="725"/>
                  </a:lnTo>
                  <a:lnTo>
                    <a:pt x="607" y="718"/>
                  </a:lnTo>
                  <a:lnTo>
                    <a:pt x="607" y="725"/>
                  </a:lnTo>
                  <a:lnTo>
                    <a:pt x="608" y="725"/>
                  </a:lnTo>
                  <a:lnTo>
                    <a:pt x="608" y="721"/>
                  </a:lnTo>
                  <a:lnTo>
                    <a:pt x="609" y="719"/>
                  </a:lnTo>
                  <a:lnTo>
                    <a:pt x="609" y="725"/>
                  </a:lnTo>
                  <a:lnTo>
                    <a:pt x="610" y="720"/>
                  </a:lnTo>
                  <a:lnTo>
                    <a:pt x="610" y="725"/>
                  </a:lnTo>
                  <a:lnTo>
                    <a:pt x="611" y="719"/>
                  </a:lnTo>
                  <a:lnTo>
                    <a:pt x="611" y="725"/>
                  </a:lnTo>
                  <a:lnTo>
                    <a:pt x="612" y="720"/>
                  </a:lnTo>
                  <a:lnTo>
                    <a:pt x="612" y="725"/>
                  </a:lnTo>
                  <a:lnTo>
                    <a:pt x="613" y="719"/>
                  </a:lnTo>
                  <a:lnTo>
                    <a:pt x="613" y="725"/>
                  </a:lnTo>
                  <a:lnTo>
                    <a:pt x="614" y="717"/>
                  </a:lnTo>
                  <a:lnTo>
                    <a:pt x="614" y="725"/>
                  </a:lnTo>
                  <a:lnTo>
                    <a:pt x="615" y="719"/>
                  </a:lnTo>
                  <a:lnTo>
                    <a:pt x="615" y="725"/>
                  </a:lnTo>
                  <a:lnTo>
                    <a:pt x="616" y="725"/>
                  </a:lnTo>
                  <a:lnTo>
                    <a:pt x="616" y="718"/>
                  </a:lnTo>
                  <a:lnTo>
                    <a:pt x="617" y="714"/>
                  </a:lnTo>
                  <a:lnTo>
                    <a:pt x="617" y="725"/>
                  </a:lnTo>
                  <a:lnTo>
                    <a:pt x="618" y="718"/>
                  </a:lnTo>
                  <a:lnTo>
                    <a:pt x="618" y="725"/>
                  </a:lnTo>
                  <a:lnTo>
                    <a:pt x="619" y="715"/>
                  </a:lnTo>
                  <a:lnTo>
                    <a:pt x="619" y="725"/>
                  </a:lnTo>
                  <a:lnTo>
                    <a:pt x="620" y="719"/>
                  </a:lnTo>
                  <a:lnTo>
                    <a:pt x="620" y="725"/>
                  </a:lnTo>
                  <a:lnTo>
                    <a:pt x="621" y="725"/>
                  </a:lnTo>
                  <a:lnTo>
                    <a:pt x="621" y="721"/>
                  </a:lnTo>
                  <a:lnTo>
                    <a:pt x="622" y="718"/>
                  </a:lnTo>
                  <a:lnTo>
                    <a:pt x="622" y="725"/>
                  </a:lnTo>
                  <a:lnTo>
                    <a:pt x="623" y="719"/>
                  </a:lnTo>
                  <a:lnTo>
                    <a:pt x="623" y="725"/>
                  </a:lnTo>
                  <a:lnTo>
                    <a:pt x="624" y="720"/>
                  </a:lnTo>
                  <a:lnTo>
                    <a:pt x="624" y="725"/>
                  </a:lnTo>
                  <a:lnTo>
                    <a:pt x="625" y="720"/>
                  </a:lnTo>
                  <a:lnTo>
                    <a:pt x="625" y="725"/>
                  </a:lnTo>
                  <a:lnTo>
                    <a:pt x="626" y="720"/>
                  </a:lnTo>
                  <a:lnTo>
                    <a:pt x="626" y="725"/>
                  </a:lnTo>
                  <a:lnTo>
                    <a:pt x="627" y="721"/>
                  </a:lnTo>
                  <a:lnTo>
                    <a:pt x="627" y="725"/>
                  </a:lnTo>
                  <a:lnTo>
                    <a:pt x="628" y="722"/>
                  </a:lnTo>
                  <a:lnTo>
                    <a:pt x="628" y="725"/>
                  </a:lnTo>
                  <a:lnTo>
                    <a:pt x="629" y="725"/>
                  </a:lnTo>
                  <a:lnTo>
                    <a:pt x="629" y="718"/>
                  </a:lnTo>
                  <a:lnTo>
                    <a:pt x="630" y="717"/>
                  </a:lnTo>
                  <a:lnTo>
                    <a:pt x="630" y="725"/>
                  </a:lnTo>
                  <a:lnTo>
                    <a:pt x="631" y="721"/>
                  </a:lnTo>
                  <a:lnTo>
                    <a:pt x="631" y="725"/>
                  </a:lnTo>
                  <a:lnTo>
                    <a:pt x="632" y="722"/>
                  </a:lnTo>
                  <a:lnTo>
                    <a:pt x="632" y="725"/>
                  </a:lnTo>
                  <a:lnTo>
                    <a:pt x="633" y="720"/>
                  </a:lnTo>
                  <a:lnTo>
                    <a:pt x="633" y="725"/>
                  </a:lnTo>
                  <a:lnTo>
                    <a:pt x="634" y="717"/>
                  </a:lnTo>
                  <a:lnTo>
                    <a:pt x="634" y="725"/>
                  </a:lnTo>
                  <a:lnTo>
                    <a:pt x="635" y="725"/>
                  </a:lnTo>
                  <a:lnTo>
                    <a:pt x="635" y="721"/>
                  </a:lnTo>
                  <a:lnTo>
                    <a:pt x="636" y="721"/>
                  </a:lnTo>
                  <a:lnTo>
                    <a:pt x="636" y="725"/>
                  </a:lnTo>
                  <a:lnTo>
                    <a:pt x="637" y="721"/>
                  </a:lnTo>
                  <a:lnTo>
                    <a:pt x="637" y="725"/>
                  </a:lnTo>
                  <a:lnTo>
                    <a:pt x="638" y="719"/>
                  </a:lnTo>
                  <a:lnTo>
                    <a:pt x="638" y="725"/>
                  </a:lnTo>
                  <a:lnTo>
                    <a:pt x="639" y="721"/>
                  </a:lnTo>
                  <a:lnTo>
                    <a:pt x="639" y="725"/>
                  </a:lnTo>
                  <a:lnTo>
                    <a:pt x="640" y="725"/>
                  </a:lnTo>
                  <a:lnTo>
                    <a:pt x="640" y="718"/>
                  </a:lnTo>
                  <a:lnTo>
                    <a:pt x="641" y="720"/>
                  </a:lnTo>
                  <a:lnTo>
                    <a:pt x="641" y="725"/>
                  </a:lnTo>
                  <a:lnTo>
                    <a:pt x="642" y="720"/>
                  </a:lnTo>
                  <a:lnTo>
                    <a:pt x="642" y="725"/>
                  </a:lnTo>
                  <a:lnTo>
                    <a:pt x="643" y="722"/>
                  </a:lnTo>
                  <a:lnTo>
                    <a:pt x="643" y="725"/>
                  </a:lnTo>
                  <a:lnTo>
                    <a:pt x="644" y="721"/>
                  </a:lnTo>
                  <a:lnTo>
                    <a:pt x="644" y="725"/>
                  </a:lnTo>
                  <a:lnTo>
                    <a:pt x="645" y="723"/>
                  </a:lnTo>
                  <a:lnTo>
                    <a:pt x="645" y="725"/>
                  </a:lnTo>
                  <a:lnTo>
                    <a:pt x="646" y="722"/>
                  </a:lnTo>
                  <a:lnTo>
                    <a:pt x="646" y="725"/>
                  </a:lnTo>
                  <a:lnTo>
                    <a:pt x="647" y="723"/>
                  </a:lnTo>
                  <a:lnTo>
                    <a:pt x="647" y="725"/>
                  </a:lnTo>
                  <a:lnTo>
                    <a:pt x="648" y="719"/>
                  </a:lnTo>
                  <a:lnTo>
                    <a:pt x="648" y="725"/>
                  </a:lnTo>
                  <a:lnTo>
                    <a:pt x="649" y="722"/>
                  </a:lnTo>
                  <a:lnTo>
                    <a:pt x="649" y="725"/>
                  </a:lnTo>
                  <a:lnTo>
                    <a:pt x="650" y="721"/>
                  </a:lnTo>
                  <a:lnTo>
                    <a:pt x="650" y="725"/>
                  </a:lnTo>
                  <a:lnTo>
                    <a:pt x="651" y="721"/>
                  </a:lnTo>
                  <a:lnTo>
                    <a:pt x="651" y="725"/>
                  </a:lnTo>
                  <a:lnTo>
                    <a:pt x="652" y="718"/>
                  </a:lnTo>
                  <a:lnTo>
                    <a:pt x="652" y="725"/>
                  </a:lnTo>
                  <a:lnTo>
                    <a:pt x="653" y="720"/>
                  </a:lnTo>
                  <a:lnTo>
                    <a:pt x="653" y="725"/>
                  </a:lnTo>
                  <a:lnTo>
                    <a:pt x="654" y="721"/>
                  </a:lnTo>
                  <a:lnTo>
                    <a:pt x="654" y="725"/>
                  </a:lnTo>
                  <a:lnTo>
                    <a:pt x="655" y="721"/>
                  </a:lnTo>
                  <a:lnTo>
                    <a:pt x="655" y="725"/>
                  </a:lnTo>
                  <a:lnTo>
                    <a:pt x="656" y="722"/>
                  </a:lnTo>
                  <a:lnTo>
                    <a:pt x="656" y="725"/>
                  </a:lnTo>
                  <a:lnTo>
                    <a:pt x="657" y="720"/>
                  </a:lnTo>
                  <a:lnTo>
                    <a:pt x="657" y="725"/>
                  </a:lnTo>
                  <a:lnTo>
                    <a:pt x="658" y="720"/>
                  </a:lnTo>
                  <a:lnTo>
                    <a:pt x="658" y="725"/>
                  </a:lnTo>
                  <a:lnTo>
                    <a:pt x="659" y="721"/>
                  </a:lnTo>
                  <a:lnTo>
                    <a:pt x="659" y="725"/>
                  </a:lnTo>
                  <a:lnTo>
                    <a:pt x="660" y="721"/>
                  </a:lnTo>
                  <a:lnTo>
                    <a:pt x="660" y="725"/>
                  </a:lnTo>
                  <a:lnTo>
                    <a:pt x="661" y="722"/>
                  </a:lnTo>
                  <a:lnTo>
                    <a:pt x="661" y="725"/>
                  </a:lnTo>
                  <a:lnTo>
                    <a:pt x="662" y="720"/>
                  </a:lnTo>
                  <a:lnTo>
                    <a:pt x="662" y="725"/>
                  </a:lnTo>
                  <a:lnTo>
                    <a:pt x="663" y="722"/>
                  </a:lnTo>
                  <a:lnTo>
                    <a:pt x="663" y="725"/>
                  </a:lnTo>
                  <a:lnTo>
                    <a:pt x="664" y="719"/>
                  </a:lnTo>
                  <a:lnTo>
                    <a:pt x="664" y="725"/>
                  </a:lnTo>
                  <a:lnTo>
                    <a:pt x="665" y="720"/>
                  </a:lnTo>
                  <a:lnTo>
                    <a:pt x="665" y="725"/>
                  </a:lnTo>
                  <a:lnTo>
                    <a:pt x="666" y="720"/>
                  </a:lnTo>
                  <a:lnTo>
                    <a:pt x="666" y="725"/>
                  </a:lnTo>
                  <a:lnTo>
                    <a:pt x="667" y="722"/>
                  </a:lnTo>
                  <a:lnTo>
                    <a:pt x="667" y="725"/>
                  </a:lnTo>
                  <a:lnTo>
                    <a:pt x="668" y="722"/>
                  </a:lnTo>
                  <a:lnTo>
                    <a:pt x="668" y="725"/>
                  </a:lnTo>
                  <a:lnTo>
                    <a:pt x="669" y="722"/>
                  </a:lnTo>
                  <a:lnTo>
                    <a:pt x="669" y="725"/>
                  </a:lnTo>
                  <a:lnTo>
                    <a:pt x="670" y="721"/>
                  </a:lnTo>
                  <a:lnTo>
                    <a:pt x="670" y="725"/>
                  </a:lnTo>
                  <a:lnTo>
                    <a:pt x="671" y="725"/>
                  </a:lnTo>
                  <a:lnTo>
                    <a:pt x="671" y="719"/>
                  </a:lnTo>
                  <a:lnTo>
                    <a:pt x="672" y="722"/>
                  </a:lnTo>
                  <a:lnTo>
                    <a:pt x="672" y="725"/>
                  </a:lnTo>
                  <a:lnTo>
                    <a:pt x="673" y="719"/>
                  </a:lnTo>
                  <a:lnTo>
                    <a:pt x="673" y="725"/>
                  </a:lnTo>
                  <a:lnTo>
                    <a:pt x="674" y="725"/>
                  </a:lnTo>
                  <a:lnTo>
                    <a:pt x="674" y="720"/>
                  </a:lnTo>
                  <a:lnTo>
                    <a:pt x="675" y="721"/>
                  </a:lnTo>
                  <a:lnTo>
                    <a:pt x="675" y="725"/>
                  </a:lnTo>
                  <a:lnTo>
                    <a:pt x="676" y="722"/>
                  </a:lnTo>
                  <a:lnTo>
                    <a:pt x="676" y="725"/>
                  </a:lnTo>
                  <a:lnTo>
                    <a:pt x="677" y="721"/>
                  </a:lnTo>
                  <a:lnTo>
                    <a:pt x="677" y="725"/>
                  </a:lnTo>
                  <a:lnTo>
                    <a:pt x="678" y="721"/>
                  </a:lnTo>
                  <a:lnTo>
                    <a:pt x="678" y="725"/>
                  </a:lnTo>
                  <a:lnTo>
                    <a:pt x="679" y="718"/>
                  </a:lnTo>
                  <a:lnTo>
                    <a:pt x="679" y="725"/>
                  </a:lnTo>
                  <a:lnTo>
                    <a:pt x="680" y="719"/>
                  </a:lnTo>
                  <a:lnTo>
                    <a:pt x="680" y="725"/>
                  </a:lnTo>
                  <a:lnTo>
                    <a:pt x="681" y="717"/>
                  </a:lnTo>
                  <a:lnTo>
                    <a:pt x="681" y="725"/>
                  </a:lnTo>
                  <a:lnTo>
                    <a:pt x="682" y="722"/>
                  </a:lnTo>
                  <a:lnTo>
                    <a:pt x="682" y="725"/>
                  </a:lnTo>
                  <a:lnTo>
                    <a:pt x="683" y="723"/>
                  </a:lnTo>
                  <a:lnTo>
                    <a:pt x="683" y="725"/>
                  </a:lnTo>
                  <a:lnTo>
                    <a:pt x="684" y="722"/>
                  </a:lnTo>
                  <a:lnTo>
                    <a:pt x="684" y="725"/>
                  </a:lnTo>
                  <a:lnTo>
                    <a:pt x="685" y="721"/>
                  </a:lnTo>
                  <a:lnTo>
                    <a:pt x="685" y="725"/>
                  </a:lnTo>
                  <a:lnTo>
                    <a:pt x="686" y="720"/>
                  </a:lnTo>
                  <a:lnTo>
                    <a:pt x="686" y="725"/>
                  </a:lnTo>
                  <a:lnTo>
                    <a:pt x="687" y="714"/>
                  </a:lnTo>
                  <a:lnTo>
                    <a:pt x="687" y="725"/>
                  </a:lnTo>
                  <a:lnTo>
                    <a:pt x="688" y="714"/>
                  </a:lnTo>
                  <a:lnTo>
                    <a:pt x="688" y="725"/>
                  </a:lnTo>
                  <a:lnTo>
                    <a:pt x="689" y="720"/>
                  </a:lnTo>
                  <a:lnTo>
                    <a:pt x="689" y="725"/>
                  </a:lnTo>
                  <a:lnTo>
                    <a:pt x="690" y="721"/>
                  </a:lnTo>
                  <a:lnTo>
                    <a:pt x="690" y="725"/>
                  </a:lnTo>
                  <a:lnTo>
                    <a:pt x="691" y="721"/>
                  </a:lnTo>
                  <a:lnTo>
                    <a:pt x="691" y="725"/>
                  </a:lnTo>
                  <a:lnTo>
                    <a:pt x="692" y="725"/>
                  </a:lnTo>
                  <a:lnTo>
                    <a:pt x="692" y="720"/>
                  </a:lnTo>
                  <a:lnTo>
                    <a:pt x="693" y="721"/>
                  </a:lnTo>
                  <a:lnTo>
                    <a:pt x="693" y="725"/>
                  </a:lnTo>
                  <a:lnTo>
                    <a:pt x="694" y="717"/>
                  </a:lnTo>
                  <a:lnTo>
                    <a:pt x="694" y="725"/>
                  </a:lnTo>
                  <a:lnTo>
                    <a:pt x="695" y="719"/>
                  </a:lnTo>
                  <a:lnTo>
                    <a:pt x="695" y="725"/>
                  </a:lnTo>
                  <a:lnTo>
                    <a:pt x="696" y="721"/>
                  </a:lnTo>
                  <a:lnTo>
                    <a:pt x="696" y="725"/>
                  </a:lnTo>
                  <a:lnTo>
                    <a:pt x="697" y="725"/>
                  </a:lnTo>
                  <a:lnTo>
                    <a:pt x="697" y="723"/>
                  </a:lnTo>
                  <a:lnTo>
                    <a:pt x="698" y="723"/>
                  </a:lnTo>
                  <a:lnTo>
                    <a:pt x="698" y="725"/>
                  </a:lnTo>
                  <a:lnTo>
                    <a:pt x="699" y="716"/>
                  </a:lnTo>
                  <a:lnTo>
                    <a:pt x="699" y="725"/>
                  </a:lnTo>
                  <a:lnTo>
                    <a:pt x="700" y="715"/>
                  </a:lnTo>
                  <a:lnTo>
                    <a:pt x="700" y="725"/>
                  </a:lnTo>
                  <a:lnTo>
                    <a:pt x="701" y="722"/>
                  </a:lnTo>
                  <a:lnTo>
                    <a:pt x="701" y="725"/>
                  </a:lnTo>
                  <a:lnTo>
                    <a:pt x="702" y="723"/>
                  </a:lnTo>
                  <a:lnTo>
                    <a:pt x="702" y="725"/>
                  </a:lnTo>
                  <a:lnTo>
                    <a:pt x="703" y="725"/>
                  </a:lnTo>
                  <a:lnTo>
                    <a:pt x="703" y="722"/>
                  </a:lnTo>
                  <a:lnTo>
                    <a:pt x="704" y="720"/>
                  </a:lnTo>
                  <a:lnTo>
                    <a:pt x="704" y="725"/>
                  </a:lnTo>
                  <a:lnTo>
                    <a:pt x="705" y="725"/>
                  </a:lnTo>
                  <a:lnTo>
                    <a:pt x="705" y="714"/>
                  </a:lnTo>
                  <a:lnTo>
                    <a:pt x="706" y="722"/>
                  </a:lnTo>
                  <a:lnTo>
                    <a:pt x="706" y="725"/>
                  </a:lnTo>
                  <a:lnTo>
                    <a:pt x="707" y="720"/>
                  </a:lnTo>
                  <a:lnTo>
                    <a:pt x="707" y="725"/>
                  </a:lnTo>
                  <a:lnTo>
                    <a:pt x="708" y="721"/>
                  </a:lnTo>
                  <a:lnTo>
                    <a:pt x="708" y="725"/>
                  </a:lnTo>
                  <a:lnTo>
                    <a:pt x="709" y="721"/>
                  </a:lnTo>
                  <a:lnTo>
                    <a:pt x="709" y="725"/>
                  </a:lnTo>
                  <a:lnTo>
                    <a:pt x="710" y="713"/>
                  </a:lnTo>
                  <a:lnTo>
                    <a:pt x="710" y="725"/>
                  </a:lnTo>
                  <a:lnTo>
                    <a:pt x="711" y="714"/>
                  </a:lnTo>
                  <a:lnTo>
                    <a:pt x="711" y="725"/>
                  </a:lnTo>
                  <a:lnTo>
                    <a:pt x="712" y="718"/>
                  </a:lnTo>
                  <a:lnTo>
                    <a:pt x="712" y="725"/>
                  </a:lnTo>
                  <a:lnTo>
                    <a:pt x="713" y="722"/>
                  </a:lnTo>
                  <a:lnTo>
                    <a:pt x="713" y="725"/>
                  </a:lnTo>
                  <a:lnTo>
                    <a:pt x="714" y="723"/>
                  </a:lnTo>
                  <a:lnTo>
                    <a:pt x="714" y="725"/>
                  </a:lnTo>
                  <a:lnTo>
                    <a:pt x="715" y="721"/>
                  </a:lnTo>
                  <a:lnTo>
                    <a:pt x="715" y="725"/>
                  </a:lnTo>
                  <a:lnTo>
                    <a:pt x="716" y="719"/>
                  </a:lnTo>
                  <a:lnTo>
                    <a:pt x="716" y="725"/>
                  </a:lnTo>
                  <a:lnTo>
                    <a:pt x="717" y="722"/>
                  </a:lnTo>
                  <a:lnTo>
                    <a:pt x="717" y="725"/>
                  </a:lnTo>
                  <a:lnTo>
                    <a:pt x="718" y="721"/>
                  </a:lnTo>
                  <a:lnTo>
                    <a:pt x="718" y="725"/>
                  </a:lnTo>
                  <a:lnTo>
                    <a:pt x="719" y="721"/>
                  </a:lnTo>
                  <a:lnTo>
                    <a:pt x="719" y="725"/>
                  </a:lnTo>
                  <a:lnTo>
                    <a:pt x="720" y="719"/>
                  </a:lnTo>
                  <a:lnTo>
                    <a:pt x="720" y="725"/>
                  </a:lnTo>
                  <a:lnTo>
                    <a:pt x="721" y="723"/>
                  </a:lnTo>
                  <a:lnTo>
                    <a:pt x="721" y="725"/>
                  </a:lnTo>
                  <a:lnTo>
                    <a:pt x="722" y="720"/>
                  </a:lnTo>
                  <a:lnTo>
                    <a:pt x="722" y="725"/>
                  </a:lnTo>
                  <a:lnTo>
                    <a:pt x="723" y="725"/>
                  </a:lnTo>
                  <a:lnTo>
                    <a:pt x="723" y="717"/>
                  </a:lnTo>
                  <a:lnTo>
                    <a:pt x="724" y="720"/>
                  </a:lnTo>
                  <a:lnTo>
                    <a:pt x="724" y="725"/>
                  </a:lnTo>
                  <a:lnTo>
                    <a:pt x="725" y="721"/>
                  </a:lnTo>
                  <a:lnTo>
                    <a:pt x="725" y="725"/>
                  </a:lnTo>
                  <a:lnTo>
                    <a:pt x="726" y="722"/>
                  </a:lnTo>
                  <a:lnTo>
                    <a:pt x="726" y="725"/>
                  </a:lnTo>
                  <a:lnTo>
                    <a:pt x="727" y="720"/>
                  </a:lnTo>
                  <a:lnTo>
                    <a:pt x="727" y="725"/>
                  </a:lnTo>
                  <a:lnTo>
                    <a:pt x="728" y="715"/>
                  </a:lnTo>
                  <a:lnTo>
                    <a:pt x="728" y="725"/>
                  </a:lnTo>
                  <a:lnTo>
                    <a:pt x="729" y="710"/>
                  </a:lnTo>
                  <a:lnTo>
                    <a:pt x="729" y="725"/>
                  </a:lnTo>
                  <a:lnTo>
                    <a:pt x="730" y="714"/>
                  </a:lnTo>
                  <a:lnTo>
                    <a:pt x="730" y="725"/>
                  </a:lnTo>
                  <a:lnTo>
                    <a:pt x="731" y="721"/>
                  </a:lnTo>
                  <a:lnTo>
                    <a:pt x="731" y="725"/>
                  </a:lnTo>
                  <a:lnTo>
                    <a:pt x="732" y="720"/>
                  </a:lnTo>
                  <a:lnTo>
                    <a:pt x="732" y="725"/>
                  </a:lnTo>
                  <a:lnTo>
                    <a:pt x="733" y="718"/>
                  </a:lnTo>
                  <a:lnTo>
                    <a:pt x="733" y="725"/>
                  </a:lnTo>
                  <a:lnTo>
                    <a:pt x="734" y="701"/>
                  </a:lnTo>
                  <a:lnTo>
                    <a:pt x="734" y="725"/>
                  </a:lnTo>
                  <a:lnTo>
                    <a:pt x="735" y="725"/>
                  </a:lnTo>
                  <a:lnTo>
                    <a:pt x="735" y="703"/>
                  </a:lnTo>
                  <a:lnTo>
                    <a:pt x="736" y="714"/>
                  </a:lnTo>
                  <a:lnTo>
                    <a:pt x="736" y="725"/>
                  </a:lnTo>
                  <a:lnTo>
                    <a:pt x="737" y="722"/>
                  </a:lnTo>
                  <a:lnTo>
                    <a:pt x="737" y="725"/>
                  </a:lnTo>
                  <a:lnTo>
                    <a:pt x="738" y="721"/>
                  </a:lnTo>
                  <a:lnTo>
                    <a:pt x="738" y="725"/>
                  </a:lnTo>
                  <a:lnTo>
                    <a:pt x="739" y="725"/>
                  </a:lnTo>
                  <a:lnTo>
                    <a:pt x="739" y="612"/>
                  </a:lnTo>
                  <a:lnTo>
                    <a:pt x="740" y="447"/>
                  </a:lnTo>
                  <a:lnTo>
                    <a:pt x="740" y="725"/>
                  </a:lnTo>
                  <a:lnTo>
                    <a:pt x="741" y="503"/>
                  </a:lnTo>
                  <a:lnTo>
                    <a:pt x="741" y="725"/>
                  </a:lnTo>
                  <a:lnTo>
                    <a:pt x="742" y="631"/>
                  </a:lnTo>
                  <a:lnTo>
                    <a:pt x="742" y="725"/>
                  </a:lnTo>
                  <a:lnTo>
                    <a:pt x="743" y="718"/>
                  </a:lnTo>
                  <a:lnTo>
                    <a:pt x="743" y="725"/>
                  </a:lnTo>
                  <a:lnTo>
                    <a:pt x="744" y="716"/>
                  </a:lnTo>
                  <a:lnTo>
                    <a:pt x="744" y="725"/>
                  </a:lnTo>
                  <a:lnTo>
                    <a:pt x="745" y="607"/>
                  </a:lnTo>
                  <a:lnTo>
                    <a:pt x="745" y="725"/>
                  </a:lnTo>
                  <a:lnTo>
                    <a:pt x="746" y="537"/>
                  </a:lnTo>
                  <a:lnTo>
                    <a:pt x="746" y="725"/>
                  </a:lnTo>
                  <a:lnTo>
                    <a:pt x="747" y="637"/>
                  </a:lnTo>
                  <a:lnTo>
                    <a:pt x="747" y="725"/>
                  </a:lnTo>
                  <a:lnTo>
                    <a:pt x="748" y="693"/>
                  </a:lnTo>
                  <a:lnTo>
                    <a:pt x="748" y="725"/>
                  </a:lnTo>
                  <a:lnTo>
                    <a:pt x="749" y="720"/>
                  </a:lnTo>
                  <a:lnTo>
                    <a:pt x="749" y="725"/>
                  </a:lnTo>
                  <a:lnTo>
                    <a:pt x="750" y="725"/>
                  </a:lnTo>
                  <a:lnTo>
                    <a:pt x="750" y="665"/>
                  </a:lnTo>
                  <a:lnTo>
                    <a:pt x="751" y="501"/>
                  </a:lnTo>
                  <a:lnTo>
                    <a:pt x="751" y="725"/>
                  </a:lnTo>
                  <a:lnTo>
                    <a:pt x="752" y="725"/>
                  </a:lnTo>
                  <a:lnTo>
                    <a:pt x="752" y="535"/>
                  </a:lnTo>
                  <a:lnTo>
                    <a:pt x="753" y="605"/>
                  </a:lnTo>
                  <a:lnTo>
                    <a:pt x="753" y="725"/>
                  </a:lnTo>
                  <a:lnTo>
                    <a:pt x="754" y="694"/>
                  </a:lnTo>
                  <a:lnTo>
                    <a:pt x="754" y="725"/>
                  </a:lnTo>
                  <a:lnTo>
                    <a:pt x="755" y="717"/>
                  </a:lnTo>
                  <a:lnTo>
                    <a:pt x="755" y="725"/>
                  </a:lnTo>
                  <a:lnTo>
                    <a:pt x="756" y="725"/>
                  </a:lnTo>
                  <a:lnTo>
                    <a:pt x="756" y="687"/>
                  </a:lnTo>
                  <a:lnTo>
                    <a:pt x="757" y="559"/>
                  </a:lnTo>
                  <a:lnTo>
                    <a:pt x="757" y="725"/>
                  </a:lnTo>
                  <a:lnTo>
                    <a:pt x="758" y="614"/>
                  </a:lnTo>
                  <a:lnTo>
                    <a:pt x="758" y="725"/>
                  </a:lnTo>
                  <a:lnTo>
                    <a:pt x="759" y="685"/>
                  </a:lnTo>
                  <a:lnTo>
                    <a:pt x="759" y="725"/>
                  </a:lnTo>
                  <a:lnTo>
                    <a:pt x="760" y="713"/>
                  </a:lnTo>
                  <a:lnTo>
                    <a:pt x="760" y="725"/>
                  </a:lnTo>
                  <a:lnTo>
                    <a:pt x="761" y="716"/>
                  </a:lnTo>
                  <a:lnTo>
                    <a:pt x="761" y="725"/>
                  </a:lnTo>
                  <a:lnTo>
                    <a:pt x="762" y="706"/>
                  </a:lnTo>
                  <a:lnTo>
                    <a:pt x="762" y="725"/>
                  </a:lnTo>
                  <a:lnTo>
                    <a:pt x="763" y="673"/>
                  </a:lnTo>
                  <a:lnTo>
                    <a:pt x="763" y="725"/>
                  </a:lnTo>
                  <a:lnTo>
                    <a:pt x="764" y="699"/>
                  </a:lnTo>
                  <a:lnTo>
                    <a:pt x="764" y="725"/>
                  </a:lnTo>
                  <a:lnTo>
                    <a:pt x="765" y="715"/>
                  </a:lnTo>
                  <a:lnTo>
                    <a:pt x="765" y="725"/>
                  </a:lnTo>
                  <a:lnTo>
                    <a:pt x="766" y="721"/>
                  </a:lnTo>
                  <a:lnTo>
                    <a:pt x="766" y="725"/>
                  </a:lnTo>
                  <a:lnTo>
                    <a:pt x="767" y="725"/>
                  </a:lnTo>
                  <a:lnTo>
                    <a:pt x="767" y="716"/>
                  </a:lnTo>
                  <a:lnTo>
                    <a:pt x="768" y="711"/>
                  </a:lnTo>
                  <a:lnTo>
                    <a:pt x="768" y="725"/>
                  </a:lnTo>
                  <a:lnTo>
                    <a:pt x="769" y="725"/>
                  </a:lnTo>
                  <a:lnTo>
                    <a:pt x="769" y="708"/>
                  </a:lnTo>
                  <a:lnTo>
                    <a:pt x="770" y="713"/>
                  </a:lnTo>
                  <a:lnTo>
                    <a:pt x="770" y="725"/>
                  </a:lnTo>
                  <a:lnTo>
                    <a:pt x="771" y="714"/>
                  </a:lnTo>
                  <a:lnTo>
                    <a:pt x="771" y="725"/>
                  </a:lnTo>
                  <a:lnTo>
                    <a:pt x="772" y="717"/>
                  </a:lnTo>
                  <a:lnTo>
                    <a:pt x="772" y="725"/>
                  </a:lnTo>
                  <a:lnTo>
                    <a:pt x="773" y="722"/>
                  </a:lnTo>
                  <a:lnTo>
                    <a:pt x="773" y="725"/>
                  </a:lnTo>
                  <a:lnTo>
                    <a:pt x="774" y="713"/>
                  </a:lnTo>
                  <a:lnTo>
                    <a:pt x="774" y="725"/>
                  </a:lnTo>
                  <a:lnTo>
                    <a:pt x="775" y="725"/>
                  </a:lnTo>
                  <a:lnTo>
                    <a:pt x="775" y="717"/>
                  </a:lnTo>
                  <a:lnTo>
                    <a:pt x="776" y="718"/>
                  </a:lnTo>
                  <a:lnTo>
                    <a:pt x="776" y="725"/>
                  </a:lnTo>
                  <a:lnTo>
                    <a:pt x="777" y="725"/>
                  </a:lnTo>
                  <a:lnTo>
                    <a:pt x="777" y="713"/>
                  </a:lnTo>
                  <a:lnTo>
                    <a:pt x="778" y="713"/>
                  </a:lnTo>
                  <a:lnTo>
                    <a:pt x="778" y="725"/>
                  </a:lnTo>
                  <a:lnTo>
                    <a:pt x="779" y="721"/>
                  </a:lnTo>
                  <a:lnTo>
                    <a:pt x="779" y="725"/>
                  </a:lnTo>
                  <a:lnTo>
                    <a:pt x="780" y="713"/>
                  </a:lnTo>
                  <a:lnTo>
                    <a:pt x="780" y="725"/>
                  </a:lnTo>
                  <a:lnTo>
                    <a:pt x="781" y="721"/>
                  </a:lnTo>
                  <a:lnTo>
                    <a:pt x="781" y="725"/>
                  </a:lnTo>
                  <a:lnTo>
                    <a:pt x="782" y="725"/>
                  </a:lnTo>
                  <a:lnTo>
                    <a:pt x="782" y="721"/>
                  </a:lnTo>
                  <a:lnTo>
                    <a:pt x="783" y="721"/>
                  </a:lnTo>
                  <a:lnTo>
                    <a:pt x="783" y="725"/>
                  </a:lnTo>
                  <a:lnTo>
                    <a:pt x="784" y="720"/>
                  </a:lnTo>
                  <a:lnTo>
                    <a:pt x="784" y="725"/>
                  </a:lnTo>
                  <a:lnTo>
                    <a:pt x="785" y="720"/>
                  </a:lnTo>
                  <a:lnTo>
                    <a:pt x="785" y="725"/>
                  </a:lnTo>
                  <a:lnTo>
                    <a:pt x="786" y="718"/>
                  </a:lnTo>
                  <a:lnTo>
                    <a:pt x="786" y="725"/>
                  </a:lnTo>
                  <a:lnTo>
                    <a:pt x="787" y="718"/>
                  </a:lnTo>
                  <a:lnTo>
                    <a:pt x="787" y="725"/>
                  </a:lnTo>
                  <a:lnTo>
                    <a:pt x="788" y="719"/>
                  </a:lnTo>
                  <a:lnTo>
                    <a:pt x="788" y="725"/>
                  </a:lnTo>
                  <a:lnTo>
                    <a:pt x="789" y="718"/>
                  </a:lnTo>
                  <a:lnTo>
                    <a:pt x="789" y="725"/>
                  </a:lnTo>
                  <a:lnTo>
                    <a:pt x="790" y="723"/>
                  </a:lnTo>
                  <a:lnTo>
                    <a:pt x="790" y="725"/>
                  </a:lnTo>
                  <a:lnTo>
                    <a:pt x="791" y="716"/>
                  </a:lnTo>
                  <a:lnTo>
                    <a:pt x="791" y="725"/>
                  </a:lnTo>
                  <a:lnTo>
                    <a:pt x="792" y="719"/>
                  </a:lnTo>
                  <a:lnTo>
                    <a:pt x="792" y="725"/>
                  </a:lnTo>
                  <a:lnTo>
                    <a:pt x="793" y="721"/>
                  </a:lnTo>
                  <a:lnTo>
                    <a:pt x="793" y="725"/>
                  </a:lnTo>
                  <a:lnTo>
                    <a:pt x="794" y="721"/>
                  </a:lnTo>
                  <a:lnTo>
                    <a:pt x="794" y="725"/>
                  </a:lnTo>
                  <a:lnTo>
                    <a:pt x="795" y="717"/>
                  </a:lnTo>
                  <a:lnTo>
                    <a:pt x="795" y="725"/>
                  </a:lnTo>
                  <a:lnTo>
                    <a:pt x="796" y="719"/>
                  </a:lnTo>
                  <a:lnTo>
                    <a:pt x="796" y="725"/>
                  </a:lnTo>
                  <a:lnTo>
                    <a:pt x="797" y="721"/>
                  </a:lnTo>
                  <a:lnTo>
                    <a:pt x="797" y="725"/>
                  </a:lnTo>
                  <a:lnTo>
                    <a:pt x="798" y="721"/>
                  </a:lnTo>
                  <a:lnTo>
                    <a:pt x="798" y="725"/>
                  </a:lnTo>
                  <a:lnTo>
                    <a:pt x="799" y="725"/>
                  </a:lnTo>
                  <a:lnTo>
                    <a:pt x="799" y="721"/>
                  </a:lnTo>
                  <a:lnTo>
                    <a:pt x="800" y="718"/>
                  </a:lnTo>
                  <a:lnTo>
                    <a:pt x="800" y="725"/>
                  </a:lnTo>
                  <a:lnTo>
                    <a:pt x="801" y="718"/>
                  </a:lnTo>
                  <a:lnTo>
                    <a:pt x="801" y="725"/>
                  </a:lnTo>
                  <a:lnTo>
                    <a:pt x="802" y="720"/>
                  </a:lnTo>
                  <a:lnTo>
                    <a:pt x="802" y="725"/>
                  </a:lnTo>
                  <a:lnTo>
                    <a:pt x="803" y="720"/>
                  </a:lnTo>
                  <a:lnTo>
                    <a:pt x="803" y="725"/>
                  </a:lnTo>
                  <a:lnTo>
                    <a:pt x="804" y="720"/>
                  </a:lnTo>
                  <a:lnTo>
                    <a:pt x="804" y="725"/>
                  </a:lnTo>
                  <a:lnTo>
                    <a:pt x="805" y="717"/>
                  </a:lnTo>
                  <a:lnTo>
                    <a:pt x="805" y="725"/>
                  </a:lnTo>
                  <a:lnTo>
                    <a:pt x="806" y="715"/>
                  </a:lnTo>
                  <a:lnTo>
                    <a:pt x="806" y="725"/>
                  </a:lnTo>
                  <a:lnTo>
                    <a:pt x="807" y="718"/>
                  </a:lnTo>
                  <a:lnTo>
                    <a:pt x="807" y="725"/>
                  </a:lnTo>
                  <a:lnTo>
                    <a:pt x="808" y="719"/>
                  </a:lnTo>
                  <a:lnTo>
                    <a:pt x="808" y="725"/>
                  </a:lnTo>
                  <a:lnTo>
                    <a:pt x="809" y="721"/>
                  </a:lnTo>
                  <a:lnTo>
                    <a:pt x="809" y="725"/>
                  </a:lnTo>
                  <a:lnTo>
                    <a:pt x="810" y="722"/>
                  </a:lnTo>
                  <a:lnTo>
                    <a:pt x="810" y="725"/>
                  </a:lnTo>
                  <a:lnTo>
                    <a:pt x="811" y="720"/>
                  </a:lnTo>
                  <a:lnTo>
                    <a:pt x="811" y="725"/>
                  </a:lnTo>
                  <a:lnTo>
                    <a:pt x="812" y="722"/>
                  </a:lnTo>
                  <a:lnTo>
                    <a:pt x="812" y="725"/>
                  </a:lnTo>
                  <a:lnTo>
                    <a:pt x="813" y="721"/>
                  </a:lnTo>
                  <a:lnTo>
                    <a:pt x="813" y="725"/>
                  </a:lnTo>
                  <a:lnTo>
                    <a:pt x="814" y="722"/>
                  </a:lnTo>
                  <a:lnTo>
                    <a:pt x="814" y="725"/>
                  </a:lnTo>
                  <a:lnTo>
                    <a:pt x="815" y="721"/>
                  </a:lnTo>
                  <a:lnTo>
                    <a:pt x="815" y="725"/>
                  </a:lnTo>
                  <a:lnTo>
                    <a:pt x="816" y="719"/>
                  </a:lnTo>
                  <a:lnTo>
                    <a:pt x="816" y="725"/>
                  </a:lnTo>
                  <a:lnTo>
                    <a:pt x="817" y="720"/>
                  </a:lnTo>
                  <a:lnTo>
                    <a:pt x="817" y="725"/>
                  </a:lnTo>
                  <a:lnTo>
                    <a:pt x="818" y="720"/>
                  </a:lnTo>
                  <a:lnTo>
                    <a:pt x="818" y="725"/>
                  </a:lnTo>
                  <a:lnTo>
                    <a:pt x="819" y="719"/>
                  </a:lnTo>
                  <a:lnTo>
                    <a:pt x="819" y="725"/>
                  </a:lnTo>
                  <a:lnTo>
                    <a:pt x="820" y="718"/>
                  </a:lnTo>
                  <a:lnTo>
                    <a:pt x="820" y="725"/>
                  </a:lnTo>
                  <a:lnTo>
                    <a:pt x="821" y="721"/>
                  </a:lnTo>
                  <a:lnTo>
                    <a:pt x="821" y="725"/>
                  </a:lnTo>
                  <a:lnTo>
                    <a:pt x="822" y="725"/>
                  </a:lnTo>
                  <a:lnTo>
                    <a:pt x="822" y="721"/>
                  </a:lnTo>
                  <a:lnTo>
                    <a:pt x="823" y="718"/>
                  </a:lnTo>
                  <a:lnTo>
                    <a:pt x="823" y="725"/>
                  </a:lnTo>
                  <a:lnTo>
                    <a:pt x="824" y="725"/>
                  </a:lnTo>
                  <a:lnTo>
                    <a:pt x="824" y="720"/>
                  </a:lnTo>
                  <a:lnTo>
                    <a:pt x="825" y="719"/>
                  </a:lnTo>
                  <a:lnTo>
                    <a:pt x="825" y="725"/>
                  </a:lnTo>
                  <a:lnTo>
                    <a:pt x="826" y="719"/>
                  </a:lnTo>
                  <a:lnTo>
                    <a:pt x="826" y="725"/>
                  </a:lnTo>
                  <a:lnTo>
                    <a:pt x="827" y="719"/>
                  </a:lnTo>
                  <a:lnTo>
                    <a:pt x="827" y="725"/>
                  </a:lnTo>
                  <a:lnTo>
                    <a:pt x="828" y="723"/>
                  </a:lnTo>
                  <a:lnTo>
                    <a:pt x="828" y="725"/>
                  </a:lnTo>
                  <a:lnTo>
                    <a:pt x="829" y="725"/>
                  </a:lnTo>
                  <a:lnTo>
                    <a:pt x="829" y="722"/>
                  </a:lnTo>
                  <a:lnTo>
                    <a:pt x="830" y="720"/>
                  </a:lnTo>
                  <a:lnTo>
                    <a:pt x="830" y="725"/>
                  </a:lnTo>
                  <a:lnTo>
                    <a:pt x="831" y="722"/>
                  </a:lnTo>
                  <a:lnTo>
                    <a:pt x="831" y="725"/>
                  </a:lnTo>
                  <a:lnTo>
                    <a:pt x="832" y="721"/>
                  </a:lnTo>
                  <a:lnTo>
                    <a:pt x="832" y="725"/>
                  </a:lnTo>
                  <a:lnTo>
                    <a:pt x="833" y="720"/>
                  </a:lnTo>
                  <a:lnTo>
                    <a:pt x="833" y="725"/>
                  </a:lnTo>
                  <a:lnTo>
                    <a:pt x="834" y="722"/>
                  </a:lnTo>
                  <a:lnTo>
                    <a:pt x="834" y="725"/>
                  </a:lnTo>
                  <a:lnTo>
                    <a:pt x="835" y="721"/>
                  </a:lnTo>
                  <a:lnTo>
                    <a:pt x="835" y="725"/>
                  </a:lnTo>
                  <a:lnTo>
                    <a:pt x="836" y="720"/>
                  </a:lnTo>
                  <a:lnTo>
                    <a:pt x="836" y="725"/>
                  </a:lnTo>
                  <a:lnTo>
                    <a:pt x="837" y="722"/>
                  </a:lnTo>
                  <a:lnTo>
                    <a:pt x="837" y="725"/>
                  </a:lnTo>
                  <a:lnTo>
                    <a:pt x="838" y="721"/>
                  </a:lnTo>
                  <a:lnTo>
                    <a:pt x="838" y="725"/>
                  </a:lnTo>
                  <a:lnTo>
                    <a:pt x="839" y="723"/>
                  </a:lnTo>
                  <a:lnTo>
                    <a:pt x="839" y="725"/>
                  </a:lnTo>
                  <a:lnTo>
                    <a:pt x="840" y="723"/>
                  </a:lnTo>
                  <a:lnTo>
                    <a:pt x="840" y="725"/>
                  </a:lnTo>
                  <a:lnTo>
                    <a:pt x="841" y="722"/>
                  </a:lnTo>
                  <a:lnTo>
                    <a:pt x="841" y="725"/>
                  </a:lnTo>
                  <a:lnTo>
                    <a:pt x="842" y="725"/>
                  </a:lnTo>
                  <a:lnTo>
                    <a:pt x="842" y="720"/>
                  </a:lnTo>
                  <a:lnTo>
                    <a:pt x="843" y="722"/>
                  </a:lnTo>
                  <a:lnTo>
                    <a:pt x="843" y="725"/>
                  </a:lnTo>
                  <a:lnTo>
                    <a:pt x="844" y="725"/>
                  </a:lnTo>
                  <a:lnTo>
                    <a:pt x="844" y="722"/>
                  </a:lnTo>
                  <a:lnTo>
                    <a:pt x="845" y="722"/>
                  </a:lnTo>
                  <a:lnTo>
                    <a:pt x="845" y="725"/>
                  </a:lnTo>
                  <a:lnTo>
                    <a:pt x="846" y="725"/>
                  </a:lnTo>
                  <a:lnTo>
                    <a:pt x="846" y="722"/>
                  </a:lnTo>
                  <a:lnTo>
                    <a:pt x="847" y="719"/>
                  </a:lnTo>
                  <a:lnTo>
                    <a:pt x="847" y="725"/>
                  </a:lnTo>
                  <a:lnTo>
                    <a:pt x="848" y="721"/>
                  </a:lnTo>
                  <a:lnTo>
                    <a:pt x="848" y="725"/>
                  </a:lnTo>
                  <a:lnTo>
                    <a:pt x="849" y="720"/>
                  </a:lnTo>
                  <a:lnTo>
                    <a:pt x="849" y="725"/>
                  </a:lnTo>
                  <a:lnTo>
                    <a:pt x="850" y="722"/>
                  </a:lnTo>
                  <a:lnTo>
                    <a:pt x="850" y="725"/>
                  </a:lnTo>
                  <a:lnTo>
                    <a:pt x="851" y="723"/>
                  </a:lnTo>
                  <a:lnTo>
                    <a:pt x="851" y="725"/>
                  </a:lnTo>
                  <a:lnTo>
                    <a:pt x="852" y="723"/>
                  </a:lnTo>
                  <a:lnTo>
                    <a:pt x="852" y="725"/>
                  </a:lnTo>
                  <a:lnTo>
                    <a:pt x="853" y="719"/>
                  </a:lnTo>
                  <a:lnTo>
                    <a:pt x="853" y="725"/>
                  </a:lnTo>
                  <a:lnTo>
                    <a:pt x="854" y="722"/>
                  </a:lnTo>
                  <a:lnTo>
                    <a:pt x="854" y="725"/>
                  </a:lnTo>
                  <a:lnTo>
                    <a:pt x="855" y="720"/>
                  </a:lnTo>
                  <a:lnTo>
                    <a:pt x="855" y="725"/>
                  </a:lnTo>
                  <a:lnTo>
                    <a:pt x="856" y="722"/>
                  </a:lnTo>
                  <a:lnTo>
                    <a:pt x="856" y="725"/>
                  </a:lnTo>
                  <a:lnTo>
                    <a:pt x="857" y="721"/>
                  </a:lnTo>
                  <a:lnTo>
                    <a:pt x="857" y="725"/>
                  </a:lnTo>
                  <a:lnTo>
                    <a:pt x="858" y="723"/>
                  </a:lnTo>
                  <a:lnTo>
                    <a:pt x="858" y="725"/>
                  </a:lnTo>
                  <a:lnTo>
                    <a:pt x="859" y="721"/>
                  </a:lnTo>
                  <a:lnTo>
                    <a:pt x="859" y="725"/>
                  </a:lnTo>
                  <a:lnTo>
                    <a:pt x="860" y="724"/>
                  </a:lnTo>
                  <a:lnTo>
                    <a:pt x="860" y="725"/>
                  </a:lnTo>
                  <a:lnTo>
                    <a:pt x="861" y="721"/>
                  </a:lnTo>
                  <a:lnTo>
                    <a:pt x="861" y="725"/>
                  </a:lnTo>
                  <a:lnTo>
                    <a:pt x="862" y="709"/>
                  </a:lnTo>
                  <a:lnTo>
                    <a:pt x="862" y="725"/>
                  </a:lnTo>
                  <a:lnTo>
                    <a:pt x="863" y="725"/>
                  </a:lnTo>
                  <a:lnTo>
                    <a:pt x="863" y="719"/>
                  </a:lnTo>
                  <a:lnTo>
                    <a:pt x="864" y="721"/>
                  </a:lnTo>
                  <a:lnTo>
                    <a:pt x="864" y="725"/>
                  </a:lnTo>
                  <a:lnTo>
                    <a:pt x="865" y="720"/>
                  </a:lnTo>
                  <a:lnTo>
                    <a:pt x="865" y="725"/>
                  </a:lnTo>
                  <a:lnTo>
                    <a:pt x="866" y="722"/>
                  </a:lnTo>
                  <a:lnTo>
                    <a:pt x="866" y="725"/>
                  </a:lnTo>
                  <a:lnTo>
                    <a:pt x="867" y="723"/>
                  </a:lnTo>
                  <a:lnTo>
                    <a:pt x="867" y="725"/>
                  </a:lnTo>
                  <a:lnTo>
                    <a:pt x="868" y="722"/>
                  </a:lnTo>
                  <a:lnTo>
                    <a:pt x="868" y="725"/>
                  </a:lnTo>
                  <a:lnTo>
                    <a:pt x="869" y="725"/>
                  </a:lnTo>
                  <a:lnTo>
                    <a:pt x="869" y="720"/>
                  </a:lnTo>
                  <a:lnTo>
                    <a:pt x="870" y="723"/>
                  </a:lnTo>
                  <a:lnTo>
                    <a:pt x="870" y="725"/>
                  </a:lnTo>
                  <a:lnTo>
                    <a:pt x="871" y="722"/>
                  </a:lnTo>
                  <a:lnTo>
                    <a:pt x="871" y="725"/>
                  </a:lnTo>
                  <a:lnTo>
                    <a:pt x="872" y="721"/>
                  </a:lnTo>
                  <a:lnTo>
                    <a:pt x="872" y="725"/>
                  </a:lnTo>
                  <a:lnTo>
                    <a:pt x="873" y="725"/>
                  </a:lnTo>
                  <a:lnTo>
                    <a:pt x="873" y="722"/>
                  </a:lnTo>
                  <a:lnTo>
                    <a:pt x="874" y="721"/>
                  </a:lnTo>
                  <a:lnTo>
                    <a:pt x="874" y="725"/>
                  </a:lnTo>
                  <a:lnTo>
                    <a:pt x="875" y="720"/>
                  </a:lnTo>
                  <a:lnTo>
                    <a:pt x="875" y="725"/>
                  </a:lnTo>
                  <a:lnTo>
                    <a:pt x="876" y="722"/>
                  </a:lnTo>
                  <a:lnTo>
                    <a:pt x="876" y="725"/>
                  </a:lnTo>
                  <a:lnTo>
                    <a:pt x="877" y="725"/>
                  </a:lnTo>
                  <a:lnTo>
                    <a:pt x="877" y="721"/>
                  </a:lnTo>
                  <a:lnTo>
                    <a:pt x="878" y="725"/>
                  </a:lnTo>
                  <a:lnTo>
                    <a:pt x="878" y="723"/>
                  </a:lnTo>
                  <a:lnTo>
                    <a:pt x="879" y="725"/>
                  </a:lnTo>
                  <a:lnTo>
                    <a:pt x="879" y="720"/>
                  </a:lnTo>
                  <a:lnTo>
                    <a:pt x="880" y="721"/>
                  </a:lnTo>
                  <a:lnTo>
                    <a:pt x="880" y="725"/>
                  </a:lnTo>
                  <a:lnTo>
                    <a:pt x="881" y="721"/>
                  </a:lnTo>
                  <a:lnTo>
                    <a:pt x="881" y="725"/>
                  </a:lnTo>
                  <a:lnTo>
                    <a:pt x="882" y="720"/>
                  </a:lnTo>
                  <a:lnTo>
                    <a:pt x="882" y="725"/>
                  </a:lnTo>
                  <a:lnTo>
                    <a:pt x="883" y="724"/>
                  </a:lnTo>
                  <a:lnTo>
                    <a:pt x="883" y="725"/>
                  </a:lnTo>
                  <a:lnTo>
                    <a:pt x="884" y="722"/>
                  </a:lnTo>
                  <a:lnTo>
                    <a:pt x="884" y="725"/>
                  </a:lnTo>
                  <a:lnTo>
                    <a:pt x="885" y="723"/>
                  </a:lnTo>
                  <a:lnTo>
                    <a:pt x="885" y="725"/>
                  </a:lnTo>
                  <a:lnTo>
                    <a:pt x="886" y="721"/>
                  </a:lnTo>
                  <a:lnTo>
                    <a:pt x="886" y="725"/>
                  </a:lnTo>
                  <a:lnTo>
                    <a:pt x="887" y="720"/>
                  </a:lnTo>
                  <a:lnTo>
                    <a:pt x="887" y="725"/>
                  </a:lnTo>
                  <a:lnTo>
                    <a:pt x="888" y="721"/>
                  </a:lnTo>
                  <a:lnTo>
                    <a:pt x="888" y="725"/>
                  </a:lnTo>
                  <a:lnTo>
                    <a:pt x="889" y="721"/>
                  </a:lnTo>
                  <a:lnTo>
                    <a:pt x="889" y="725"/>
                  </a:lnTo>
                  <a:lnTo>
                    <a:pt x="890" y="723"/>
                  </a:lnTo>
                  <a:lnTo>
                    <a:pt x="890" y="725"/>
                  </a:lnTo>
                  <a:lnTo>
                    <a:pt x="891" y="721"/>
                  </a:lnTo>
                  <a:lnTo>
                    <a:pt x="891" y="725"/>
                  </a:lnTo>
                  <a:lnTo>
                    <a:pt x="892" y="725"/>
                  </a:lnTo>
                  <a:lnTo>
                    <a:pt x="892" y="723"/>
                  </a:lnTo>
                  <a:lnTo>
                    <a:pt x="893" y="722"/>
                  </a:lnTo>
                  <a:lnTo>
                    <a:pt x="893" y="725"/>
                  </a:lnTo>
                  <a:lnTo>
                    <a:pt x="894" y="724"/>
                  </a:lnTo>
                  <a:lnTo>
                    <a:pt x="894" y="725"/>
                  </a:lnTo>
                  <a:lnTo>
                    <a:pt x="895" y="723"/>
                  </a:lnTo>
                  <a:lnTo>
                    <a:pt x="895" y="725"/>
                  </a:lnTo>
                  <a:lnTo>
                    <a:pt x="896" y="721"/>
                  </a:lnTo>
                  <a:lnTo>
                    <a:pt x="896" y="725"/>
                  </a:lnTo>
                  <a:lnTo>
                    <a:pt x="897" y="722"/>
                  </a:lnTo>
                  <a:lnTo>
                    <a:pt x="897" y="725"/>
                  </a:lnTo>
                  <a:lnTo>
                    <a:pt x="898" y="722"/>
                  </a:lnTo>
                  <a:lnTo>
                    <a:pt x="898" y="725"/>
                  </a:lnTo>
                  <a:lnTo>
                    <a:pt x="899" y="723"/>
                  </a:lnTo>
                  <a:lnTo>
                    <a:pt x="899" y="725"/>
                  </a:lnTo>
                  <a:lnTo>
                    <a:pt x="900" y="721"/>
                  </a:lnTo>
                  <a:lnTo>
                    <a:pt x="900" y="725"/>
                  </a:lnTo>
                  <a:lnTo>
                    <a:pt x="901" y="722"/>
                  </a:lnTo>
                  <a:lnTo>
                    <a:pt x="901" y="725"/>
                  </a:lnTo>
                  <a:lnTo>
                    <a:pt x="902" y="721"/>
                  </a:lnTo>
                  <a:lnTo>
                    <a:pt x="902" y="725"/>
                  </a:lnTo>
                  <a:lnTo>
                    <a:pt x="903" y="723"/>
                  </a:lnTo>
                  <a:lnTo>
                    <a:pt x="903" y="725"/>
                  </a:lnTo>
                  <a:lnTo>
                    <a:pt x="904" y="722"/>
                  </a:lnTo>
                  <a:lnTo>
                    <a:pt x="904" y="725"/>
                  </a:lnTo>
                  <a:lnTo>
                    <a:pt x="905" y="723"/>
                  </a:lnTo>
                  <a:lnTo>
                    <a:pt x="905" y="725"/>
                  </a:lnTo>
                  <a:lnTo>
                    <a:pt x="906" y="723"/>
                  </a:lnTo>
                  <a:lnTo>
                    <a:pt x="906" y="725"/>
                  </a:lnTo>
                  <a:lnTo>
                    <a:pt x="907" y="723"/>
                  </a:lnTo>
                  <a:lnTo>
                    <a:pt x="907" y="725"/>
                  </a:lnTo>
                  <a:lnTo>
                    <a:pt x="908" y="722"/>
                  </a:lnTo>
                  <a:lnTo>
                    <a:pt x="908" y="725"/>
                  </a:lnTo>
                  <a:lnTo>
                    <a:pt x="909" y="723"/>
                  </a:lnTo>
                  <a:lnTo>
                    <a:pt x="909" y="725"/>
                  </a:lnTo>
                  <a:lnTo>
                    <a:pt x="910" y="725"/>
                  </a:lnTo>
                  <a:lnTo>
                    <a:pt x="910" y="719"/>
                  </a:lnTo>
                  <a:lnTo>
                    <a:pt x="911" y="719"/>
                  </a:lnTo>
                  <a:lnTo>
                    <a:pt x="911" y="725"/>
                  </a:lnTo>
                  <a:lnTo>
                    <a:pt x="912" y="721"/>
                  </a:lnTo>
                  <a:lnTo>
                    <a:pt x="912" y="725"/>
                  </a:lnTo>
                  <a:lnTo>
                    <a:pt x="913" y="723"/>
                  </a:lnTo>
                  <a:lnTo>
                    <a:pt x="913" y="725"/>
                  </a:lnTo>
                  <a:lnTo>
                    <a:pt x="914" y="723"/>
                  </a:lnTo>
                  <a:lnTo>
                    <a:pt x="914" y="725"/>
                  </a:lnTo>
                  <a:lnTo>
                    <a:pt x="915" y="720"/>
                  </a:lnTo>
                  <a:lnTo>
                    <a:pt x="915" y="725"/>
                  </a:lnTo>
                  <a:lnTo>
                    <a:pt x="916" y="724"/>
                  </a:lnTo>
                  <a:lnTo>
                    <a:pt x="916" y="725"/>
                  </a:lnTo>
                  <a:lnTo>
                    <a:pt x="917" y="723"/>
                  </a:lnTo>
                  <a:lnTo>
                    <a:pt x="917" y="725"/>
                  </a:lnTo>
                  <a:lnTo>
                    <a:pt x="918" y="719"/>
                  </a:lnTo>
                  <a:lnTo>
                    <a:pt x="918" y="725"/>
                  </a:lnTo>
                  <a:lnTo>
                    <a:pt x="919" y="722"/>
                  </a:lnTo>
                  <a:lnTo>
                    <a:pt x="919" y="725"/>
                  </a:lnTo>
                  <a:lnTo>
                    <a:pt x="920" y="721"/>
                  </a:lnTo>
                  <a:lnTo>
                    <a:pt x="920" y="725"/>
                  </a:lnTo>
                  <a:lnTo>
                    <a:pt x="921" y="723"/>
                  </a:lnTo>
                  <a:lnTo>
                    <a:pt x="921" y="725"/>
                  </a:lnTo>
                  <a:lnTo>
                    <a:pt x="922" y="721"/>
                  </a:lnTo>
                  <a:lnTo>
                    <a:pt x="922" y="725"/>
                  </a:lnTo>
                  <a:lnTo>
                    <a:pt x="923" y="725"/>
                  </a:lnTo>
                  <a:lnTo>
                    <a:pt x="923" y="722"/>
                  </a:lnTo>
                  <a:lnTo>
                    <a:pt x="924" y="723"/>
                  </a:lnTo>
                  <a:lnTo>
                    <a:pt x="924" y="725"/>
                  </a:lnTo>
                  <a:lnTo>
                    <a:pt x="925" y="723"/>
                  </a:lnTo>
                  <a:lnTo>
                    <a:pt x="925" y="725"/>
                  </a:lnTo>
                  <a:lnTo>
                    <a:pt x="926" y="721"/>
                  </a:lnTo>
                  <a:lnTo>
                    <a:pt x="926" y="725"/>
                  </a:lnTo>
                  <a:lnTo>
                    <a:pt x="927" y="722"/>
                  </a:lnTo>
                  <a:lnTo>
                    <a:pt x="927" y="725"/>
                  </a:lnTo>
                  <a:lnTo>
                    <a:pt x="928" y="723"/>
                  </a:lnTo>
                  <a:lnTo>
                    <a:pt x="928" y="725"/>
                  </a:lnTo>
                  <a:lnTo>
                    <a:pt x="929" y="721"/>
                  </a:lnTo>
                  <a:lnTo>
                    <a:pt x="929" y="725"/>
                  </a:lnTo>
                  <a:lnTo>
                    <a:pt x="930" y="722"/>
                  </a:lnTo>
                  <a:lnTo>
                    <a:pt x="930" y="725"/>
                  </a:lnTo>
                  <a:lnTo>
                    <a:pt x="931" y="724"/>
                  </a:lnTo>
                  <a:lnTo>
                    <a:pt x="931" y="725"/>
                  </a:lnTo>
                  <a:lnTo>
                    <a:pt x="932" y="720"/>
                  </a:lnTo>
                  <a:lnTo>
                    <a:pt x="932" y="725"/>
                  </a:lnTo>
                  <a:lnTo>
                    <a:pt x="933" y="725"/>
                  </a:lnTo>
                  <a:lnTo>
                    <a:pt x="933" y="723"/>
                  </a:lnTo>
                  <a:lnTo>
                    <a:pt x="934" y="722"/>
                  </a:lnTo>
                  <a:lnTo>
                    <a:pt x="934" y="725"/>
                  </a:lnTo>
                  <a:lnTo>
                    <a:pt x="935" y="722"/>
                  </a:lnTo>
                  <a:lnTo>
                    <a:pt x="935" y="725"/>
                  </a:lnTo>
                  <a:lnTo>
                    <a:pt x="936" y="721"/>
                  </a:lnTo>
                  <a:lnTo>
                    <a:pt x="936" y="725"/>
                  </a:lnTo>
                  <a:lnTo>
                    <a:pt x="937" y="723"/>
                  </a:lnTo>
                  <a:lnTo>
                    <a:pt x="937" y="725"/>
                  </a:lnTo>
                  <a:lnTo>
                    <a:pt x="938" y="721"/>
                  </a:lnTo>
                  <a:lnTo>
                    <a:pt x="938" y="725"/>
                  </a:lnTo>
                  <a:lnTo>
                    <a:pt x="939" y="723"/>
                  </a:lnTo>
                  <a:lnTo>
                    <a:pt x="939" y="725"/>
                  </a:lnTo>
                  <a:lnTo>
                    <a:pt x="940" y="723"/>
                  </a:lnTo>
                  <a:lnTo>
                    <a:pt x="940" y="725"/>
                  </a:lnTo>
                  <a:lnTo>
                    <a:pt x="941" y="723"/>
                  </a:lnTo>
                  <a:lnTo>
                    <a:pt x="941" y="725"/>
                  </a:lnTo>
                  <a:lnTo>
                    <a:pt x="942" y="725"/>
                  </a:lnTo>
                  <a:lnTo>
                    <a:pt x="942" y="723"/>
                  </a:lnTo>
                  <a:lnTo>
                    <a:pt x="943" y="719"/>
                  </a:lnTo>
                  <a:lnTo>
                    <a:pt x="943" y="725"/>
                  </a:lnTo>
                  <a:lnTo>
                    <a:pt x="944" y="723"/>
                  </a:lnTo>
                  <a:lnTo>
                    <a:pt x="944" y="725"/>
                  </a:lnTo>
                  <a:lnTo>
                    <a:pt x="945" y="725"/>
                  </a:lnTo>
                  <a:lnTo>
                    <a:pt x="945" y="722"/>
                  </a:lnTo>
                  <a:lnTo>
                    <a:pt x="946" y="720"/>
                  </a:lnTo>
                  <a:lnTo>
                    <a:pt x="946" y="725"/>
                  </a:lnTo>
                  <a:lnTo>
                    <a:pt x="947" y="723"/>
                  </a:lnTo>
                  <a:lnTo>
                    <a:pt x="947" y="725"/>
                  </a:lnTo>
                  <a:lnTo>
                    <a:pt x="948" y="722"/>
                  </a:lnTo>
                  <a:lnTo>
                    <a:pt x="948" y="725"/>
                  </a:lnTo>
                  <a:lnTo>
                    <a:pt x="949" y="720"/>
                  </a:lnTo>
                  <a:lnTo>
                    <a:pt x="949" y="725"/>
                  </a:lnTo>
                  <a:lnTo>
                    <a:pt x="950" y="723"/>
                  </a:lnTo>
                  <a:lnTo>
                    <a:pt x="950" y="725"/>
                  </a:lnTo>
                  <a:lnTo>
                    <a:pt x="951" y="723"/>
                  </a:lnTo>
                  <a:lnTo>
                    <a:pt x="951" y="725"/>
                  </a:lnTo>
                  <a:lnTo>
                    <a:pt x="952" y="723"/>
                  </a:lnTo>
                  <a:lnTo>
                    <a:pt x="952" y="725"/>
                  </a:lnTo>
                  <a:lnTo>
                    <a:pt x="953" y="719"/>
                  </a:lnTo>
                  <a:lnTo>
                    <a:pt x="953" y="725"/>
                  </a:lnTo>
                  <a:lnTo>
                    <a:pt x="954" y="723"/>
                  </a:lnTo>
                  <a:lnTo>
                    <a:pt x="954" y="725"/>
                  </a:lnTo>
                  <a:lnTo>
                    <a:pt x="955" y="721"/>
                  </a:lnTo>
                  <a:lnTo>
                    <a:pt x="955" y="725"/>
                  </a:lnTo>
                  <a:lnTo>
                    <a:pt x="956" y="721"/>
                  </a:lnTo>
                  <a:lnTo>
                    <a:pt x="956" y="725"/>
                  </a:lnTo>
                  <a:lnTo>
                    <a:pt x="957" y="722"/>
                  </a:lnTo>
                  <a:lnTo>
                    <a:pt x="957" y="725"/>
                  </a:lnTo>
                  <a:lnTo>
                    <a:pt x="958" y="723"/>
                  </a:lnTo>
                  <a:lnTo>
                    <a:pt x="958" y="725"/>
                  </a:lnTo>
                  <a:lnTo>
                    <a:pt x="959" y="722"/>
                  </a:lnTo>
                  <a:lnTo>
                    <a:pt x="959" y="725"/>
                  </a:lnTo>
                  <a:lnTo>
                    <a:pt x="960" y="723"/>
                  </a:lnTo>
                  <a:lnTo>
                    <a:pt x="960" y="725"/>
                  </a:lnTo>
                  <a:lnTo>
                    <a:pt x="961" y="723"/>
                  </a:lnTo>
                  <a:lnTo>
                    <a:pt x="961" y="725"/>
                  </a:lnTo>
                  <a:lnTo>
                    <a:pt x="962" y="723"/>
                  </a:lnTo>
                  <a:lnTo>
                    <a:pt x="962" y="725"/>
                  </a:lnTo>
                  <a:lnTo>
                    <a:pt x="963" y="721"/>
                  </a:lnTo>
                  <a:lnTo>
                    <a:pt x="963" y="725"/>
                  </a:lnTo>
                  <a:lnTo>
                    <a:pt x="964" y="722"/>
                  </a:lnTo>
                  <a:lnTo>
                    <a:pt x="964" y="725"/>
                  </a:lnTo>
                  <a:lnTo>
                    <a:pt x="965" y="723"/>
                  </a:lnTo>
                  <a:lnTo>
                    <a:pt x="965" y="725"/>
                  </a:lnTo>
                  <a:lnTo>
                    <a:pt x="966" y="722"/>
                  </a:lnTo>
                  <a:lnTo>
                    <a:pt x="966" y="725"/>
                  </a:lnTo>
                  <a:lnTo>
                    <a:pt x="967" y="722"/>
                  </a:lnTo>
                  <a:lnTo>
                    <a:pt x="967" y="725"/>
                  </a:lnTo>
                  <a:lnTo>
                    <a:pt x="968" y="702"/>
                  </a:lnTo>
                  <a:lnTo>
                    <a:pt x="968" y="725"/>
                  </a:lnTo>
                  <a:lnTo>
                    <a:pt x="969" y="711"/>
                  </a:lnTo>
                  <a:lnTo>
                    <a:pt x="969" y="725"/>
                  </a:lnTo>
                  <a:lnTo>
                    <a:pt x="970" y="723"/>
                  </a:lnTo>
                  <a:lnTo>
                    <a:pt x="970" y="725"/>
                  </a:lnTo>
                  <a:lnTo>
                    <a:pt x="971" y="720"/>
                  </a:lnTo>
                  <a:lnTo>
                    <a:pt x="971" y="725"/>
                  </a:lnTo>
                  <a:lnTo>
                    <a:pt x="972" y="721"/>
                  </a:lnTo>
                  <a:lnTo>
                    <a:pt x="972" y="725"/>
                  </a:lnTo>
                  <a:lnTo>
                    <a:pt x="973" y="723"/>
                  </a:lnTo>
                  <a:lnTo>
                    <a:pt x="973" y="725"/>
                  </a:lnTo>
                  <a:lnTo>
                    <a:pt x="974" y="723"/>
                  </a:lnTo>
                  <a:lnTo>
                    <a:pt x="974" y="725"/>
                  </a:lnTo>
                  <a:lnTo>
                    <a:pt x="975" y="722"/>
                  </a:lnTo>
                  <a:lnTo>
                    <a:pt x="975" y="725"/>
                  </a:lnTo>
                  <a:lnTo>
                    <a:pt x="976" y="723"/>
                  </a:lnTo>
                  <a:lnTo>
                    <a:pt x="976" y="725"/>
                  </a:lnTo>
                  <a:lnTo>
                    <a:pt x="977" y="721"/>
                  </a:lnTo>
                  <a:lnTo>
                    <a:pt x="977" y="725"/>
                  </a:lnTo>
                  <a:lnTo>
                    <a:pt x="978" y="723"/>
                  </a:lnTo>
                  <a:lnTo>
                    <a:pt x="978" y="725"/>
                  </a:lnTo>
                  <a:lnTo>
                    <a:pt x="979" y="722"/>
                  </a:lnTo>
                  <a:lnTo>
                    <a:pt x="979" y="725"/>
                  </a:lnTo>
                  <a:lnTo>
                    <a:pt x="980" y="721"/>
                  </a:lnTo>
                  <a:lnTo>
                    <a:pt x="980" y="725"/>
                  </a:lnTo>
                  <a:lnTo>
                    <a:pt x="981" y="722"/>
                  </a:lnTo>
                  <a:lnTo>
                    <a:pt x="981" y="725"/>
                  </a:lnTo>
                  <a:lnTo>
                    <a:pt x="982" y="722"/>
                  </a:lnTo>
                  <a:lnTo>
                    <a:pt x="982" y="725"/>
                  </a:lnTo>
                  <a:lnTo>
                    <a:pt x="983" y="725"/>
                  </a:lnTo>
                  <a:lnTo>
                    <a:pt x="983" y="721"/>
                  </a:lnTo>
                  <a:lnTo>
                    <a:pt x="984" y="721"/>
                  </a:lnTo>
                  <a:lnTo>
                    <a:pt x="984" y="725"/>
                  </a:lnTo>
                  <a:lnTo>
                    <a:pt x="985" y="723"/>
                  </a:lnTo>
                  <a:lnTo>
                    <a:pt x="985" y="725"/>
                  </a:lnTo>
                  <a:lnTo>
                    <a:pt x="986" y="722"/>
                  </a:lnTo>
                  <a:lnTo>
                    <a:pt x="986" y="725"/>
                  </a:lnTo>
                  <a:lnTo>
                    <a:pt x="987" y="723"/>
                  </a:lnTo>
                  <a:lnTo>
                    <a:pt x="987" y="725"/>
                  </a:lnTo>
                  <a:lnTo>
                    <a:pt x="988" y="723"/>
                  </a:lnTo>
                  <a:lnTo>
                    <a:pt x="988" y="725"/>
                  </a:lnTo>
                  <a:lnTo>
                    <a:pt x="989" y="723"/>
                  </a:lnTo>
                  <a:lnTo>
                    <a:pt x="989" y="725"/>
                  </a:lnTo>
                  <a:lnTo>
                    <a:pt x="990" y="723"/>
                  </a:lnTo>
                  <a:lnTo>
                    <a:pt x="990" y="725"/>
                  </a:lnTo>
                  <a:lnTo>
                    <a:pt x="991" y="725"/>
                  </a:lnTo>
                  <a:lnTo>
                    <a:pt x="991" y="719"/>
                  </a:lnTo>
                  <a:lnTo>
                    <a:pt x="992" y="720"/>
                  </a:lnTo>
                  <a:lnTo>
                    <a:pt x="992" y="725"/>
                  </a:lnTo>
                  <a:lnTo>
                    <a:pt x="993" y="721"/>
                  </a:lnTo>
                  <a:lnTo>
                    <a:pt x="993" y="725"/>
                  </a:lnTo>
                  <a:lnTo>
                    <a:pt x="994" y="725"/>
                  </a:lnTo>
                  <a:lnTo>
                    <a:pt x="994" y="723"/>
                  </a:lnTo>
                  <a:lnTo>
                    <a:pt x="995" y="721"/>
                  </a:lnTo>
                  <a:lnTo>
                    <a:pt x="995" y="725"/>
                  </a:lnTo>
                  <a:lnTo>
                    <a:pt x="996" y="723"/>
                  </a:lnTo>
                  <a:lnTo>
                    <a:pt x="996" y="725"/>
                  </a:lnTo>
                  <a:lnTo>
                    <a:pt x="997" y="721"/>
                  </a:lnTo>
                  <a:lnTo>
                    <a:pt x="997" y="725"/>
                  </a:lnTo>
                  <a:lnTo>
                    <a:pt x="998" y="719"/>
                  </a:lnTo>
                  <a:lnTo>
                    <a:pt x="998" y="725"/>
                  </a:lnTo>
                  <a:lnTo>
                    <a:pt x="999" y="725"/>
                  </a:lnTo>
                  <a:lnTo>
                    <a:pt x="999" y="719"/>
                  </a:lnTo>
                  <a:lnTo>
                    <a:pt x="1000" y="716"/>
                  </a:lnTo>
                  <a:lnTo>
                    <a:pt x="1000" y="725"/>
                  </a:lnTo>
                  <a:lnTo>
                    <a:pt x="1001" y="725"/>
                  </a:lnTo>
                  <a:lnTo>
                    <a:pt x="1001" y="719"/>
                  </a:lnTo>
                  <a:lnTo>
                    <a:pt x="1002" y="723"/>
                  </a:lnTo>
                  <a:lnTo>
                    <a:pt x="1002" y="725"/>
                  </a:lnTo>
                  <a:lnTo>
                    <a:pt x="1003" y="723"/>
                  </a:lnTo>
                  <a:lnTo>
                    <a:pt x="1003" y="725"/>
                  </a:lnTo>
                  <a:lnTo>
                    <a:pt x="1004" y="716"/>
                  </a:lnTo>
                  <a:lnTo>
                    <a:pt x="1004" y="725"/>
                  </a:lnTo>
                  <a:lnTo>
                    <a:pt x="1005" y="715"/>
                  </a:lnTo>
                  <a:lnTo>
                    <a:pt x="1005" y="725"/>
                  </a:lnTo>
                  <a:lnTo>
                    <a:pt x="1006" y="715"/>
                  </a:lnTo>
                  <a:lnTo>
                    <a:pt x="1006" y="725"/>
                  </a:lnTo>
                  <a:lnTo>
                    <a:pt x="1007" y="712"/>
                  </a:lnTo>
                  <a:lnTo>
                    <a:pt x="1007" y="725"/>
                  </a:lnTo>
                  <a:lnTo>
                    <a:pt x="1008" y="720"/>
                  </a:lnTo>
                  <a:lnTo>
                    <a:pt x="1008" y="725"/>
                  </a:lnTo>
                  <a:lnTo>
                    <a:pt x="1009" y="719"/>
                  </a:lnTo>
                  <a:lnTo>
                    <a:pt x="1009" y="725"/>
                  </a:lnTo>
                  <a:lnTo>
                    <a:pt x="1010" y="725"/>
                  </a:lnTo>
                  <a:lnTo>
                    <a:pt x="1010" y="721"/>
                  </a:lnTo>
                  <a:lnTo>
                    <a:pt x="1011" y="676"/>
                  </a:lnTo>
                  <a:lnTo>
                    <a:pt x="1011" y="725"/>
                  </a:lnTo>
                  <a:lnTo>
                    <a:pt x="1012" y="589"/>
                  </a:lnTo>
                  <a:lnTo>
                    <a:pt x="1012" y="725"/>
                  </a:lnTo>
                  <a:lnTo>
                    <a:pt x="1013" y="547"/>
                  </a:lnTo>
                  <a:lnTo>
                    <a:pt x="1013" y="725"/>
                  </a:lnTo>
                  <a:lnTo>
                    <a:pt x="1014" y="725"/>
                  </a:lnTo>
                  <a:lnTo>
                    <a:pt x="1014" y="660"/>
                  </a:lnTo>
                  <a:lnTo>
                    <a:pt x="1015" y="692"/>
                  </a:lnTo>
                  <a:lnTo>
                    <a:pt x="1015" y="725"/>
                  </a:lnTo>
                  <a:lnTo>
                    <a:pt x="1016" y="722"/>
                  </a:lnTo>
                  <a:lnTo>
                    <a:pt x="1016" y="725"/>
                  </a:lnTo>
                  <a:lnTo>
                    <a:pt x="1017" y="722"/>
                  </a:lnTo>
                  <a:lnTo>
                    <a:pt x="1017" y="725"/>
                  </a:lnTo>
                  <a:lnTo>
                    <a:pt x="1018" y="624"/>
                  </a:lnTo>
                  <a:lnTo>
                    <a:pt x="1018" y="725"/>
                  </a:lnTo>
                  <a:lnTo>
                    <a:pt x="1019" y="725"/>
                  </a:lnTo>
                  <a:lnTo>
                    <a:pt x="1019" y="611"/>
                  </a:lnTo>
                  <a:lnTo>
                    <a:pt x="1020" y="725"/>
                  </a:lnTo>
                  <a:lnTo>
                    <a:pt x="1020" y="608"/>
                  </a:lnTo>
                  <a:lnTo>
                    <a:pt x="1021" y="685"/>
                  </a:lnTo>
                  <a:lnTo>
                    <a:pt x="1021" y="725"/>
                  </a:lnTo>
                  <a:lnTo>
                    <a:pt x="1022" y="721"/>
                  </a:lnTo>
                  <a:lnTo>
                    <a:pt x="1022" y="725"/>
                  </a:lnTo>
                  <a:lnTo>
                    <a:pt x="1023" y="720"/>
                  </a:lnTo>
                  <a:lnTo>
                    <a:pt x="1023" y="725"/>
                  </a:lnTo>
                  <a:lnTo>
                    <a:pt x="1024" y="671"/>
                  </a:lnTo>
                  <a:lnTo>
                    <a:pt x="1024" y="725"/>
                  </a:lnTo>
                  <a:lnTo>
                    <a:pt x="1025" y="725"/>
                  </a:lnTo>
                  <a:lnTo>
                    <a:pt x="1025" y="597"/>
                  </a:lnTo>
                  <a:lnTo>
                    <a:pt x="1026" y="602"/>
                  </a:lnTo>
                  <a:lnTo>
                    <a:pt x="1026" y="725"/>
                  </a:lnTo>
                  <a:lnTo>
                    <a:pt x="1027" y="676"/>
                  </a:lnTo>
                  <a:lnTo>
                    <a:pt x="1027" y="725"/>
                  </a:lnTo>
                  <a:lnTo>
                    <a:pt x="1028" y="725"/>
                  </a:lnTo>
                  <a:lnTo>
                    <a:pt x="1028" y="709"/>
                  </a:lnTo>
                  <a:lnTo>
                    <a:pt x="1029" y="721"/>
                  </a:lnTo>
                  <a:lnTo>
                    <a:pt x="1029" y="725"/>
                  </a:lnTo>
                  <a:lnTo>
                    <a:pt x="1030" y="725"/>
                  </a:lnTo>
                  <a:lnTo>
                    <a:pt x="1030" y="708"/>
                  </a:lnTo>
                  <a:lnTo>
                    <a:pt x="1031" y="623"/>
                  </a:lnTo>
                  <a:lnTo>
                    <a:pt x="1031" y="725"/>
                  </a:lnTo>
                  <a:lnTo>
                    <a:pt x="1032" y="639"/>
                  </a:lnTo>
                  <a:lnTo>
                    <a:pt x="1032" y="725"/>
                  </a:lnTo>
                  <a:lnTo>
                    <a:pt x="1033" y="658"/>
                  </a:lnTo>
                  <a:lnTo>
                    <a:pt x="1033" y="725"/>
                  </a:lnTo>
                  <a:lnTo>
                    <a:pt x="1034" y="702"/>
                  </a:lnTo>
                  <a:lnTo>
                    <a:pt x="1034" y="725"/>
                  </a:lnTo>
                  <a:lnTo>
                    <a:pt x="1035" y="716"/>
                  </a:lnTo>
                  <a:lnTo>
                    <a:pt x="1035" y="725"/>
                  </a:lnTo>
                  <a:lnTo>
                    <a:pt x="1036" y="713"/>
                  </a:lnTo>
                  <a:lnTo>
                    <a:pt x="1036" y="725"/>
                  </a:lnTo>
                  <a:lnTo>
                    <a:pt x="1037" y="713"/>
                  </a:lnTo>
                  <a:lnTo>
                    <a:pt x="1037" y="725"/>
                  </a:lnTo>
                  <a:lnTo>
                    <a:pt x="1038" y="707"/>
                  </a:lnTo>
                  <a:lnTo>
                    <a:pt x="1038" y="725"/>
                  </a:lnTo>
                  <a:lnTo>
                    <a:pt x="1039" y="688"/>
                  </a:lnTo>
                  <a:lnTo>
                    <a:pt x="1039" y="725"/>
                  </a:lnTo>
                  <a:lnTo>
                    <a:pt x="1040" y="725"/>
                  </a:lnTo>
                  <a:lnTo>
                    <a:pt x="1040" y="702"/>
                  </a:lnTo>
                  <a:lnTo>
                    <a:pt x="1041" y="719"/>
                  </a:lnTo>
                  <a:lnTo>
                    <a:pt x="1041" y="725"/>
                  </a:lnTo>
                  <a:lnTo>
                    <a:pt x="1042" y="718"/>
                  </a:lnTo>
                  <a:lnTo>
                    <a:pt x="1042" y="725"/>
                  </a:lnTo>
                  <a:lnTo>
                    <a:pt x="1043" y="718"/>
                  </a:lnTo>
                  <a:lnTo>
                    <a:pt x="1043" y="725"/>
                  </a:lnTo>
                  <a:lnTo>
                    <a:pt x="1044" y="714"/>
                  </a:lnTo>
                  <a:lnTo>
                    <a:pt x="1044" y="725"/>
                  </a:lnTo>
                  <a:lnTo>
                    <a:pt x="1045" y="717"/>
                  </a:lnTo>
                  <a:lnTo>
                    <a:pt x="1045" y="725"/>
                  </a:lnTo>
                  <a:lnTo>
                    <a:pt x="1046" y="714"/>
                  </a:lnTo>
                  <a:lnTo>
                    <a:pt x="1046" y="725"/>
                  </a:lnTo>
                  <a:lnTo>
                    <a:pt x="1047" y="720"/>
                  </a:lnTo>
                  <a:lnTo>
                    <a:pt x="1047" y="725"/>
                  </a:lnTo>
                  <a:lnTo>
                    <a:pt x="1048" y="716"/>
                  </a:lnTo>
                  <a:lnTo>
                    <a:pt x="1048" y="725"/>
                  </a:lnTo>
                  <a:lnTo>
                    <a:pt x="1049" y="719"/>
                  </a:lnTo>
                  <a:lnTo>
                    <a:pt x="1049" y="725"/>
                  </a:lnTo>
                  <a:lnTo>
                    <a:pt x="1050" y="720"/>
                  </a:lnTo>
                  <a:lnTo>
                    <a:pt x="1050" y="725"/>
                  </a:lnTo>
                  <a:lnTo>
                    <a:pt x="1051" y="716"/>
                  </a:lnTo>
                  <a:lnTo>
                    <a:pt x="1051" y="725"/>
                  </a:lnTo>
                  <a:lnTo>
                    <a:pt x="1052" y="719"/>
                  </a:lnTo>
                  <a:lnTo>
                    <a:pt x="1052" y="725"/>
                  </a:lnTo>
                  <a:lnTo>
                    <a:pt x="1053" y="719"/>
                  </a:lnTo>
                  <a:lnTo>
                    <a:pt x="1053" y="725"/>
                  </a:lnTo>
                  <a:lnTo>
                    <a:pt x="1054" y="714"/>
                  </a:lnTo>
                  <a:lnTo>
                    <a:pt x="1054" y="725"/>
                  </a:lnTo>
                  <a:lnTo>
                    <a:pt x="1055" y="720"/>
                  </a:lnTo>
                  <a:lnTo>
                    <a:pt x="1055" y="725"/>
                  </a:lnTo>
                  <a:lnTo>
                    <a:pt x="1056" y="725"/>
                  </a:lnTo>
                  <a:lnTo>
                    <a:pt x="1056" y="719"/>
                  </a:lnTo>
                  <a:lnTo>
                    <a:pt x="1057" y="720"/>
                  </a:lnTo>
                  <a:lnTo>
                    <a:pt x="1057" y="725"/>
                  </a:lnTo>
                  <a:lnTo>
                    <a:pt x="1058" y="716"/>
                  </a:lnTo>
                  <a:lnTo>
                    <a:pt x="1058" y="725"/>
                  </a:lnTo>
                  <a:lnTo>
                    <a:pt x="1059" y="717"/>
                  </a:lnTo>
                  <a:lnTo>
                    <a:pt x="1059" y="725"/>
                  </a:lnTo>
                  <a:lnTo>
                    <a:pt x="1060" y="718"/>
                  </a:lnTo>
                  <a:lnTo>
                    <a:pt x="1060" y="725"/>
                  </a:lnTo>
                  <a:lnTo>
                    <a:pt x="1061" y="725"/>
                  </a:lnTo>
                  <a:lnTo>
                    <a:pt x="1061" y="720"/>
                  </a:lnTo>
                  <a:lnTo>
                    <a:pt x="1062" y="720"/>
                  </a:lnTo>
                  <a:lnTo>
                    <a:pt x="1062" y="725"/>
                  </a:lnTo>
                  <a:lnTo>
                    <a:pt x="1063" y="722"/>
                  </a:lnTo>
                  <a:lnTo>
                    <a:pt x="1063" y="725"/>
                  </a:lnTo>
                  <a:lnTo>
                    <a:pt x="1064" y="720"/>
                  </a:lnTo>
                  <a:lnTo>
                    <a:pt x="1064" y="725"/>
                  </a:lnTo>
                  <a:lnTo>
                    <a:pt x="1065" y="721"/>
                  </a:lnTo>
                  <a:lnTo>
                    <a:pt x="1065" y="725"/>
                  </a:lnTo>
                  <a:lnTo>
                    <a:pt x="1066" y="721"/>
                  </a:lnTo>
                  <a:lnTo>
                    <a:pt x="1066" y="725"/>
                  </a:lnTo>
                  <a:lnTo>
                    <a:pt x="1067" y="719"/>
                  </a:lnTo>
                  <a:lnTo>
                    <a:pt x="1067" y="725"/>
                  </a:lnTo>
                  <a:lnTo>
                    <a:pt x="1068" y="720"/>
                  </a:lnTo>
                  <a:lnTo>
                    <a:pt x="1068" y="725"/>
                  </a:lnTo>
                  <a:lnTo>
                    <a:pt x="1069" y="721"/>
                  </a:lnTo>
                  <a:lnTo>
                    <a:pt x="1069" y="725"/>
                  </a:lnTo>
                  <a:lnTo>
                    <a:pt x="1070" y="721"/>
                  </a:lnTo>
                  <a:lnTo>
                    <a:pt x="1070" y="725"/>
                  </a:lnTo>
                  <a:lnTo>
                    <a:pt x="1071" y="718"/>
                  </a:lnTo>
                  <a:lnTo>
                    <a:pt x="1071" y="725"/>
                  </a:lnTo>
                  <a:lnTo>
                    <a:pt x="1072" y="720"/>
                  </a:lnTo>
                  <a:lnTo>
                    <a:pt x="1072" y="725"/>
                  </a:lnTo>
                  <a:lnTo>
                    <a:pt x="1073" y="725"/>
                  </a:lnTo>
                  <a:lnTo>
                    <a:pt x="1073" y="721"/>
                  </a:lnTo>
                  <a:lnTo>
                    <a:pt x="1074" y="722"/>
                  </a:lnTo>
                  <a:lnTo>
                    <a:pt x="1074" y="725"/>
                  </a:lnTo>
                  <a:lnTo>
                    <a:pt x="1075" y="723"/>
                  </a:lnTo>
                  <a:lnTo>
                    <a:pt x="1075" y="725"/>
                  </a:lnTo>
                  <a:lnTo>
                    <a:pt x="1076" y="725"/>
                  </a:lnTo>
                  <a:lnTo>
                    <a:pt x="1076" y="719"/>
                  </a:lnTo>
                  <a:lnTo>
                    <a:pt x="1077" y="719"/>
                  </a:lnTo>
                  <a:lnTo>
                    <a:pt x="1077" y="725"/>
                  </a:lnTo>
                  <a:lnTo>
                    <a:pt x="1078" y="719"/>
                  </a:lnTo>
                  <a:lnTo>
                    <a:pt x="1078" y="725"/>
                  </a:lnTo>
                  <a:lnTo>
                    <a:pt x="1079" y="723"/>
                  </a:lnTo>
                  <a:lnTo>
                    <a:pt x="1079" y="725"/>
                  </a:lnTo>
                  <a:lnTo>
                    <a:pt x="1080" y="723"/>
                  </a:lnTo>
                  <a:lnTo>
                    <a:pt x="1080" y="725"/>
                  </a:lnTo>
                  <a:lnTo>
                    <a:pt x="1081" y="722"/>
                  </a:lnTo>
                  <a:lnTo>
                    <a:pt x="1081" y="725"/>
                  </a:lnTo>
                  <a:lnTo>
                    <a:pt x="1082" y="723"/>
                  </a:lnTo>
                  <a:lnTo>
                    <a:pt x="1082" y="725"/>
                  </a:lnTo>
                  <a:lnTo>
                    <a:pt x="1083" y="721"/>
                  </a:lnTo>
                  <a:lnTo>
                    <a:pt x="1083" y="725"/>
                  </a:lnTo>
                  <a:lnTo>
                    <a:pt x="1084" y="721"/>
                  </a:lnTo>
                  <a:lnTo>
                    <a:pt x="1084" y="725"/>
                  </a:lnTo>
                  <a:lnTo>
                    <a:pt x="1085" y="722"/>
                  </a:lnTo>
                  <a:lnTo>
                    <a:pt x="1085" y="725"/>
                  </a:lnTo>
                  <a:lnTo>
                    <a:pt x="1086" y="717"/>
                  </a:lnTo>
                  <a:lnTo>
                    <a:pt x="1086" y="725"/>
                  </a:lnTo>
                  <a:lnTo>
                    <a:pt x="1087" y="723"/>
                  </a:lnTo>
                  <a:lnTo>
                    <a:pt x="1087" y="725"/>
                  </a:lnTo>
                  <a:lnTo>
                    <a:pt x="1088" y="721"/>
                  </a:lnTo>
                  <a:lnTo>
                    <a:pt x="1088" y="725"/>
                  </a:lnTo>
                  <a:lnTo>
                    <a:pt x="1089" y="719"/>
                  </a:lnTo>
                  <a:lnTo>
                    <a:pt x="1089" y="725"/>
                  </a:lnTo>
                  <a:lnTo>
                    <a:pt x="1090" y="721"/>
                  </a:lnTo>
                  <a:lnTo>
                    <a:pt x="1090" y="725"/>
                  </a:lnTo>
                  <a:lnTo>
                    <a:pt x="1091" y="722"/>
                  </a:lnTo>
                  <a:lnTo>
                    <a:pt x="1091" y="725"/>
                  </a:lnTo>
                  <a:lnTo>
                    <a:pt x="1092" y="722"/>
                  </a:lnTo>
                  <a:lnTo>
                    <a:pt x="1092" y="725"/>
                  </a:lnTo>
                  <a:lnTo>
                    <a:pt x="1093" y="721"/>
                  </a:lnTo>
                  <a:lnTo>
                    <a:pt x="1093" y="725"/>
                  </a:lnTo>
                  <a:lnTo>
                    <a:pt x="1094" y="722"/>
                  </a:lnTo>
                  <a:lnTo>
                    <a:pt x="1094" y="725"/>
                  </a:lnTo>
                  <a:lnTo>
                    <a:pt x="1095" y="722"/>
                  </a:lnTo>
                  <a:lnTo>
                    <a:pt x="1095" y="725"/>
                  </a:lnTo>
                  <a:lnTo>
                    <a:pt x="1096" y="722"/>
                  </a:lnTo>
                  <a:lnTo>
                    <a:pt x="1096" y="725"/>
                  </a:lnTo>
                  <a:lnTo>
                    <a:pt x="1097" y="723"/>
                  </a:lnTo>
                  <a:lnTo>
                    <a:pt x="1097" y="725"/>
                  </a:lnTo>
                  <a:lnTo>
                    <a:pt x="1098" y="723"/>
                  </a:lnTo>
                  <a:lnTo>
                    <a:pt x="1098" y="725"/>
                  </a:lnTo>
                  <a:lnTo>
                    <a:pt x="1099" y="722"/>
                  </a:lnTo>
                  <a:lnTo>
                    <a:pt x="1099" y="725"/>
                  </a:lnTo>
                  <a:lnTo>
                    <a:pt x="1100" y="723"/>
                  </a:lnTo>
                  <a:lnTo>
                    <a:pt x="1100" y="725"/>
                  </a:lnTo>
                  <a:lnTo>
                    <a:pt x="1101" y="722"/>
                  </a:lnTo>
                  <a:lnTo>
                    <a:pt x="1101" y="725"/>
                  </a:lnTo>
                  <a:lnTo>
                    <a:pt x="1102" y="725"/>
                  </a:lnTo>
                  <a:lnTo>
                    <a:pt x="1102" y="722"/>
                  </a:lnTo>
                  <a:lnTo>
                    <a:pt x="1103" y="721"/>
                  </a:lnTo>
                  <a:lnTo>
                    <a:pt x="1103" y="725"/>
                  </a:lnTo>
                  <a:lnTo>
                    <a:pt x="1104" y="720"/>
                  </a:lnTo>
                  <a:lnTo>
                    <a:pt x="1104" y="725"/>
                  </a:lnTo>
                  <a:lnTo>
                    <a:pt x="1105" y="722"/>
                  </a:lnTo>
                  <a:lnTo>
                    <a:pt x="1105" y="725"/>
                  </a:lnTo>
                  <a:lnTo>
                    <a:pt x="1106" y="721"/>
                  </a:lnTo>
                  <a:lnTo>
                    <a:pt x="1106" y="725"/>
                  </a:lnTo>
                  <a:lnTo>
                    <a:pt x="1107" y="722"/>
                  </a:lnTo>
                  <a:lnTo>
                    <a:pt x="1107" y="725"/>
                  </a:lnTo>
                  <a:lnTo>
                    <a:pt x="1108" y="722"/>
                  </a:lnTo>
                  <a:lnTo>
                    <a:pt x="1108" y="725"/>
                  </a:lnTo>
                  <a:lnTo>
                    <a:pt x="1109" y="723"/>
                  </a:lnTo>
                  <a:lnTo>
                    <a:pt x="1109" y="725"/>
                  </a:lnTo>
                  <a:lnTo>
                    <a:pt x="1110" y="721"/>
                  </a:lnTo>
                  <a:lnTo>
                    <a:pt x="1110" y="725"/>
                  </a:lnTo>
                  <a:lnTo>
                    <a:pt x="1111" y="721"/>
                  </a:lnTo>
                  <a:lnTo>
                    <a:pt x="1111" y="725"/>
                  </a:lnTo>
                  <a:lnTo>
                    <a:pt x="1112" y="725"/>
                  </a:lnTo>
                  <a:lnTo>
                    <a:pt x="1112" y="723"/>
                  </a:lnTo>
                  <a:lnTo>
                    <a:pt x="1113" y="722"/>
                  </a:lnTo>
                  <a:lnTo>
                    <a:pt x="1113" y="725"/>
                  </a:lnTo>
                  <a:lnTo>
                    <a:pt x="1114" y="722"/>
                  </a:lnTo>
                  <a:lnTo>
                    <a:pt x="1114" y="725"/>
                  </a:lnTo>
                  <a:lnTo>
                    <a:pt x="1115" y="722"/>
                  </a:lnTo>
                  <a:lnTo>
                    <a:pt x="1115" y="725"/>
                  </a:lnTo>
                  <a:lnTo>
                    <a:pt x="1116" y="722"/>
                  </a:lnTo>
                  <a:lnTo>
                    <a:pt x="1116" y="725"/>
                  </a:lnTo>
                  <a:lnTo>
                    <a:pt x="1117" y="725"/>
                  </a:lnTo>
                  <a:lnTo>
                    <a:pt x="1117" y="721"/>
                  </a:lnTo>
                  <a:lnTo>
                    <a:pt x="1118" y="723"/>
                  </a:lnTo>
                  <a:lnTo>
                    <a:pt x="1118" y="725"/>
                  </a:lnTo>
                  <a:lnTo>
                    <a:pt x="1119" y="721"/>
                  </a:lnTo>
                  <a:lnTo>
                    <a:pt x="1119" y="725"/>
                  </a:lnTo>
                  <a:lnTo>
                    <a:pt x="1120" y="722"/>
                  </a:lnTo>
                  <a:lnTo>
                    <a:pt x="1120" y="725"/>
                  </a:lnTo>
                  <a:lnTo>
                    <a:pt x="1121" y="725"/>
                  </a:lnTo>
                  <a:lnTo>
                    <a:pt x="1121" y="723"/>
                  </a:lnTo>
                  <a:lnTo>
                    <a:pt x="1122" y="721"/>
                  </a:lnTo>
                  <a:lnTo>
                    <a:pt x="1122" y="725"/>
                  </a:lnTo>
                  <a:lnTo>
                    <a:pt x="1123" y="722"/>
                  </a:lnTo>
                  <a:lnTo>
                    <a:pt x="1123" y="725"/>
                  </a:lnTo>
                  <a:lnTo>
                    <a:pt x="1124" y="723"/>
                  </a:lnTo>
                  <a:lnTo>
                    <a:pt x="1124" y="725"/>
                  </a:lnTo>
                  <a:lnTo>
                    <a:pt x="1125" y="720"/>
                  </a:lnTo>
                  <a:lnTo>
                    <a:pt x="1125" y="725"/>
                  </a:lnTo>
                  <a:lnTo>
                    <a:pt x="1126" y="721"/>
                  </a:lnTo>
                  <a:lnTo>
                    <a:pt x="1126" y="725"/>
                  </a:lnTo>
                  <a:lnTo>
                    <a:pt x="1127" y="720"/>
                  </a:lnTo>
                  <a:lnTo>
                    <a:pt x="1127" y="725"/>
                  </a:lnTo>
                  <a:lnTo>
                    <a:pt x="1128" y="721"/>
                  </a:lnTo>
                  <a:lnTo>
                    <a:pt x="1128" y="725"/>
                  </a:lnTo>
                  <a:lnTo>
                    <a:pt x="1129" y="725"/>
                  </a:lnTo>
                  <a:lnTo>
                    <a:pt x="1129" y="720"/>
                  </a:lnTo>
                  <a:lnTo>
                    <a:pt x="1130" y="722"/>
                  </a:lnTo>
                  <a:lnTo>
                    <a:pt x="1130" y="725"/>
                  </a:lnTo>
                  <a:lnTo>
                    <a:pt x="1131" y="721"/>
                  </a:lnTo>
                  <a:lnTo>
                    <a:pt x="1131" y="725"/>
                  </a:lnTo>
                  <a:lnTo>
                    <a:pt x="1132" y="720"/>
                  </a:lnTo>
                  <a:lnTo>
                    <a:pt x="1132" y="725"/>
                  </a:lnTo>
                  <a:lnTo>
                    <a:pt x="1133" y="723"/>
                  </a:lnTo>
                  <a:lnTo>
                    <a:pt x="1133" y="725"/>
                  </a:lnTo>
                  <a:lnTo>
                    <a:pt x="1134" y="720"/>
                  </a:lnTo>
                  <a:lnTo>
                    <a:pt x="1134" y="725"/>
                  </a:lnTo>
                  <a:lnTo>
                    <a:pt x="1135" y="721"/>
                  </a:lnTo>
                  <a:lnTo>
                    <a:pt x="1135" y="725"/>
                  </a:lnTo>
                  <a:lnTo>
                    <a:pt x="1136" y="723"/>
                  </a:lnTo>
                  <a:lnTo>
                    <a:pt x="1136" y="725"/>
                  </a:lnTo>
                  <a:lnTo>
                    <a:pt x="1137" y="723"/>
                  </a:lnTo>
                  <a:lnTo>
                    <a:pt x="1137" y="725"/>
                  </a:lnTo>
                  <a:lnTo>
                    <a:pt x="1138" y="720"/>
                  </a:lnTo>
                  <a:lnTo>
                    <a:pt x="1138" y="725"/>
                  </a:lnTo>
                  <a:lnTo>
                    <a:pt x="1139" y="719"/>
                  </a:lnTo>
                  <a:lnTo>
                    <a:pt x="1139" y="725"/>
                  </a:lnTo>
                  <a:lnTo>
                    <a:pt x="1140" y="720"/>
                  </a:lnTo>
                  <a:lnTo>
                    <a:pt x="1140" y="725"/>
                  </a:lnTo>
                  <a:lnTo>
                    <a:pt x="1141" y="716"/>
                  </a:lnTo>
                  <a:lnTo>
                    <a:pt x="1141" y="725"/>
                  </a:lnTo>
                  <a:lnTo>
                    <a:pt x="1142" y="720"/>
                  </a:lnTo>
                  <a:lnTo>
                    <a:pt x="1142" y="725"/>
                  </a:lnTo>
                  <a:lnTo>
                    <a:pt x="1143" y="723"/>
                  </a:lnTo>
                  <a:lnTo>
                    <a:pt x="1143" y="725"/>
                  </a:lnTo>
                  <a:lnTo>
                    <a:pt x="1144" y="723"/>
                  </a:lnTo>
                  <a:lnTo>
                    <a:pt x="1144" y="725"/>
                  </a:lnTo>
                  <a:lnTo>
                    <a:pt x="1145" y="725"/>
                  </a:lnTo>
                  <a:lnTo>
                    <a:pt x="1145" y="722"/>
                  </a:lnTo>
                  <a:lnTo>
                    <a:pt x="1146" y="721"/>
                  </a:lnTo>
                  <a:lnTo>
                    <a:pt x="1146" y="725"/>
                  </a:lnTo>
                  <a:lnTo>
                    <a:pt x="1147" y="723"/>
                  </a:lnTo>
                  <a:lnTo>
                    <a:pt x="1147" y="725"/>
                  </a:lnTo>
                  <a:lnTo>
                    <a:pt x="1148" y="719"/>
                  </a:lnTo>
                  <a:lnTo>
                    <a:pt x="1148" y="725"/>
                  </a:lnTo>
                  <a:lnTo>
                    <a:pt x="1149" y="723"/>
                  </a:lnTo>
                  <a:lnTo>
                    <a:pt x="1149" y="725"/>
                  </a:lnTo>
                  <a:lnTo>
                    <a:pt x="1150" y="722"/>
                  </a:lnTo>
                  <a:lnTo>
                    <a:pt x="1150" y="725"/>
                  </a:lnTo>
                  <a:lnTo>
                    <a:pt x="1151" y="721"/>
                  </a:lnTo>
                  <a:lnTo>
                    <a:pt x="1151" y="725"/>
                  </a:lnTo>
                  <a:lnTo>
                    <a:pt x="1152" y="723"/>
                  </a:lnTo>
                  <a:lnTo>
                    <a:pt x="1152" y="725"/>
                  </a:lnTo>
                  <a:lnTo>
                    <a:pt x="1153" y="724"/>
                  </a:lnTo>
                  <a:lnTo>
                    <a:pt x="1153" y="725"/>
                  </a:lnTo>
                  <a:lnTo>
                    <a:pt x="1154" y="723"/>
                  </a:lnTo>
                  <a:lnTo>
                    <a:pt x="1154" y="725"/>
                  </a:lnTo>
                  <a:lnTo>
                    <a:pt x="1155" y="725"/>
                  </a:lnTo>
                  <a:lnTo>
                    <a:pt x="1155" y="723"/>
                  </a:lnTo>
                  <a:lnTo>
                    <a:pt x="1156" y="721"/>
                  </a:lnTo>
                  <a:lnTo>
                    <a:pt x="1156" y="725"/>
                  </a:lnTo>
                  <a:lnTo>
                    <a:pt x="1157" y="722"/>
                  </a:lnTo>
                  <a:lnTo>
                    <a:pt x="1157" y="725"/>
                  </a:lnTo>
                  <a:lnTo>
                    <a:pt x="1158" y="723"/>
                  </a:lnTo>
                  <a:lnTo>
                    <a:pt x="1158" y="725"/>
                  </a:lnTo>
                  <a:lnTo>
                    <a:pt x="1159" y="725"/>
                  </a:lnTo>
                  <a:lnTo>
                    <a:pt x="1159" y="722"/>
                  </a:lnTo>
                  <a:lnTo>
                    <a:pt x="1160" y="722"/>
                  </a:lnTo>
                  <a:lnTo>
                    <a:pt x="1160" y="725"/>
                  </a:lnTo>
                  <a:lnTo>
                    <a:pt x="1161" y="721"/>
                  </a:lnTo>
                  <a:lnTo>
                    <a:pt x="1161" y="725"/>
                  </a:lnTo>
                  <a:lnTo>
                    <a:pt x="1162" y="723"/>
                  </a:lnTo>
                  <a:lnTo>
                    <a:pt x="1162" y="725"/>
                  </a:lnTo>
                  <a:lnTo>
                    <a:pt x="1163" y="723"/>
                  </a:lnTo>
                  <a:lnTo>
                    <a:pt x="1163" y="725"/>
                  </a:lnTo>
                  <a:lnTo>
                    <a:pt x="1164" y="723"/>
                  </a:lnTo>
                  <a:lnTo>
                    <a:pt x="1164" y="725"/>
                  </a:lnTo>
                  <a:lnTo>
                    <a:pt x="1165" y="721"/>
                  </a:lnTo>
                  <a:lnTo>
                    <a:pt x="1165" y="725"/>
                  </a:lnTo>
                  <a:lnTo>
                    <a:pt x="1166" y="723"/>
                  </a:lnTo>
                  <a:lnTo>
                    <a:pt x="1166" y="725"/>
                  </a:lnTo>
                  <a:lnTo>
                    <a:pt x="1167" y="723"/>
                  </a:lnTo>
                  <a:lnTo>
                    <a:pt x="1167" y="725"/>
                  </a:lnTo>
                  <a:lnTo>
                    <a:pt x="1168" y="721"/>
                  </a:lnTo>
                  <a:lnTo>
                    <a:pt x="1168" y="725"/>
                  </a:lnTo>
                  <a:lnTo>
                    <a:pt x="1169" y="721"/>
                  </a:lnTo>
                  <a:lnTo>
                    <a:pt x="1169" y="725"/>
                  </a:lnTo>
                  <a:lnTo>
                    <a:pt x="1170" y="719"/>
                  </a:lnTo>
                  <a:lnTo>
                    <a:pt x="1170" y="725"/>
                  </a:lnTo>
                  <a:lnTo>
                    <a:pt x="1171" y="722"/>
                  </a:lnTo>
                  <a:lnTo>
                    <a:pt x="1171" y="725"/>
                  </a:lnTo>
                  <a:lnTo>
                    <a:pt x="1172" y="720"/>
                  </a:lnTo>
                  <a:lnTo>
                    <a:pt x="1172" y="725"/>
                  </a:lnTo>
                  <a:lnTo>
                    <a:pt x="1173" y="723"/>
                  </a:lnTo>
                  <a:lnTo>
                    <a:pt x="1173" y="725"/>
                  </a:lnTo>
                  <a:lnTo>
                    <a:pt x="1174" y="722"/>
                  </a:lnTo>
                  <a:lnTo>
                    <a:pt x="1174" y="725"/>
                  </a:lnTo>
                  <a:lnTo>
                    <a:pt x="1175" y="723"/>
                  </a:lnTo>
                  <a:lnTo>
                    <a:pt x="1175" y="725"/>
                  </a:lnTo>
                  <a:lnTo>
                    <a:pt x="1176" y="723"/>
                  </a:lnTo>
                  <a:lnTo>
                    <a:pt x="1176" y="725"/>
                  </a:lnTo>
                  <a:lnTo>
                    <a:pt x="1177" y="723"/>
                  </a:lnTo>
                  <a:lnTo>
                    <a:pt x="1177" y="725"/>
                  </a:lnTo>
                  <a:lnTo>
                    <a:pt x="1178" y="723"/>
                  </a:lnTo>
                  <a:lnTo>
                    <a:pt x="1178" y="725"/>
                  </a:lnTo>
                  <a:lnTo>
                    <a:pt x="1179" y="723"/>
                  </a:lnTo>
                  <a:lnTo>
                    <a:pt x="1179" y="725"/>
                  </a:lnTo>
                  <a:lnTo>
                    <a:pt x="1180" y="722"/>
                  </a:lnTo>
                  <a:lnTo>
                    <a:pt x="1180" y="725"/>
                  </a:lnTo>
                  <a:lnTo>
                    <a:pt x="1181" y="723"/>
                  </a:lnTo>
                  <a:lnTo>
                    <a:pt x="1181" y="725"/>
                  </a:lnTo>
                  <a:lnTo>
                    <a:pt x="1182" y="720"/>
                  </a:lnTo>
                  <a:lnTo>
                    <a:pt x="1182" y="725"/>
                  </a:lnTo>
                  <a:lnTo>
                    <a:pt x="1183" y="720"/>
                  </a:lnTo>
                  <a:lnTo>
                    <a:pt x="1183" y="725"/>
                  </a:lnTo>
                  <a:lnTo>
                    <a:pt x="1184" y="722"/>
                  </a:lnTo>
                  <a:lnTo>
                    <a:pt x="1184" y="725"/>
                  </a:lnTo>
                  <a:lnTo>
                    <a:pt x="1185" y="723"/>
                  </a:lnTo>
                  <a:lnTo>
                    <a:pt x="1185" y="725"/>
                  </a:lnTo>
                  <a:lnTo>
                    <a:pt x="1186" y="725"/>
                  </a:lnTo>
                  <a:lnTo>
                    <a:pt x="1186" y="724"/>
                  </a:lnTo>
                  <a:lnTo>
                    <a:pt x="1187" y="725"/>
                  </a:lnTo>
                  <a:lnTo>
                    <a:pt x="1187" y="720"/>
                  </a:lnTo>
                  <a:lnTo>
                    <a:pt x="1188" y="722"/>
                  </a:lnTo>
                  <a:lnTo>
                    <a:pt x="1188" y="725"/>
                  </a:lnTo>
                  <a:lnTo>
                    <a:pt x="1189" y="723"/>
                  </a:lnTo>
                  <a:lnTo>
                    <a:pt x="1189" y="725"/>
                  </a:lnTo>
                  <a:lnTo>
                    <a:pt x="1190" y="725"/>
                  </a:lnTo>
                  <a:lnTo>
                    <a:pt x="1190" y="722"/>
                  </a:lnTo>
                  <a:lnTo>
                    <a:pt x="1191" y="722"/>
                  </a:lnTo>
                  <a:lnTo>
                    <a:pt x="1191" y="725"/>
                  </a:lnTo>
                  <a:lnTo>
                    <a:pt x="1192" y="723"/>
                  </a:lnTo>
                  <a:lnTo>
                    <a:pt x="1192" y="725"/>
                  </a:lnTo>
                  <a:lnTo>
                    <a:pt x="1193" y="721"/>
                  </a:lnTo>
                  <a:lnTo>
                    <a:pt x="1193" y="725"/>
                  </a:lnTo>
                  <a:lnTo>
                    <a:pt x="1194" y="720"/>
                  </a:lnTo>
                  <a:lnTo>
                    <a:pt x="1194" y="725"/>
                  </a:lnTo>
                  <a:lnTo>
                    <a:pt x="1195" y="723"/>
                  </a:lnTo>
                  <a:lnTo>
                    <a:pt x="1195" y="725"/>
                  </a:lnTo>
                  <a:lnTo>
                    <a:pt x="1196" y="723"/>
                  </a:lnTo>
                  <a:lnTo>
                    <a:pt x="1196" y="725"/>
                  </a:lnTo>
                  <a:lnTo>
                    <a:pt x="1197" y="725"/>
                  </a:lnTo>
                  <a:lnTo>
                    <a:pt x="1197" y="722"/>
                  </a:lnTo>
                  <a:lnTo>
                    <a:pt x="1198" y="723"/>
                  </a:lnTo>
                  <a:lnTo>
                    <a:pt x="1198" y="725"/>
                  </a:lnTo>
                  <a:lnTo>
                    <a:pt x="1199" y="721"/>
                  </a:lnTo>
                  <a:lnTo>
                    <a:pt x="1199" y="725"/>
                  </a:lnTo>
                  <a:lnTo>
                    <a:pt x="1200" y="723"/>
                  </a:lnTo>
                  <a:lnTo>
                    <a:pt x="1200" y="725"/>
                  </a:lnTo>
                  <a:lnTo>
                    <a:pt x="1201" y="724"/>
                  </a:lnTo>
                  <a:lnTo>
                    <a:pt x="1201" y="725"/>
                  </a:lnTo>
                  <a:lnTo>
                    <a:pt x="1202" y="721"/>
                  </a:lnTo>
                  <a:lnTo>
                    <a:pt x="1202" y="725"/>
                  </a:lnTo>
                  <a:lnTo>
                    <a:pt x="1203" y="720"/>
                  </a:lnTo>
                  <a:lnTo>
                    <a:pt x="1203" y="725"/>
                  </a:lnTo>
                  <a:lnTo>
                    <a:pt x="1204" y="718"/>
                  </a:lnTo>
                  <a:lnTo>
                    <a:pt x="1204" y="725"/>
                  </a:lnTo>
                  <a:lnTo>
                    <a:pt x="1205" y="722"/>
                  </a:lnTo>
                  <a:lnTo>
                    <a:pt x="1205" y="725"/>
                  </a:lnTo>
                  <a:lnTo>
                    <a:pt x="1206" y="721"/>
                  </a:lnTo>
                  <a:lnTo>
                    <a:pt x="1206" y="725"/>
                  </a:lnTo>
                  <a:lnTo>
                    <a:pt x="1207" y="723"/>
                  </a:lnTo>
                  <a:lnTo>
                    <a:pt x="1207" y="725"/>
                  </a:lnTo>
                  <a:lnTo>
                    <a:pt x="1208" y="722"/>
                  </a:lnTo>
                  <a:lnTo>
                    <a:pt x="1208" y="725"/>
                  </a:lnTo>
                  <a:lnTo>
                    <a:pt x="1209" y="722"/>
                  </a:lnTo>
                  <a:lnTo>
                    <a:pt x="1209" y="725"/>
                  </a:lnTo>
                  <a:lnTo>
                    <a:pt x="1210" y="725"/>
                  </a:lnTo>
                  <a:lnTo>
                    <a:pt x="1210" y="723"/>
                  </a:lnTo>
                  <a:lnTo>
                    <a:pt x="1211" y="722"/>
                  </a:lnTo>
                  <a:lnTo>
                    <a:pt x="1211" y="725"/>
                  </a:lnTo>
                  <a:lnTo>
                    <a:pt x="1212" y="723"/>
                  </a:lnTo>
                  <a:lnTo>
                    <a:pt x="1212" y="725"/>
                  </a:lnTo>
                  <a:lnTo>
                    <a:pt x="1213" y="723"/>
                  </a:lnTo>
                  <a:lnTo>
                    <a:pt x="1213" y="725"/>
                  </a:lnTo>
                  <a:lnTo>
                    <a:pt x="1214" y="721"/>
                  </a:lnTo>
                  <a:lnTo>
                    <a:pt x="1214" y="725"/>
                  </a:lnTo>
                  <a:lnTo>
                    <a:pt x="1215" y="722"/>
                  </a:lnTo>
                  <a:lnTo>
                    <a:pt x="1215" y="725"/>
                  </a:lnTo>
                  <a:lnTo>
                    <a:pt x="1216" y="725"/>
                  </a:lnTo>
                  <a:lnTo>
                    <a:pt x="1216" y="721"/>
                  </a:lnTo>
                  <a:lnTo>
                    <a:pt x="1217" y="721"/>
                  </a:lnTo>
                  <a:lnTo>
                    <a:pt x="1217" y="725"/>
                  </a:lnTo>
                  <a:lnTo>
                    <a:pt x="1218" y="721"/>
                  </a:lnTo>
                  <a:lnTo>
                    <a:pt x="1218" y="725"/>
                  </a:lnTo>
                  <a:lnTo>
                    <a:pt x="1219" y="719"/>
                  </a:lnTo>
                  <a:lnTo>
                    <a:pt x="1219" y="725"/>
                  </a:lnTo>
                  <a:lnTo>
                    <a:pt x="1220" y="721"/>
                  </a:lnTo>
                  <a:lnTo>
                    <a:pt x="1220" y="725"/>
                  </a:lnTo>
                  <a:lnTo>
                    <a:pt x="1221" y="719"/>
                  </a:lnTo>
                  <a:lnTo>
                    <a:pt x="1221" y="725"/>
                  </a:lnTo>
                  <a:lnTo>
                    <a:pt x="1222" y="721"/>
                  </a:lnTo>
                  <a:lnTo>
                    <a:pt x="1222" y="725"/>
                  </a:lnTo>
                  <a:lnTo>
                    <a:pt x="1223" y="721"/>
                  </a:lnTo>
                  <a:lnTo>
                    <a:pt x="1223" y="725"/>
                  </a:lnTo>
                  <a:lnTo>
                    <a:pt x="1224" y="723"/>
                  </a:lnTo>
                  <a:lnTo>
                    <a:pt x="1224" y="725"/>
                  </a:lnTo>
                  <a:lnTo>
                    <a:pt x="1225" y="722"/>
                  </a:lnTo>
                  <a:lnTo>
                    <a:pt x="1225" y="725"/>
                  </a:lnTo>
                  <a:lnTo>
                    <a:pt x="1226" y="725"/>
                  </a:lnTo>
                  <a:lnTo>
                    <a:pt x="1226" y="722"/>
                  </a:lnTo>
                  <a:lnTo>
                    <a:pt x="1227" y="723"/>
                  </a:lnTo>
                  <a:lnTo>
                    <a:pt x="1227" y="725"/>
                  </a:lnTo>
                  <a:lnTo>
                    <a:pt x="1228" y="722"/>
                  </a:lnTo>
                  <a:lnTo>
                    <a:pt x="1228" y="725"/>
                  </a:lnTo>
                  <a:lnTo>
                    <a:pt x="1229" y="722"/>
                  </a:lnTo>
                  <a:lnTo>
                    <a:pt x="1229" y="725"/>
                  </a:lnTo>
                  <a:lnTo>
                    <a:pt x="1230" y="719"/>
                  </a:lnTo>
                  <a:lnTo>
                    <a:pt x="1230" y="725"/>
                  </a:lnTo>
                  <a:lnTo>
                    <a:pt x="1231" y="723"/>
                  </a:lnTo>
                  <a:lnTo>
                    <a:pt x="1231" y="725"/>
                  </a:lnTo>
                  <a:lnTo>
                    <a:pt x="1232" y="723"/>
                  </a:lnTo>
                  <a:lnTo>
                    <a:pt x="1232" y="725"/>
                  </a:lnTo>
                  <a:lnTo>
                    <a:pt x="1233" y="723"/>
                  </a:lnTo>
                  <a:lnTo>
                    <a:pt x="1233" y="725"/>
                  </a:lnTo>
                  <a:lnTo>
                    <a:pt x="1234" y="723"/>
                  </a:lnTo>
                  <a:lnTo>
                    <a:pt x="1234" y="725"/>
                  </a:lnTo>
                  <a:lnTo>
                    <a:pt x="1235" y="722"/>
                  </a:lnTo>
                  <a:lnTo>
                    <a:pt x="1235" y="725"/>
                  </a:lnTo>
                  <a:lnTo>
                    <a:pt x="1236" y="722"/>
                  </a:lnTo>
                  <a:lnTo>
                    <a:pt x="1236" y="725"/>
                  </a:lnTo>
                  <a:lnTo>
                    <a:pt x="1237" y="721"/>
                  </a:lnTo>
                  <a:lnTo>
                    <a:pt x="1237" y="725"/>
                  </a:lnTo>
                  <a:lnTo>
                    <a:pt x="1238" y="723"/>
                  </a:lnTo>
                  <a:lnTo>
                    <a:pt x="1238" y="725"/>
                  </a:lnTo>
                  <a:lnTo>
                    <a:pt x="1239" y="723"/>
                  </a:lnTo>
                  <a:lnTo>
                    <a:pt x="1239" y="725"/>
                  </a:lnTo>
                  <a:lnTo>
                    <a:pt x="1240" y="723"/>
                  </a:lnTo>
                  <a:lnTo>
                    <a:pt x="1240" y="725"/>
                  </a:lnTo>
                  <a:lnTo>
                    <a:pt x="1241" y="719"/>
                  </a:lnTo>
                  <a:lnTo>
                    <a:pt x="1241" y="725"/>
                  </a:lnTo>
                  <a:lnTo>
                    <a:pt x="1242" y="722"/>
                  </a:lnTo>
                  <a:lnTo>
                    <a:pt x="1242" y="725"/>
                  </a:lnTo>
                  <a:lnTo>
                    <a:pt x="1243" y="723"/>
                  </a:lnTo>
                  <a:lnTo>
                    <a:pt x="1243" y="725"/>
                  </a:lnTo>
                  <a:lnTo>
                    <a:pt x="1244" y="723"/>
                  </a:lnTo>
                  <a:lnTo>
                    <a:pt x="1244" y="725"/>
                  </a:lnTo>
                  <a:lnTo>
                    <a:pt x="1245" y="724"/>
                  </a:lnTo>
                  <a:lnTo>
                    <a:pt x="1245" y="725"/>
                  </a:lnTo>
                  <a:lnTo>
                    <a:pt x="1246" y="721"/>
                  </a:lnTo>
                  <a:lnTo>
                    <a:pt x="1246" y="725"/>
                  </a:lnTo>
                  <a:lnTo>
                    <a:pt x="1247" y="720"/>
                  </a:lnTo>
                  <a:lnTo>
                    <a:pt x="1247" y="725"/>
                  </a:lnTo>
                  <a:lnTo>
                    <a:pt x="1248" y="722"/>
                  </a:lnTo>
                  <a:lnTo>
                    <a:pt x="1248" y="725"/>
                  </a:lnTo>
                  <a:lnTo>
                    <a:pt x="1249" y="725"/>
                  </a:lnTo>
                  <a:lnTo>
                    <a:pt x="1249" y="721"/>
                  </a:lnTo>
                  <a:lnTo>
                    <a:pt x="1250" y="722"/>
                  </a:lnTo>
                  <a:lnTo>
                    <a:pt x="1250" y="725"/>
                  </a:lnTo>
                  <a:lnTo>
                    <a:pt x="1251" y="722"/>
                  </a:lnTo>
                  <a:lnTo>
                    <a:pt x="1251" y="725"/>
                  </a:lnTo>
                  <a:lnTo>
                    <a:pt x="1252" y="720"/>
                  </a:lnTo>
                  <a:lnTo>
                    <a:pt x="1252" y="725"/>
                  </a:lnTo>
                  <a:lnTo>
                    <a:pt x="1253" y="723"/>
                  </a:lnTo>
                  <a:lnTo>
                    <a:pt x="1253" y="725"/>
                  </a:lnTo>
                  <a:lnTo>
                    <a:pt x="1254" y="725"/>
                  </a:lnTo>
                  <a:lnTo>
                    <a:pt x="1254" y="721"/>
                  </a:lnTo>
                  <a:lnTo>
                    <a:pt x="1255" y="722"/>
                  </a:lnTo>
                  <a:lnTo>
                    <a:pt x="1255" y="725"/>
                  </a:lnTo>
                  <a:lnTo>
                    <a:pt x="1256" y="723"/>
                  </a:lnTo>
                  <a:lnTo>
                    <a:pt x="1256" y="725"/>
                  </a:lnTo>
                  <a:lnTo>
                    <a:pt x="1257" y="723"/>
                  </a:lnTo>
                  <a:lnTo>
                    <a:pt x="1257" y="725"/>
                  </a:lnTo>
                  <a:lnTo>
                    <a:pt x="1258" y="723"/>
                  </a:lnTo>
                  <a:lnTo>
                    <a:pt x="1258" y="725"/>
                  </a:lnTo>
                  <a:lnTo>
                    <a:pt x="1259" y="720"/>
                  </a:lnTo>
                  <a:lnTo>
                    <a:pt x="1259" y="725"/>
                  </a:lnTo>
                  <a:lnTo>
                    <a:pt x="1260" y="723"/>
                  </a:lnTo>
                  <a:lnTo>
                    <a:pt x="1260" y="725"/>
                  </a:lnTo>
                  <a:lnTo>
                    <a:pt x="1261" y="721"/>
                  </a:lnTo>
                  <a:lnTo>
                    <a:pt x="1261" y="725"/>
                  </a:lnTo>
                  <a:lnTo>
                    <a:pt x="1262" y="723"/>
                  </a:lnTo>
                  <a:lnTo>
                    <a:pt x="1262" y="725"/>
                  </a:lnTo>
                  <a:lnTo>
                    <a:pt x="1263" y="721"/>
                  </a:lnTo>
                  <a:lnTo>
                    <a:pt x="1263" y="725"/>
                  </a:lnTo>
                  <a:lnTo>
                    <a:pt x="1264" y="722"/>
                  </a:lnTo>
                  <a:lnTo>
                    <a:pt x="1264" y="725"/>
                  </a:lnTo>
                  <a:lnTo>
                    <a:pt x="1265" y="725"/>
                  </a:lnTo>
                  <a:lnTo>
                    <a:pt x="1265" y="722"/>
                  </a:lnTo>
                  <a:lnTo>
                    <a:pt x="1266" y="722"/>
                  </a:lnTo>
                  <a:lnTo>
                    <a:pt x="1266" y="725"/>
                  </a:lnTo>
                  <a:lnTo>
                    <a:pt x="1267" y="723"/>
                  </a:lnTo>
                  <a:lnTo>
                    <a:pt x="1267" y="725"/>
                  </a:lnTo>
                  <a:lnTo>
                    <a:pt x="1268" y="725"/>
                  </a:lnTo>
                  <a:lnTo>
                    <a:pt x="1268" y="723"/>
                  </a:lnTo>
                  <a:lnTo>
                    <a:pt x="1269" y="723"/>
                  </a:lnTo>
                  <a:lnTo>
                    <a:pt x="1269" y="725"/>
                  </a:lnTo>
                  <a:lnTo>
                    <a:pt x="1270" y="722"/>
                  </a:lnTo>
                  <a:lnTo>
                    <a:pt x="1270" y="725"/>
                  </a:lnTo>
                  <a:lnTo>
                    <a:pt x="1271" y="723"/>
                  </a:lnTo>
                  <a:lnTo>
                    <a:pt x="1271" y="725"/>
                  </a:lnTo>
                  <a:lnTo>
                    <a:pt x="1272" y="723"/>
                  </a:lnTo>
                  <a:lnTo>
                    <a:pt x="1272" y="725"/>
                  </a:lnTo>
                  <a:lnTo>
                    <a:pt x="1273" y="723"/>
                  </a:lnTo>
                  <a:lnTo>
                    <a:pt x="1273" y="725"/>
                  </a:lnTo>
                  <a:lnTo>
                    <a:pt x="1274" y="722"/>
                  </a:lnTo>
                  <a:lnTo>
                    <a:pt x="1274" y="725"/>
                  </a:lnTo>
                  <a:lnTo>
                    <a:pt x="1275" y="717"/>
                  </a:lnTo>
                  <a:lnTo>
                    <a:pt x="1275" y="725"/>
                  </a:lnTo>
                  <a:lnTo>
                    <a:pt x="1276" y="716"/>
                  </a:lnTo>
                  <a:lnTo>
                    <a:pt x="1276" y="725"/>
                  </a:lnTo>
                  <a:lnTo>
                    <a:pt x="1277" y="723"/>
                  </a:lnTo>
                  <a:lnTo>
                    <a:pt x="1277" y="725"/>
                  </a:lnTo>
                  <a:lnTo>
                    <a:pt x="1278" y="723"/>
                  </a:lnTo>
                  <a:lnTo>
                    <a:pt x="1278" y="725"/>
                  </a:lnTo>
                  <a:lnTo>
                    <a:pt x="1279" y="721"/>
                  </a:lnTo>
                  <a:lnTo>
                    <a:pt x="1279" y="725"/>
                  </a:lnTo>
                  <a:lnTo>
                    <a:pt x="1280" y="719"/>
                  </a:lnTo>
                  <a:lnTo>
                    <a:pt x="1280" y="725"/>
                  </a:lnTo>
                  <a:lnTo>
                    <a:pt x="1281" y="714"/>
                  </a:lnTo>
                  <a:lnTo>
                    <a:pt x="1281" y="725"/>
                  </a:lnTo>
                  <a:lnTo>
                    <a:pt x="1282" y="720"/>
                  </a:lnTo>
                  <a:lnTo>
                    <a:pt x="1282" y="725"/>
                  </a:lnTo>
                  <a:lnTo>
                    <a:pt x="1283" y="721"/>
                  </a:lnTo>
                  <a:lnTo>
                    <a:pt x="1283" y="725"/>
                  </a:lnTo>
                  <a:lnTo>
                    <a:pt x="1284" y="723"/>
                  </a:lnTo>
                  <a:lnTo>
                    <a:pt x="1284" y="725"/>
                  </a:lnTo>
                  <a:lnTo>
                    <a:pt x="1285" y="723"/>
                  </a:lnTo>
                  <a:lnTo>
                    <a:pt x="1285" y="725"/>
                  </a:lnTo>
                  <a:lnTo>
                    <a:pt x="1286" y="720"/>
                  </a:lnTo>
                  <a:lnTo>
                    <a:pt x="1286" y="725"/>
                  </a:lnTo>
                  <a:lnTo>
                    <a:pt x="1287" y="717"/>
                  </a:lnTo>
                  <a:lnTo>
                    <a:pt x="1287" y="725"/>
                  </a:lnTo>
                  <a:lnTo>
                    <a:pt x="1288" y="723"/>
                  </a:lnTo>
                  <a:lnTo>
                    <a:pt x="1288" y="725"/>
                  </a:lnTo>
                  <a:lnTo>
                    <a:pt x="1289" y="723"/>
                  </a:lnTo>
                  <a:lnTo>
                    <a:pt x="1289" y="725"/>
                  </a:lnTo>
                  <a:lnTo>
                    <a:pt x="1290" y="723"/>
                  </a:lnTo>
                  <a:lnTo>
                    <a:pt x="1290" y="725"/>
                  </a:lnTo>
                  <a:lnTo>
                    <a:pt x="1291" y="721"/>
                  </a:lnTo>
                  <a:lnTo>
                    <a:pt x="1291" y="725"/>
                  </a:lnTo>
                  <a:lnTo>
                    <a:pt x="1292" y="718"/>
                  </a:lnTo>
                  <a:lnTo>
                    <a:pt x="1292" y="725"/>
                  </a:lnTo>
                  <a:lnTo>
                    <a:pt x="1293" y="722"/>
                  </a:lnTo>
                  <a:lnTo>
                    <a:pt x="1293" y="725"/>
                  </a:lnTo>
                  <a:lnTo>
                    <a:pt x="1294" y="722"/>
                  </a:lnTo>
                  <a:lnTo>
                    <a:pt x="1294" y="725"/>
                  </a:lnTo>
                  <a:lnTo>
                    <a:pt x="1295" y="721"/>
                  </a:lnTo>
                  <a:lnTo>
                    <a:pt x="1295" y="725"/>
                  </a:lnTo>
                  <a:lnTo>
                    <a:pt x="1296" y="720"/>
                  </a:lnTo>
                  <a:lnTo>
                    <a:pt x="1296" y="725"/>
                  </a:lnTo>
                  <a:lnTo>
                    <a:pt x="1297" y="722"/>
                  </a:lnTo>
                  <a:lnTo>
                    <a:pt x="1297" y="725"/>
                  </a:lnTo>
                  <a:lnTo>
                    <a:pt x="1298" y="725"/>
                  </a:lnTo>
                  <a:lnTo>
                    <a:pt x="1298" y="723"/>
                  </a:lnTo>
                  <a:lnTo>
                    <a:pt x="1299" y="722"/>
                  </a:lnTo>
                  <a:lnTo>
                    <a:pt x="1299" y="725"/>
                  </a:lnTo>
                  <a:lnTo>
                    <a:pt x="1300" y="719"/>
                  </a:lnTo>
                  <a:lnTo>
                    <a:pt x="1300" y="725"/>
                  </a:lnTo>
                  <a:lnTo>
                    <a:pt x="1301" y="723"/>
                  </a:lnTo>
                  <a:lnTo>
                    <a:pt x="1301" y="725"/>
                  </a:lnTo>
                  <a:lnTo>
                    <a:pt x="1302" y="722"/>
                  </a:lnTo>
                  <a:lnTo>
                    <a:pt x="1302" y="725"/>
                  </a:lnTo>
                  <a:lnTo>
                    <a:pt x="1303" y="723"/>
                  </a:lnTo>
                  <a:lnTo>
                    <a:pt x="1303" y="725"/>
                  </a:lnTo>
                  <a:lnTo>
                    <a:pt x="1304" y="723"/>
                  </a:lnTo>
                  <a:lnTo>
                    <a:pt x="1304" y="725"/>
                  </a:lnTo>
                  <a:lnTo>
                    <a:pt x="1305" y="723"/>
                  </a:lnTo>
                  <a:lnTo>
                    <a:pt x="1305" y="725"/>
                  </a:lnTo>
                  <a:lnTo>
                    <a:pt x="1306" y="721"/>
                  </a:lnTo>
                  <a:lnTo>
                    <a:pt x="1306" y="725"/>
                  </a:lnTo>
                  <a:lnTo>
                    <a:pt x="1307" y="721"/>
                  </a:lnTo>
                  <a:lnTo>
                    <a:pt x="1307" y="725"/>
                  </a:lnTo>
                  <a:lnTo>
                    <a:pt x="1308" y="725"/>
                  </a:lnTo>
                  <a:lnTo>
                    <a:pt x="1308" y="720"/>
                  </a:lnTo>
                  <a:lnTo>
                    <a:pt x="1309" y="722"/>
                  </a:lnTo>
                  <a:lnTo>
                    <a:pt x="1309" y="725"/>
                  </a:lnTo>
                  <a:lnTo>
                    <a:pt x="1310" y="725"/>
                  </a:lnTo>
                  <a:lnTo>
                    <a:pt x="1310" y="723"/>
                  </a:lnTo>
                  <a:lnTo>
                    <a:pt x="1311" y="725"/>
                  </a:lnTo>
                  <a:lnTo>
                    <a:pt x="1311" y="722"/>
                  </a:lnTo>
                  <a:lnTo>
                    <a:pt x="1312" y="723"/>
                  </a:lnTo>
                  <a:lnTo>
                    <a:pt x="1312" y="725"/>
                  </a:lnTo>
                  <a:lnTo>
                    <a:pt x="1313" y="722"/>
                  </a:lnTo>
                  <a:lnTo>
                    <a:pt x="1313" y="725"/>
                  </a:lnTo>
                  <a:lnTo>
                    <a:pt x="1314" y="719"/>
                  </a:lnTo>
                  <a:lnTo>
                    <a:pt x="1314" y="725"/>
                  </a:lnTo>
                  <a:lnTo>
                    <a:pt x="1315" y="723"/>
                  </a:lnTo>
                  <a:lnTo>
                    <a:pt x="1315" y="725"/>
                  </a:lnTo>
                  <a:lnTo>
                    <a:pt x="1316" y="723"/>
                  </a:lnTo>
                  <a:lnTo>
                    <a:pt x="1316" y="725"/>
                  </a:lnTo>
                  <a:lnTo>
                    <a:pt x="1317" y="723"/>
                  </a:lnTo>
                  <a:lnTo>
                    <a:pt x="1317" y="725"/>
                  </a:lnTo>
                  <a:lnTo>
                    <a:pt x="1318" y="723"/>
                  </a:lnTo>
                  <a:lnTo>
                    <a:pt x="1318" y="725"/>
                  </a:lnTo>
                  <a:lnTo>
                    <a:pt x="1319" y="724"/>
                  </a:lnTo>
                  <a:lnTo>
                    <a:pt x="1319" y="725"/>
                  </a:lnTo>
                  <a:lnTo>
                    <a:pt x="1320" y="721"/>
                  </a:lnTo>
                  <a:lnTo>
                    <a:pt x="1320" y="725"/>
                  </a:lnTo>
                  <a:lnTo>
                    <a:pt x="1321" y="725"/>
                  </a:lnTo>
                  <a:lnTo>
                    <a:pt x="1321" y="722"/>
                  </a:lnTo>
                  <a:lnTo>
                    <a:pt x="1322" y="723"/>
                  </a:lnTo>
                  <a:lnTo>
                    <a:pt x="1322" y="725"/>
                  </a:lnTo>
                  <a:lnTo>
                    <a:pt x="1323" y="723"/>
                  </a:lnTo>
                  <a:lnTo>
                    <a:pt x="1323" y="725"/>
                  </a:lnTo>
                  <a:lnTo>
                    <a:pt x="1324" y="723"/>
                  </a:lnTo>
                  <a:lnTo>
                    <a:pt x="1324" y="725"/>
                  </a:lnTo>
                  <a:lnTo>
                    <a:pt x="1325" y="724"/>
                  </a:lnTo>
                  <a:lnTo>
                    <a:pt x="1325" y="725"/>
                  </a:lnTo>
                  <a:lnTo>
                    <a:pt x="1326" y="723"/>
                  </a:lnTo>
                  <a:lnTo>
                    <a:pt x="1326" y="725"/>
                  </a:lnTo>
                  <a:lnTo>
                    <a:pt x="1327" y="720"/>
                  </a:lnTo>
                  <a:lnTo>
                    <a:pt x="1327" y="725"/>
                  </a:lnTo>
                  <a:lnTo>
                    <a:pt x="1328" y="725"/>
                  </a:lnTo>
                  <a:lnTo>
                    <a:pt x="1328" y="720"/>
                  </a:lnTo>
                  <a:lnTo>
                    <a:pt x="1329" y="722"/>
                  </a:lnTo>
                  <a:lnTo>
                    <a:pt x="1329" y="725"/>
                  </a:lnTo>
                  <a:lnTo>
                    <a:pt x="1330" y="721"/>
                  </a:lnTo>
                  <a:lnTo>
                    <a:pt x="1330" y="725"/>
                  </a:lnTo>
                  <a:lnTo>
                    <a:pt x="1331" y="721"/>
                  </a:lnTo>
                  <a:lnTo>
                    <a:pt x="1331" y="725"/>
                  </a:lnTo>
                  <a:lnTo>
                    <a:pt x="1332" y="722"/>
                  </a:lnTo>
                  <a:lnTo>
                    <a:pt x="1332" y="725"/>
                  </a:lnTo>
                  <a:lnTo>
                    <a:pt x="1333" y="722"/>
                  </a:lnTo>
                  <a:lnTo>
                    <a:pt x="1333" y="725"/>
                  </a:lnTo>
                  <a:lnTo>
                    <a:pt x="1334" y="722"/>
                  </a:lnTo>
                  <a:lnTo>
                    <a:pt x="1334" y="725"/>
                  </a:lnTo>
                  <a:lnTo>
                    <a:pt x="1335" y="723"/>
                  </a:lnTo>
                  <a:lnTo>
                    <a:pt x="1335" y="725"/>
                  </a:lnTo>
                  <a:lnTo>
                    <a:pt x="1336" y="722"/>
                  </a:lnTo>
                  <a:lnTo>
                    <a:pt x="1336" y="725"/>
                  </a:lnTo>
                  <a:lnTo>
                    <a:pt x="1337" y="723"/>
                  </a:lnTo>
                  <a:lnTo>
                    <a:pt x="1337" y="725"/>
                  </a:lnTo>
                  <a:lnTo>
                    <a:pt x="1338" y="723"/>
                  </a:lnTo>
                  <a:lnTo>
                    <a:pt x="1338" y="725"/>
                  </a:lnTo>
                  <a:lnTo>
                    <a:pt x="1339" y="719"/>
                  </a:lnTo>
                  <a:lnTo>
                    <a:pt x="1339" y="725"/>
                  </a:lnTo>
                  <a:lnTo>
                    <a:pt x="1340" y="722"/>
                  </a:lnTo>
                  <a:lnTo>
                    <a:pt x="1340" y="725"/>
                  </a:lnTo>
                  <a:lnTo>
                    <a:pt x="1341" y="725"/>
                  </a:lnTo>
                  <a:lnTo>
                    <a:pt x="1341" y="721"/>
                  </a:lnTo>
                  <a:lnTo>
                    <a:pt x="1342" y="723"/>
                  </a:lnTo>
                  <a:lnTo>
                    <a:pt x="1342" y="725"/>
                  </a:lnTo>
                  <a:lnTo>
                    <a:pt x="1343" y="723"/>
                  </a:lnTo>
                  <a:lnTo>
                    <a:pt x="1343" y="725"/>
                  </a:lnTo>
                  <a:lnTo>
                    <a:pt x="1344" y="722"/>
                  </a:lnTo>
                  <a:lnTo>
                    <a:pt x="1344" y="725"/>
                  </a:lnTo>
                  <a:lnTo>
                    <a:pt x="1345" y="724"/>
                  </a:lnTo>
                  <a:lnTo>
                    <a:pt x="1345" y="725"/>
                  </a:lnTo>
                  <a:lnTo>
                    <a:pt x="1346" y="722"/>
                  </a:lnTo>
                  <a:lnTo>
                    <a:pt x="1346" y="725"/>
                  </a:lnTo>
                  <a:lnTo>
                    <a:pt x="1347" y="722"/>
                  </a:lnTo>
                  <a:lnTo>
                    <a:pt x="1347" y="725"/>
                  </a:lnTo>
                  <a:lnTo>
                    <a:pt x="1348" y="722"/>
                  </a:lnTo>
                  <a:lnTo>
                    <a:pt x="1348" y="725"/>
                  </a:lnTo>
                  <a:lnTo>
                    <a:pt x="1349" y="723"/>
                  </a:lnTo>
                  <a:lnTo>
                    <a:pt x="1349" y="725"/>
                  </a:lnTo>
                  <a:lnTo>
                    <a:pt x="1350" y="723"/>
                  </a:lnTo>
                  <a:lnTo>
                    <a:pt x="1350" y="725"/>
                  </a:lnTo>
                  <a:lnTo>
                    <a:pt x="1351" y="723"/>
                  </a:lnTo>
                  <a:lnTo>
                    <a:pt x="1351" y="725"/>
                  </a:lnTo>
                  <a:lnTo>
                    <a:pt x="1352" y="715"/>
                  </a:lnTo>
                  <a:lnTo>
                    <a:pt x="1352" y="725"/>
                  </a:lnTo>
                  <a:lnTo>
                    <a:pt x="1353" y="723"/>
                  </a:lnTo>
                  <a:lnTo>
                    <a:pt x="1353" y="725"/>
                  </a:lnTo>
                  <a:lnTo>
                    <a:pt x="1354" y="722"/>
                  </a:lnTo>
                  <a:lnTo>
                    <a:pt x="1354" y="725"/>
                  </a:lnTo>
                  <a:lnTo>
                    <a:pt x="1355" y="719"/>
                  </a:lnTo>
                  <a:lnTo>
                    <a:pt x="1355" y="725"/>
                  </a:lnTo>
                  <a:lnTo>
                    <a:pt x="1356" y="718"/>
                  </a:lnTo>
                  <a:lnTo>
                    <a:pt x="1356" y="725"/>
                  </a:lnTo>
                  <a:lnTo>
                    <a:pt x="1357" y="720"/>
                  </a:lnTo>
                  <a:lnTo>
                    <a:pt x="1357" y="725"/>
                  </a:lnTo>
                  <a:lnTo>
                    <a:pt x="1358" y="722"/>
                  </a:lnTo>
                  <a:lnTo>
                    <a:pt x="1358" y="725"/>
                  </a:lnTo>
                  <a:lnTo>
                    <a:pt x="1359" y="722"/>
                  </a:lnTo>
                  <a:lnTo>
                    <a:pt x="1359" y="725"/>
                  </a:lnTo>
                  <a:lnTo>
                    <a:pt x="1360" y="723"/>
                  </a:lnTo>
                  <a:lnTo>
                    <a:pt x="1360" y="725"/>
                  </a:lnTo>
                  <a:lnTo>
                    <a:pt x="1361" y="714"/>
                  </a:lnTo>
                  <a:lnTo>
                    <a:pt x="1361" y="725"/>
                  </a:lnTo>
                  <a:lnTo>
                    <a:pt x="1362" y="686"/>
                  </a:lnTo>
                  <a:lnTo>
                    <a:pt x="1362" y="725"/>
                  </a:lnTo>
                  <a:lnTo>
                    <a:pt x="1363" y="656"/>
                  </a:lnTo>
                  <a:lnTo>
                    <a:pt x="1363" y="725"/>
                  </a:lnTo>
                  <a:lnTo>
                    <a:pt x="1364" y="725"/>
                  </a:lnTo>
                  <a:lnTo>
                    <a:pt x="1364" y="701"/>
                  </a:lnTo>
                  <a:lnTo>
                    <a:pt x="1365" y="711"/>
                  </a:lnTo>
                  <a:lnTo>
                    <a:pt x="1365" y="725"/>
                  </a:lnTo>
                  <a:lnTo>
                    <a:pt x="1366" y="722"/>
                  </a:lnTo>
                  <a:lnTo>
                    <a:pt x="1366" y="725"/>
                  </a:lnTo>
                  <a:lnTo>
                    <a:pt x="1367" y="721"/>
                  </a:lnTo>
                  <a:lnTo>
                    <a:pt x="1367" y="725"/>
                  </a:lnTo>
                  <a:lnTo>
                    <a:pt x="1368" y="722"/>
                  </a:lnTo>
                  <a:lnTo>
                    <a:pt x="1368" y="725"/>
                  </a:lnTo>
                  <a:lnTo>
                    <a:pt x="1369" y="697"/>
                  </a:lnTo>
                  <a:lnTo>
                    <a:pt x="1369" y="725"/>
                  </a:lnTo>
                  <a:lnTo>
                    <a:pt x="1370" y="689"/>
                  </a:lnTo>
                  <a:lnTo>
                    <a:pt x="1370" y="725"/>
                  </a:lnTo>
                  <a:lnTo>
                    <a:pt x="1371" y="687"/>
                  </a:lnTo>
                  <a:lnTo>
                    <a:pt x="1371" y="725"/>
                  </a:lnTo>
                  <a:lnTo>
                    <a:pt x="1372" y="708"/>
                  </a:lnTo>
                  <a:lnTo>
                    <a:pt x="1372" y="725"/>
                  </a:lnTo>
                  <a:lnTo>
                    <a:pt x="1373" y="718"/>
                  </a:lnTo>
                  <a:lnTo>
                    <a:pt x="1373" y="725"/>
                  </a:lnTo>
                  <a:lnTo>
                    <a:pt x="1374" y="722"/>
                  </a:lnTo>
                  <a:lnTo>
                    <a:pt x="1374" y="725"/>
                  </a:lnTo>
                  <a:lnTo>
                    <a:pt x="1375" y="719"/>
                  </a:lnTo>
                  <a:lnTo>
                    <a:pt x="1375" y="725"/>
                  </a:lnTo>
                  <a:lnTo>
                    <a:pt x="1376" y="725"/>
                  </a:lnTo>
                  <a:lnTo>
                    <a:pt x="1376" y="691"/>
                  </a:lnTo>
                  <a:lnTo>
                    <a:pt x="1377" y="725"/>
                  </a:lnTo>
                  <a:lnTo>
                    <a:pt x="1377" y="691"/>
                  </a:lnTo>
                  <a:lnTo>
                    <a:pt x="1378" y="672"/>
                  </a:lnTo>
                  <a:lnTo>
                    <a:pt x="1378" y="725"/>
                  </a:lnTo>
                  <a:lnTo>
                    <a:pt x="1379" y="687"/>
                  </a:lnTo>
                  <a:lnTo>
                    <a:pt x="1379" y="725"/>
                  </a:lnTo>
                  <a:lnTo>
                    <a:pt x="1380" y="718"/>
                  </a:lnTo>
                  <a:lnTo>
                    <a:pt x="1380" y="725"/>
                  </a:lnTo>
                  <a:lnTo>
                    <a:pt x="1381" y="721"/>
                  </a:lnTo>
                  <a:lnTo>
                    <a:pt x="1381" y="725"/>
                  </a:lnTo>
                  <a:lnTo>
                    <a:pt x="1382" y="723"/>
                  </a:lnTo>
                  <a:lnTo>
                    <a:pt x="1382" y="725"/>
                  </a:lnTo>
                  <a:lnTo>
                    <a:pt x="1383" y="702"/>
                  </a:lnTo>
                  <a:lnTo>
                    <a:pt x="1383" y="725"/>
                  </a:lnTo>
                  <a:lnTo>
                    <a:pt x="1384" y="687"/>
                  </a:lnTo>
                  <a:lnTo>
                    <a:pt x="1384" y="725"/>
                  </a:lnTo>
                  <a:lnTo>
                    <a:pt x="1385" y="725"/>
                  </a:lnTo>
                  <a:lnTo>
                    <a:pt x="1385" y="685"/>
                  </a:lnTo>
                  <a:lnTo>
                    <a:pt x="1386" y="711"/>
                  </a:lnTo>
                  <a:lnTo>
                    <a:pt x="1386" y="725"/>
                  </a:lnTo>
                  <a:lnTo>
                    <a:pt x="1387" y="725"/>
                  </a:lnTo>
                  <a:lnTo>
                    <a:pt x="1387" y="706"/>
                  </a:lnTo>
                  <a:lnTo>
                    <a:pt x="1388" y="722"/>
                  </a:lnTo>
                  <a:lnTo>
                    <a:pt x="1388" y="725"/>
                  </a:lnTo>
                  <a:lnTo>
                    <a:pt x="1389" y="722"/>
                  </a:lnTo>
                  <a:lnTo>
                    <a:pt x="1389" y="725"/>
                  </a:lnTo>
                  <a:lnTo>
                    <a:pt x="1390" y="725"/>
                  </a:lnTo>
                  <a:lnTo>
                    <a:pt x="1390" y="722"/>
                  </a:lnTo>
                  <a:lnTo>
                    <a:pt x="1391" y="713"/>
                  </a:lnTo>
                  <a:lnTo>
                    <a:pt x="1391" y="725"/>
                  </a:lnTo>
                  <a:lnTo>
                    <a:pt x="1392" y="716"/>
                  </a:lnTo>
                  <a:lnTo>
                    <a:pt x="1392" y="725"/>
                  </a:lnTo>
                  <a:lnTo>
                    <a:pt x="1393" y="717"/>
                  </a:lnTo>
                  <a:lnTo>
                    <a:pt x="1393" y="725"/>
                  </a:lnTo>
                  <a:lnTo>
                    <a:pt x="1394" y="721"/>
                  </a:lnTo>
                  <a:lnTo>
                    <a:pt x="1394" y="725"/>
                  </a:lnTo>
                  <a:lnTo>
                    <a:pt x="1395" y="722"/>
                  </a:lnTo>
                  <a:lnTo>
                    <a:pt x="1395" y="725"/>
                  </a:lnTo>
                  <a:lnTo>
                    <a:pt x="1396" y="720"/>
                  </a:lnTo>
                  <a:lnTo>
                    <a:pt x="1396" y="725"/>
                  </a:lnTo>
                  <a:lnTo>
                    <a:pt x="1397" y="722"/>
                  </a:lnTo>
                  <a:lnTo>
                    <a:pt x="1397" y="725"/>
                  </a:lnTo>
                  <a:lnTo>
                    <a:pt x="1398" y="719"/>
                  </a:lnTo>
                  <a:lnTo>
                    <a:pt x="1398" y="725"/>
                  </a:lnTo>
                  <a:lnTo>
                    <a:pt x="1399" y="721"/>
                  </a:lnTo>
                  <a:lnTo>
                    <a:pt x="1399" y="725"/>
                  </a:lnTo>
                  <a:lnTo>
                    <a:pt x="1400" y="716"/>
                  </a:lnTo>
                  <a:lnTo>
                    <a:pt x="1400" y="725"/>
                  </a:lnTo>
                  <a:lnTo>
                    <a:pt x="1401" y="725"/>
                  </a:lnTo>
                  <a:lnTo>
                    <a:pt x="1401" y="722"/>
                  </a:lnTo>
                  <a:lnTo>
                    <a:pt x="1402" y="716"/>
                  </a:lnTo>
                  <a:lnTo>
                    <a:pt x="1402" y="725"/>
                  </a:lnTo>
                  <a:lnTo>
                    <a:pt x="1403" y="722"/>
                  </a:lnTo>
                  <a:lnTo>
                    <a:pt x="1403" y="725"/>
                  </a:lnTo>
                  <a:lnTo>
                    <a:pt x="1404" y="719"/>
                  </a:lnTo>
                  <a:lnTo>
                    <a:pt x="1404" y="725"/>
                  </a:lnTo>
                  <a:lnTo>
                    <a:pt x="1405" y="721"/>
                  </a:lnTo>
                  <a:lnTo>
                    <a:pt x="1405" y="725"/>
                  </a:lnTo>
                  <a:lnTo>
                    <a:pt x="1406" y="721"/>
                  </a:lnTo>
                  <a:lnTo>
                    <a:pt x="1406" y="725"/>
                  </a:lnTo>
                  <a:lnTo>
                    <a:pt x="1407" y="720"/>
                  </a:lnTo>
                  <a:lnTo>
                    <a:pt x="1407" y="725"/>
                  </a:lnTo>
                  <a:lnTo>
                    <a:pt x="1408" y="723"/>
                  </a:lnTo>
                  <a:lnTo>
                    <a:pt x="1408" y="725"/>
                  </a:lnTo>
                  <a:lnTo>
                    <a:pt x="1409" y="723"/>
                  </a:lnTo>
                  <a:lnTo>
                    <a:pt x="1409" y="725"/>
                  </a:lnTo>
                  <a:lnTo>
                    <a:pt x="1410" y="716"/>
                  </a:lnTo>
                  <a:lnTo>
                    <a:pt x="1410" y="725"/>
                  </a:lnTo>
                  <a:lnTo>
                    <a:pt x="1411" y="719"/>
                  </a:lnTo>
                  <a:lnTo>
                    <a:pt x="1411" y="725"/>
                  </a:lnTo>
                  <a:lnTo>
                    <a:pt x="1412" y="723"/>
                  </a:lnTo>
                  <a:lnTo>
                    <a:pt x="1412" y="725"/>
                  </a:lnTo>
                  <a:lnTo>
                    <a:pt x="1413" y="723"/>
                  </a:lnTo>
                  <a:lnTo>
                    <a:pt x="1413" y="725"/>
                  </a:lnTo>
                  <a:lnTo>
                    <a:pt x="1414" y="725"/>
                  </a:lnTo>
                  <a:lnTo>
                    <a:pt x="1414" y="722"/>
                  </a:lnTo>
                  <a:lnTo>
                    <a:pt x="1415" y="722"/>
                  </a:lnTo>
                  <a:lnTo>
                    <a:pt x="1415" y="725"/>
                  </a:lnTo>
                  <a:lnTo>
                    <a:pt x="1416" y="717"/>
                  </a:lnTo>
                  <a:lnTo>
                    <a:pt x="1416" y="725"/>
                  </a:lnTo>
                  <a:lnTo>
                    <a:pt x="1417" y="723"/>
                  </a:lnTo>
                  <a:lnTo>
                    <a:pt x="1417" y="725"/>
                  </a:lnTo>
                  <a:lnTo>
                    <a:pt x="1418" y="720"/>
                  </a:lnTo>
                  <a:lnTo>
                    <a:pt x="1418" y="725"/>
                  </a:lnTo>
                  <a:lnTo>
                    <a:pt x="1419" y="719"/>
                  </a:lnTo>
                  <a:lnTo>
                    <a:pt x="1419" y="725"/>
                  </a:lnTo>
                  <a:lnTo>
                    <a:pt x="1420" y="721"/>
                  </a:lnTo>
                  <a:lnTo>
                    <a:pt x="1420" y="725"/>
                  </a:lnTo>
                  <a:lnTo>
                    <a:pt x="1421" y="722"/>
                  </a:lnTo>
                  <a:lnTo>
                    <a:pt x="1421" y="725"/>
                  </a:lnTo>
                  <a:lnTo>
                    <a:pt x="1422" y="723"/>
                  </a:lnTo>
                  <a:lnTo>
                    <a:pt x="1422" y="725"/>
                  </a:lnTo>
                  <a:lnTo>
                    <a:pt x="1423" y="722"/>
                  </a:lnTo>
                  <a:lnTo>
                    <a:pt x="1423" y="725"/>
                  </a:lnTo>
                  <a:lnTo>
                    <a:pt x="1424" y="719"/>
                  </a:lnTo>
                  <a:lnTo>
                    <a:pt x="1424" y="725"/>
                  </a:lnTo>
                  <a:lnTo>
                    <a:pt x="1425" y="721"/>
                  </a:lnTo>
                  <a:lnTo>
                    <a:pt x="1425" y="725"/>
                  </a:lnTo>
                  <a:lnTo>
                    <a:pt x="1426" y="721"/>
                  </a:lnTo>
                  <a:lnTo>
                    <a:pt x="1426" y="725"/>
                  </a:lnTo>
                  <a:lnTo>
                    <a:pt x="1427" y="722"/>
                  </a:lnTo>
                  <a:lnTo>
                    <a:pt x="1427" y="725"/>
                  </a:lnTo>
                  <a:lnTo>
                    <a:pt x="1428" y="723"/>
                  </a:lnTo>
                  <a:lnTo>
                    <a:pt x="1428" y="725"/>
                  </a:lnTo>
                  <a:lnTo>
                    <a:pt x="1429" y="722"/>
                  </a:lnTo>
                  <a:lnTo>
                    <a:pt x="1429" y="725"/>
                  </a:lnTo>
                  <a:lnTo>
                    <a:pt x="1430" y="721"/>
                  </a:lnTo>
                  <a:lnTo>
                    <a:pt x="1430" y="725"/>
                  </a:lnTo>
                  <a:lnTo>
                    <a:pt x="1431" y="723"/>
                  </a:lnTo>
                  <a:lnTo>
                    <a:pt x="1431" y="725"/>
                  </a:lnTo>
                  <a:lnTo>
                    <a:pt x="1432" y="721"/>
                  </a:lnTo>
                  <a:lnTo>
                    <a:pt x="1432" y="725"/>
                  </a:lnTo>
                  <a:lnTo>
                    <a:pt x="1433" y="719"/>
                  </a:lnTo>
                  <a:lnTo>
                    <a:pt x="1433" y="725"/>
                  </a:lnTo>
                  <a:lnTo>
                    <a:pt x="1434" y="721"/>
                  </a:lnTo>
                  <a:lnTo>
                    <a:pt x="1434" y="725"/>
                  </a:lnTo>
                  <a:lnTo>
                    <a:pt x="1435" y="720"/>
                  </a:lnTo>
                  <a:lnTo>
                    <a:pt x="1435" y="725"/>
                  </a:lnTo>
                  <a:lnTo>
                    <a:pt x="1436" y="722"/>
                  </a:lnTo>
                  <a:lnTo>
                    <a:pt x="1436" y="725"/>
                  </a:lnTo>
                  <a:lnTo>
                    <a:pt x="1437" y="721"/>
                  </a:lnTo>
                  <a:lnTo>
                    <a:pt x="1437" y="725"/>
                  </a:lnTo>
                  <a:lnTo>
                    <a:pt x="1438" y="723"/>
                  </a:lnTo>
                  <a:lnTo>
                    <a:pt x="1438" y="725"/>
                  </a:lnTo>
                  <a:lnTo>
                    <a:pt x="1439" y="725"/>
                  </a:lnTo>
                  <a:lnTo>
                    <a:pt x="1439" y="721"/>
                  </a:lnTo>
                  <a:lnTo>
                    <a:pt x="1440" y="723"/>
                  </a:lnTo>
                  <a:lnTo>
                    <a:pt x="1440" y="725"/>
                  </a:lnTo>
                  <a:lnTo>
                    <a:pt x="1441" y="723"/>
                  </a:lnTo>
                  <a:lnTo>
                    <a:pt x="1441" y="725"/>
                  </a:lnTo>
                  <a:lnTo>
                    <a:pt x="1442" y="722"/>
                  </a:lnTo>
                  <a:lnTo>
                    <a:pt x="1442" y="725"/>
                  </a:lnTo>
                  <a:lnTo>
                    <a:pt x="1443" y="723"/>
                  </a:lnTo>
                  <a:lnTo>
                    <a:pt x="1443" y="725"/>
                  </a:lnTo>
                  <a:lnTo>
                    <a:pt x="1444" y="721"/>
                  </a:lnTo>
                  <a:lnTo>
                    <a:pt x="1444" y="725"/>
                  </a:lnTo>
                  <a:lnTo>
                    <a:pt x="1445" y="722"/>
                  </a:lnTo>
                  <a:lnTo>
                    <a:pt x="1445" y="725"/>
                  </a:lnTo>
                  <a:lnTo>
                    <a:pt x="1446" y="719"/>
                  </a:lnTo>
                  <a:lnTo>
                    <a:pt x="1446" y="725"/>
                  </a:lnTo>
                  <a:lnTo>
                    <a:pt x="1447" y="721"/>
                  </a:lnTo>
                  <a:lnTo>
                    <a:pt x="1447" y="725"/>
                  </a:lnTo>
                  <a:lnTo>
                    <a:pt x="1448" y="721"/>
                  </a:lnTo>
                  <a:lnTo>
                    <a:pt x="1448" y="725"/>
                  </a:lnTo>
                  <a:lnTo>
                    <a:pt x="1449" y="721"/>
                  </a:lnTo>
                  <a:lnTo>
                    <a:pt x="1449" y="725"/>
                  </a:lnTo>
                  <a:lnTo>
                    <a:pt x="1450" y="723"/>
                  </a:lnTo>
                  <a:lnTo>
                    <a:pt x="1450" y="725"/>
                  </a:lnTo>
                  <a:lnTo>
                    <a:pt x="1451" y="723"/>
                  </a:lnTo>
                  <a:lnTo>
                    <a:pt x="1451" y="725"/>
                  </a:lnTo>
                  <a:lnTo>
                    <a:pt x="1452" y="722"/>
                  </a:lnTo>
                  <a:lnTo>
                    <a:pt x="1452" y="725"/>
                  </a:lnTo>
                  <a:lnTo>
                    <a:pt x="1453" y="725"/>
                  </a:lnTo>
                  <a:lnTo>
                    <a:pt x="1453" y="722"/>
                  </a:lnTo>
                  <a:lnTo>
                    <a:pt x="1454" y="723"/>
                  </a:lnTo>
                  <a:lnTo>
                    <a:pt x="1454" y="725"/>
                  </a:lnTo>
                  <a:lnTo>
                    <a:pt x="1455" y="721"/>
                  </a:lnTo>
                  <a:lnTo>
                    <a:pt x="1455" y="725"/>
                  </a:lnTo>
                  <a:lnTo>
                    <a:pt x="1456" y="721"/>
                  </a:lnTo>
                  <a:lnTo>
                    <a:pt x="1456" y="725"/>
                  </a:lnTo>
                  <a:lnTo>
                    <a:pt x="1457" y="721"/>
                  </a:lnTo>
                  <a:lnTo>
                    <a:pt x="1457" y="725"/>
                  </a:lnTo>
                  <a:lnTo>
                    <a:pt x="1458" y="725"/>
                  </a:lnTo>
                  <a:lnTo>
                    <a:pt x="1458" y="723"/>
                  </a:lnTo>
                  <a:lnTo>
                    <a:pt x="1459" y="721"/>
                  </a:lnTo>
                  <a:lnTo>
                    <a:pt x="1459" y="725"/>
                  </a:lnTo>
                  <a:lnTo>
                    <a:pt x="1460" y="723"/>
                  </a:lnTo>
                  <a:lnTo>
                    <a:pt x="1460" y="725"/>
                  </a:lnTo>
                  <a:lnTo>
                    <a:pt x="1461" y="722"/>
                  </a:lnTo>
                  <a:lnTo>
                    <a:pt x="1461" y="725"/>
                  </a:lnTo>
                  <a:lnTo>
                    <a:pt x="1462" y="722"/>
                  </a:lnTo>
                  <a:lnTo>
                    <a:pt x="1462" y="725"/>
                  </a:lnTo>
                  <a:lnTo>
                    <a:pt x="1463" y="722"/>
                  </a:lnTo>
                  <a:lnTo>
                    <a:pt x="1463" y="725"/>
                  </a:lnTo>
                  <a:lnTo>
                    <a:pt x="1464" y="722"/>
                  </a:lnTo>
                  <a:lnTo>
                    <a:pt x="1464" y="725"/>
                  </a:lnTo>
                  <a:lnTo>
                    <a:pt x="1465" y="724"/>
                  </a:lnTo>
                  <a:lnTo>
                    <a:pt x="1465" y="725"/>
                  </a:lnTo>
                  <a:lnTo>
                    <a:pt x="1466" y="721"/>
                  </a:lnTo>
                  <a:lnTo>
                    <a:pt x="1466" y="725"/>
                  </a:lnTo>
                  <a:lnTo>
                    <a:pt x="1467" y="723"/>
                  </a:lnTo>
                  <a:lnTo>
                    <a:pt x="1467" y="725"/>
                  </a:lnTo>
                  <a:lnTo>
                    <a:pt x="1468" y="722"/>
                  </a:lnTo>
                  <a:lnTo>
                    <a:pt x="1468" y="725"/>
                  </a:lnTo>
                  <a:lnTo>
                    <a:pt x="1469" y="723"/>
                  </a:lnTo>
                  <a:lnTo>
                    <a:pt x="1469" y="725"/>
                  </a:lnTo>
                  <a:lnTo>
                    <a:pt x="1470" y="724"/>
                  </a:lnTo>
                  <a:lnTo>
                    <a:pt x="1470" y="725"/>
                  </a:lnTo>
                  <a:lnTo>
                    <a:pt x="1471" y="723"/>
                  </a:lnTo>
                  <a:lnTo>
                    <a:pt x="1471" y="725"/>
                  </a:lnTo>
                  <a:lnTo>
                    <a:pt x="1472" y="723"/>
                  </a:lnTo>
                  <a:lnTo>
                    <a:pt x="1472" y="725"/>
                  </a:lnTo>
                  <a:lnTo>
                    <a:pt x="1473" y="722"/>
                  </a:lnTo>
                  <a:lnTo>
                    <a:pt x="1473" y="725"/>
                  </a:lnTo>
                  <a:lnTo>
                    <a:pt x="1474" y="725"/>
                  </a:lnTo>
                  <a:lnTo>
                    <a:pt x="1474" y="720"/>
                  </a:lnTo>
                  <a:lnTo>
                    <a:pt x="1475" y="721"/>
                  </a:lnTo>
                  <a:lnTo>
                    <a:pt x="1475" y="725"/>
                  </a:lnTo>
                  <a:lnTo>
                    <a:pt x="1476" y="722"/>
                  </a:lnTo>
                  <a:lnTo>
                    <a:pt x="1476" y="725"/>
                  </a:lnTo>
                  <a:lnTo>
                    <a:pt x="1477" y="723"/>
                  </a:lnTo>
                  <a:lnTo>
                    <a:pt x="1477" y="725"/>
                  </a:lnTo>
                  <a:lnTo>
                    <a:pt x="1478" y="723"/>
                  </a:lnTo>
                  <a:lnTo>
                    <a:pt x="1478" y="725"/>
                  </a:lnTo>
                  <a:lnTo>
                    <a:pt x="1479" y="722"/>
                  </a:lnTo>
                  <a:lnTo>
                    <a:pt x="1479" y="725"/>
                  </a:lnTo>
                  <a:lnTo>
                    <a:pt x="1480" y="721"/>
                  </a:lnTo>
                  <a:lnTo>
                    <a:pt x="1480" y="725"/>
                  </a:lnTo>
                  <a:lnTo>
                    <a:pt x="1481" y="722"/>
                  </a:lnTo>
                  <a:lnTo>
                    <a:pt x="1481" y="725"/>
                  </a:lnTo>
                  <a:lnTo>
                    <a:pt x="1482" y="721"/>
                  </a:lnTo>
                  <a:lnTo>
                    <a:pt x="1482" y="725"/>
                  </a:lnTo>
                  <a:lnTo>
                    <a:pt x="1483" y="723"/>
                  </a:lnTo>
                  <a:lnTo>
                    <a:pt x="1483" y="725"/>
                  </a:lnTo>
                  <a:lnTo>
                    <a:pt x="1484" y="722"/>
                  </a:lnTo>
                  <a:lnTo>
                    <a:pt x="1484" y="725"/>
                  </a:lnTo>
                  <a:lnTo>
                    <a:pt x="1485" y="720"/>
                  </a:lnTo>
                  <a:lnTo>
                    <a:pt x="1485" y="725"/>
                  </a:lnTo>
                  <a:lnTo>
                    <a:pt x="1486" y="719"/>
                  </a:lnTo>
                  <a:lnTo>
                    <a:pt x="1486" y="725"/>
                  </a:lnTo>
                  <a:lnTo>
                    <a:pt x="1487" y="722"/>
                  </a:lnTo>
                  <a:lnTo>
                    <a:pt x="1487" y="725"/>
                  </a:lnTo>
                  <a:lnTo>
                    <a:pt x="1488" y="721"/>
                  </a:lnTo>
                  <a:lnTo>
                    <a:pt x="1488" y="725"/>
                  </a:lnTo>
                  <a:lnTo>
                    <a:pt x="1489" y="721"/>
                  </a:lnTo>
                  <a:lnTo>
                    <a:pt x="1489" y="725"/>
                  </a:lnTo>
                  <a:lnTo>
                    <a:pt x="1490" y="723"/>
                  </a:lnTo>
                  <a:lnTo>
                    <a:pt x="1490" y="725"/>
                  </a:lnTo>
                  <a:lnTo>
                    <a:pt x="1491" y="722"/>
                  </a:lnTo>
                  <a:lnTo>
                    <a:pt x="1491" y="725"/>
                  </a:lnTo>
                  <a:lnTo>
                    <a:pt x="1492" y="722"/>
                  </a:lnTo>
                  <a:lnTo>
                    <a:pt x="1492" y="725"/>
                  </a:lnTo>
                  <a:lnTo>
                    <a:pt x="1493" y="723"/>
                  </a:lnTo>
                  <a:lnTo>
                    <a:pt x="1493" y="725"/>
                  </a:lnTo>
                  <a:lnTo>
                    <a:pt x="1494" y="722"/>
                  </a:lnTo>
                  <a:lnTo>
                    <a:pt x="1494" y="725"/>
                  </a:lnTo>
                  <a:lnTo>
                    <a:pt x="1495" y="720"/>
                  </a:lnTo>
                  <a:lnTo>
                    <a:pt x="1495" y="725"/>
                  </a:lnTo>
                  <a:lnTo>
                    <a:pt x="1496" y="720"/>
                  </a:lnTo>
                  <a:lnTo>
                    <a:pt x="1496" y="725"/>
                  </a:lnTo>
                  <a:lnTo>
                    <a:pt x="1497" y="720"/>
                  </a:lnTo>
                  <a:lnTo>
                    <a:pt x="1497" y="725"/>
                  </a:lnTo>
                  <a:lnTo>
                    <a:pt x="1498" y="723"/>
                  </a:lnTo>
                  <a:lnTo>
                    <a:pt x="1498" y="725"/>
                  </a:lnTo>
                  <a:lnTo>
                    <a:pt x="1499" y="720"/>
                  </a:lnTo>
                  <a:lnTo>
                    <a:pt x="1499" y="725"/>
                  </a:lnTo>
                  <a:lnTo>
                    <a:pt x="1500" y="723"/>
                  </a:lnTo>
                  <a:lnTo>
                    <a:pt x="1500" y="725"/>
                  </a:lnTo>
                  <a:lnTo>
                    <a:pt x="1501" y="723"/>
                  </a:lnTo>
                  <a:lnTo>
                    <a:pt x="1501" y="725"/>
                  </a:lnTo>
                  <a:lnTo>
                    <a:pt x="1502" y="724"/>
                  </a:lnTo>
                  <a:lnTo>
                    <a:pt x="1502" y="725"/>
                  </a:lnTo>
                  <a:lnTo>
                    <a:pt x="1503" y="721"/>
                  </a:lnTo>
                  <a:lnTo>
                    <a:pt x="1503" y="725"/>
                  </a:lnTo>
                  <a:lnTo>
                    <a:pt x="1504" y="723"/>
                  </a:lnTo>
                  <a:lnTo>
                    <a:pt x="1504" y="725"/>
                  </a:lnTo>
                  <a:lnTo>
                    <a:pt x="1505" y="722"/>
                  </a:lnTo>
                  <a:lnTo>
                    <a:pt x="1505" y="725"/>
                  </a:lnTo>
                  <a:lnTo>
                    <a:pt x="1506" y="721"/>
                  </a:lnTo>
                  <a:lnTo>
                    <a:pt x="1506" y="725"/>
                  </a:lnTo>
                  <a:lnTo>
                    <a:pt x="1507" y="722"/>
                  </a:lnTo>
                  <a:lnTo>
                    <a:pt x="1507" y="725"/>
                  </a:lnTo>
                  <a:lnTo>
                    <a:pt x="1508" y="723"/>
                  </a:lnTo>
                  <a:lnTo>
                    <a:pt x="1508" y="725"/>
                  </a:lnTo>
                  <a:lnTo>
                    <a:pt x="1509" y="723"/>
                  </a:lnTo>
                  <a:lnTo>
                    <a:pt x="1509" y="725"/>
                  </a:lnTo>
                  <a:lnTo>
                    <a:pt x="1510" y="723"/>
                  </a:lnTo>
                  <a:lnTo>
                    <a:pt x="1510" y="725"/>
                  </a:lnTo>
                  <a:lnTo>
                    <a:pt x="1511" y="722"/>
                  </a:lnTo>
                  <a:lnTo>
                    <a:pt x="1511" y="725"/>
                  </a:lnTo>
                  <a:lnTo>
                    <a:pt x="1512" y="722"/>
                  </a:lnTo>
                  <a:lnTo>
                    <a:pt x="1512" y="725"/>
                  </a:lnTo>
                  <a:lnTo>
                    <a:pt x="1513" y="722"/>
                  </a:lnTo>
                  <a:lnTo>
                    <a:pt x="1513" y="725"/>
                  </a:lnTo>
                  <a:lnTo>
                    <a:pt x="1514" y="723"/>
                  </a:lnTo>
                  <a:lnTo>
                    <a:pt x="1514" y="725"/>
                  </a:lnTo>
                  <a:lnTo>
                    <a:pt x="1515" y="720"/>
                  </a:lnTo>
                  <a:lnTo>
                    <a:pt x="1515" y="725"/>
                  </a:lnTo>
                  <a:lnTo>
                    <a:pt x="1516" y="723"/>
                  </a:lnTo>
                  <a:lnTo>
                    <a:pt x="1516" y="725"/>
                  </a:lnTo>
                  <a:lnTo>
                    <a:pt x="1517" y="725"/>
                  </a:lnTo>
                  <a:lnTo>
                    <a:pt x="1517" y="723"/>
                  </a:lnTo>
                  <a:lnTo>
                    <a:pt x="1518" y="722"/>
                  </a:lnTo>
                  <a:lnTo>
                    <a:pt x="1518" y="725"/>
                  </a:lnTo>
                  <a:lnTo>
                    <a:pt x="1519" y="721"/>
                  </a:lnTo>
                  <a:lnTo>
                    <a:pt x="1519" y="725"/>
                  </a:lnTo>
                  <a:lnTo>
                    <a:pt x="1520" y="723"/>
                  </a:lnTo>
                  <a:lnTo>
                    <a:pt x="1520" y="725"/>
                  </a:lnTo>
                  <a:lnTo>
                    <a:pt x="1521" y="723"/>
                  </a:lnTo>
                  <a:lnTo>
                    <a:pt x="1521" y="725"/>
                  </a:lnTo>
                  <a:lnTo>
                    <a:pt x="1522" y="723"/>
                  </a:lnTo>
                  <a:lnTo>
                    <a:pt x="1522" y="725"/>
                  </a:lnTo>
                  <a:lnTo>
                    <a:pt x="1523" y="721"/>
                  </a:lnTo>
                  <a:lnTo>
                    <a:pt x="1523" y="725"/>
                  </a:lnTo>
                  <a:lnTo>
                    <a:pt x="1524" y="723"/>
                  </a:lnTo>
                  <a:lnTo>
                    <a:pt x="1524" y="725"/>
                  </a:lnTo>
                  <a:lnTo>
                    <a:pt x="1525" y="723"/>
                  </a:lnTo>
                  <a:lnTo>
                    <a:pt x="1525" y="725"/>
                  </a:lnTo>
                  <a:lnTo>
                    <a:pt x="1526" y="725"/>
                  </a:lnTo>
                  <a:lnTo>
                    <a:pt x="1526" y="722"/>
                  </a:lnTo>
                  <a:lnTo>
                    <a:pt x="1527" y="722"/>
                  </a:lnTo>
                  <a:lnTo>
                    <a:pt x="1527" y="725"/>
                  </a:lnTo>
                  <a:lnTo>
                    <a:pt x="1530" y="725"/>
                  </a:lnTo>
                  <a:lnTo>
                    <a:pt x="1530" y="722"/>
                  </a:lnTo>
                  <a:lnTo>
                    <a:pt x="1530" y="725"/>
                  </a:lnTo>
                  <a:lnTo>
                    <a:pt x="1531" y="723"/>
                  </a:lnTo>
                  <a:lnTo>
                    <a:pt x="1531" y="725"/>
                  </a:lnTo>
                  <a:lnTo>
                    <a:pt x="1532" y="724"/>
                  </a:lnTo>
                  <a:lnTo>
                    <a:pt x="1532" y="725"/>
                  </a:lnTo>
                  <a:lnTo>
                    <a:pt x="1533" y="722"/>
                  </a:lnTo>
                  <a:lnTo>
                    <a:pt x="1533" y="725"/>
                  </a:lnTo>
                  <a:lnTo>
                    <a:pt x="1534" y="723"/>
                  </a:lnTo>
                  <a:lnTo>
                    <a:pt x="1534" y="725"/>
                  </a:lnTo>
                  <a:lnTo>
                    <a:pt x="1535" y="721"/>
                  </a:lnTo>
                  <a:lnTo>
                    <a:pt x="1535" y="725"/>
                  </a:lnTo>
                  <a:lnTo>
                    <a:pt x="1536" y="720"/>
                  </a:lnTo>
                  <a:lnTo>
                    <a:pt x="1536" y="725"/>
                  </a:lnTo>
                  <a:lnTo>
                    <a:pt x="1537" y="722"/>
                  </a:lnTo>
                  <a:lnTo>
                    <a:pt x="1537" y="725"/>
                  </a:lnTo>
                  <a:lnTo>
                    <a:pt x="1538" y="722"/>
                  </a:lnTo>
                  <a:lnTo>
                    <a:pt x="1538" y="725"/>
                  </a:lnTo>
                  <a:lnTo>
                    <a:pt x="1539" y="721"/>
                  </a:lnTo>
                  <a:lnTo>
                    <a:pt x="1539" y="725"/>
                  </a:lnTo>
                  <a:lnTo>
                    <a:pt x="1540" y="723"/>
                  </a:lnTo>
                  <a:lnTo>
                    <a:pt x="1540" y="725"/>
                  </a:lnTo>
                  <a:lnTo>
                    <a:pt x="1541" y="723"/>
                  </a:lnTo>
                  <a:lnTo>
                    <a:pt x="1541" y="725"/>
                  </a:lnTo>
                  <a:lnTo>
                    <a:pt x="1542" y="723"/>
                  </a:lnTo>
                  <a:lnTo>
                    <a:pt x="1542" y="725"/>
                  </a:lnTo>
                  <a:lnTo>
                    <a:pt x="1543" y="723"/>
                  </a:lnTo>
                  <a:lnTo>
                    <a:pt x="1543" y="725"/>
                  </a:lnTo>
                  <a:lnTo>
                    <a:pt x="1544" y="722"/>
                  </a:lnTo>
                  <a:lnTo>
                    <a:pt x="1544" y="725"/>
                  </a:lnTo>
                  <a:lnTo>
                    <a:pt x="1545" y="724"/>
                  </a:lnTo>
                  <a:lnTo>
                    <a:pt x="1545" y="725"/>
                  </a:lnTo>
                  <a:lnTo>
                    <a:pt x="1546" y="722"/>
                  </a:lnTo>
                  <a:lnTo>
                    <a:pt x="1546" y="725"/>
                  </a:lnTo>
                  <a:lnTo>
                    <a:pt x="1547" y="722"/>
                  </a:lnTo>
                  <a:lnTo>
                    <a:pt x="1547" y="725"/>
                  </a:lnTo>
                  <a:lnTo>
                    <a:pt x="1548" y="724"/>
                  </a:lnTo>
                  <a:lnTo>
                    <a:pt x="1548" y="725"/>
                  </a:lnTo>
                  <a:lnTo>
                    <a:pt x="1549" y="723"/>
                  </a:lnTo>
                  <a:lnTo>
                    <a:pt x="1549" y="725"/>
                  </a:lnTo>
                  <a:lnTo>
                    <a:pt x="1550" y="722"/>
                  </a:lnTo>
                  <a:lnTo>
                    <a:pt x="1550" y="725"/>
                  </a:lnTo>
                  <a:lnTo>
                    <a:pt x="1551" y="723"/>
                  </a:lnTo>
                  <a:lnTo>
                    <a:pt x="1551" y="725"/>
                  </a:lnTo>
                  <a:lnTo>
                    <a:pt x="1552" y="721"/>
                  </a:lnTo>
                  <a:lnTo>
                    <a:pt x="1552" y="725"/>
                  </a:lnTo>
                  <a:lnTo>
                    <a:pt x="1553" y="722"/>
                  </a:lnTo>
                  <a:lnTo>
                    <a:pt x="1553" y="725"/>
                  </a:lnTo>
                  <a:lnTo>
                    <a:pt x="1554" y="720"/>
                  </a:lnTo>
                  <a:lnTo>
                    <a:pt x="1554" y="725"/>
                  </a:lnTo>
                  <a:lnTo>
                    <a:pt x="1555" y="723"/>
                  </a:lnTo>
                  <a:lnTo>
                    <a:pt x="1555" y="725"/>
                  </a:lnTo>
                  <a:lnTo>
                    <a:pt x="1556" y="723"/>
                  </a:lnTo>
                  <a:lnTo>
                    <a:pt x="1556" y="725"/>
                  </a:lnTo>
                  <a:lnTo>
                    <a:pt x="1557" y="722"/>
                  </a:lnTo>
                  <a:lnTo>
                    <a:pt x="1557" y="725"/>
                  </a:lnTo>
                  <a:lnTo>
                    <a:pt x="1558" y="723"/>
                  </a:lnTo>
                  <a:lnTo>
                    <a:pt x="1558" y="725"/>
                  </a:lnTo>
                  <a:lnTo>
                    <a:pt x="1559" y="725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4001" name="Text Box 81"/>
          <p:cNvSpPr txBox="1">
            <a:spLocks noChangeArrowheads="1"/>
          </p:cNvSpPr>
          <p:nvPr/>
        </p:nvSpPr>
        <p:spPr bwMode="auto">
          <a:xfrm>
            <a:off x="809625" y="2767013"/>
            <a:ext cx="457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b="0">
                <a:latin typeface="Arial" pitchFamily="34" charset="0"/>
              </a:rPr>
              <a:t>+10</a:t>
            </a:r>
          </a:p>
        </p:txBody>
      </p:sp>
      <p:sp>
        <p:nvSpPr>
          <p:cNvPr id="594002" name="Text Box 82"/>
          <p:cNvSpPr txBox="1">
            <a:spLocks noChangeArrowheads="1"/>
          </p:cNvSpPr>
          <p:nvPr/>
        </p:nvSpPr>
        <p:spPr bwMode="auto">
          <a:xfrm>
            <a:off x="533400" y="3005138"/>
            <a:ext cx="457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b="0">
                <a:latin typeface="Arial" pitchFamily="34" charset="0"/>
              </a:rPr>
              <a:t>+11</a:t>
            </a:r>
          </a:p>
        </p:txBody>
      </p:sp>
      <p:sp>
        <p:nvSpPr>
          <p:cNvPr id="594003" name="Text Box 83"/>
          <p:cNvSpPr txBox="1">
            <a:spLocks noChangeArrowheads="1"/>
          </p:cNvSpPr>
          <p:nvPr/>
        </p:nvSpPr>
        <p:spPr bwMode="auto">
          <a:xfrm>
            <a:off x="1190625" y="3540125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b="0">
                <a:latin typeface="Arial" pitchFamily="34" charset="0"/>
              </a:rPr>
              <a:t>+9</a:t>
            </a:r>
          </a:p>
        </p:txBody>
      </p:sp>
      <p:sp>
        <p:nvSpPr>
          <p:cNvPr id="594004" name="Text Box 84"/>
          <p:cNvSpPr txBox="1">
            <a:spLocks noChangeArrowheads="1"/>
          </p:cNvSpPr>
          <p:nvPr/>
        </p:nvSpPr>
        <p:spPr bwMode="auto">
          <a:xfrm>
            <a:off x="1600200" y="372110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b="0">
                <a:latin typeface="Arial" pitchFamily="34" charset="0"/>
              </a:rPr>
              <a:t>+8</a:t>
            </a:r>
          </a:p>
        </p:txBody>
      </p:sp>
      <p:sp>
        <p:nvSpPr>
          <p:cNvPr id="594005" name="Text Box 85"/>
          <p:cNvSpPr txBox="1">
            <a:spLocks noChangeArrowheads="1"/>
          </p:cNvSpPr>
          <p:nvPr/>
        </p:nvSpPr>
        <p:spPr bwMode="auto">
          <a:xfrm>
            <a:off x="2152650" y="3883025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b="0">
                <a:latin typeface="Arial" pitchFamily="34" charset="0"/>
              </a:rPr>
              <a:t>+7</a:t>
            </a:r>
          </a:p>
        </p:txBody>
      </p:sp>
      <p:sp>
        <p:nvSpPr>
          <p:cNvPr id="594006" name="Text Box 86"/>
          <p:cNvSpPr txBox="1">
            <a:spLocks noChangeArrowheads="1"/>
          </p:cNvSpPr>
          <p:nvPr/>
        </p:nvSpPr>
        <p:spPr bwMode="auto">
          <a:xfrm>
            <a:off x="304800" y="3671888"/>
            <a:ext cx="457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b="0">
                <a:latin typeface="Arial" pitchFamily="34" charset="0"/>
              </a:rPr>
              <a:t>+12</a:t>
            </a:r>
          </a:p>
        </p:txBody>
      </p:sp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152400" y="5214938"/>
            <a:ext cx="3117850" cy="1566862"/>
            <a:chOff x="777" y="2674"/>
            <a:chExt cx="1964" cy="987"/>
          </a:xfrm>
        </p:grpSpPr>
        <p:sp>
          <p:nvSpPr>
            <p:cNvPr id="594008" name="Line 88"/>
            <p:cNvSpPr>
              <a:spLocks noChangeShapeType="1"/>
            </p:cNvSpPr>
            <p:nvPr/>
          </p:nvSpPr>
          <p:spPr bwMode="auto">
            <a:xfrm>
              <a:off x="777" y="3588"/>
              <a:ext cx="196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009" name="Rectangle 89"/>
            <p:cNvSpPr>
              <a:spLocks noChangeArrowheads="1"/>
            </p:cNvSpPr>
            <p:nvPr/>
          </p:nvSpPr>
          <p:spPr bwMode="auto">
            <a:xfrm>
              <a:off x="1725" y="3584"/>
              <a:ext cx="103" cy="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800" b="0">
                  <a:latin typeface="Arial" pitchFamily="34" charset="0"/>
                </a:rPr>
                <a:t>m/z</a:t>
              </a:r>
            </a:p>
          </p:txBody>
        </p:sp>
        <p:sp>
          <p:nvSpPr>
            <p:cNvPr id="594010" name="Line 90"/>
            <p:cNvSpPr>
              <a:spLocks noChangeShapeType="1"/>
            </p:cNvSpPr>
            <p:nvPr/>
          </p:nvSpPr>
          <p:spPr bwMode="auto">
            <a:xfrm flipV="1">
              <a:off x="777" y="2674"/>
              <a:ext cx="1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011" name="Freeform 91"/>
            <p:cNvSpPr>
              <a:spLocks/>
            </p:cNvSpPr>
            <p:nvPr/>
          </p:nvSpPr>
          <p:spPr bwMode="auto">
            <a:xfrm>
              <a:off x="777" y="2674"/>
              <a:ext cx="1964" cy="912"/>
            </a:xfrm>
            <a:custGeom>
              <a:avLst/>
              <a:gdLst/>
              <a:ahLst/>
              <a:cxnLst>
                <a:cxn ang="0">
                  <a:pos x="30" y="714"/>
                </a:cxn>
                <a:cxn ang="0">
                  <a:pos x="52" y="725"/>
                </a:cxn>
                <a:cxn ang="0">
                  <a:pos x="79" y="725"/>
                </a:cxn>
                <a:cxn ang="0">
                  <a:pos x="107" y="725"/>
                </a:cxn>
                <a:cxn ang="0">
                  <a:pos x="125" y="724"/>
                </a:cxn>
                <a:cxn ang="0">
                  <a:pos x="156" y="725"/>
                </a:cxn>
                <a:cxn ang="0">
                  <a:pos x="180" y="723"/>
                </a:cxn>
                <a:cxn ang="0">
                  <a:pos x="217" y="725"/>
                </a:cxn>
                <a:cxn ang="0">
                  <a:pos x="240" y="725"/>
                </a:cxn>
                <a:cxn ang="0">
                  <a:pos x="269" y="725"/>
                </a:cxn>
                <a:cxn ang="0">
                  <a:pos x="297" y="723"/>
                </a:cxn>
                <a:cxn ang="0">
                  <a:pos x="327" y="725"/>
                </a:cxn>
                <a:cxn ang="0">
                  <a:pos x="353" y="725"/>
                </a:cxn>
                <a:cxn ang="0">
                  <a:pos x="371" y="724"/>
                </a:cxn>
                <a:cxn ang="0">
                  <a:pos x="394" y="725"/>
                </a:cxn>
                <a:cxn ang="0">
                  <a:pos x="413" y="711"/>
                </a:cxn>
                <a:cxn ang="0">
                  <a:pos x="451" y="725"/>
                </a:cxn>
                <a:cxn ang="0">
                  <a:pos x="479" y="724"/>
                </a:cxn>
                <a:cxn ang="0">
                  <a:pos x="498" y="719"/>
                </a:cxn>
                <a:cxn ang="0">
                  <a:pos x="524" y="575"/>
                </a:cxn>
                <a:cxn ang="0">
                  <a:pos x="549" y="582"/>
                </a:cxn>
                <a:cxn ang="0">
                  <a:pos x="573" y="724"/>
                </a:cxn>
                <a:cxn ang="0">
                  <a:pos x="597" y="724"/>
                </a:cxn>
                <a:cxn ang="0">
                  <a:pos x="621" y="724"/>
                </a:cxn>
                <a:cxn ang="0">
                  <a:pos x="640" y="725"/>
                </a:cxn>
                <a:cxn ang="0">
                  <a:pos x="677" y="725"/>
                </a:cxn>
                <a:cxn ang="0">
                  <a:pos x="704" y="725"/>
                </a:cxn>
                <a:cxn ang="0">
                  <a:pos x="720" y="725"/>
                </a:cxn>
                <a:cxn ang="0">
                  <a:pos x="760" y="723"/>
                </a:cxn>
                <a:cxn ang="0">
                  <a:pos x="781" y="724"/>
                </a:cxn>
                <a:cxn ang="0">
                  <a:pos x="800" y="725"/>
                </a:cxn>
                <a:cxn ang="0">
                  <a:pos x="823" y="637"/>
                </a:cxn>
                <a:cxn ang="0">
                  <a:pos x="842" y="723"/>
                </a:cxn>
                <a:cxn ang="0">
                  <a:pos x="859" y="723"/>
                </a:cxn>
                <a:cxn ang="0">
                  <a:pos x="881" y="610"/>
                </a:cxn>
                <a:cxn ang="0">
                  <a:pos x="900" y="725"/>
                </a:cxn>
                <a:cxn ang="0">
                  <a:pos x="923" y="723"/>
                </a:cxn>
                <a:cxn ang="0">
                  <a:pos x="947" y="725"/>
                </a:cxn>
                <a:cxn ang="0">
                  <a:pos x="971" y="725"/>
                </a:cxn>
                <a:cxn ang="0">
                  <a:pos x="1003" y="725"/>
                </a:cxn>
                <a:cxn ang="0">
                  <a:pos x="1022" y="724"/>
                </a:cxn>
                <a:cxn ang="0">
                  <a:pos x="1045" y="724"/>
                </a:cxn>
                <a:cxn ang="0">
                  <a:pos x="1073" y="725"/>
                </a:cxn>
                <a:cxn ang="0">
                  <a:pos x="1091" y="725"/>
                </a:cxn>
                <a:cxn ang="0">
                  <a:pos x="1107" y="721"/>
                </a:cxn>
                <a:cxn ang="0">
                  <a:pos x="1137" y="722"/>
                </a:cxn>
                <a:cxn ang="0">
                  <a:pos x="1164" y="725"/>
                </a:cxn>
                <a:cxn ang="0">
                  <a:pos x="1182" y="725"/>
                </a:cxn>
                <a:cxn ang="0">
                  <a:pos x="1200" y="725"/>
                </a:cxn>
                <a:cxn ang="0">
                  <a:pos x="1233" y="660"/>
                </a:cxn>
                <a:cxn ang="0">
                  <a:pos x="1256" y="724"/>
                </a:cxn>
                <a:cxn ang="0">
                  <a:pos x="1276" y="725"/>
                </a:cxn>
                <a:cxn ang="0">
                  <a:pos x="1312" y="725"/>
                </a:cxn>
                <a:cxn ang="0">
                  <a:pos x="1334" y="724"/>
                </a:cxn>
                <a:cxn ang="0">
                  <a:pos x="1356" y="725"/>
                </a:cxn>
                <a:cxn ang="0">
                  <a:pos x="1372" y="672"/>
                </a:cxn>
                <a:cxn ang="0">
                  <a:pos x="1400" y="661"/>
                </a:cxn>
                <a:cxn ang="0">
                  <a:pos x="1429" y="725"/>
                </a:cxn>
                <a:cxn ang="0">
                  <a:pos x="1450" y="725"/>
                </a:cxn>
                <a:cxn ang="0">
                  <a:pos x="1481" y="724"/>
                </a:cxn>
                <a:cxn ang="0">
                  <a:pos x="1508" y="720"/>
                </a:cxn>
                <a:cxn ang="0">
                  <a:pos x="1534" y="718"/>
                </a:cxn>
              </a:cxnLst>
              <a:rect l="0" t="0" r="r" b="b"/>
              <a:pathLst>
                <a:path w="1559" h="725">
                  <a:moveTo>
                    <a:pt x="0" y="725"/>
                  </a:moveTo>
                  <a:lnTo>
                    <a:pt x="0" y="720"/>
                  </a:lnTo>
                  <a:lnTo>
                    <a:pt x="1" y="722"/>
                  </a:lnTo>
                  <a:lnTo>
                    <a:pt x="1" y="714"/>
                  </a:lnTo>
                  <a:lnTo>
                    <a:pt x="2" y="724"/>
                  </a:lnTo>
                  <a:lnTo>
                    <a:pt x="2" y="716"/>
                  </a:lnTo>
                  <a:lnTo>
                    <a:pt x="3" y="725"/>
                  </a:lnTo>
                  <a:lnTo>
                    <a:pt x="3" y="720"/>
                  </a:lnTo>
                  <a:lnTo>
                    <a:pt x="4" y="718"/>
                  </a:lnTo>
                  <a:lnTo>
                    <a:pt x="4" y="723"/>
                  </a:lnTo>
                  <a:lnTo>
                    <a:pt x="5" y="724"/>
                  </a:lnTo>
                  <a:lnTo>
                    <a:pt x="5" y="725"/>
                  </a:lnTo>
                  <a:lnTo>
                    <a:pt x="9" y="725"/>
                  </a:lnTo>
                  <a:lnTo>
                    <a:pt x="9" y="725"/>
                  </a:lnTo>
                  <a:lnTo>
                    <a:pt x="9" y="725"/>
                  </a:lnTo>
                  <a:lnTo>
                    <a:pt x="10" y="724"/>
                  </a:lnTo>
                  <a:lnTo>
                    <a:pt x="10" y="725"/>
                  </a:lnTo>
                  <a:lnTo>
                    <a:pt x="11" y="725"/>
                  </a:lnTo>
                  <a:lnTo>
                    <a:pt x="11" y="725"/>
                  </a:lnTo>
                  <a:lnTo>
                    <a:pt x="12" y="725"/>
                  </a:lnTo>
                  <a:lnTo>
                    <a:pt x="12" y="725"/>
                  </a:lnTo>
                  <a:lnTo>
                    <a:pt x="13" y="722"/>
                  </a:lnTo>
                  <a:lnTo>
                    <a:pt x="13" y="725"/>
                  </a:lnTo>
                  <a:lnTo>
                    <a:pt x="14" y="725"/>
                  </a:lnTo>
                  <a:lnTo>
                    <a:pt x="27" y="725"/>
                  </a:lnTo>
                  <a:lnTo>
                    <a:pt x="27" y="725"/>
                  </a:lnTo>
                  <a:lnTo>
                    <a:pt x="27" y="725"/>
                  </a:lnTo>
                  <a:lnTo>
                    <a:pt x="28" y="725"/>
                  </a:lnTo>
                  <a:lnTo>
                    <a:pt x="28" y="716"/>
                  </a:lnTo>
                  <a:lnTo>
                    <a:pt x="29" y="714"/>
                  </a:lnTo>
                  <a:lnTo>
                    <a:pt x="29" y="719"/>
                  </a:lnTo>
                  <a:lnTo>
                    <a:pt x="30" y="714"/>
                  </a:lnTo>
                  <a:lnTo>
                    <a:pt x="30" y="712"/>
                  </a:lnTo>
                  <a:lnTo>
                    <a:pt x="31" y="711"/>
                  </a:lnTo>
                  <a:lnTo>
                    <a:pt x="31" y="725"/>
                  </a:lnTo>
                  <a:lnTo>
                    <a:pt x="32" y="725"/>
                  </a:lnTo>
                  <a:lnTo>
                    <a:pt x="36" y="725"/>
                  </a:lnTo>
                  <a:lnTo>
                    <a:pt x="36" y="725"/>
                  </a:lnTo>
                  <a:lnTo>
                    <a:pt x="36" y="725"/>
                  </a:lnTo>
                  <a:lnTo>
                    <a:pt x="37" y="725"/>
                  </a:lnTo>
                  <a:lnTo>
                    <a:pt x="37" y="722"/>
                  </a:lnTo>
                  <a:lnTo>
                    <a:pt x="38" y="724"/>
                  </a:lnTo>
                  <a:lnTo>
                    <a:pt x="38" y="725"/>
                  </a:lnTo>
                  <a:lnTo>
                    <a:pt x="39" y="725"/>
                  </a:lnTo>
                  <a:lnTo>
                    <a:pt x="39" y="722"/>
                  </a:lnTo>
                  <a:lnTo>
                    <a:pt x="40" y="725"/>
                  </a:lnTo>
                  <a:lnTo>
                    <a:pt x="40" y="725"/>
                  </a:lnTo>
                  <a:lnTo>
                    <a:pt x="41" y="725"/>
                  </a:lnTo>
                  <a:lnTo>
                    <a:pt x="41" y="722"/>
                  </a:lnTo>
                  <a:lnTo>
                    <a:pt x="42" y="725"/>
                  </a:lnTo>
                  <a:lnTo>
                    <a:pt x="42" y="725"/>
                  </a:lnTo>
                  <a:lnTo>
                    <a:pt x="43" y="725"/>
                  </a:lnTo>
                  <a:lnTo>
                    <a:pt x="43" y="717"/>
                  </a:lnTo>
                  <a:lnTo>
                    <a:pt x="44" y="721"/>
                  </a:lnTo>
                  <a:lnTo>
                    <a:pt x="44" y="725"/>
                  </a:lnTo>
                  <a:lnTo>
                    <a:pt x="45" y="725"/>
                  </a:lnTo>
                  <a:lnTo>
                    <a:pt x="45" y="725"/>
                  </a:lnTo>
                  <a:lnTo>
                    <a:pt x="47" y="725"/>
                  </a:lnTo>
                  <a:lnTo>
                    <a:pt x="47" y="725"/>
                  </a:lnTo>
                  <a:lnTo>
                    <a:pt x="47" y="724"/>
                  </a:lnTo>
                  <a:lnTo>
                    <a:pt x="48" y="723"/>
                  </a:lnTo>
                  <a:lnTo>
                    <a:pt x="48" y="725"/>
                  </a:lnTo>
                  <a:lnTo>
                    <a:pt x="52" y="725"/>
                  </a:lnTo>
                  <a:lnTo>
                    <a:pt x="52" y="725"/>
                  </a:lnTo>
                  <a:lnTo>
                    <a:pt x="52" y="725"/>
                  </a:lnTo>
                  <a:lnTo>
                    <a:pt x="53" y="725"/>
                  </a:lnTo>
                  <a:lnTo>
                    <a:pt x="53" y="723"/>
                  </a:lnTo>
                  <a:lnTo>
                    <a:pt x="54" y="724"/>
                  </a:lnTo>
                  <a:lnTo>
                    <a:pt x="54" y="708"/>
                  </a:lnTo>
                  <a:lnTo>
                    <a:pt x="55" y="714"/>
                  </a:lnTo>
                  <a:lnTo>
                    <a:pt x="55" y="694"/>
                  </a:lnTo>
                  <a:lnTo>
                    <a:pt x="56" y="696"/>
                  </a:lnTo>
                  <a:lnTo>
                    <a:pt x="56" y="614"/>
                  </a:lnTo>
                  <a:lnTo>
                    <a:pt x="57" y="583"/>
                  </a:lnTo>
                  <a:lnTo>
                    <a:pt x="57" y="696"/>
                  </a:lnTo>
                  <a:lnTo>
                    <a:pt x="58" y="694"/>
                  </a:lnTo>
                  <a:lnTo>
                    <a:pt x="58" y="705"/>
                  </a:lnTo>
                  <a:lnTo>
                    <a:pt x="59" y="709"/>
                  </a:lnTo>
                  <a:lnTo>
                    <a:pt x="59" y="723"/>
                  </a:lnTo>
                  <a:lnTo>
                    <a:pt x="60" y="724"/>
                  </a:lnTo>
                  <a:lnTo>
                    <a:pt x="60" y="725"/>
                  </a:lnTo>
                  <a:lnTo>
                    <a:pt x="61" y="725"/>
                  </a:lnTo>
                  <a:lnTo>
                    <a:pt x="61" y="725"/>
                  </a:lnTo>
                  <a:lnTo>
                    <a:pt x="62" y="725"/>
                  </a:lnTo>
                  <a:lnTo>
                    <a:pt x="62" y="725"/>
                  </a:lnTo>
                  <a:lnTo>
                    <a:pt x="66" y="725"/>
                  </a:lnTo>
                  <a:lnTo>
                    <a:pt x="67" y="725"/>
                  </a:lnTo>
                  <a:lnTo>
                    <a:pt x="67" y="722"/>
                  </a:lnTo>
                  <a:lnTo>
                    <a:pt x="68" y="725"/>
                  </a:lnTo>
                  <a:lnTo>
                    <a:pt x="68" y="725"/>
                  </a:lnTo>
                  <a:lnTo>
                    <a:pt x="72" y="725"/>
                  </a:lnTo>
                  <a:lnTo>
                    <a:pt x="72" y="725"/>
                  </a:lnTo>
                  <a:lnTo>
                    <a:pt x="72" y="722"/>
                  </a:lnTo>
                  <a:lnTo>
                    <a:pt x="73" y="723"/>
                  </a:lnTo>
                  <a:lnTo>
                    <a:pt x="73" y="725"/>
                  </a:lnTo>
                  <a:lnTo>
                    <a:pt x="79" y="725"/>
                  </a:lnTo>
                  <a:lnTo>
                    <a:pt x="79" y="725"/>
                  </a:lnTo>
                  <a:lnTo>
                    <a:pt x="79" y="725"/>
                  </a:lnTo>
                  <a:lnTo>
                    <a:pt x="80" y="725"/>
                  </a:lnTo>
                  <a:lnTo>
                    <a:pt x="80" y="722"/>
                  </a:lnTo>
                  <a:lnTo>
                    <a:pt x="81" y="724"/>
                  </a:lnTo>
                  <a:lnTo>
                    <a:pt x="81" y="699"/>
                  </a:lnTo>
                  <a:lnTo>
                    <a:pt x="82" y="703"/>
                  </a:lnTo>
                  <a:lnTo>
                    <a:pt x="82" y="691"/>
                  </a:lnTo>
                  <a:lnTo>
                    <a:pt x="83" y="697"/>
                  </a:lnTo>
                  <a:lnTo>
                    <a:pt x="83" y="671"/>
                  </a:lnTo>
                  <a:lnTo>
                    <a:pt x="84" y="640"/>
                  </a:lnTo>
                  <a:lnTo>
                    <a:pt x="84" y="368"/>
                  </a:lnTo>
                  <a:lnTo>
                    <a:pt x="85" y="656"/>
                  </a:lnTo>
                  <a:lnTo>
                    <a:pt x="85" y="690"/>
                  </a:lnTo>
                  <a:lnTo>
                    <a:pt x="86" y="687"/>
                  </a:lnTo>
                  <a:lnTo>
                    <a:pt x="86" y="721"/>
                  </a:lnTo>
                  <a:lnTo>
                    <a:pt x="87" y="722"/>
                  </a:lnTo>
                  <a:lnTo>
                    <a:pt x="87" y="725"/>
                  </a:lnTo>
                  <a:lnTo>
                    <a:pt x="101" y="725"/>
                  </a:lnTo>
                  <a:lnTo>
                    <a:pt x="101" y="725"/>
                  </a:lnTo>
                  <a:lnTo>
                    <a:pt x="101" y="724"/>
                  </a:lnTo>
                  <a:lnTo>
                    <a:pt x="102" y="721"/>
                  </a:lnTo>
                  <a:lnTo>
                    <a:pt x="102" y="725"/>
                  </a:lnTo>
                  <a:lnTo>
                    <a:pt x="103" y="722"/>
                  </a:lnTo>
                  <a:lnTo>
                    <a:pt x="103" y="725"/>
                  </a:lnTo>
                  <a:lnTo>
                    <a:pt x="104" y="725"/>
                  </a:lnTo>
                  <a:lnTo>
                    <a:pt x="104" y="725"/>
                  </a:lnTo>
                  <a:lnTo>
                    <a:pt x="105" y="724"/>
                  </a:lnTo>
                  <a:lnTo>
                    <a:pt x="105" y="725"/>
                  </a:lnTo>
                  <a:lnTo>
                    <a:pt x="106" y="725"/>
                  </a:lnTo>
                  <a:lnTo>
                    <a:pt x="106" y="725"/>
                  </a:lnTo>
                  <a:lnTo>
                    <a:pt x="107" y="725"/>
                  </a:lnTo>
                  <a:lnTo>
                    <a:pt x="107" y="723"/>
                  </a:lnTo>
                  <a:lnTo>
                    <a:pt x="108" y="722"/>
                  </a:lnTo>
                  <a:lnTo>
                    <a:pt x="108" y="707"/>
                  </a:lnTo>
                  <a:lnTo>
                    <a:pt x="109" y="699"/>
                  </a:lnTo>
                  <a:lnTo>
                    <a:pt x="109" y="690"/>
                  </a:lnTo>
                  <a:lnTo>
                    <a:pt x="110" y="691"/>
                  </a:lnTo>
                  <a:lnTo>
                    <a:pt x="110" y="651"/>
                  </a:lnTo>
                  <a:lnTo>
                    <a:pt x="111" y="658"/>
                  </a:lnTo>
                  <a:lnTo>
                    <a:pt x="111" y="70"/>
                  </a:lnTo>
                  <a:lnTo>
                    <a:pt x="112" y="11"/>
                  </a:lnTo>
                  <a:lnTo>
                    <a:pt x="112" y="680"/>
                  </a:lnTo>
                  <a:lnTo>
                    <a:pt x="113" y="673"/>
                  </a:lnTo>
                  <a:lnTo>
                    <a:pt x="113" y="717"/>
                  </a:lnTo>
                  <a:lnTo>
                    <a:pt x="114" y="722"/>
                  </a:lnTo>
                  <a:lnTo>
                    <a:pt x="114" y="725"/>
                  </a:lnTo>
                  <a:lnTo>
                    <a:pt x="115" y="725"/>
                  </a:lnTo>
                  <a:lnTo>
                    <a:pt x="115" y="725"/>
                  </a:lnTo>
                  <a:lnTo>
                    <a:pt x="116" y="722"/>
                  </a:lnTo>
                  <a:lnTo>
                    <a:pt x="116" y="725"/>
                  </a:lnTo>
                  <a:lnTo>
                    <a:pt x="117" y="725"/>
                  </a:lnTo>
                  <a:lnTo>
                    <a:pt x="117" y="725"/>
                  </a:lnTo>
                  <a:lnTo>
                    <a:pt x="118" y="725"/>
                  </a:lnTo>
                  <a:lnTo>
                    <a:pt x="118" y="724"/>
                  </a:lnTo>
                  <a:lnTo>
                    <a:pt x="119" y="724"/>
                  </a:lnTo>
                  <a:lnTo>
                    <a:pt x="119" y="725"/>
                  </a:lnTo>
                  <a:lnTo>
                    <a:pt x="120" y="725"/>
                  </a:lnTo>
                  <a:lnTo>
                    <a:pt x="120" y="724"/>
                  </a:lnTo>
                  <a:lnTo>
                    <a:pt x="121" y="725"/>
                  </a:lnTo>
                  <a:lnTo>
                    <a:pt x="121" y="725"/>
                  </a:lnTo>
                  <a:lnTo>
                    <a:pt x="125" y="725"/>
                  </a:lnTo>
                  <a:lnTo>
                    <a:pt x="125" y="725"/>
                  </a:lnTo>
                  <a:lnTo>
                    <a:pt x="125" y="724"/>
                  </a:lnTo>
                  <a:lnTo>
                    <a:pt x="126" y="723"/>
                  </a:lnTo>
                  <a:lnTo>
                    <a:pt x="126" y="725"/>
                  </a:lnTo>
                  <a:lnTo>
                    <a:pt x="127" y="724"/>
                  </a:lnTo>
                  <a:lnTo>
                    <a:pt x="127" y="725"/>
                  </a:lnTo>
                  <a:lnTo>
                    <a:pt x="133" y="725"/>
                  </a:lnTo>
                  <a:lnTo>
                    <a:pt x="134" y="725"/>
                  </a:lnTo>
                  <a:lnTo>
                    <a:pt x="134" y="724"/>
                  </a:lnTo>
                  <a:lnTo>
                    <a:pt x="135" y="725"/>
                  </a:lnTo>
                  <a:lnTo>
                    <a:pt x="135" y="718"/>
                  </a:lnTo>
                  <a:lnTo>
                    <a:pt x="136" y="716"/>
                  </a:lnTo>
                  <a:lnTo>
                    <a:pt x="136" y="681"/>
                  </a:lnTo>
                  <a:lnTo>
                    <a:pt x="137" y="682"/>
                  </a:lnTo>
                  <a:lnTo>
                    <a:pt x="137" y="676"/>
                  </a:lnTo>
                  <a:lnTo>
                    <a:pt x="138" y="683"/>
                  </a:lnTo>
                  <a:lnTo>
                    <a:pt x="138" y="594"/>
                  </a:lnTo>
                  <a:lnTo>
                    <a:pt x="139" y="0"/>
                  </a:lnTo>
                  <a:lnTo>
                    <a:pt x="139" y="618"/>
                  </a:lnTo>
                  <a:lnTo>
                    <a:pt x="140" y="662"/>
                  </a:lnTo>
                  <a:lnTo>
                    <a:pt x="140" y="699"/>
                  </a:lnTo>
                  <a:lnTo>
                    <a:pt x="141" y="701"/>
                  </a:lnTo>
                  <a:lnTo>
                    <a:pt x="141" y="725"/>
                  </a:lnTo>
                  <a:lnTo>
                    <a:pt x="142" y="725"/>
                  </a:lnTo>
                  <a:lnTo>
                    <a:pt x="142" y="725"/>
                  </a:lnTo>
                  <a:lnTo>
                    <a:pt x="146" y="725"/>
                  </a:lnTo>
                  <a:lnTo>
                    <a:pt x="146" y="725"/>
                  </a:lnTo>
                  <a:lnTo>
                    <a:pt x="146" y="725"/>
                  </a:lnTo>
                  <a:lnTo>
                    <a:pt x="147" y="725"/>
                  </a:lnTo>
                  <a:lnTo>
                    <a:pt x="147" y="722"/>
                  </a:lnTo>
                  <a:lnTo>
                    <a:pt x="148" y="725"/>
                  </a:lnTo>
                  <a:lnTo>
                    <a:pt x="148" y="725"/>
                  </a:lnTo>
                  <a:lnTo>
                    <a:pt x="156" y="725"/>
                  </a:lnTo>
                  <a:lnTo>
                    <a:pt x="156" y="725"/>
                  </a:lnTo>
                  <a:lnTo>
                    <a:pt x="156" y="722"/>
                  </a:lnTo>
                  <a:lnTo>
                    <a:pt x="157" y="722"/>
                  </a:lnTo>
                  <a:lnTo>
                    <a:pt x="157" y="725"/>
                  </a:lnTo>
                  <a:lnTo>
                    <a:pt x="158" y="725"/>
                  </a:lnTo>
                  <a:lnTo>
                    <a:pt x="158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0" y="725"/>
                  </a:lnTo>
                  <a:lnTo>
                    <a:pt x="160" y="725"/>
                  </a:lnTo>
                  <a:lnTo>
                    <a:pt x="161" y="725"/>
                  </a:lnTo>
                  <a:lnTo>
                    <a:pt x="161" y="725"/>
                  </a:lnTo>
                  <a:lnTo>
                    <a:pt x="162" y="725"/>
                  </a:lnTo>
                  <a:lnTo>
                    <a:pt x="162" y="718"/>
                  </a:lnTo>
                  <a:lnTo>
                    <a:pt x="163" y="720"/>
                  </a:lnTo>
                  <a:lnTo>
                    <a:pt x="163" y="708"/>
                  </a:lnTo>
                  <a:lnTo>
                    <a:pt x="164" y="709"/>
                  </a:lnTo>
                  <a:lnTo>
                    <a:pt x="164" y="681"/>
                  </a:lnTo>
                  <a:lnTo>
                    <a:pt x="165" y="666"/>
                  </a:lnTo>
                  <a:lnTo>
                    <a:pt x="165" y="688"/>
                  </a:lnTo>
                  <a:lnTo>
                    <a:pt x="166" y="664"/>
                  </a:lnTo>
                  <a:lnTo>
                    <a:pt x="166" y="401"/>
                  </a:lnTo>
                  <a:lnTo>
                    <a:pt x="167" y="405"/>
                  </a:lnTo>
                  <a:lnTo>
                    <a:pt x="167" y="697"/>
                  </a:lnTo>
                  <a:lnTo>
                    <a:pt x="168" y="687"/>
                  </a:lnTo>
                  <a:lnTo>
                    <a:pt x="168" y="718"/>
                  </a:lnTo>
                  <a:lnTo>
                    <a:pt x="169" y="721"/>
                  </a:lnTo>
                  <a:lnTo>
                    <a:pt x="169" y="725"/>
                  </a:lnTo>
                  <a:lnTo>
                    <a:pt x="170" y="725"/>
                  </a:lnTo>
                  <a:lnTo>
                    <a:pt x="170" y="725"/>
                  </a:lnTo>
                  <a:lnTo>
                    <a:pt x="180" y="725"/>
                  </a:lnTo>
                  <a:lnTo>
                    <a:pt x="180" y="725"/>
                  </a:lnTo>
                  <a:lnTo>
                    <a:pt x="180" y="723"/>
                  </a:lnTo>
                  <a:lnTo>
                    <a:pt x="181" y="723"/>
                  </a:lnTo>
                  <a:lnTo>
                    <a:pt x="181" y="725"/>
                  </a:lnTo>
                  <a:lnTo>
                    <a:pt x="189" y="725"/>
                  </a:lnTo>
                  <a:lnTo>
                    <a:pt x="189" y="725"/>
                  </a:lnTo>
                  <a:lnTo>
                    <a:pt x="189" y="725"/>
                  </a:lnTo>
                  <a:lnTo>
                    <a:pt x="190" y="725"/>
                  </a:lnTo>
                  <a:lnTo>
                    <a:pt x="190" y="720"/>
                  </a:lnTo>
                  <a:lnTo>
                    <a:pt x="191" y="722"/>
                  </a:lnTo>
                  <a:lnTo>
                    <a:pt x="191" y="697"/>
                  </a:lnTo>
                  <a:lnTo>
                    <a:pt x="192" y="711"/>
                  </a:lnTo>
                  <a:lnTo>
                    <a:pt x="192" y="694"/>
                  </a:lnTo>
                  <a:lnTo>
                    <a:pt x="193" y="703"/>
                  </a:lnTo>
                  <a:lnTo>
                    <a:pt x="193" y="600"/>
                  </a:lnTo>
                  <a:lnTo>
                    <a:pt x="194" y="458"/>
                  </a:lnTo>
                  <a:lnTo>
                    <a:pt x="194" y="694"/>
                  </a:lnTo>
                  <a:lnTo>
                    <a:pt x="195" y="698"/>
                  </a:lnTo>
                  <a:lnTo>
                    <a:pt x="195" y="711"/>
                  </a:lnTo>
                  <a:lnTo>
                    <a:pt x="196" y="711"/>
                  </a:lnTo>
                  <a:lnTo>
                    <a:pt x="196" y="725"/>
                  </a:lnTo>
                  <a:lnTo>
                    <a:pt x="197" y="723"/>
                  </a:lnTo>
                  <a:lnTo>
                    <a:pt x="197" y="725"/>
                  </a:lnTo>
                  <a:lnTo>
                    <a:pt x="200" y="725"/>
                  </a:lnTo>
                  <a:lnTo>
                    <a:pt x="200" y="725"/>
                  </a:lnTo>
                  <a:lnTo>
                    <a:pt x="200" y="724"/>
                  </a:lnTo>
                  <a:lnTo>
                    <a:pt x="201" y="724"/>
                  </a:lnTo>
                  <a:lnTo>
                    <a:pt x="201" y="725"/>
                  </a:lnTo>
                  <a:lnTo>
                    <a:pt x="202" y="725"/>
                  </a:lnTo>
                  <a:lnTo>
                    <a:pt x="202" y="725"/>
                  </a:lnTo>
                  <a:lnTo>
                    <a:pt x="203" y="725"/>
                  </a:lnTo>
                  <a:lnTo>
                    <a:pt x="203" y="725"/>
                  </a:lnTo>
                  <a:lnTo>
                    <a:pt x="217" y="725"/>
                  </a:lnTo>
                  <a:lnTo>
                    <a:pt x="217" y="725"/>
                  </a:lnTo>
                  <a:lnTo>
                    <a:pt x="217" y="724"/>
                  </a:lnTo>
                  <a:lnTo>
                    <a:pt x="218" y="725"/>
                  </a:lnTo>
                  <a:lnTo>
                    <a:pt x="218" y="722"/>
                  </a:lnTo>
                  <a:lnTo>
                    <a:pt x="219" y="717"/>
                  </a:lnTo>
                  <a:lnTo>
                    <a:pt x="219" y="707"/>
                  </a:lnTo>
                  <a:lnTo>
                    <a:pt x="220" y="716"/>
                  </a:lnTo>
                  <a:lnTo>
                    <a:pt x="220" y="693"/>
                  </a:lnTo>
                  <a:lnTo>
                    <a:pt x="221" y="687"/>
                  </a:lnTo>
                  <a:lnTo>
                    <a:pt x="221" y="569"/>
                  </a:lnTo>
                  <a:lnTo>
                    <a:pt x="222" y="633"/>
                  </a:lnTo>
                  <a:lnTo>
                    <a:pt x="222" y="714"/>
                  </a:lnTo>
                  <a:lnTo>
                    <a:pt x="223" y="711"/>
                  </a:lnTo>
                  <a:lnTo>
                    <a:pt x="223" y="725"/>
                  </a:lnTo>
                  <a:lnTo>
                    <a:pt x="224" y="723"/>
                  </a:lnTo>
                  <a:lnTo>
                    <a:pt x="224" y="725"/>
                  </a:lnTo>
                  <a:lnTo>
                    <a:pt x="229" y="725"/>
                  </a:lnTo>
                  <a:lnTo>
                    <a:pt x="229" y="725"/>
                  </a:lnTo>
                  <a:lnTo>
                    <a:pt x="229" y="724"/>
                  </a:lnTo>
                  <a:lnTo>
                    <a:pt x="230" y="725"/>
                  </a:lnTo>
                  <a:lnTo>
                    <a:pt x="230" y="725"/>
                  </a:lnTo>
                  <a:lnTo>
                    <a:pt x="235" y="725"/>
                  </a:lnTo>
                  <a:lnTo>
                    <a:pt x="235" y="725"/>
                  </a:lnTo>
                  <a:lnTo>
                    <a:pt x="235" y="723"/>
                  </a:lnTo>
                  <a:lnTo>
                    <a:pt x="236" y="723"/>
                  </a:lnTo>
                  <a:lnTo>
                    <a:pt x="236" y="725"/>
                  </a:lnTo>
                  <a:lnTo>
                    <a:pt x="238" y="725"/>
                  </a:lnTo>
                  <a:lnTo>
                    <a:pt x="238" y="725"/>
                  </a:lnTo>
                  <a:lnTo>
                    <a:pt x="238" y="725"/>
                  </a:lnTo>
                  <a:lnTo>
                    <a:pt x="239" y="723"/>
                  </a:lnTo>
                  <a:lnTo>
                    <a:pt x="239" y="725"/>
                  </a:lnTo>
                  <a:lnTo>
                    <a:pt x="240" y="725"/>
                  </a:lnTo>
                  <a:lnTo>
                    <a:pt x="240" y="725"/>
                  </a:lnTo>
                  <a:lnTo>
                    <a:pt x="241" y="725"/>
                  </a:lnTo>
                  <a:lnTo>
                    <a:pt x="241" y="725"/>
                  </a:lnTo>
                  <a:lnTo>
                    <a:pt x="242" y="723"/>
                  </a:lnTo>
                  <a:lnTo>
                    <a:pt x="242" y="725"/>
                  </a:lnTo>
                  <a:lnTo>
                    <a:pt x="243" y="725"/>
                  </a:lnTo>
                  <a:lnTo>
                    <a:pt x="243" y="725"/>
                  </a:lnTo>
                  <a:lnTo>
                    <a:pt x="246" y="725"/>
                  </a:lnTo>
                  <a:lnTo>
                    <a:pt x="246" y="725"/>
                  </a:lnTo>
                  <a:lnTo>
                    <a:pt x="246" y="724"/>
                  </a:lnTo>
                  <a:lnTo>
                    <a:pt x="247" y="722"/>
                  </a:lnTo>
                  <a:lnTo>
                    <a:pt x="247" y="714"/>
                  </a:lnTo>
                  <a:lnTo>
                    <a:pt x="248" y="715"/>
                  </a:lnTo>
                  <a:lnTo>
                    <a:pt x="248" y="671"/>
                  </a:lnTo>
                  <a:lnTo>
                    <a:pt x="249" y="616"/>
                  </a:lnTo>
                  <a:lnTo>
                    <a:pt x="249" y="719"/>
                  </a:lnTo>
                  <a:lnTo>
                    <a:pt x="250" y="719"/>
                  </a:lnTo>
                  <a:lnTo>
                    <a:pt x="250" y="725"/>
                  </a:lnTo>
                  <a:lnTo>
                    <a:pt x="251" y="722"/>
                  </a:lnTo>
                  <a:lnTo>
                    <a:pt x="251" y="725"/>
                  </a:lnTo>
                  <a:lnTo>
                    <a:pt x="252" y="725"/>
                  </a:lnTo>
                  <a:lnTo>
                    <a:pt x="254" y="725"/>
                  </a:lnTo>
                  <a:lnTo>
                    <a:pt x="255" y="725"/>
                  </a:lnTo>
                  <a:lnTo>
                    <a:pt x="255" y="723"/>
                  </a:lnTo>
                  <a:lnTo>
                    <a:pt x="256" y="722"/>
                  </a:lnTo>
                  <a:lnTo>
                    <a:pt x="256" y="725"/>
                  </a:lnTo>
                  <a:lnTo>
                    <a:pt x="267" y="725"/>
                  </a:lnTo>
                  <a:lnTo>
                    <a:pt x="267" y="725"/>
                  </a:lnTo>
                  <a:lnTo>
                    <a:pt x="267" y="725"/>
                  </a:lnTo>
                  <a:lnTo>
                    <a:pt x="268" y="724"/>
                  </a:lnTo>
                  <a:lnTo>
                    <a:pt x="268" y="725"/>
                  </a:lnTo>
                  <a:lnTo>
                    <a:pt x="269" y="725"/>
                  </a:lnTo>
                  <a:lnTo>
                    <a:pt x="269" y="725"/>
                  </a:lnTo>
                  <a:lnTo>
                    <a:pt x="271" y="725"/>
                  </a:lnTo>
                  <a:lnTo>
                    <a:pt x="272" y="725"/>
                  </a:lnTo>
                  <a:lnTo>
                    <a:pt x="272" y="723"/>
                  </a:lnTo>
                  <a:lnTo>
                    <a:pt x="273" y="725"/>
                  </a:lnTo>
                  <a:lnTo>
                    <a:pt x="273" y="721"/>
                  </a:lnTo>
                  <a:lnTo>
                    <a:pt x="274" y="719"/>
                  </a:lnTo>
                  <a:lnTo>
                    <a:pt x="274" y="722"/>
                  </a:lnTo>
                  <a:lnTo>
                    <a:pt x="275" y="723"/>
                  </a:lnTo>
                  <a:lnTo>
                    <a:pt x="275" y="712"/>
                  </a:lnTo>
                  <a:lnTo>
                    <a:pt x="276" y="709"/>
                  </a:lnTo>
                  <a:lnTo>
                    <a:pt x="276" y="680"/>
                  </a:lnTo>
                  <a:lnTo>
                    <a:pt x="277" y="701"/>
                  </a:lnTo>
                  <a:lnTo>
                    <a:pt x="277" y="725"/>
                  </a:lnTo>
                  <a:lnTo>
                    <a:pt x="278" y="725"/>
                  </a:lnTo>
                  <a:lnTo>
                    <a:pt x="278" y="725"/>
                  </a:lnTo>
                  <a:lnTo>
                    <a:pt x="281" y="725"/>
                  </a:lnTo>
                  <a:lnTo>
                    <a:pt x="281" y="725"/>
                  </a:lnTo>
                  <a:lnTo>
                    <a:pt x="281" y="724"/>
                  </a:lnTo>
                  <a:lnTo>
                    <a:pt x="282" y="725"/>
                  </a:lnTo>
                  <a:lnTo>
                    <a:pt x="282" y="725"/>
                  </a:lnTo>
                  <a:lnTo>
                    <a:pt x="286" y="725"/>
                  </a:lnTo>
                  <a:lnTo>
                    <a:pt x="286" y="725"/>
                  </a:lnTo>
                  <a:lnTo>
                    <a:pt x="286" y="723"/>
                  </a:lnTo>
                  <a:lnTo>
                    <a:pt x="287" y="725"/>
                  </a:lnTo>
                  <a:lnTo>
                    <a:pt x="287" y="721"/>
                  </a:lnTo>
                  <a:lnTo>
                    <a:pt x="288" y="722"/>
                  </a:lnTo>
                  <a:lnTo>
                    <a:pt x="288" y="725"/>
                  </a:lnTo>
                  <a:lnTo>
                    <a:pt x="289" y="725"/>
                  </a:lnTo>
                  <a:lnTo>
                    <a:pt x="289" y="725"/>
                  </a:lnTo>
                  <a:lnTo>
                    <a:pt x="297" y="725"/>
                  </a:lnTo>
                  <a:lnTo>
                    <a:pt x="297" y="725"/>
                  </a:lnTo>
                  <a:lnTo>
                    <a:pt x="297" y="723"/>
                  </a:lnTo>
                  <a:lnTo>
                    <a:pt x="298" y="723"/>
                  </a:lnTo>
                  <a:lnTo>
                    <a:pt x="298" y="725"/>
                  </a:lnTo>
                  <a:lnTo>
                    <a:pt x="299" y="724"/>
                  </a:lnTo>
                  <a:lnTo>
                    <a:pt x="299" y="725"/>
                  </a:lnTo>
                  <a:lnTo>
                    <a:pt x="300" y="725"/>
                  </a:lnTo>
                  <a:lnTo>
                    <a:pt x="300" y="725"/>
                  </a:lnTo>
                  <a:lnTo>
                    <a:pt x="301" y="725"/>
                  </a:lnTo>
                  <a:lnTo>
                    <a:pt x="301" y="723"/>
                  </a:lnTo>
                  <a:lnTo>
                    <a:pt x="302" y="725"/>
                  </a:lnTo>
                  <a:lnTo>
                    <a:pt x="302" y="725"/>
                  </a:lnTo>
                  <a:lnTo>
                    <a:pt x="303" y="725"/>
                  </a:lnTo>
                  <a:lnTo>
                    <a:pt x="303" y="713"/>
                  </a:lnTo>
                  <a:lnTo>
                    <a:pt x="304" y="708"/>
                  </a:lnTo>
                  <a:lnTo>
                    <a:pt x="304" y="722"/>
                  </a:lnTo>
                  <a:lnTo>
                    <a:pt x="305" y="720"/>
                  </a:lnTo>
                  <a:lnTo>
                    <a:pt x="305" y="724"/>
                  </a:lnTo>
                  <a:lnTo>
                    <a:pt x="306" y="725"/>
                  </a:lnTo>
                  <a:lnTo>
                    <a:pt x="306" y="725"/>
                  </a:lnTo>
                  <a:lnTo>
                    <a:pt x="314" y="725"/>
                  </a:lnTo>
                  <a:lnTo>
                    <a:pt x="314" y="725"/>
                  </a:lnTo>
                  <a:lnTo>
                    <a:pt x="314" y="722"/>
                  </a:lnTo>
                  <a:lnTo>
                    <a:pt x="315" y="722"/>
                  </a:lnTo>
                  <a:lnTo>
                    <a:pt x="315" y="725"/>
                  </a:lnTo>
                  <a:lnTo>
                    <a:pt x="323" y="725"/>
                  </a:lnTo>
                  <a:lnTo>
                    <a:pt x="323" y="725"/>
                  </a:lnTo>
                  <a:lnTo>
                    <a:pt x="323" y="723"/>
                  </a:lnTo>
                  <a:lnTo>
                    <a:pt x="324" y="723"/>
                  </a:lnTo>
                  <a:lnTo>
                    <a:pt x="324" y="725"/>
                  </a:lnTo>
                  <a:lnTo>
                    <a:pt x="325" y="725"/>
                  </a:lnTo>
                  <a:lnTo>
                    <a:pt x="326" y="725"/>
                  </a:lnTo>
                  <a:lnTo>
                    <a:pt x="326" y="724"/>
                  </a:lnTo>
                  <a:lnTo>
                    <a:pt x="327" y="725"/>
                  </a:lnTo>
                  <a:lnTo>
                    <a:pt x="327" y="725"/>
                  </a:lnTo>
                  <a:lnTo>
                    <a:pt x="329" y="725"/>
                  </a:lnTo>
                  <a:lnTo>
                    <a:pt x="329" y="725"/>
                  </a:lnTo>
                  <a:lnTo>
                    <a:pt x="329" y="723"/>
                  </a:lnTo>
                  <a:lnTo>
                    <a:pt x="330" y="723"/>
                  </a:lnTo>
                  <a:lnTo>
                    <a:pt x="330" y="725"/>
                  </a:lnTo>
                  <a:lnTo>
                    <a:pt x="331" y="721"/>
                  </a:lnTo>
                  <a:lnTo>
                    <a:pt x="331" y="713"/>
                  </a:lnTo>
                  <a:lnTo>
                    <a:pt x="332" y="718"/>
                  </a:lnTo>
                  <a:lnTo>
                    <a:pt x="332" y="724"/>
                  </a:lnTo>
                  <a:lnTo>
                    <a:pt x="333" y="725"/>
                  </a:lnTo>
                  <a:lnTo>
                    <a:pt x="333" y="725"/>
                  </a:lnTo>
                  <a:lnTo>
                    <a:pt x="334" y="723"/>
                  </a:lnTo>
                  <a:lnTo>
                    <a:pt x="334" y="725"/>
                  </a:lnTo>
                  <a:lnTo>
                    <a:pt x="335" y="725"/>
                  </a:lnTo>
                  <a:lnTo>
                    <a:pt x="335" y="724"/>
                  </a:lnTo>
                  <a:lnTo>
                    <a:pt x="336" y="724"/>
                  </a:lnTo>
                  <a:lnTo>
                    <a:pt x="336" y="725"/>
                  </a:lnTo>
                  <a:lnTo>
                    <a:pt x="340" y="725"/>
                  </a:lnTo>
                  <a:lnTo>
                    <a:pt x="340" y="725"/>
                  </a:lnTo>
                  <a:lnTo>
                    <a:pt x="340" y="725"/>
                  </a:lnTo>
                  <a:lnTo>
                    <a:pt x="341" y="725"/>
                  </a:lnTo>
                  <a:lnTo>
                    <a:pt x="341" y="724"/>
                  </a:lnTo>
                  <a:lnTo>
                    <a:pt x="342" y="725"/>
                  </a:lnTo>
                  <a:lnTo>
                    <a:pt x="342" y="725"/>
                  </a:lnTo>
                  <a:lnTo>
                    <a:pt x="351" y="725"/>
                  </a:lnTo>
                  <a:lnTo>
                    <a:pt x="351" y="725"/>
                  </a:lnTo>
                  <a:lnTo>
                    <a:pt x="351" y="725"/>
                  </a:lnTo>
                  <a:lnTo>
                    <a:pt x="352" y="724"/>
                  </a:lnTo>
                  <a:lnTo>
                    <a:pt x="352" y="725"/>
                  </a:lnTo>
                  <a:lnTo>
                    <a:pt x="353" y="725"/>
                  </a:lnTo>
                  <a:lnTo>
                    <a:pt x="353" y="725"/>
                  </a:lnTo>
                  <a:lnTo>
                    <a:pt x="354" y="723"/>
                  </a:lnTo>
                  <a:lnTo>
                    <a:pt x="354" y="725"/>
                  </a:lnTo>
                  <a:lnTo>
                    <a:pt x="355" y="725"/>
                  </a:lnTo>
                  <a:lnTo>
                    <a:pt x="355" y="725"/>
                  </a:lnTo>
                  <a:lnTo>
                    <a:pt x="356" y="725"/>
                  </a:lnTo>
                  <a:lnTo>
                    <a:pt x="356" y="725"/>
                  </a:lnTo>
                  <a:lnTo>
                    <a:pt x="357" y="725"/>
                  </a:lnTo>
                  <a:lnTo>
                    <a:pt x="357" y="722"/>
                  </a:lnTo>
                  <a:lnTo>
                    <a:pt x="358" y="725"/>
                  </a:lnTo>
                  <a:lnTo>
                    <a:pt x="358" y="717"/>
                  </a:lnTo>
                  <a:lnTo>
                    <a:pt x="359" y="718"/>
                  </a:lnTo>
                  <a:lnTo>
                    <a:pt x="359" y="725"/>
                  </a:lnTo>
                  <a:lnTo>
                    <a:pt x="360" y="722"/>
                  </a:lnTo>
                  <a:lnTo>
                    <a:pt x="360" y="725"/>
                  </a:lnTo>
                  <a:lnTo>
                    <a:pt x="361" y="723"/>
                  </a:lnTo>
                  <a:lnTo>
                    <a:pt x="361" y="725"/>
                  </a:lnTo>
                  <a:lnTo>
                    <a:pt x="362" y="725"/>
                  </a:lnTo>
                  <a:lnTo>
                    <a:pt x="362" y="724"/>
                  </a:lnTo>
                  <a:lnTo>
                    <a:pt x="363" y="724"/>
                  </a:lnTo>
                  <a:lnTo>
                    <a:pt x="363" y="725"/>
                  </a:lnTo>
                  <a:lnTo>
                    <a:pt x="364" y="725"/>
                  </a:lnTo>
                  <a:lnTo>
                    <a:pt x="364" y="722"/>
                  </a:lnTo>
                  <a:lnTo>
                    <a:pt x="365" y="721"/>
                  </a:lnTo>
                  <a:lnTo>
                    <a:pt x="365" y="725"/>
                  </a:lnTo>
                  <a:lnTo>
                    <a:pt x="366" y="725"/>
                  </a:lnTo>
                  <a:lnTo>
                    <a:pt x="366" y="725"/>
                  </a:lnTo>
                  <a:lnTo>
                    <a:pt x="369" y="725"/>
                  </a:lnTo>
                  <a:lnTo>
                    <a:pt x="369" y="725"/>
                  </a:lnTo>
                  <a:lnTo>
                    <a:pt x="369" y="725"/>
                  </a:lnTo>
                  <a:lnTo>
                    <a:pt x="370" y="725"/>
                  </a:lnTo>
                  <a:lnTo>
                    <a:pt x="370" y="724"/>
                  </a:lnTo>
                  <a:lnTo>
                    <a:pt x="371" y="724"/>
                  </a:lnTo>
                  <a:lnTo>
                    <a:pt x="371" y="725"/>
                  </a:lnTo>
                  <a:lnTo>
                    <a:pt x="374" y="725"/>
                  </a:lnTo>
                  <a:lnTo>
                    <a:pt x="374" y="725"/>
                  </a:lnTo>
                  <a:lnTo>
                    <a:pt x="374" y="725"/>
                  </a:lnTo>
                  <a:lnTo>
                    <a:pt x="375" y="725"/>
                  </a:lnTo>
                  <a:lnTo>
                    <a:pt x="375" y="723"/>
                  </a:lnTo>
                  <a:lnTo>
                    <a:pt x="376" y="722"/>
                  </a:lnTo>
                  <a:lnTo>
                    <a:pt x="376" y="725"/>
                  </a:lnTo>
                  <a:lnTo>
                    <a:pt x="377" y="725"/>
                  </a:lnTo>
                  <a:lnTo>
                    <a:pt x="377" y="725"/>
                  </a:lnTo>
                  <a:lnTo>
                    <a:pt x="378" y="725"/>
                  </a:lnTo>
                  <a:lnTo>
                    <a:pt x="379" y="725"/>
                  </a:lnTo>
                  <a:lnTo>
                    <a:pt x="379" y="724"/>
                  </a:lnTo>
                  <a:lnTo>
                    <a:pt x="380" y="725"/>
                  </a:lnTo>
                  <a:lnTo>
                    <a:pt x="380" y="722"/>
                  </a:lnTo>
                  <a:lnTo>
                    <a:pt x="381" y="724"/>
                  </a:lnTo>
                  <a:lnTo>
                    <a:pt x="381" y="725"/>
                  </a:lnTo>
                  <a:lnTo>
                    <a:pt x="382" y="725"/>
                  </a:lnTo>
                  <a:lnTo>
                    <a:pt x="382" y="722"/>
                  </a:lnTo>
                  <a:lnTo>
                    <a:pt x="383" y="722"/>
                  </a:lnTo>
                  <a:lnTo>
                    <a:pt x="383" y="725"/>
                  </a:lnTo>
                  <a:lnTo>
                    <a:pt x="384" y="725"/>
                  </a:lnTo>
                  <a:lnTo>
                    <a:pt x="384" y="724"/>
                  </a:lnTo>
                  <a:lnTo>
                    <a:pt x="385" y="724"/>
                  </a:lnTo>
                  <a:lnTo>
                    <a:pt x="385" y="713"/>
                  </a:lnTo>
                  <a:lnTo>
                    <a:pt x="386" y="716"/>
                  </a:lnTo>
                  <a:lnTo>
                    <a:pt x="386" y="721"/>
                  </a:lnTo>
                  <a:lnTo>
                    <a:pt x="387" y="715"/>
                  </a:lnTo>
                  <a:lnTo>
                    <a:pt x="387" y="721"/>
                  </a:lnTo>
                  <a:lnTo>
                    <a:pt x="388" y="723"/>
                  </a:lnTo>
                  <a:lnTo>
                    <a:pt x="388" y="725"/>
                  </a:lnTo>
                  <a:lnTo>
                    <a:pt x="394" y="725"/>
                  </a:lnTo>
                  <a:lnTo>
                    <a:pt x="394" y="725"/>
                  </a:lnTo>
                  <a:lnTo>
                    <a:pt x="394" y="724"/>
                  </a:lnTo>
                  <a:lnTo>
                    <a:pt x="395" y="723"/>
                  </a:lnTo>
                  <a:lnTo>
                    <a:pt x="395" y="725"/>
                  </a:lnTo>
                  <a:lnTo>
                    <a:pt x="396" y="724"/>
                  </a:lnTo>
                  <a:lnTo>
                    <a:pt x="396" y="725"/>
                  </a:lnTo>
                  <a:lnTo>
                    <a:pt x="397" y="725"/>
                  </a:lnTo>
                  <a:lnTo>
                    <a:pt x="397" y="724"/>
                  </a:lnTo>
                  <a:lnTo>
                    <a:pt x="398" y="725"/>
                  </a:lnTo>
                  <a:lnTo>
                    <a:pt x="398" y="725"/>
                  </a:lnTo>
                  <a:lnTo>
                    <a:pt x="399" y="725"/>
                  </a:lnTo>
                  <a:lnTo>
                    <a:pt x="399" y="722"/>
                  </a:lnTo>
                  <a:lnTo>
                    <a:pt x="400" y="725"/>
                  </a:lnTo>
                  <a:lnTo>
                    <a:pt x="400" y="725"/>
                  </a:lnTo>
                  <a:lnTo>
                    <a:pt x="405" y="725"/>
                  </a:lnTo>
                  <a:lnTo>
                    <a:pt x="405" y="725"/>
                  </a:lnTo>
                  <a:lnTo>
                    <a:pt x="405" y="723"/>
                  </a:lnTo>
                  <a:lnTo>
                    <a:pt x="406" y="724"/>
                  </a:lnTo>
                  <a:lnTo>
                    <a:pt x="406" y="725"/>
                  </a:lnTo>
                  <a:lnTo>
                    <a:pt x="407" y="725"/>
                  </a:lnTo>
                  <a:lnTo>
                    <a:pt x="407" y="724"/>
                  </a:lnTo>
                  <a:lnTo>
                    <a:pt x="408" y="724"/>
                  </a:lnTo>
                  <a:lnTo>
                    <a:pt x="408" y="725"/>
                  </a:lnTo>
                  <a:lnTo>
                    <a:pt x="410" y="725"/>
                  </a:lnTo>
                  <a:lnTo>
                    <a:pt x="410" y="725"/>
                  </a:lnTo>
                  <a:lnTo>
                    <a:pt x="410" y="725"/>
                  </a:lnTo>
                  <a:lnTo>
                    <a:pt x="411" y="725"/>
                  </a:lnTo>
                  <a:lnTo>
                    <a:pt x="411" y="720"/>
                  </a:lnTo>
                  <a:lnTo>
                    <a:pt x="412" y="725"/>
                  </a:lnTo>
                  <a:lnTo>
                    <a:pt x="412" y="715"/>
                  </a:lnTo>
                  <a:lnTo>
                    <a:pt x="413" y="722"/>
                  </a:lnTo>
                  <a:lnTo>
                    <a:pt x="413" y="711"/>
                  </a:lnTo>
                  <a:lnTo>
                    <a:pt x="414" y="715"/>
                  </a:lnTo>
                  <a:lnTo>
                    <a:pt x="414" y="722"/>
                  </a:lnTo>
                  <a:lnTo>
                    <a:pt x="415" y="718"/>
                  </a:lnTo>
                  <a:lnTo>
                    <a:pt x="415" y="725"/>
                  </a:lnTo>
                  <a:lnTo>
                    <a:pt x="416" y="725"/>
                  </a:lnTo>
                  <a:lnTo>
                    <a:pt x="416" y="725"/>
                  </a:lnTo>
                  <a:lnTo>
                    <a:pt x="417" y="725"/>
                  </a:lnTo>
                  <a:lnTo>
                    <a:pt x="417" y="723"/>
                  </a:lnTo>
                  <a:lnTo>
                    <a:pt x="418" y="723"/>
                  </a:lnTo>
                  <a:lnTo>
                    <a:pt x="418" y="725"/>
                  </a:lnTo>
                  <a:lnTo>
                    <a:pt x="433" y="725"/>
                  </a:lnTo>
                  <a:lnTo>
                    <a:pt x="434" y="725"/>
                  </a:lnTo>
                  <a:lnTo>
                    <a:pt x="434" y="724"/>
                  </a:lnTo>
                  <a:lnTo>
                    <a:pt x="435" y="722"/>
                  </a:lnTo>
                  <a:lnTo>
                    <a:pt x="435" y="725"/>
                  </a:lnTo>
                  <a:lnTo>
                    <a:pt x="436" y="725"/>
                  </a:lnTo>
                  <a:lnTo>
                    <a:pt x="436" y="722"/>
                  </a:lnTo>
                  <a:lnTo>
                    <a:pt x="437" y="723"/>
                  </a:lnTo>
                  <a:lnTo>
                    <a:pt x="437" y="716"/>
                  </a:lnTo>
                  <a:lnTo>
                    <a:pt x="438" y="714"/>
                  </a:lnTo>
                  <a:lnTo>
                    <a:pt x="438" y="717"/>
                  </a:lnTo>
                  <a:lnTo>
                    <a:pt x="439" y="712"/>
                  </a:lnTo>
                  <a:lnTo>
                    <a:pt x="439" y="674"/>
                  </a:lnTo>
                  <a:lnTo>
                    <a:pt x="440" y="665"/>
                  </a:lnTo>
                  <a:lnTo>
                    <a:pt x="440" y="604"/>
                  </a:lnTo>
                  <a:lnTo>
                    <a:pt x="441" y="637"/>
                  </a:lnTo>
                  <a:lnTo>
                    <a:pt x="441" y="684"/>
                  </a:lnTo>
                  <a:lnTo>
                    <a:pt x="442" y="666"/>
                  </a:lnTo>
                  <a:lnTo>
                    <a:pt x="442" y="722"/>
                  </a:lnTo>
                  <a:lnTo>
                    <a:pt x="443" y="723"/>
                  </a:lnTo>
                  <a:lnTo>
                    <a:pt x="443" y="725"/>
                  </a:lnTo>
                  <a:lnTo>
                    <a:pt x="451" y="725"/>
                  </a:lnTo>
                  <a:lnTo>
                    <a:pt x="451" y="725"/>
                  </a:lnTo>
                  <a:lnTo>
                    <a:pt x="451" y="725"/>
                  </a:lnTo>
                  <a:lnTo>
                    <a:pt x="452" y="723"/>
                  </a:lnTo>
                  <a:lnTo>
                    <a:pt x="452" y="725"/>
                  </a:lnTo>
                  <a:lnTo>
                    <a:pt x="453" y="723"/>
                  </a:lnTo>
                  <a:lnTo>
                    <a:pt x="453" y="725"/>
                  </a:lnTo>
                  <a:lnTo>
                    <a:pt x="454" y="725"/>
                  </a:lnTo>
                  <a:lnTo>
                    <a:pt x="454" y="723"/>
                  </a:lnTo>
                  <a:lnTo>
                    <a:pt x="455" y="724"/>
                  </a:lnTo>
                  <a:lnTo>
                    <a:pt x="455" y="725"/>
                  </a:lnTo>
                  <a:lnTo>
                    <a:pt x="463" y="725"/>
                  </a:lnTo>
                  <a:lnTo>
                    <a:pt x="463" y="725"/>
                  </a:lnTo>
                  <a:lnTo>
                    <a:pt x="463" y="721"/>
                  </a:lnTo>
                  <a:lnTo>
                    <a:pt x="464" y="724"/>
                  </a:lnTo>
                  <a:lnTo>
                    <a:pt x="464" y="719"/>
                  </a:lnTo>
                  <a:lnTo>
                    <a:pt x="465" y="715"/>
                  </a:lnTo>
                  <a:lnTo>
                    <a:pt x="465" y="692"/>
                  </a:lnTo>
                  <a:lnTo>
                    <a:pt x="466" y="690"/>
                  </a:lnTo>
                  <a:lnTo>
                    <a:pt x="466" y="663"/>
                  </a:lnTo>
                  <a:lnTo>
                    <a:pt x="467" y="674"/>
                  </a:lnTo>
                  <a:lnTo>
                    <a:pt x="467" y="480"/>
                  </a:lnTo>
                  <a:lnTo>
                    <a:pt x="468" y="453"/>
                  </a:lnTo>
                  <a:lnTo>
                    <a:pt x="468" y="627"/>
                  </a:lnTo>
                  <a:lnTo>
                    <a:pt x="469" y="564"/>
                  </a:lnTo>
                  <a:lnTo>
                    <a:pt x="469" y="664"/>
                  </a:lnTo>
                  <a:lnTo>
                    <a:pt x="470" y="688"/>
                  </a:lnTo>
                  <a:lnTo>
                    <a:pt x="470" y="724"/>
                  </a:lnTo>
                  <a:lnTo>
                    <a:pt x="471" y="724"/>
                  </a:lnTo>
                  <a:lnTo>
                    <a:pt x="471" y="725"/>
                  </a:lnTo>
                  <a:lnTo>
                    <a:pt x="479" y="725"/>
                  </a:lnTo>
                  <a:lnTo>
                    <a:pt x="479" y="725"/>
                  </a:lnTo>
                  <a:lnTo>
                    <a:pt x="479" y="724"/>
                  </a:lnTo>
                  <a:lnTo>
                    <a:pt x="480" y="724"/>
                  </a:lnTo>
                  <a:lnTo>
                    <a:pt x="480" y="725"/>
                  </a:lnTo>
                  <a:lnTo>
                    <a:pt x="481" y="725"/>
                  </a:lnTo>
                  <a:lnTo>
                    <a:pt x="481" y="723"/>
                  </a:lnTo>
                  <a:lnTo>
                    <a:pt x="482" y="724"/>
                  </a:lnTo>
                  <a:lnTo>
                    <a:pt x="482" y="725"/>
                  </a:lnTo>
                  <a:lnTo>
                    <a:pt x="486" y="725"/>
                  </a:lnTo>
                  <a:lnTo>
                    <a:pt x="486" y="725"/>
                  </a:lnTo>
                  <a:lnTo>
                    <a:pt x="486" y="725"/>
                  </a:lnTo>
                  <a:lnTo>
                    <a:pt x="487" y="723"/>
                  </a:lnTo>
                  <a:lnTo>
                    <a:pt x="487" y="725"/>
                  </a:lnTo>
                  <a:lnTo>
                    <a:pt x="488" y="725"/>
                  </a:lnTo>
                  <a:lnTo>
                    <a:pt x="488" y="725"/>
                  </a:lnTo>
                  <a:lnTo>
                    <a:pt x="489" y="725"/>
                  </a:lnTo>
                  <a:lnTo>
                    <a:pt x="489" y="725"/>
                  </a:lnTo>
                  <a:lnTo>
                    <a:pt x="490" y="725"/>
                  </a:lnTo>
                  <a:lnTo>
                    <a:pt x="490" y="723"/>
                  </a:lnTo>
                  <a:lnTo>
                    <a:pt x="491" y="725"/>
                  </a:lnTo>
                  <a:lnTo>
                    <a:pt x="491" y="717"/>
                  </a:lnTo>
                  <a:lnTo>
                    <a:pt x="492" y="723"/>
                  </a:lnTo>
                  <a:lnTo>
                    <a:pt x="492" y="694"/>
                  </a:lnTo>
                  <a:lnTo>
                    <a:pt x="493" y="690"/>
                  </a:lnTo>
                  <a:lnTo>
                    <a:pt x="493" y="674"/>
                  </a:lnTo>
                  <a:lnTo>
                    <a:pt x="494" y="674"/>
                  </a:lnTo>
                  <a:lnTo>
                    <a:pt x="494" y="580"/>
                  </a:lnTo>
                  <a:lnTo>
                    <a:pt x="495" y="532"/>
                  </a:lnTo>
                  <a:lnTo>
                    <a:pt x="495" y="236"/>
                  </a:lnTo>
                  <a:lnTo>
                    <a:pt x="496" y="492"/>
                  </a:lnTo>
                  <a:lnTo>
                    <a:pt x="496" y="647"/>
                  </a:lnTo>
                  <a:lnTo>
                    <a:pt x="497" y="619"/>
                  </a:lnTo>
                  <a:lnTo>
                    <a:pt x="497" y="721"/>
                  </a:lnTo>
                  <a:lnTo>
                    <a:pt x="498" y="719"/>
                  </a:lnTo>
                  <a:lnTo>
                    <a:pt x="498" y="725"/>
                  </a:lnTo>
                  <a:lnTo>
                    <a:pt x="499" y="725"/>
                  </a:lnTo>
                  <a:lnTo>
                    <a:pt x="499" y="724"/>
                  </a:lnTo>
                  <a:lnTo>
                    <a:pt x="500" y="724"/>
                  </a:lnTo>
                  <a:lnTo>
                    <a:pt x="500" y="725"/>
                  </a:lnTo>
                  <a:lnTo>
                    <a:pt x="510" y="725"/>
                  </a:lnTo>
                  <a:lnTo>
                    <a:pt x="510" y="725"/>
                  </a:lnTo>
                  <a:lnTo>
                    <a:pt x="510" y="725"/>
                  </a:lnTo>
                  <a:lnTo>
                    <a:pt x="511" y="724"/>
                  </a:lnTo>
                  <a:lnTo>
                    <a:pt x="511" y="725"/>
                  </a:lnTo>
                  <a:lnTo>
                    <a:pt x="512" y="725"/>
                  </a:lnTo>
                  <a:lnTo>
                    <a:pt x="512" y="725"/>
                  </a:lnTo>
                  <a:lnTo>
                    <a:pt x="515" y="725"/>
                  </a:lnTo>
                  <a:lnTo>
                    <a:pt x="515" y="725"/>
                  </a:lnTo>
                  <a:lnTo>
                    <a:pt x="515" y="725"/>
                  </a:lnTo>
                  <a:lnTo>
                    <a:pt x="516" y="725"/>
                  </a:lnTo>
                  <a:lnTo>
                    <a:pt x="516" y="724"/>
                  </a:lnTo>
                  <a:lnTo>
                    <a:pt x="517" y="724"/>
                  </a:lnTo>
                  <a:lnTo>
                    <a:pt x="517" y="725"/>
                  </a:lnTo>
                  <a:lnTo>
                    <a:pt x="518" y="725"/>
                  </a:lnTo>
                  <a:lnTo>
                    <a:pt x="518" y="721"/>
                  </a:lnTo>
                  <a:lnTo>
                    <a:pt x="519" y="721"/>
                  </a:lnTo>
                  <a:lnTo>
                    <a:pt x="519" y="712"/>
                  </a:lnTo>
                  <a:lnTo>
                    <a:pt x="520" y="699"/>
                  </a:lnTo>
                  <a:lnTo>
                    <a:pt x="520" y="669"/>
                  </a:lnTo>
                  <a:lnTo>
                    <a:pt x="521" y="672"/>
                  </a:lnTo>
                  <a:lnTo>
                    <a:pt x="521" y="635"/>
                  </a:lnTo>
                  <a:lnTo>
                    <a:pt x="522" y="641"/>
                  </a:lnTo>
                  <a:lnTo>
                    <a:pt x="522" y="368"/>
                  </a:lnTo>
                  <a:lnTo>
                    <a:pt x="523" y="302"/>
                  </a:lnTo>
                  <a:lnTo>
                    <a:pt x="523" y="587"/>
                  </a:lnTo>
                  <a:lnTo>
                    <a:pt x="524" y="575"/>
                  </a:lnTo>
                  <a:lnTo>
                    <a:pt x="524" y="654"/>
                  </a:lnTo>
                  <a:lnTo>
                    <a:pt x="525" y="690"/>
                  </a:lnTo>
                  <a:lnTo>
                    <a:pt x="525" y="725"/>
                  </a:lnTo>
                  <a:lnTo>
                    <a:pt x="526" y="725"/>
                  </a:lnTo>
                  <a:lnTo>
                    <a:pt x="526" y="725"/>
                  </a:lnTo>
                  <a:lnTo>
                    <a:pt x="527" y="725"/>
                  </a:lnTo>
                  <a:lnTo>
                    <a:pt x="527" y="724"/>
                  </a:lnTo>
                  <a:lnTo>
                    <a:pt x="528" y="724"/>
                  </a:lnTo>
                  <a:lnTo>
                    <a:pt x="528" y="725"/>
                  </a:lnTo>
                  <a:lnTo>
                    <a:pt x="530" y="725"/>
                  </a:lnTo>
                  <a:lnTo>
                    <a:pt x="530" y="725"/>
                  </a:lnTo>
                  <a:lnTo>
                    <a:pt x="530" y="724"/>
                  </a:lnTo>
                  <a:lnTo>
                    <a:pt x="531" y="723"/>
                  </a:lnTo>
                  <a:lnTo>
                    <a:pt x="531" y="725"/>
                  </a:lnTo>
                  <a:lnTo>
                    <a:pt x="535" y="725"/>
                  </a:lnTo>
                  <a:lnTo>
                    <a:pt x="535" y="725"/>
                  </a:lnTo>
                  <a:lnTo>
                    <a:pt x="535" y="725"/>
                  </a:lnTo>
                  <a:lnTo>
                    <a:pt x="536" y="725"/>
                  </a:lnTo>
                  <a:lnTo>
                    <a:pt x="536" y="721"/>
                  </a:lnTo>
                  <a:lnTo>
                    <a:pt x="537" y="725"/>
                  </a:lnTo>
                  <a:lnTo>
                    <a:pt x="537" y="725"/>
                  </a:lnTo>
                  <a:lnTo>
                    <a:pt x="545" y="725"/>
                  </a:lnTo>
                  <a:lnTo>
                    <a:pt x="545" y="725"/>
                  </a:lnTo>
                  <a:lnTo>
                    <a:pt x="545" y="725"/>
                  </a:lnTo>
                  <a:lnTo>
                    <a:pt x="546" y="725"/>
                  </a:lnTo>
                  <a:lnTo>
                    <a:pt x="546" y="723"/>
                  </a:lnTo>
                  <a:lnTo>
                    <a:pt x="547" y="723"/>
                  </a:lnTo>
                  <a:lnTo>
                    <a:pt x="547" y="704"/>
                  </a:lnTo>
                  <a:lnTo>
                    <a:pt x="548" y="701"/>
                  </a:lnTo>
                  <a:lnTo>
                    <a:pt x="548" y="683"/>
                  </a:lnTo>
                  <a:lnTo>
                    <a:pt x="549" y="670"/>
                  </a:lnTo>
                  <a:lnTo>
                    <a:pt x="549" y="582"/>
                  </a:lnTo>
                  <a:lnTo>
                    <a:pt x="550" y="383"/>
                  </a:lnTo>
                  <a:lnTo>
                    <a:pt x="550" y="573"/>
                  </a:lnTo>
                  <a:lnTo>
                    <a:pt x="551" y="527"/>
                  </a:lnTo>
                  <a:lnTo>
                    <a:pt x="551" y="679"/>
                  </a:lnTo>
                  <a:lnTo>
                    <a:pt x="552" y="671"/>
                  </a:lnTo>
                  <a:lnTo>
                    <a:pt x="552" y="725"/>
                  </a:lnTo>
                  <a:lnTo>
                    <a:pt x="553" y="725"/>
                  </a:lnTo>
                  <a:lnTo>
                    <a:pt x="553" y="725"/>
                  </a:lnTo>
                  <a:lnTo>
                    <a:pt x="554" y="725"/>
                  </a:lnTo>
                  <a:lnTo>
                    <a:pt x="554" y="725"/>
                  </a:lnTo>
                  <a:lnTo>
                    <a:pt x="555" y="721"/>
                  </a:lnTo>
                  <a:lnTo>
                    <a:pt x="555" y="725"/>
                  </a:lnTo>
                  <a:lnTo>
                    <a:pt x="556" y="723"/>
                  </a:lnTo>
                  <a:lnTo>
                    <a:pt x="556" y="725"/>
                  </a:lnTo>
                  <a:lnTo>
                    <a:pt x="557" y="725"/>
                  </a:lnTo>
                  <a:lnTo>
                    <a:pt x="557" y="725"/>
                  </a:lnTo>
                  <a:lnTo>
                    <a:pt x="558" y="725"/>
                  </a:lnTo>
                  <a:lnTo>
                    <a:pt x="558" y="723"/>
                  </a:lnTo>
                  <a:lnTo>
                    <a:pt x="559" y="723"/>
                  </a:lnTo>
                  <a:lnTo>
                    <a:pt x="559" y="725"/>
                  </a:lnTo>
                  <a:lnTo>
                    <a:pt x="568" y="725"/>
                  </a:lnTo>
                  <a:lnTo>
                    <a:pt x="568" y="725"/>
                  </a:lnTo>
                  <a:lnTo>
                    <a:pt x="568" y="725"/>
                  </a:lnTo>
                  <a:lnTo>
                    <a:pt x="569" y="723"/>
                  </a:lnTo>
                  <a:lnTo>
                    <a:pt x="569" y="725"/>
                  </a:lnTo>
                  <a:lnTo>
                    <a:pt x="570" y="725"/>
                  </a:lnTo>
                  <a:lnTo>
                    <a:pt x="570" y="725"/>
                  </a:lnTo>
                  <a:lnTo>
                    <a:pt x="571" y="725"/>
                  </a:lnTo>
                  <a:lnTo>
                    <a:pt x="571" y="725"/>
                  </a:lnTo>
                  <a:lnTo>
                    <a:pt x="572" y="724"/>
                  </a:lnTo>
                  <a:lnTo>
                    <a:pt x="572" y="723"/>
                  </a:lnTo>
                  <a:lnTo>
                    <a:pt x="573" y="724"/>
                  </a:lnTo>
                  <a:lnTo>
                    <a:pt x="573" y="725"/>
                  </a:lnTo>
                  <a:lnTo>
                    <a:pt x="574" y="724"/>
                  </a:lnTo>
                  <a:lnTo>
                    <a:pt x="574" y="714"/>
                  </a:lnTo>
                  <a:lnTo>
                    <a:pt x="575" y="710"/>
                  </a:lnTo>
                  <a:lnTo>
                    <a:pt x="575" y="699"/>
                  </a:lnTo>
                  <a:lnTo>
                    <a:pt x="576" y="699"/>
                  </a:lnTo>
                  <a:lnTo>
                    <a:pt x="576" y="660"/>
                  </a:lnTo>
                  <a:lnTo>
                    <a:pt x="577" y="655"/>
                  </a:lnTo>
                  <a:lnTo>
                    <a:pt x="577" y="532"/>
                  </a:lnTo>
                  <a:lnTo>
                    <a:pt x="578" y="570"/>
                  </a:lnTo>
                  <a:lnTo>
                    <a:pt x="578" y="637"/>
                  </a:lnTo>
                  <a:lnTo>
                    <a:pt x="579" y="624"/>
                  </a:lnTo>
                  <a:lnTo>
                    <a:pt x="579" y="716"/>
                  </a:lnTo>
                  <a:lnTo>
                    <a:pt x="580" y="721"/>
                  </a:lnTo>
                  <a:lnTo>
                    <a:pt x="580" y="725"/>
                  </a:lnTo>
                  <a:lnTo>
                    <a:pt x="581" y="725"/>
                  </a:lnTo>
                  <a:lnTo>
                    <a:pt x="584" y="725"/>
                  </a:lnTo>
                  <a:lnTo>
                    <a:pt x="584" y="725"/>
                  </a:lnTo>
                  <a:lnTo>
                    <a:pt x="584" y="725"/>
                  </a:lnTo>
                  <a:lnTo>
                    <a:pt x="585" y="724"/>
                  </a:lnTo>
                  <a:lnTo>
                    <a:pt x="585" y="725"/>
                  </a:lnTo>
                  <a:lnTo>
                    <a:pt x="586" y="725"/>
                  </a:lnTo>
                  <a:lnTo>
                    <a:pt x="586" y="725"/>
                  </a:lnTo>
                  <a:lnTo>
                    <a:pt x="590" y="725"/>
                  </a:lnTo>
                  <a:lnTo>
                    <a:pt x="590" y="725"/>
                  </a:lnTo>
                  <a:lnTo>
                    <a:pt x="590" y="723"/>
                  </a:lnTo>
                  <a:lnTo>
                    <a:pt x="591" y="722"/>
                  </a:lnTo>
                  <a:lnTo>
                    <a:pt x="591" y="725"/>
                  </a:lnTo>
                  <a:lnTo>
                    <a:pt x="596" y="725"/>
                  </a:lnTo>
                  <a:lnTo>
                    <a:pt x="596" y="725"/>
                  </a:lnTo>
                  <a:lnTo>
                    <a:pt x="596" y="724"/>
                  </a:lnTo>
                  <a:lnTo>
                    <a:pt x="597" y="724"/>
                  </a:lnTo>
                  <a:lnTo>
                    <a:pt x="597" y="725"/>
                  </a:lnTo>
                  <a:lnTo>
                    <a:pt x="598" y="725"/>
                  </a:lnTo>
                  <a:lnTo>
                    <a:pt x="598" y="725"/>
                  </a:lnTo>
                  <a:lnTo>
                    <a:pt x="601" y="725"/>
                  </a:lnTo>
                  <a:lnTo>
                    <a:pt x="601" y="725"/>
                  </a:lnTo>
                  <a:lnTo>
                    <a:pt x="601" y="724"/>
                  </a:lnTo>
                  <a:lnTo>
                    <a:pt x="602" y="721"/>
                  </a:lnTo>
                  <a:lnTo>
                    <a:pt x="602" y="709"/>
                  </a:lnTo>
                  <a:lnTo>
                    <a:pt x="603" y="713"/>
                  </a:lnTo>
                  <a:lnTo>
                    <a:pt x="603" y="719"/>
                  </a:lnTo>
                  <a:lnTo>
                    <a:pt x="604" y="710"/>
                  </a:lnTo>
                  <a:lnTo>
                    <a:pt x="604" y="657"/>
                  </a:lnTo>
                  <a:lnTo>
                    <a:pt x="605" y="618"/>
                  </a:lnTo>
                  <a:lnTo>
                    <a:pt x="605" y="668"/>
                  </a:lnTo>
                  <a:lnTo>
                    <a:pt x="606" y="640"/>
                  </a:lnTo>
                  <a:lnTo>
                    <a:pt x="606" y="700"/>
                  </a:lnTo>
                  <a:lnTo>
                    <a:pt x="607" y="692"/>
                  </a:lnTo>
                  <a:lnTo>
                    <a:pt x="607" y="725"/>
                  </a:lnTo>
                  <a:lnTo>
                    <a:pt x="608" y="725"/>
                  </a:lnTo>
                  <a:lnTo>
                    <a:pt x="608" y="724"/>
                  </a:lnTo>
                  <a:lnTo>
                    <a:pt x="609" y="725"/>
                  </a:lnTo>
                  <a:lnTo>
                    <a:pt x="609" y="723"/>
                  </a:lnTo>
                  <a:lnTo>
                    <a:pt x="610" y="724"/>
                  </a:lnTo>
                  <a:lnTo>
                    <a:pt x="610" y="725"/>
                  </a:lnTo>
                  <a:lnTo>
                    <a:pt x="618" y="725"/>
                  </a:lnTo>
                  <a:lnTo>
                    <a:pt x="618" y="725"/>
                  </a:lnTo>
                  <a:lnTo>
                    <a:pt x="618" y="724"/>
                  </a:lnTo>
                  <a:lnTo>
                    <a:pt x="619" y="722"/>
                  </a:lnTo>
                  <a:lnTo>
                    <a:pt x="619" y="725"/>
                  </a:lnTo>
                  <a:lnTo>
                    <a:pt x="620" y="725"/>
                  </a:lnTo>
                  <a:lnTo>
                    <a:pt x="620" y="725"/>
                  </a:lnTo>
                  <a:lnTo>
                    <a:pt x="621" y="724"/>
                  </a:lnTo>
                  <a:lnTo>
                    <a:pt x="621" y="725"/>
                  </a:lnTo>
                  <a:lnTo>
                    <a:pt x="622" y="725"/>
                  </a:lnTo>
                  <a:lnTo>
                    <a:pt x="622" y="725"/>
                  </a:lnTo>
                  <a:lnTo>
                    <a:pt x="625" y="725"/>
                  </a:lnTo>
                  <a:lnTo>
                    <a:pt x="625" y="725"/>
                  </a:lnTo>
                  <a:lnTo>
                    <a:pt x="625" y="724"/>
                  </a:lnTo>
                  <a:lnTo>
                    <a:pt x="626" y="724"/>
                  </a:lnTo>
                  <a:lnTo>
                    <a:pt x="626" y="725"/>
                  </a:lnTo>
                  <a:lnTo>
                    <a:pt x="629" y="725"/>
                  </a:lnTo>
                  <a:lnTo>
                    <a:pt x="629" y="725"/>
                  </a:lnTo>
                  <a:lnTo>
                    <a:pt x="629" y="725"/>
                  </a:lnTo>
                  <a:lnTo>
                    <a:pt x="630" y="722"/>
                  </a:lnTo>
                  <a:lnTo>
                    <a:pt x="630" y="707"/>
                  </a:lnTo>
                  <a:lnTo>
                    <a:pt x="631" y="716"/>
                  </a:lnTo>
                  <a:lnTo>
                    <a:pt x="631" y="705"/>
                  </a:lnTo>
                  <a:lnTo>
                    <a:pt x="632" y="696"/>
                  </a:lnTo>
                  <a:lnTo>
                    <a:pt x="632" y="651"/>
                  </a:lnTo>
                  <a:lnTo>
                    <a:pt x="633" y="666"/>
                  </a:lnTo>
                  <a:lnTo>
                    <a:pt x="633" y="693"/>
                  </a:lnTo>
                  <a:lnTo>
                    <a:pt x="634" y="702"/>
                  </a:lnTo>
                  <a:lnTo>
                    <a:pt x="634" y="724"/>
                  </a:lnTo>
                  <a:lnTo>
                    <a:pt x="635" y="725"/>
                  </a:lnTo>
                  <a:lnTo>
                    <a:pt x="635" y="725"/>
                  </a:lnTo>
                  <a:lnTo>
                    <a:pt x="636" y="725"/>
                  </a:lnTo>
                  <a:lnTo>
                    <a:pt x="636" y="725"/>
                  </a:lnTo>
                  <a:lnTo>
                    <a:pt x="637" y="724"/>
                  </a:lnTo>
                  <a:lnTo>
                    <a:pt x="637" y="725"/>
                  </a:lnTo>
                  <a:lnTo>
                    <a:pt x="638" y="725"/>
                  </a:lnTo>
                  <a:lnTo>
                    <a:pt x="638" y="723"/>
                  </a:lnTo>
                  <a:lnTo>
                    <a:pt x="639" y="724"/>
                  </a:lnTo>
                  <a:lnTo>
                    <a:pt x="639" y="725"/>
                  </a:lnTo>
                  <a:lnTo>
                    <a:pt x="640" y="725"/>
                  </a:lnTo>
                  <a:lnTo>
                    <a:pt x="640" y="725"/>
                  </a:lnTo>
                  <a:lnTo>
                    <a:pt x="648" y="725"/>
                  </a:lnTo>
                  <a:lnTo>
                    <a:pt x="648" y="725"/>
                  </a:lnTo>
                  <a:lnTo>
                    <a:pt x="648" y="724"/>
                  </a:lnTo>
                  <a:lnTo>
                    <a:pt x="649" y="724"/>
                  </a:lnTo>
                  <a:lnTo>
                    <a:pt x="649" y="725"/>
                  </a:lnTo>
                  <a:lnTo>
                    <a:pt x="656" y="725"/>
                  </a:lnTo>
                  <a:lnTo>
                    <a:pt x="656" y="725"/>
                  </a:lnTo>
                  <a:lnTo>
                    <a:pt x="656" y="724"/>
                  </a:lnTo>
                  <a:lnTo>
                    <a:pt x="657" y="725"/>
                  </a:lnTo>
                  <a:lnTo>
                    <a:pt x="657" y="718"/>
                  </a:lnTo>
                  <a:lnTo>
                    <a:pt x="658" y="723"/>
                  </a:lnTo>
                  <a:lnTo>
                    <a:pt x="658" y="714"/>
                  </a:lnTo>
                  <a:lnTo>
                    <a:pt x="659" y="715"/>
                  </a:lnTo>
                  <a:lnTo>
                    <a:pt x="659" y="704"/>
                  </a:lnTo>
                  <a:lnTo>
                    <a:pt x="660" y="701"/>
                  </a:lnTo>
                  <a:lnTo>
                    <a:pt x="660" y="689"/>
                  </a:lnTo>
                  <a:lnTo>
                    <a:pt x="661" y="687"/>
                  </a:lnTo>
                  <a:lnTo>
                    <a:pt x="661" y="715"/>
                  </a:lnTo>
                  <a:lnTo>
                    <a:pt x="662" y="720"/>
                  </a:lnTo>
                  <a:lnTo>
                    <a:pt x="662" y="725"/>
                  </a:lnTo>
                  <a:lnTo>
                    <a:pt x="663" y="725"/>
                  </a:lnTo>
                  <a:lnTo>
                    <a:pt x="663" y="724"/>
                  </a:lnTo>
                  <a:lnTo>
                    <a:pt x="664" y="723"/>
                  </a:lnTo>
                  <a:lnTo>
                    <a:pt x="664" y="725"/>
                  </a:lnTo>
                  <a:lnTo>
                    <a:pt x="671" y="725"/>
                  </a:lnTo>
                  <a:lnTo>
                    <a:pt x="671" y="725"/>
                  </a:lnTo>
                  <a:lnTo>
                    <a:pt x="671" y="725"/>
                  </a:lnTo>
                  <a:lnTo>
                    <a:pt x="672" y="724"/>
                  </a:lnTo>
                  <a:lnTo>
                    <a:pt x="672" y="725"/>
                  </a:lnTo>
                  <a:lnTo>
                    <a:pt x="673" y="725"/>
                  </a:lnTo>
                  <a:lnTo>
                    <a:pt x="677" y="725"/>
                  </a:lnTo>
                  <a:lnTo>
                    <a:pt x="677" y="725"/>
                  </a:lnTo>
                  <a:lnTo>
                    <a:pt x="677" y="724"/>
                  </a:lnTo>
                  <a:lnTo>
                    <a:pt x="678" y="724"/>
                  </a:lnTo>
                  <a:lnTo>
                    <a:pt x="678" y="725"/>
                  </a:lnTo>
                  <a:lnTo>
                    <a:pt x="682" y="725"/>
                  </a:lnTo>
                  <a:lnTo>
                    <a:pt x="682" y="725"/>
                  </a:lnTo>
                  <a:lnTo>
                    <a:pt x="682" y="723"/>
                  </a:lnTo>
                  <a:lnTo>
                    <a:pt x="683" y="722"/>
                  </a:lnTo>
                  <a:lnTo>
                    <a:pt x="683" y="725"/>
                  </a:lnTo>
                  <a:lnTo>
                    <a:pt x="685" y="725"/>
                  </a:lnTo>
                  <a:lnTo>
                    <a:pt x="685" y="725"/>
                  </a:lnTo>
                  <a:lnTo>
                    <a:pt x="685" y="724"/>
                  </a:lnTo>
                  <a:lnTo>
                    <a:pt x="686" y="723"/>
                  </a:lnTo>
                  <a:lnTo>
                    <a:pt x="686" y="707"/>
                  </a:lnTo>
                  <a:lnTo>
                    <a:pt x="687" y="719"/>
                  </a:lnTo>
                  <a:lnTo>
                    <a:pt x="687" y="702"/>
                  </a:lnTo>
                  <a:lnTo>
                    <a:pt x="688" y="713"/>
                  </a:lnTo>
                  <a:lnTo>
                    <a:pt x="688" y="725"/>
                  </a:lnTo>
                  <a:lnTo>
                    <a:pt x="689" y="719"/>
                  </a:lnTo>
                  <a:lnTo>
                    <a:pt x="689" y="725"/>
                  </a:lnTo>
                  <a:lnTo>
                    <a:pt x="690" y="725"/>
                  </a:lnTo>
                  <a:lnTo>
                    <a:pt x="690" y="725"/>
                  </a:lnTo>
                  <a:lnTo>
                    <a:pt x="700" y="725"/>
                  </a:lnTo>
                  <a:lnTo>
                    <a:pt x="700" y="725"/>
                  </a:lnTo>
                  <a:lnTo>
                    <a:pt x="700" y="725"/>
                  </a:lnTo>
                  <a:lnTo>
                    <a:pt x="701" y="724"/>
                  </a:lnTo>
                  <a:lnTo>
                    <a:pt x="701" y="725"/>
                  </a:lnTo>
                  <a:lnTo>
                    <a:pt x="702" y="725"/>
                  </a:lnTo>
                  <a:lnTo>
                    <a:pt x="702" y="725"/>
                  </a:lnTo>
                  <a:lnTo>
                    <a:pt x="703" y="723"/>
                  </a:lnTo>
                  <a:lnTo>
                    <a:pt x="703" y="725"/>
                  </a:lnTo>
                  <a:lnTo>
                    <a:pt x="704" y="725"/>
                  </a:lnTo>
                  <a:lnTo>
                    <a:pt x="704" y="725"/>
                  </a:lnTo>
                  <a:lnTo>
                    <a:pt x="705" y="723"/>
                  </a:lnTo>
                  <a:lnTo>
                    <a:pt x="705" y="725"/>
                  </a:lnTo>
                  <a:lnTo>
                    <a:pt x="706" y="725"/>
                  </a:lnTo>
                  <a:lnTo>
                    <a:pt x="706" y="725"/>
                  </a:lnTo>
                  <a:lnTo>
                    <a:pt x="707" y="725"/>
                  </a:lnTo>
                  <a:lnTo>
                    <a:pt x="707" y="723"/>
                  </a:lnTo>
                  <a:lnTo>
                    <a:pt x="708" y="725"/>
                  </a:lnTo>
                  <a:lnTo>
                    <a:pt x="708" y="720"/>
                  </a:lnTo>
                  <a:lnTo>
                    <a:pt x="709" y="721"/>
                  </a:lnTo>
                  <a:lnTo>
                    <a:pt x="709" y="725"/>
                  </a:lnTo>
                  <a:lnTo>
                    <a:pt x="710" y="724"/>
                  </a:lnTo>
                  <a:lnTo>
                    <a:pt x="710" y="725"/>
                  </a:lnTo>
                  <a:lnTo>
                    <a:pt x="712" y="725"/>
                  </a:lnTo>
                  <a:lnTo>
                    <a:pt x="712" y="725"/>
                  </a:lnTo>
                  <a:lnTo>
                    <a:pt x="712" y="722"/>
                  </a:lnTo>
                  <a:lnTo>
                    <a:pt x="713" y="721"/>
                  </a:lnTo>
                  <a:lnTo>
                    <a:pt x="713" y="720"/>
                  </a:lnTo>
                  <a:lnTo>
                    <a:pt x="714" y="720"/>
                  </a:lnTo>
                  <a:lnTo>
                    <a:pt x="714" y="725"/>
                  </a:lnTo>
                  <a:lnTo>
                    <a:pt x="715" y="721"/>
                  </a:lnTo>
                  <a:lnTo>
                    <a:pt x="715" y="724"/>
                  </a:lnTo>
                  <a:lnTo>
                    <a:pt x="716" y="720"/>
                  </a:lnTo>
                  <a:lnTo>
                    <a:pt x="716" y="725"/>
                  </a:lnTo>
                  <a:lnTo>
                    <a:pt x="717" y="725"/>
                  </a:lnTo>
                  <a:lnTo>
                    <a:pt x="717" y="724"/>
                  </a:lnTo>
                  <a:lnTo>
                    <a:pt x="718" y="723"/>
                  </a:lnTo>
                  <a:lnTo>
                    <a:pt x="718" y="725"/>
                  </a:lnTo>
                  <a:lnTo>
                    <a:pt x="719" y="725"/>
                  </a:lnTo>
                  <a:lnTo>
                    <a:pt x="719" y="724"/>
                  </a:lnTo>
                  <a:lnTo>
                    <a:pt x="720" y="724"/>
                  </a:lnTo>
                  <a:lnTo>
                    <a:pt x="720" y="725"/>
                  </a:lnTo>
                  <a:lnTo>
                    <a:pt x="726" y="725"/>
                  </a:lnTo>
                  <a:lnTo>
                    <a:pt x="726" y="725"/>
                  </a:lnTo>
                  <a:lnTo>
                    <a:pt x="726" y="725"/>
                  </a:lnTo>
                  <a:lnTo>
                    <a:pt x="727" y="725"/>
                  </a:lnTo>
                  <a:lnTo>
                    <a:pt x="727" y="725"/>
                  </a:lnTo>
                  <a:lnTo>
                    <a:pt x="728" y="725"/>
                  </a:lnTo>
                  <a:lnTo>
                    <a:pt x="731" y="725"/>
                  </a:lnTo>
                  <a:lnTo>
                    <a:pt x="731" y="725"/>
                  </a:lnTo>
                  <a:lnTo>
                    <a:pt x="731" y="725"/>
                  </a:lnTo>
                  <a:lnTo>
                    <a:pt x="732" y="723"/>
                  </a:lnTo>
                  <a:lnTo>
                    <a:pt x="732" y="725"/>
                  </a:lnTo>
                  <a:lnTo>
                    <a:pt x="733" y="725"/>
                  </a:lnTo>
                  <a:lnTo>
                    <a:pt x="738" y="725"/>
                  </a:lnTo>
                  <a:lnTo>
                    <a:pt x="738" y="725"/>
                  </a:lnTo>
                  <a:lnTo>
                    <a:pt x="738" y="725"/>
                  </a:lnTo>
                  <a:lnTo>
                    <a:pt x="739" y="725"/>
                  </a:lnTo>
                  <a:lnTo>
                    <a:pt x="739" y="721"/>
                  </a:lnTo>
                  <a:lnTo>
                    <a:pt x="740" y="723"/>
                  </a:lnTo>
                  <a:lnTo>
                    <a:pt x="740" y="719"/>
                  </a:lnTo>
                  <a:lnTo>
                    <a:pt x="741" y="721"/>
                  </a:lnTo>
                  <a:lnTo>
                    <a:pt x="741" y="717"/>
                  </a:lnTo>
                  <a:lnTo>
                    <a:pt x="742" y="722"/>
                  </a:lnTo>
                  <a:lnTo>
                    <a:pt x="742" y="715"/>
                  </a:lnTo>
                  <a:lnTo>
                    <a:pt x="743" y="715"/>
                  </a:lnTo>
                  <a:lnTo>
                    <a:pt x="743" y="725"/>
                  </a:lnTo>
                  <a:lnTo>
                    <a:pt x="744" y="725"/>
                  </a:lnTo>
                  <a:lnTo>
                    <a:pt x="744" y="725"/>
                  </a:lnTo>
                  <a:lnTo>
                    <a:pt x="759" y="725"/>
                  </a:lnTo>
                  <a:lnTo>
                    <a:pt x="759" y="725"/>
                  </a:lnTo>
                  <a:lnTo>
                    <a:pt x="759" y="725"/>
                  </a:lnTo>
                  <a:lnTo>
                    <a:pt x="760" y="725"/>
                  </a:lnTo>
                  <a:lnTo>
                    <a:pt x="760" y="723"/>
                  </a:lnTo>
                  <a:lnTo>
                    <a:pt x="761" y="725"/>
                  </a:lnTo>
                  <a:lnTo>
                    <a:pt x="761" y="725"/>
                  </a:lnTo>
                  <a:lnTo>
                    <a:pt x="762" y="724"/>
                  </a:lnTo>
                  <a:lnTo>
                    <a:pt x="762" y="725"/>
                  </a:lnTo>
                  <a:lnTo>
                    <a:pt x="764" y="725"/>
                  </a:lnTo>
                  <a:lnTo>
                    <a:pt x="764" y="725"/>
                  </a:lnTo>
                  <a:lnTo>
                    <a:pt x="764" y="725"/>
                  </a:lnTo>
                  <a:lnTo>
                    <a:pt x="765" y="724"/>
                  </a:lnTo>
                  <a:lnTo>
                    <a:pt x="765" y="725"/>
                  </a:lnTo>
                  <a:lnTo>
                    <a:pt x="768" y="725"/>
                  </a:lnTo>
                  <a:lnTo>
                    <a:pt x="768" y="725"/>
                  </a:lnTo>
                  <a:lnTo>
                    <a:pt x="768" y="721"/>
                  </a:lnTo>
                  <a:lnTo>
                    <a:pt x="769" y="719"/>
                  </a:lnTo>
                  <a:lnTo>
                    <a:pt x="769" y="725"/>
                  </a:lnTo>
                  <a:lnTo>
                    <a:pt x="770" y="714"/>
                  </a:lnTo>
                  <a:lnTo>
                    <a:pt x="770" y="721"/>
                  </a:lnTo>
                  <a:lnTo>
                    <a:pt x="771" y="720"/>
                  </a:lnTo>
                  <a:lnTo>
                    <a:pt x="771" y="725"/>
                  </a:lnTo>
                  <a:lnTo>
                    <a:pt x="772" y="725"/>
                  </a:lnTo>
                  <a:lnTo>
                    <a:pt x="772" y="725"/>
                  </a:lnTo>
                  <a:lnTo>
                    <a:pt x="774" y="725"/>
                  </a:lnTo>
                  <a:lnTo>
                    <a:pt x="775" y="725"/>
                  </a:lnTo>
                  <a:lnTo>
                    <a:pt x="775" y="723"/>
                  </a:lnTo>
                  <a:lnTo>
                    <a:pt x="776" y="722"/>
                  </a:lnTo>
                  <a:lnTo>
                    <a:pt x="776" y="725"/>
                  </a:lnTo>
                  <a:lnTo>
                    <a:pt x="777" y="723"/>
                  </a:lnTo>
                  <a:lnTo>
                    <a:pt x="777" y="725"/>
                  </a:lnTo>
                  <a:lnTo>
                    <a:pt x="778" y="725"/>
                  </a:lnTo>
                  <a:lnTo>
                    <a:pt x="780" y="725"/>
                  </a:lnTo>
                  <a:lnTo>
                    <a:pt x="780" y="725"/>
                  </a:lnTo>
                  <a:lnTo>
                    <a:pt x="780" y="723"/>
                  </a:lnTo>
                  <a:lnTo>
                    <a:pt x="781" y="724"/>
                  </a:lnTo>
                  <a:lnTo>
                    <a:pt x="781" y="725"/>
                  </a:lnTo>
                  <a:lnTo>
                    <a:pt x="782" y="725"/>
                  </a:lnTo>
                  <a:lnTo>
                    <a:pt x="782" y="725"/>
                  </a:lnTo>
                  <a:lnTo>
                    <a:pt x="784" y="725"/>
                  </a:lnTo>
                  <a:lnTo>
                    <a:pt x="784" y="725"/>
                  </a:lnTo>
                  <a:lnTo>
                    <a:pt x="784" y="723"/>
                  </a:lnTo>
                  <a:lnTo>
                    <a:pt x="785" y="724"/>
                  </a:lnTo>
                  <a:lnTo>
                    <a:pt x="785" y="725"/>
                  </a:lnTo>
                  <a:lnTo>
                    <a:pt x="787" y="725"/>
                  </a:lnTo>
                  <a:lnTo>
                    <a:pt x="787" y="725"/>
                  </a:lnTo>
                  <a:lnTo>
                    <a:pt x="787" y="724"/>
                  </a:lnTo>
                  <a:lnTo>
                    <a:pt x="788" y="725"/>
                  </a:lnTo>
                  <a:lnTo>
                    <a:pt x="788" y="725"/>
                  </a:lnTo>
                  <a:lnTo>
                    <a:pt x="792" y="725"/>
                  </a:lnTo>
                  <a:lnTo>
                    <a:pt x="792" y="725"/>
                  </a:lnTo>
                  <a:lnTo>
                    <a:pt x="792" y="725"/>
                  </a:lnTo>
                  <a:lnTo>
                    <a:pt x="793" y="723"/>
                  </a:lnTo>
                  <a:lnTo>
                    <a:pt x="793" y="725"/>
                  </a:lnTo>
                  <a:lnTo>
                    <a:pt x="794" y="725"/>
                  </a:lnTo>
                  <a:lnTo>
                    <a:pt x="794" y="720"/>
                  </a:lnTo>
                  <a:lnTo>
                    <a:pt x="795" y="722"/>
                  </a:lnTo>
                  <a:lnTo>
                    <a:pt x="795" y="719"/>
                  </a:lnTo>
                  <a:lnTo>
                    <a:pt x="796" y="720"/>
                  </a:lnTo>
                  <a:lnTo>
                    <a:pt x="796" y="718"/>
                  </a:lnTo>
                  <a:lnTo>
                    <a:pt x="797" y="718"/>
                  </a:lnTo>
                  <a:lnTo>
                    <a:pt x="797" y="708"/>
                  </a:lnTo>
                  <a:lnTo>
                    <a:pt x="798" y="713"/>
                  </a:lnTo>
                  <a:lnTo>
                    <a:pt x="798" y="721"/>
                  </a:lnTo>
                  <a:lnTo>
                    <a:pt x="799" y="723"/>
                  </a:lnTo>
                  <a:lnTo>
                    <a:pt x="799" y="725"/>
                  </a:lnTo>
                  <a:lnTo>
                    <a:pt x="800" y="725"/>
                  </a:lnTo>
                  <a:lnTo>
                    <a:pt x="800" y="725"/>
                  </a:lnTo>
                  <a:lnTo>
                    <a:pt x="801" y="725"/>
                  </a:lnTo>
                  <a:lnTo>
                    <a:pt x="801" y="725"/>
                  </a:lnTo>
                  <a:lnTo>
                    <a:pt x="802" y="725"/>
                  </a:lnTo>
                  <a:lnTo>
                    <a:pt x="802" y="725"/>
                  </a:lnTo>
                  <a:lnTo>
                    <a:pt x="803" y="724"/>
                  </a:lnTo>
                  <a:lnTo>
                    <a:pt x="803" y="725"/>
                  </a:lnTo>
                  <a:lnTo>
                    <a:pt x="804" y="725"/>
                  </a:lnTo>
                  <a:lnTo>
                    <a:pt x="807" y="725"/>
                  </a:lnTo>
                  <a:lnTo>
                    <a:pt x="807" y="725"/>
                  </a:lnTo>
                  <a:lnTo>
                    <a:pt x="807" y="725"/>
                  </a:lnTo>
                  <a:lnTo>
                    <a:pt x="808" y="722"/>
                  </a:lnTo>
                  <a:lnTo>
                    <a:pt x="808" y="725"/>
                  </a:lnTo>
                  <a:lnTo>
                    <a:pt x="809" y="721"/>
                  </a:lnTo>
                  <a:lnTo>
                    <a:pt x="809" y="725"/>
                  </a:lnTo>
                  <a:lnTo>
                    <a:pt x="810" y="717"/>
                  </a:lnTo>
                  <a:lnTo>
                    <a:pt x="810" y="725"/>
                  </a:lnTo>
                  <a:lnTo>
                    <a:pt x="811" y="723"/>
                  </a:lnTo>
                  <a:lnTo>
                    <a:pt x="811" y="725"/>
                  </a:lnTo>
                  <a:lnTo>
                    <a:pt x="815" y="725"/>
                  </a:lnTo>
                  <a:lnTo>
                    <a:pt x="815" y="725"/>
                  </a:lnTo>
                  <a:lnTo>
                    <a:pt x="815" y="723"/>
                  </a:lnTo>
                  <a:lnTo>
                    <a:pt x="816" y="724"/>
                  </a:lnTo>
                  <a:lnTo>
                    <a:pt x="816" y="725"/>
                  </a:lnTo>
                  <a:lnTo>
                    <a:pt x="820" y="725"/>
                  </a:lnTo>
                  <a:lnTo>
                    <a:pt x="820" y="725"/>
                  </a:lnTo>
                  <a:lnTo>
                    <a:pt x="820" y="725"/>
                  </a:lnTo>
                  <a:lnTo>
                    <a:pt x="821" y="725"/>
                  </a:lnTo>
                  <a:lnTo>
                    <a:pt x="821" y="712"/>
                  </a:lnTo>
                  <a:lnTo>
                    <a:pt x="822" y="709"/>
                  </a:lnTo>
                  <a:lnTo>
                    <a:pt x="822" y="698"/>
                  </a:lnTo>
                  <a:lnTo>
                    <a:pt x="823" y="692"/>
                  </a:lnTo>
                  <a:lnTo>
                    <a:pt x="823" y="637"/>
                  </a:lnTo>
                  <a:lnTo>
                    <a:pt x="824" y="588"/>
                  </a:lnTo>
                  <a:lnTo>
                    <a:pt x="824" y="661"/>
                  </a:lnTo>
                  <a:lnTo>
                    <a:pt x="825" y="595"/>
                  </a:lnTo>
                  <a:lnTo>
                    <a:pt x="825" y="673"/>
                  </a:lnTo>
                  <a:lnTo>
                    <a:pt x="826" y="654"/>
                  </a:lnTo>
                  <a:lnTo>
                    <a:pt x="826" y="724"/>
                  </a:lnTo>
                  <a:lnTo>
                    <a:pt x="827" y="725"/>
                  </a:lnTo>
                  <a:lnTo>
                    <a:pt x="827" y="725"/>
                  </a:lnTo>
                  <a:lnTo>
                    <a:pt x="828" y="725"/>
                  </a:lnTo>
                  <a:lnTo>
                    <a:pt x="828" y="725"/>
                  </a:lnTo>
                  <a:lnTo>
                    <a:pt x="829" y="724"/>
                  </a:lnTo>
                  <a:lnTo>
                    <a:pt x="829" y="725"/>
                  </a:lnTo>
                  <a:lnTo>
                    <a:pt x="830" y="725"/>
                  </a:lnTo>
                  <a:lnTo>
                    <a:pt x="830" y="725"/>
                  </a:lnTo>
                  <a:lnTo>
                    <a:pt x="834" y="725"/>
                  </a:lnTo>
                  <a:lnTo>
                    <a:pt x="834" y="725"/>
                  </a:lnTo>
                  <a:lnTo>
                    <a:pt x="834" y="723"/>
                  </a:lnTo>
                  <a:lnTo>
                    <a:pt x="835" y="723"/>
                  </a:lnTo>
                  <a:lnTo>
                    <a:pt x="835" y="725"/>
                  </a:lnTo>
                  <a:lnTo>
                    <a:pt x="836" y="725"/>
                  </a:lnTo>
                  <a:lnTo>
                    <a:pt x="836" y="725"/>
                  </a:lnTo>
                  <a:lnTo>
                    <a:pt x="837" y="725"/>
                  </a:lnTo>
                  <a:lnTo>
                    <a:pt x="837" y="721"/>
                  </a:lnTo>
                  <a:lnTo>
                    <a:pt x="838" y="724"/>
                  </a:lnTo>
                  <a:lnTo>
                    <a:pt x="838" y="725"/>
                  </a:lnTo>
                  <a:lnTo>
                    <a:pt x="839" y="725"/>
                  </a:lnTo>
                  <a:lnTo>
                    <a:pt x="839" y="723"/>
                  </a:lnTo>
                  <a:lnTo>
                    <a:pt x="840" y="723"/>
                  </a:lnTo>
                  <a:lnTo>
                    <a:pt x="840" y="725"/>
                  </a:lnTo>
                  <a:lnTo>
                    <a:pt x="841" y="725"/>
                  </a:lnTo>
                  <a:lnTo>
                    <a:pt x="841" y="723"/>
                  </a:lnTo>
                  <a:lnTo>
                    <a:pt x="842" y="723"/>
                  </a:lnTo>
                  <a:lnTo>
                    <a:pt x="842" y="725"/>
                  </a:lnTo>
                  <a:lnTo>
                    <a:pt x="843" y="725"/>
                  </a:lnTo>
                  <a:lnTo>
                    <a:pt x="843" y="725"/>
                  </a:lnTo>
                  <a:lnTo>
                    <a:pt x="844" y="723"/>
                  </a:lnTo>
                  <a:lnTo>
                    <a:pt x="844" y="725"/>
                  </a:lnTo>
                  <a:lnTo>
                    <a:pt x="845" y="725"/>
                  </a:lnTo>
                  <a:lnTo>
                    <a:pt x="845" y="724"/>
                  </a:lnTo>
                  <a:lnTo>
                    <a:pt x="846" y="725"/>
                  </a:lnTo>
                  <a:lnTo>
                    <a:pt x="846" y="724"/>
                  </a:lnTo>
                  <a:lnTo>
                    <a:pt x="847" y="724"/>
                  </a:lnTo>
                  <a:lnTo>
                    <a:pt x="847" y="725"/>
                  </a:lnTo>
                  <a:lnTo>
                    <a:pt x="848" y="724"/>
                  </a:lnTo>
                  <a:lnTo>
                    <a:pt x="848" y="715"/>
                  </a:lnTo>
                  <a:lnTo>
                    <a:pt x="849" y="709"/>
                  </a:lnTo>
                  <a:lnTo>
                    <a:pt x="849" y="691"/>
                  </a:lnTo>
                  <a:lnTo>
                    <a:pt x="850" y="688"/>
                  </a:lnTo>
                  <a:lnTo>
                    <a:pt x="850" y="641"/>
                  </a:lnTo>
                  <a:lnTo>
                    <a:pt x="851" y="588"/>
                  </a:lnTo>
                  <a:lnTo>
                    <a:pt x="851" y="387"/>
                  </a:lnTo>
                  <a:lnTo>
                    <a:pt x="852" y="587"/>
                  </a:lnTo>
                  <a:lnTo>
                    <a:pt x="852" y="476"/>
                  </a:lnTo>
                  <a:lnTo>
                    <a:pt x="853" y="500"/>
                  </a:lnTo>
                  <a:lnTo>
                    <a:pt x="853" y="716"/>
                  </a:lnTo>
                  <a:lnTo>
                    <a:pt x="854" y="725"/>
                  </a:lnTo>
                  <a:lnTo>
                    <a:pt x="854" y="724"/>
                  </a:lnTo>
                  <a:lnTo>
                    <a:pt x="855" y="723"/>
                  </a:lnTo>
                  <a:lnTo>
                    <a:pt x="855" y="725"/>
                  </a:lnTo>
                  <a:lnTo>
                    <a:pt x="858" y="725"/>
                  </a:lnTo>
                  <a:lnTo>
                    <a:pt x="858" y="725"/>
                  </a:lnTo>
                  <a:lnTo>
                    <a:pt x="858" y="725"/>
                  </a:lnTo>
                  <a:lnTo>
                    <a:pt x="859" y="725"/>
                  </a:lnTo>
                  <a:lnTo>
                    <a:pt x="859" y="723"/>
                  </a:lnTo>
                  <a:lnTo>
                    <a:pt x="860" y="725"/>
                  </a:lnTo>
                  <a:lnTo>
                    <a:pt x="860" y="724"/>
                  </a:lnTo>
                  <a:lnTo>
                    <a:pt x="861" y="724"/>
                  </a:lnTo>
                  <a:lnTo>
                    <a:pt x="861" y="725"/>
                  </a:lnTo>
                  <a:lnTo>
                    <a:pt x="864" y="725"/>
                  </a:lnTo>
                  <a:lnTo>
                    <a:pt x="864" y="725"/>
                  </a:lnTo>
                  <a:lnTo>
                    <a:pt x="864" y="723"/>
                  </a:lnTo>
                  <a:lnTo>
                    <a:pt x="865" y="723"/>
                  </a:lnTo>
                  <a:lnTo>
                    <a:pt x="865" y="725"/>
                  </a:lnTo>
                  <a:lnTo>
                    <a:pt x="866" y="725"/>
                  </a:lnTo>
                  <a:lnTo>
                    <a:pt x="866" y="725"/>
                  </a:lnTo>
                  <a:lnTo>
                    <a:pt x="871" y="725"/>
                  </a:lnTo>
                  <a:lnTo>
                    <a:pt x="871" y="725"/>
                  </a:lnTo>
                  <a:lnTo>
                    <a:pt x="871" y="724"/>
                  </a:lnTo>
                  <a:lnTo>
                    <a:pt x="872" y="724"/>
                  </a:lnTo>
                  <a:lnTo>
                    <a:pt x="872" y="725"/>
                  </a:lnTo>
                  <a:lnTo>
                    <a:pt x="874" y="725"/>
                  </a:lnTo>
                  <a:lnTo>
                    <a:pt x="874" y="725"/>
                  </a:lnTo>
                  <a:lnTo>
                    <a:pt x="874" y="722"/>
                  </a:lnTo>
                  <a:lnTo>
                    <a:pt x="875" y="720"/>
                  </a:lnTo>
                  <a:lnTo>
                    <a:pt x="875" y="711"/>
                  </a:lnTo>
                  <a:lnTo>
                    <a:pt x="876" y="703"/>
                  </a:lnTo>
                  <a:lnTo>
                    <a:pt x="876" y="681"/>
                  </a:lnTo>
                  <a:lnTo>
                    <a:pt x="877" y="673"/>
                  </a:lnTo>
                  <a:lnTo>
                    <a:pt x="877" y="651"/>
                  </a:lnTo>
                  <a:lnTo>
                    <a:pt x="878" y="665"/>
                  </a:lnTo>
                  <a:lnTo>
                    <a:pt x="878" y="316"/>
                  </a:lnTo>
                  <a:lnTo>
                    <a:pt x="879" y="239"/>
                  </a:lnTo>
                  <a:lnTo>
                    <a:pt x="879" y="548"/>
                  </a:lnTo>
                  <a:lnTo>
                    <a:pt x="880" y="356"/>
                  </a:lnTo>
                  <a:lnTo>
                    <a:pt x="880" y="540"/>
                  </a:lnTo>
                  <a:lnTo>
                    <a:pt x="881" y="610"/>
                  </a:lnTo>
                  <a:lnTo>
                    <a:pt x="881" y="725"/>
                  </a:lnTo>
                  <a:lnTo>
                    <a:pt x="882" y="725"/>
                  </a:lnTo>
                  <a:lnTo>
                    <a:pt x="882" y="725"/>
                  </a:lnTo>
                  <a:lnTo>
                    <a:pt x="883" y="725"/>
                  </a:lnTo>
                  <a:lnTo>
                    <a:pt x="883" y="725"/>
                  </a:lnTo>
                  <a:lnTo>
                    <a:pt x="884" y="725"/>
                  </a:lnTo>
                  <a:lnTo>
                    <a:pt x="884" y="720"/>
                  </a:lnTo>
                  <a:lnTo>
                    <a:pt x="885" y="724"/>
                  </a:lnTo>
                  <a:lnTo>
                    <a:pt x="885" y="725"/>
                  </a:lnTo>
                  <a:lnTo>
                    <a:pt x="887" y="725"/>
                  </a:lnTo>
                  <a:lnTo>
                    <a:pt x="887" y="725"/>
                  </a:lnTo>
                  <a:lnTo>
                    <a:pt x="887" y="725"/>
                  </a:lnTo>
                  <a:lnTo>
                    <a:pt x="888" y="724"/>
                  </a:lnTo>
                  <a:lnTo>
                    <a:pt x="888" y="718"/>
                  </a:lnTo>
                  <a:lnTo>
                    <a:pt x="889" y="724"/>
                  </a:lnTo>
                  <a:lnTo>
                    <a:pt x="889" y="725"/>
                  </a:lnTo>
                  <a:lnTo>
                    <a:pt x="892" y="725"/>
                  </a:lnTo>
                  <a:lnTo>
                    <a:pt x="892" y="725"/>
                  </a:lnTo>
                  <a:lnTo>
                    <a:pt x="892" y="725"/>
                  </a:lnTo>
                  <a:lnTo>
                    <a:pt x="893" y="722"/>
                  </a:lnTo>
                  <a:lnTo>
                    <a:pt x="893" y="725"/>
                  </a:lnTo>
                  <a:lnTo>
                    <a:pt x="894" y="725"/>
                  </a:lnTo>
                  <a:lnTo>
                    <a:pt x="894" y="725"/>
                  </a:lnTo>
                  <a:lnTo>
                    <a:pt x="897" y="725"/>
                  </a:lnTo>
                  <a:lnTo>
                    <a:pt x="897" y="725"/>
                  </a:lnTo>
                  <a:lnTo>
                    <a:pt x="897" y="723"/>
                  </a:lnTo>
                  <a:lnTo>
                    <a:pt x="898" y="725"/>
                  </a:lnTo>
                  <a:lnTo>
                    <a:pt x="898" y="724"/>
                  </a:lnTo>
                  <a:lnTo>
                    <a:pt x="899" y="724"/>
                  </a:lnTo>
                  <a:lnTo>
                    <a:pt x="899" y="725"/>
                  </a:lnTo>
                  <a:lnTo>
                    <a:pt x="900" y="724"/>
                  </a:lnTo>
                  <a:lnTo>
                    <a:pt x="900" y="725"/>
                  </a:lnTo>
                  <a:lnTo>
                    <a:pt x="901" y="725"/>
                  </a:lnTo>
                  <a:lnTo>
                    <a:pt x="901" y="725"/>
                  </a:lnTo>
                  <a:lnTo>
                    <a:pt x="902" y="725"/>
                  </a:lnTo>
                  <a:lnTo>
                    <a:pt x="902" y="721"/>
                  </a:lnTo>
                  <a:lnTo>
                    <a:pt x="903" y="721"/>
                  </a:lnTo>
                  <a:lnTo>
                    <a:pt x="903" y="680"/>
                  </a:lnTo>
                  <a:lnTo>
                    <a:pt x="904" y="688"/>
                  </a:lnTo>
                  <a:lnTo>
                    <a:pt x="904" y="662"/>
                  </a:lnTo>
                  <a:lnTo>
                    <a:pt x="905" y="664"/>
                  </a:lnTo>
                  <a:lnTo>
                    <a:pt x="905" y="547"/>
                  </a:lnTo>
                  <a:lnTo>
                    <a:pt x="906" y="223"/>
                  </a:lnTo>
                  <a:lnTo>
                    <a:pt x="906" y="635"/>
                  </a:lnTo>
                  <a:lnTo>
                    <a:pt x="907" y="596"/>
                  </a:lnTo>
                  <a:lnTo>
                    <a:pt x="907" y="305"/>
                  </a:lnTo>
                  <a:lnTo>
                    <a:pt x="908" y="457"/>
                  </a:lnTo>
                  <a:lnTo>
                    <a:pt x="908" y="724"/>
                  </a:lnTo>
                  <a:lnTo>
                    <a:pt x="909" y="725"/>
                  </a:lnTo>
                  <a:lnTo>
                    <a:pt x="909" y="724"/>
                  </a:lnTo>
                  <a:lnTo>
                    <a:pt x="910" y="723"/>
                  </a:lnTo>
                  <a:lnTo>
                    <a:pt x="910" y="724"/>
                  </a:lnTo>
                  <a:lnTo>
                    <a:pt x="911" y="725"/>
                  </a:lnTo>
                  <a:lnTo>
                    <a:pt x="911" y="722"/>
                  </a:lnTo>
                  <a:lnTo>
                    <a:pt x="912" y="724"/>
                  </a:lnTo>
                  <a:lnTo>
                    <a:pt x="912" y="725"/>
                  </a:lnTo>
                  <a:lnTo>
                    <a:pt x="918" y="725"/>
                  </a:lnTo>
                  <a:lnTo>
                    <a:pt x="918" y="725"/>
                  </a:lnTo>
                  <a:lnTo>
                    <a:pt x="918" y="724"/>
                  </a:lnTo>
                  <a:lnTo>
                    <a:pt x="919" y="724"/>
                  </a:lnTo>
                  <a:lnTo>
                    <a:pt x="919" y="725"/>
                  </a:lnTo>
                  <a:lnTo>
                    <a:pt x="923" y="725"/>
                  </a:lnTo>
                  <a:lnTo>
                    <a:pt x="923" y="725"/>
                  </a:lnTo>
                  <a:lnTo>
                    <a:pt x="923" y="723"/>
                  </a:lnTo>
                  <a:lnTo>
                    <a:pt x="924" y="722"/>
                  </a:lnTo>
                  <a:lnTo>
                    <a:pt x="924" y="725"/>
                  </a:lnTo>
                  <a:lnTo>
                    <a:pt x="925" y="725"/>
                  </a:lnTo>
                  <a:lnTo>
                    <a:pt x="925" y="725"/>
                  </a:lnTo>
                  <a:lnTo>
                    <a:pt x="929" y="725"/>
                  </a:lnTo>
                  <a:lnTo>
                    <a:pt x="929" y="725"/>
                  </a:lnTo>
                  <a:lnTo>
                    <a:pt x="929" y="723"/>
                  </a:lnTo>
                  <a:lnTo>
                    <a:pt x="930" y="723"/>
                  </a:lnTo>
                  <a:lnTo>
                    <a:pt x="930" y="703"/>
                  </a:lnTo>
                  <a:lnTo>
                    <a:pt x="931" y="698"/>
                  </a:lnTo>
                  <a:lnTo>
                    <a:pt x="931" y="681"/>
                  </a:lnTo>
                  <a:lnTo>
                    <a:pt x="932" y="682"/>
                  </a:lnTo>
                  <a:lnTo>
                    <a:pt x="932" y="654"/>
                  </a:lnTo>
                  <a:lnTo>
                    <a:pt x="933" y="658"/>
                  </a:lnTo>
                  <a:lnTo>
                    <a:pt x="933" y="401"/>
                  </a:lnTo>
                  <a:lnTo>
                    <a:pt x="934" y="350"/>
                  </a:lnTo>
                  <a:lnTo>
                    <a:pt x="934" y="598"/>
                  </a:lnTo>
                  <a:lnTo>
                    <a:pt x="935" y="418"/>
                  </a:lnTo>
                  <a:lnTo>
                    <a:pt x="935" y="658"/>
                  </a:lnTo>
                  <a:lnTo>
                    <a:pt x="936" y="698"/>
                  </a:lnTo>
                  <a:lnTo>
                    <a:pt x="936" y="725"/>
                  </a:lnTo>
                  <a:lnTo>
                    <a:pt x="937" y="725"/>
                  </a:lnTo>
                  <a:lnTo>
                    <a:pt x="937" y="723"/>
                  </a:lnTo>
                  <a:lnTo>
                    <a:pt x="938" y="723"/>
                  </a:lnTo>
                  <a:lnTo>
                    <a:pt x="938" y="725"/>
                  </a:lnTo>
                  <a:lnTo>
                    <a:pt x="945" y="725"/>
                  </a:lnTo>
                  <a:lnTo>
                    <a:pt x="945" y="725"/>
                  </a:lnTo>
                  <a:lnTo>
                    <a:pt x="945" y="724"/>
                  </a:lnTo>
                  <a:lnTo>
                    <a:pt x="946" y="725"/>
                  </a:lnTo>
                  <a:lnTo>
                    <a:pt x="946" y="723"/>
                  </a:lnTo>
                  <a:lnTo>
                    <a:pt x="947" y="725"/>
                  </a:lnTo>
                  <a:lnTo>
                    <a:pt x="947" y="725"/>
                  </a:lnTo>
                  <a:lnTo>
                    <a:pt x="948" y="725"/>
                  </a:lnTo>
                  <a:lnTo>
                    <a:pt x="948" y="725"/>
                  </a:lnTo>
                  <a:lnTo>
                    <a:pt x="949" y="725"/>
                  </a:lnTo>
                  <a:lnTo>
                    <a:pt x="949" y="725"/>
                  </a:lnTo>
                  <a:lnTo>
                    <a:pt x="954" y="725"/>
                  </a:lnTo>
                  <a:lnTo>
                    <a:pt x="954" y="725"/>
                  </a:lnTo>
                  <a:lnTo>
                    <a:pt x="954" y="725"/>
                  </a:lnTo>
                  <a:lnTo>
                    <a:pt x="955" y="724"/>
                  </a:lnTo>
                  <a:lnTo>
                    <a:pt x="955" y="725"/>
                  </a:lnTo>
                  <a:lnTo>
                    <a:pt x="956" y="725"/>
                  </a:lnTo>
                  <a:lnTo>
                    <a:pt x="956" y="725"/>
                  </a:lnTo>
                  <a:lnTo>
                    <a:pt x="957" y="725"/>
                  </a:lnTo>
                  <a:lnTo>
                    <a:pt x="957" y="724"/>
                  </a:lnTo>
                  <a:lnTo>
                    <a:pt x="958" y="725"/>
                  </a:lnTo>
                  <a:lnTo>
                    <a:pt x="958" y="704"/>
                  </a:lnTo>
                  <a:lnTo>
                    <a:pt x="959" y="704"/>
                  </a:lnTo>
                  <a:lnTo>
                    <a:pt x="959" y="660"/>
                  </a:lnTo>
                  <a:lnTo>
                    <a:pt x="960" y="671"/>
                  </a:lnTo>
                  <a:lnTo>
                    <a:pt x="960" y="598"/>
                  </a:lnTo>
                  <a:lnTo>
                    <a:pt x="961" y="595"/>
                  </a:lnTo>
                  <a:lnTo>
                    <a:pt x="961" y="519"/>
                  </a:lnTo>
                  <a:lnTo>
                    <a:pt x="962" y="525"/>
                  </a:lnTo>
                  <a:lnTo>
                    <a:pt x="962" y="625"/>
                  </a:lnTo>
                  <a:lnTo>
                    <a:pt x="963" y="623"/>
                  </a:lnTo>
                  <a:lnTo>
                    <a:pt x="963" y="725"/>
                  </a:lnTo>
                  <a:lnTo>
                    <a:pt x="964" y="725"/>
                  </a:lnTo>
                  <a:lnTo>
                    <a:pt x="964" y="725"/>
                  </a:lnTo>
                  <a:lnTo>
                    <a:pt x="969" y="725"/>
                  </a:lnTo>
                  <a:lnTo>
                    <a:pt x="970" y="725"/>
                  </a:lnTo>
                  <a:lnTo>
                    <a:pt x="970" y="724"/>
                  </a:lnTo>
                  <a:lnTo>
                    <a:pt x="971" y="724"/>
                  </a:lnTo>
                  <a:lnTo>
                    <a:pt x="971" y="725"/>
                  </a:lnTo>
                  <a:lnTo>
                    <a:pt x="978" y="725"/>
                  </a:lnTo>
                  <a:lnTo>
                    <a:pt x="979" y="725"/>
                  </a:lnTo>
                  <a:lnTo>
                    <a:pt x="979" y="724"/>
                  </a:lnTo>
                  <a:lnTo>
                    <a:pt x="980" y="725"/>
                  </a:lnTo>
                  <a:lnTo>
                    <a:pt x="980" y="725"/>
                  </a:lnTo>
                  <a:lnTo>
                    <a:pt x="981" y="723"/>
                  </a:lnTo>
                  <a:lnTo>
                    <a:pt x="981" y="725"/>
                  </a:lnTo>
                  <a:lnTo>
                    <a:pt x="982" y="725"/>
                  </a:lnTo>
                  <a:lnTo>
                    <a:pt x="982" y="725"/>
                  </a:lnTo>
                  <a:lnTo>
                    <a:pt x="983" y="725"/>
                  </a:lnTo>
                  <a:lnTo>
                    <a:pt x="983" y="725"/>
                  </a:lnTo>
                  <a:lnTo>
                    <a:pt x="984" y="724"/>
                  </a:lnTo>
                  <a:lnTo>
                    <a:pt x="984" y="725"/>
                  </a:lnTo>
                  <a:lnTo>
                    <a:pt x="985" y="725"/>
                  </a:lnTo>
                  <a:lnTo>
                    <a:pt x="985" y="721"/>
                  </a:lnTo>
                  <a:lnTo>
                    <a:pt x="986" y="724"/>
                  </a:lnTo>
                  <a:lnTo>
                    <a:pt x="986" y="713"/>
                  </a:lnTo>
                  <a:lnTo>
                    <a:pt x="987" y="716"/>
                  </a:lnTo>
                  <a:lnTo>
                    <a:pt x="987" y="673"/>
                  </a:lnTo>
                  <a:lnTo>
                    <a:pt x="988" y="669"/>
                  </a:lnTo>
                  <a:lnTo>
                    <a:pt x="988" y="616"/>
                  </a:lnTo>
                  <a:lnTo>
                    <a:pt x="989" y="604"/>
                  </a:lnTo>
                  <a:lnTo>
                    <a:pt x="989" y="656"/>
                  </a:lnTo>
                  <a:lnTo>
                    <a:pt x="990" y="610"/>
                  </a:lnTo>
                  <a:lnTo>
                    <a:pt x="990" y="709"/>
                  </a:lnTo>
                  <a:lnTo>
                    <a:pt x="991" y="720"/>
                  </a:lnTo>
                  <a:lnTo>
                    <a:pt x="991" y="724"/>
                  </a:lnTo>
                  <a:lnTo>
                    <a:pt x="992" y="724"/>
                  </a:lnTo>
                  <a:lnTo>
                    <a:pt x="992" y="725"/>
                  </a:lnTo>
                  <a:lnTo>
                    <a:pt x="1003" y="725"/>
                  </a:lnTo>
                  <a:lnTo>
                    <a:pt x="1003" y="725"/>
                  </a:lnTo>
                  <a:lnTo>
                    <a:pt x="1003" y="725"/>
                  </a:lnTo>
                  <a:lnTo>
                    <a:pt x="1004" y="724"/>
                  </a:lnTo>
                  <a:lnTo>
                    <a:pt x="1004" y="725"/>
                  </a:lnTo>
                  <a:lnTo>
                    <a:pt x="1005" y="724"/>
                  </a:lnTo>
                  <a:lnTo>
                    <a:pt x="1005" y="725"/>
                  </a:lnTo>
                  <a:lnTo>
                    <a:pt x="1006" y="725"/>
                  </a:lnTo>
                  <a:lnTo>
                    <a:pt x="1006" y="725"/>
                  </a:lnTo>
                  <a:lnTo>
                    <a:pt x="1008" y="725"/>
                  </a:lnTo>
                  <a:lnTo>
                    <a:pt x="1008" y="725"/>
                  </a:lnTo>
                  <a:lnTo>
                    <a:pt x="1008" y="724"/>
                  </a:lnTo>
                  <a:lnTo>
                    <a:pt x="1009" y="724"/>
                  </a:lnTo>
                  <a:lnTo>
                    <a:pt x="1009" y="725"/>
                  </a:lnTo>
                  <a:lnTo>
                    <a:pt x="1012" y="725"/>
                  </a:lnTo>
                  <a:lnTo>
                    <a:pt x="1012" y="725"/>
                  </a:lnTo>
                  <a:lnTo>
                    <a:pt x="1012" y="725"/>
                  </a:lnTo>
                  <a:lnTo>
                    <a:pt x="1013" y="725"/>
                  </a:lnTo>
                  <a:lnTo>
                    <a:pt x="1013" y="717"/>
                  </a:lnTo>
                  <a:lnTo>
                    <a:pt x="1014" y="716"/>
                  </a:lnTo>
                  <a:lnTo>
                    <a:pt x="1014" y="706"/>
                  </a:lnTo>
                  <a:lnTo>
                    <a:pt x="1015" y="705"/>
                  </a:lnTo>
                  <a:lnTo>
                    <a:pt x="1015" y="674"/>
                  </a:lnTo>
                  <a:lnTo>
                    <a:pt x="1016" y="671"/>
                  </a:lnTo>
                  <a:lnTo>
                    <a:pt x="1016" y="654"/>
                  </a:lnTo>
                  <a:lnTo>
                    <a:pt x="1017" y="649"/>
                  </a:lnTo>
                  <a:lnTo>
                    <a:pt x="1017" y="672"/>
                  </a:lnTo>
                  <a:lnTo>
                    <a:pt x="1018" y="683"/>
                  </a:lnTo>
                  <a:lnTo>
                    <a:pt x="1018" y="725"/>
                  </a:lnTo>
                  <a:lnTo>
                    <a:pt x="1019" y="723"/>
                  </a:lnTo>
                  <a:lnTo>
                    <a:pt x="1019" y="725"/>
                  </a:lnTo>
                  <a:lnTo>
                    <a:pt x="1021" y="725"/>
                  </a:lnTo>
                  <a:lnTo>
                    <a:pt x="1021" y="725"/>
                  </a:lnTo>
                  <a:lnTo>
                    <a:pt x="1021" y="725"/>
                  </a:lnTo>
                  <a:lnTo>
                    <a:pt x="1022" y="724"/>
                  </a:lnTo>
                  <a:lnTo>
                    <a:pt x="1022" y="725"/>
                  </a:lnTo>
                  <a:lnTo>
                    <a:pt x="1024" y="725"/>
                  </a:lnTo>
                  <a:lnTo>
                    <a:pt x="1024" y="725"/>
                  </a:lnTo>
                  <a:lnTo>
                    <a:pt x="1024" y="725"/>
                  </a:lnTo>
                  <a:lnTo>
                    <a:pt x="1025" y="724"/>
                  </a:lnTo>
                  <a:lnTo>
                    <a:pt x="1025" y="725"/>
                  </a:lnTo>
                  <a:lnTo>
                    <a:pt x="1026" y="725"/>
                  </a:lnTo>
                  <a:lnTo>
                    <a:pt x="1026" y="725"/>
                  </a:lnTo>
                  <a:lnTo>
                    <a:pt x="1034" y="725"/>
                  </a:lnTo>
                  <a:lnTo>
                    <a:pt x="1034" y="725"/>
                  </a:lnTo>
                  <a:lnTo>
                    <a:pt x="1034" y="725"/>
                  </a:lnTo>
                  <a:lnTo>
                    <a:pt x="1035" y="724"/>
                  </a:lnTo>
                  <a:lnTo>
                    <a:pt x="1035" y="725"/>
                  </a:lnTo>
                  <a:lnTo>
                    <a:pt x="1037" y="725"/>
                  </a:lnTo>
                  <a:lnTo>
                    <a:pt x="1037" y="725"/>
                  </a:lnTo>
                  <a:lnTo>
                    <a:pt x="1037" y="724"/>
                  </a:lnTo>
                  <a:lnTo>
                    <a:pt x="1038" y="723"/>
                  </a:lnTo>
                  <a:lnTo>
                    <a:pt x="1038" y="725"/>
                  </a:lnTo>
                  <a:lnTo>
                    <a:pt x="1039" y="725"/>
                  </a:lnTo>
                  <a:lnTo>
                    <a:pt x="1039" y="725"/>
                  </a:lnTo>
                  <a:lnTo>
                    <a:pt x="1040" y="725"/>
                  </a:lnTo>
                  <a:lnTo>
                    <a:pt x="1040" y="725"/>
                  </a:lnTo>
                  <a:lnTo>
                    <a:pt x="1041" y="725"/>
                  </a:lnTo>
                  <a:lnTo>
                    <a:pt x="1041" y="721"/>
                  </a:lnTo>
                  <a:lnTo>
                    <a:pt x="1042" y="718"/>
                  </a:lnTo>
                  <a:lnTo>
                    <a:pt x="1042" y="711"/>
                  </a:lnTo>
                  <a:lnTo>
                    <a:pt x="1043" y="698"/>
                  </a:lnTo>
                  <a:lnTo>
                    <a:pt x="1043" y="677"/>
                  </a:lnTo>
                  <a:lnTo>
                    <a:pt x="1044" y="671"/>
                  </a:lnTo>
                  <a:lnTo>
                    <a:pt x="1044" y="697"/>
                  </a:lnTo>
                  <a:lnTo>
                    <a:pt x="1045" y="695"/>
                  </a:lnTo>
                  <a:lnTo>
                    <a:pt x="1045" y="724"/>
                  </a:lnTo>
                  <a:lnTo>
                    <a:pt x="1046" y="725"/>
                  </a:lnTo>
                  <a:lnTo>
                    <a:pt x="1046" y="725"/>
                  </a:lnTo>
                  <a:lnTo>
                    <a:pt x="1050" y="725"/>
                  </a:lnTo>
                  <a:lnTo>
                    <a:pt x="1050" y="725"/>
                  </a:lnTo>
                  <a:lnTo>
                    <a:pt x="1050" y="725"/>
                  </a:lnTo>
                  <a:lnTo>
                    <a:pt x="1051" y="725"/>
                  </a:lnTo>
                  <a:lnTo>
                    <a:pt x="1051" y="725"/>
                  </a:lnTo>
                  <a:lnTo>
                    <a:pt x="1054" y="725"/>
                  </a:lnTo>
                  <a:lnTo>
                    <a:pt x="1054" y="725"/>
                  </a:lnTo>
                  <a:lnTo>
                    <a:pt x="1054" y="724"/>
                  </a:lnTo>
                  <a:lnTo>
                    <a:pt x="1055" y="724"/>
                  </a:lnTo>
                  <a:lnTo>
                    <a:pt x="1055" y="725"/>
                  </a:lnTo>
                  <a:lnTo>
                    <a:pt x="1064" y="725"/>
                  </a:lnTo>
                  <a:lnTo>
                    <a:pt x="1064" y="725"/>
                  </a:lnTo>
                  <a:lnTo>
                    <a:pt x="1064" y="724"/>
                  </a:lnTo>
                  <a:lnTo>
                    <a:pt x="1065" y="724"/>
                  </a:lnTo>
                  <a:lnTo>
                    <a:pt x="1065" y="725"/>
                  </a:lnTo>
                  <a:lnTo>
                    <a:pt x="1067" y="725"/>
                  </a:lnTo>
                  <a:lnTo>
                    <a:pt x="1067" y="725"/>
                  </a:lnTo>
                  <a:lnTo>
                    <a:pt x="1067" y="723"/>
                  </a:lnTo>
                  <a:lnTo>
                    <a:pt x="1068" y="725"/>
                  </a:lnTo>
                  <a:lnTo>
                    <a:pt x="1068" y="722"/>
                  </a:lnTo>
                  <a:lnTo>
                    <a:pt x="1069" y="725"/>
                  </a:lnTo>
                  <a:lnTo>
                    <a:pt x="1069" y="718"/>
                  </a:lnTo>
                  <a:lnTo>
                    <a:pt x="1070" y="720"/>
                  </a:lnTo>
                  <a:lnTo>
                    <a:pt x="1070" y="702"/>
                  </a:lnTo>
                  <a:lnTo>
                    <a:pt x="1071" y="713"/>
                  </a:lnTo>
                  <a:lnTo>
                    <a:pt x="1071" y="689"/>
                  </a:lnTo>
                  <a:lnTo>
                    <a:pt x="1072" y="686"/>
                  </a:lnTo>
                  <a:lnTo>
                    <a:pt x="1072" y="713"/>
                  </a:lnTo>
                  <a:lnTo>
                    <a:pt x="1073" y="714"/>
                  </a:lnTo>
                  <a:lnTo>
                    <a:pt x="1073" y="725"/>
                  </a:lnTo>
                  <a:lnTo>
                    <a:pt x="1074" y="725"/>
                  </a:lnTo>
                  <a:lnTo>
                    <a:pt x="1074" y="724"/>
                  </a:lnTo>
                  <a:lnTo>
                    <a:pt x="1075" y="724"/>
                  </a:lnTo>
                  <a:lnTo>
                    <a:pt x="1075" y="725"/>
                  </a:lnTo>
                  <a:lnTo>
                    <a:pt x="1076" y="723"/>
                  </a:lnTo>
                  <a:lnTo>
                    <a:pt x="1076" y="725"/>
                  </a:lnTo>
                  <a:lnTo>
                    <a:pt x="1077" y="725"/>
                  </a:lnTo>
                  <a:lnTo>
                    <a:pt x="1077" y="724"/>
                  </a:lnTo>
                  <a:lnTo>
                    <a:pt x="1078" y="725"/>
                  </a:lnTo>
                  <a:lnTo>
                    <a:pt x="1078" y="725"/>
                  </a:lnTo>
                  <a:lnTo>
                    <a:pt x="1080" y="725"/>
                  </a:lnTo>
                  <a:lnTo>
                    <a:pt x="1080" y="725"/>
                  </a:lnTo>
                  <a:lnTo>
                    <a:pt x="1080" y="725"/>
                  </a:lnTo>
                  <a:lnTo>
                    <a:pt x="1081" y="725"/>
                  </a:lnTo>
                  <a:lnTo>
                    <a:pt x="1081" y="725"/>
                  </a:lnTo>
                  <a:lnTo>
                    <a:pt x="1082" y="725"/>
                  </a:lnTo>
                  <a:lnTo>
                    <a:pt x="1082" y="725"/>
                  </a:lnTo>
                  <a:lnTo>
                    <a:pt x="1083" y="725"/>
                  </a:lnTo>
                  <a:lnTo>
                    <a:pt x="1083" y="722"/>
                  </a:lnTo>
                  <a:lnTo>
                    <a:pt x="1084" y="722"/>
                  </a:lnTo>
                  <a:lnTo>
                    <a:pt x="1084" y="725"/>
                  </a:lnTo>
                  <a:lnTo>
                    <a:pt x="1085" y="725"/>
                  </a:lnTo>
                  <a:lnTo>
                    <a:pt x="1086" y="725"/>
                  </a:lnTo>
                  <a:lnTo>
                    <a:pt x="1086" y="725"/>
                  </a:lnTo>
                  <a:lnTo>
                    <a:pt x="1087" y="725"/>
                  </a:lnTo>
                  <a:lnTo>
                    <a:pt x="1087" y="723"/>
                  </a:lnTo>
                  <a:lnTo>
                    <a:pt x="1088" y="725"/>
                  </a:lnTo>
                  <a:lnTo>
                    <a:pt x="1088" y="723"/>
                  </a:lnTo>
                  <a:lnTo>
                    <a:pt x="1089" y="724"/>
                  </a:lnTo>
                  <a:lnTo>
                    <a:pt x="1089" y="725"/>
                  </a:lnTo>
                  <a:lnTo>
                    <a:pt x="1090" y="725"/>
                  </a:lnTo>
                  <a:lnTo>
                    <a:pt x="1091" y="725"/>
                  </a:lnTo>
                  <a:lnTo>
                    <a:pt x="1091" y="724"/>
                  </a:lnTo>
                  <a:lnTo>
                    <a:pt x="1092" y="725"/>
                  </a:lnTo>
                  <a:lnTo>
                    <a:pt x="1092" y="725"/>
                  </a:lnTo>
                  <a:lnTo>
                    <a:pt x="1093" y="725"/>
                  </a:lnTo>
                  <a:lnTo>
                    <a:pt x="1093" y="725"/>
                  </a:lnTo>
                  <a:lnTo>
                    <a:pt x="1094" y="724"/>
                  </a:lnTo>
                  <a:lnTo>
                    <a:pt x="1094" y="725"/>
                  </a:lnTo>
                  <a:lnTo>
                    <a:pt x="1095" y="725"/>
                  </a:lnTo>
                  <a:lnTo>
                    <a:pt x="1095" y="725"/>
                  </a:lnTo>
                  <a:lnTo>
                    <a:pt x="1096" y="725"/>
                  </a:lnTo>
                  <a:lnTo>
                    <a:pt x="1096" y="720"/>
                  </a:lnTo>
                  <a:lnTo>
                    <a:pt x="1097" y="721"/>
                  </a:lnTo>
                  <a:lnTo>
                    <a:pt x="1097" y="725"/>
                  </a:lnTo>
                  <a:lnTo>
                    <a:pt x="1098" y="716"/>
                  </a:lnTo>
                  <a:lnTo>
                    <a:pt x="1098" y="722"/>
                  </a:lnTo>
                  <a:lnTo>
                    <a:pt x="1099" y="719"/>
                  </a:lnTo>
                  <a:lnTo>
                    <a:pt x="1099" y="716"/>
                  </a:lnTo>
                  <a:lnTo>
                    <a:pt x="1100" y="720"/>
                  </a:lnTo>
                  <a:lnTo>
                    <a:pt x="1100" y="725"/>
                  </a:lnTo>
                  <a:lnTo>
                    <a:pt x="1101" y="725"/>
                  </a:lnTo>
                  <a:lnTo>
                    <a:pt x="1101" y="724"/>
                  </a:lnTo>
                  <a:lnTo>
                    <a:pt x="1102" y="723"/>
                  </a:lnTo>
                  <a:lnTo>
                    <a:pt x="1102" y="724"/>
                  </a:lnTo>
                  <a:lnTo>
                    <a:pt x="1103" y="725"/>
                  </a:lnTo>
                  <a:lnTo>
                    <a:pt x="1103" y="725"/>
                  </a:lnTo>
                  <a:lnTo>
                    <a:pt x="1104" y="725"/>
                  </a:lnTo>
                  <a:lnTo>
                    <a:pt x="1104" y="725"/>
                  </a:lnTo>
                  <a:lnTo>
                    <a:pt x="1105" y="724"/>
                  </a:lnTo>
                  <a:lnTo>
                    <a:pt x="1105" y="725"/>
                  </a:lnTo>
                  <a:lnTo>
                    <a:pt x="1106" y="725"/>
                  </a:lnTo>
                  <a:lnTo>
                    <a:pt x="1106" y="724"/>
                  </a:lnTo>
                  <a:lnTo>
                    <a:pt x="1107" y="721"/>
                  </a:lnTo>
                  <a:lnTo>
                    <a:pt x="1107" y="723"/>
                  </a:lnTo>
                  <a:lnTo>
                    <a:pt x="1108" y="724"/>
                  </a:lnTo>
                  <a:lnTo>
                    <a:pt x="1108" y="725"/>
                  </a:lnTo>
                  <a:lnTo>
                    <a:pt x="1109" y="725"/>
                  </a:lnTo>
                  <a:lnTo>
                    <a:pt x="1109" y="723"/>
                  </a:lnTo>
                  <a:lnTo>
                    <a:pt x="1110" y="723"/>
                  </a:lnTo>
                  <a:lnTo>
                    <a:pt x="1110" y="725"/>
                  </a:lnTo>
                  <a:lnTo>
                    <a:pt x="1111" y="725"/>
                  </a:lnTo>
                  <a:lnTo>
                    <a:pt x="1111" y="724"/>
                  </a:lnTo>
                  <a:lnTo>
                    <a:pt x="1112" y="723"/>
                  </a:lnTo>
                  <a:lnTo>
                    <a:pt x="1112" y="725"/>
                  </a:lnTo>
                  <a:lnTo>
                    <a:pt x="1122" y="725"/>
                  </a:lnTo>
                  <a:lnTo>
                    <a:pt x="1123" y="725"/>
                  </a:lnTo>
                  <a:lnTo>
                    <a:pt x="1123" y="724"/>
                  </a:lnTo>
                  <a:lnTo>
                    <a:pt x="1124" y="725"/>
                  </a:lnTo>
                  <a:lnTo>
                    <a:pt x="1124" y="725"/>
                  </a:lnTo>
                  <a:lnTo>
                    <a:pt x="1125" y="725"/>
                  </a:lnTo>
                  <a:lnTo>
                    <a:pt x="1125" y="720"/>
                  </a:lnTo>
                  <a:lnTo>
                    <a:pt x="1126" y="719"/>
                  </a:lnTo>
                  <a:lnTo>
                    <a:pt x="1126" y="724"/>
                  </a:lnTo>
                  <a:lnTo>
                    <a:pt x="1127" y="719"/>
                  </a:lnTo>
                  <a:lnTo>
                    <a:pt x="1127" y="725"/>
                  </a:lnTo>
                  <a:lnTo>
                    <a:pt x="1128" y="725"/>
                  </a:lnTo>
                  <a:lnTo>
                    <a:pt x="1128" y="724"/>
                  </a:lnTo>
                  <a:lnTo>
                    <a:pt x="1129" y="723"/>
                  </a:lnTo>
                  <a:lnTo>
                    <a:pt x="1129" y="725"/>
                  </a:lnTo>
                  <a:lnTo>
                    <a:pt x="1135" y="725"/>
                  </a:lnTo>
                  <a:lnTo>
                    <a:pt x="1135" y="725"/>
                  </a:lnTo>
                  <a:lnTo>
                    <a:pt x="1135" y="725"/>
                  </a:lnTo>
                  <a:lnTo>
                    <a:pt x="1136" y="725"/>
                  </a:lnTo>
                  <a:lnTo>
                    <a:pt x="1136" y="722"/>
                  </a:lnTo>
                  <a:lnTo>
                    <a:pt x="1137" y="722"/>
                  </a:lnTo>
                  <a:lnTo>
                    <a:pt x="1137" y="724"/>
                  </a:lnTo>
                  <a:lnTo>
                    <a:pt x="1138" y="725"/>
                  </a:lnTo>
                  <a:lnTo>
                    <a:pt x="1138" y="725"/>
                  </a:lnTo>
                  <a:lnTo>
                    <a:pt x="1148" y="725"/>
                  </a:lnTo>
                  <a:lnTo>
                    <a:pt x="1148" y="725"/>
                  </a:lnTo>
                  <a:lnTo>
                    <a:pt x="1148" y="724"/>
                  </a:lnTo>
                  <a:lnTo>
                    <a:pt x="1149" y="724"/>
                  </a:lnTo>
                  <a:lnTo>
                    <a:pt x="1149" y="725"/>
                  </a:lnTo>
                  <a:lnTo>
                    <a:pt x="1150" y="725"/>
                  </a:lnTo>
                  <a:lnTo>
                    <a:pt x="1150" y="723"/>
                  </a:lnTo>
                  <a:lnTo>
                    <a:pt x="1151" y="723"/>
                  </a:lnTo>
                  <a:lnTo>
                    <a:pt x="1151" y="725"/>
                  </a:lnTo>
                  <a:lnTo>
                    <a:pt x="1152" y="724"/>
                  </a:lnTo>
                  <a:lnTo>
                    <a:pt x="1152" y="720"/>
                  </a:lnTo>
                  <a:lnTo>
                    <a:pt x="1153" y="725"/>
                  </a:lnTo>
                  <a:lnTo>
                    <a:pt x="1153" y="722"/>
                  </a:lnTo>
                  <a:lnTo>
                    <a:pt x="1154" y="719"/>
                  </a:lnTo>
                  <a:lnTo>
                    <a:pt x="1154" y="723"/>
                  </a:lnTo>
                  <a:lnTo>
                    <a:pt x="1155" y="723"/>
                  </a:lnTo>
                  <a:lnTo>
                    <a:pt x="1155" y="725"/>
                  </a:lnTo>
                  <a:lnTo>
                    <a:pt x="1156" y="725"/>
                  </a:lnTo>
                  <a:lnTo>
                    <a:pt x="1156" y="725"/>
                  </a:lnTo>
                  <a:lnTo>
                    <a:pt x="1157" y="725"/>
                  </a:lnTo>
                  <a:lnTo>
                    <a:pt x="1157" y="725"/>
                  </a:lnTo>
                  <a:lnTo>
                    <a:pt x="1158" y="725"/>
                  </a:lnTo>
                  <a:lnTo>
                    <a:pt x="1159" y="725"/>
                  </a:lnTo>
                  <a:lnTo>
                    <a:pt x="1159" y="724"/>
                  </a:lnTo>
                  <a:lnTo>
                    <a:pt x="1160" y="724"/>
                  </a:lnTo>
                  <a:lnTo>
                    <a:pt x="1160" y="725"/>
                  </a:lnTo>
                  <a:lnTo>
                    <a:pt x="1161" y="725"/>
                  </a:lnTo>
                  <a:lnTo>
                    <a:pt x="1164" y="725"/>
                  </a:lnTo>
                  <a:lnTo>
                    <a:pt x="1164" y="725"/>
                  </a:lnTo>
                  <a:lnTo>
                    <a:pt x="1164" y="725"/>
                  </a:lnTo>
                  <a:lnTo>
                    <a:pt x="1165" y="723"/>
                  </a:lnTo>
                  <a:lnTo>
                    <a:pt x="1165" y="725"/>
                  </a:lnTo>
                  <a:lnTo>
                    <a:pt x="1166" y="725"/>
                  </a:lnTo>
                  <a:lnTo>
                    <a:pt x="1166" y="724"/>
                  </a:lnTo>
                  <a:lnTo>
                    <a:pt x="1167" y="723"/>
                  </a:lnTo>
                  <a:lnTo>
                    <a:pt x="1167" y="720"/>
                  </a:lnTo>
                  <a:lnTo>
                    <a:pt x="1168" y="716"/>
                  </a:lnTo>
                  <a:lnTo>
                    <a:pt x="1168" y="722"/>
                  </a:lnTo>
                  <a:lnTo>
                    <a:pt x="1169" y="722"/>
                  </a:lnTo>
                  <a:lnTo>
                    <a:pt x="1169" y="725"/>
                  </a:lnTo>
                  <a:lnTo>
                    <a:pt x="1171" y="725"/>
                  </a:lnTo>
                  <a:lnTo>
                    <a:pt x="1171" y="725"/>
                  </a:lnTo>
                  <a:lnTo>
                    <a:pt x="1171" y="724"/>
                  </a:lnTo>
                  <a:lnTo>
                    <a:pt x="1172" y="724"/>
                  </a:lnTo>
                  <a:lnTo>
                    <a:pt x="1172" y="725"/>
                  </a:lnTo>
                  <a:lnTo>
                    <a:pt x="1173" y="725"/>
                  </a:lnTo>
                  <a:lnTo>
                    <a:pt x="1176" y="725"/>
                  </a:lnTo>
                  <a:lnTo>
                    <a:pt x="1176" y="725"/>
                  </a:lnTo>
                  <a:lnTo>
                    <a:pt x="1176" y="725"/>
                  </a:lnTo>
                  <a:lnTo>
                    <a:pt x="1177" y="724"/>
                  </a:lnTo>
                  <a:lnTo>
                    <a:pt x="1177" y="725"/>
                  </a:lnTo>
                  <a:lnTo>
                    <a:pt x="1178" y="725"/>
                  </a:lnTo>
                  <a:lnTo>
                    <a:pt x="1178" y="723"/>
                  </a:lnTo>
                  <a:lnTo>
                    <a:pt x="1179" y="722"/>
                  </a:lnTo>
                  <a:lnTo>
                    <a:pt x="1179" y="718"/>
                  </a:lnTo>
                  <a:lnTo>
                    <a:pt x="1180" y="723"/>
                  </a:lnTo>
                  <a:lnTo>
                    <a:pt x="1180" y="725"/>
                  </a:lnTo>
                  <a:lnTo>
                    <a:pt x="1181" y="723"/>
                  </a:lnTo>
                  <a:lnTo>
                    <a:pt x="1181" y="718"/>
                  </a:lnTo>
                  <a:lnTo>
                    <a:pt x="1182" y="723"/>
                  </a:lnTo>
                  <a:lnTo>
                    <a:pt x="1182" y="725"/>
                  </a:lnTo>
                  <a:lnTo>
                    <a:pt x="1184" y="725"/>
                  </a:lnTo>
                  <a:lnTo>
                    <a:pt x="1184" y="725"/>
                  </a:lnTo>
                  <a:lnTo>
                    <a:pt x="1184" y="724"/>
                  </a:lnTo>
                  <a:lnTo>
                    <a:pt x="1185" y="725"/>
                  </a:lnTo>
                  <a:lnTo>
                    <a:pt x="1185" y="725"/>
                  </a:lnTo>
                  <a:lnTo>
                    <a:pt x="1187" y="725"/>
                  </a:lnTo>
                  <a:lnTo>
                    <a:pt x="1187" y="725"/>
                  </a:lnTo>
                  <a:lnTo>
                    <a:pt x="1187" y="725"/>
                  </a:lnTo>
                  <a:lnTo>
                    <a:pt x="1188" y="724"/>
                  </a:lnTo>
                  <a:lnTo>
                    <a:pt x="1188" y="725"/>
                  </a:lnTo>
                  <a:lnTo>
                    <a:pt x="1189" y="725"/>
                  </a:lnTo>
                  <a:lnTo>
                    <a:pt x="1189" y="723"/>
                  </a:lnTo>
                  <a:lnTo>
                    <a:pt x="1190" y="724"/>
                  </a:lnTo>
                  <a:lnTo>
                    <a:pt x="1190" y="725"/>
                  </a:lnTo>
                  <a:lnTo>
                    <a:pt x="1192" y="725"/>
                  </a:lnTo>
                  <a:lnTo>
                    <a:pt x="1192" y="725"/>
                  </a:lnTo>
                  <a:lnTo>
                    <a:pt x="1192" y="725"/>
                  </a:lnTo>
                  <a:lnTo>
                    <a:pt x="1193" y="723"/>
                  </a:lnTo>
                  <a:lnTo>
                    <a:pt x="1193" y="725"/>
                  </a:lnTo>
                  <a:lnTo>
                    <a:pt x="1194" y="725"/>
                  </a:lnTo>
                  <a:lnTo>
                    <a:pt x="1195" y="725"/>
                  </a:lnTo>
                  <a:lnTo>
                    <a:pt x="1195" y="724"/>
                  </a:lnTo>
                  <a:lnTo>
                    <a:pt x="1196" y="725"/>
                  </a:lnTo>
                  <a:lnTo>
                    <a:pt x="1196" y="723"/>
                  </a:lnTo>
                  <a:lnTo>
                    <a:pt x="1197" y="724"/>
                  </a:lnTo>
                  <a:lnTo>
                    <a:pt x="1197" y="722"/>
                  </a:lnTo>
                  <a:lnTo>
                    <a:pt x="1198" y="724"/>
                  </a:lnTo>
                  <a:lnTo>
                    <a:pt x="1198" y="725"/>
                  </a:lnTo>
                  <a:lnTo>
                    <a:pt x="1199" y="725"/>
                  </a:lnTo>
                  <a:lnTo>
                    <a:pt x="1199" y="722"/>
                  </a:lnTo>
                  <a:lnTo>
                    <a:pt x="1200" y="721"/>
                  </a:lnTo>
                  <a:lnTo>
                    <a:pt x="1200" y="725"/>
                  </a:lnTo>
                  <a:lnTo>
                    <a:pt x="1203" y="725"/>
                  </a:lnTo>
                  <a:lnTo>
                    <a:pt x="1203" y="725"/>
                  </a:lnTo>
                  <a:lnTo>
                    <a:pt x="1203" y="723"/>
                  </a:lnTo>
                  <a:lnTo>
                    <a:pt x="1204" y="723"/>
                  </a:lnTo>
                  <a:lnTo>
                    <a:pt x="1204" y="721"/>
                  </a:lnTo>
                  <a:lnTo>
                    <a:pt x="1205" y="722"/>
                  </a:lnTo>
                  <a:lnTo>
                    <a:pt x="1205" y="712"/>
                  </a:lnTo>
                  <a:lnTo>
                    <a:pt x="1206" y="714"/>
                  </a:lnTo>
                  <a:lnTo>
                    <a:pt x="1206" y="682"/>
                  </a:lnTo>
                  <a:lnTo>
                    <a:pt x="1207" y="672"/>
                  </a:lnTo>
                  <a:lnTo>
                    <a:pt x="1207" y="628"/>
                  </a:lnTo>
                  <a:lnTo>
                    <a:pt x="1208" y="645"/>
                  </a:lnTo>
                  <a:lnTo>
                    <a:pt x="1208" y="682"/>
                  </a:lnTo>
                  <a:lnTo>
                    <a:pt x="1209" y="696"/>
                  </a:lnTo>
                  <a:lnTo>
                    <a:pt x="1209" y="722"/>
                  </a:lnTo>
                  <a:lnTo>
                    <a:pt x="1210" y="723"/>
                  </a:lnTo>
                  <a:lnTo>
                    <a:pt x="1210" y="725"/>
                  </a:lnTo>
                  <a:lnTo>
                    <a:pt x="1211" y="725"/>
                  </a:lnTo>
                  <a:lnTo>
                    <a:pt x="1211" y="725"/>
                  </a:lnTo>
                  <a:lnTo>
                    <a:pt x="1212" y="725"/>
                  </a:lnTo>
                  <a:lnTo>
                    <a:pt x="1212" y="724"/>
                  </a:lnTo>
                  <a:lnTo>
                    <a:pt x="1213" y="725"/>
                  </a:lnTo>
                  <a:lnTo>
                    <a:pt x="1213" y="724"/>
                  </a:lnTo>
                  <a:lnTo>
                    <a:pt x="1214" y="724"/>
                  </a:lnTo>
                  <a:lnTo>
                    <a:pt x="1214" y="725"/>
                  </a:lnTo>
                  <a:lnTo>
                    <a:pt x="1231" y="725"/>
                  </a:lnTo>
                  <a:lnTo>
                    <a:pt x="1231" y="725"/>
                  </a:lnTo>
                  <a:lnTo>
                    <a:pt x="1231" y="723"/>
                  </a:lnTo>
                  <a:lnTo>
                    <a:pt x="1232" y="718"/>
                  </a:lnTo>
                  <a:lnTo>
                    <a:pt x="1232" y="704"/>
                  </a:lnTo>
                  <a:lnTo>
                    <a:pt x="1233" y="696"/>
                  </a:lnTo>
                  <a:lnTo>
                    <a:pt x="1233" y="660"/>
                  </a:lnTo>
                  <a:lnTo>
                    <a:pt x="1234" y="676"/>
                  </a:lnTo>
                  <a:lnTo>
                    <a:pt x="1234" y="596"/>
                  </a:lnTo>
                  <a:lnTo>
                    <a:pt x="1235" y="622"/>
                  </a:lnTo>
                  <a:lnTo>
                    <a:pt x="1235" y="584"/>
                  </a:lnTo>
                  <a:lnTo>
                    <a:pt x="1236" y="590"/>
                  </a:lnTo>
                  <a:lnTo>
                    <a:pt x="1236" y="679"/>
                  </a:lnTo>
                  <a:lnTo>
                    <a:pt x="1237" y="698"/>
                  </a:lnTo>
                  <a:lnTo>
                    <a:pt x="1237" y="725"/>
                  </a:lnTo>
                  <a:lnTo>
                    <a:pt x="1242" y="725"/>
                  </a:lnTo>
                  <a:lnTo>
                    <a:pt x="1242" y="725"/>
                  </a:lnTo>
                  <a:lnTo>
                    <a:pt x="1242" y="724"/>
                  </a:lnTo>
                  <a:lnTo>
                    <a:pt x="1243" y="723"/>
                  </a:lnTo>
                  <a:lnTo>
                    <a:pt x="1243" y="725"/>
                  </a:lnTo>
                  <a:lnTo>
                    <a:pt x="1248" y="725"/>
                  </a:lnTo>
                  <a:lnTo>
                    <a:pt x="1248" y="725"/>
                  </a:lnTo>
                  <a:lnTo>
                    <a:pt x="1248" y="725"/>
                  </a:lnTo>
                  <a:lnTo>
                    <a:pt x="1249" y="725"/>
                  </a:lnTo>
                  <a:lnTo>
                    <a:pt x="1249" y="723"/>
                  </a:lnTo>
                  <a:lnTo>
                    <a:pt x="1250" y="723"/>
                  </a:lnTo>
                  <a:lnTo>
                    <a:pt x="1250" y="725"/>
                  </a:lnTo>
                  <a:lnTo>
                    <a:pt x="1251" y="725"/>
                  </a:lnTo>
                  <a:lnTo>
                    <a:pt x="1251" y="725"/>
                  </a:lnTo>
                  <a:lnTo>
                    <a:pt x="1252" y="725"/>
                  </a:lnTo>
                  <a:lnTo>
                    <a:pt x="1252" y="725"/>
                  </a:lnTo>
                  <a:lnTo>
                    <a:pt x="1253" y="725"/>
                  </a:lnTo>
                  <a:lnTo>
                    <a:pt x="1253" y="725"/>
                  </a:lnTo>
                  <a:lnTo>
                    <a:pt x="1254" y="724"/>
                  </a:lnTo>
                  <a:lnTo>
                    <a:pt x="1254" y="722"/>
                  </a:lnTo>
                  <a:lnTo>
                    <a:pt x="1255" y="725"/>
                  </a:lnTo>
                  <a:lnTo>
                    <a:pt x="1255" y="725"/>
                  </a:lnTo>
                  <a:lnTo>
                    <a:pt x="1256" y="725"/>
                  </a:lnTo>
                  <a:lnTo>
                    <a:pt x="1256" y="724"/>
                  </a:lnTo>
                  <a:lnTo>
                    <a:pt x="1257" y="724"/>
                  </a:lnTo>
                  <a:lnTo>
                    <a:pt x="1257" y="725"/>
                  </a:lnTo>
                  <a:lnTo>
                    <a:pt x="1258" y="725"/>
                  </a:lnTo>
                  <a:lnTo>
                    <a:pt x="1258" y="715"/>
                  </a:lnTo>
                  <a:lnTo>
                    <a:pt x="1259" y="718"/>
                  </a:lnTo>
                  <a:lnTo>
                    <a:pt x="1259" y="705"/>
                  </a:lnTo>
                  <a:lnTo>
                    <a:pt x="1260" y="707"/>
                  </a:lnTo>
                  <a:lnTo>
                    <a:pt x="1260" y="664"/>
                  </a:lnTo>
                  <a:lnTo>
                    <a:pt x="1261" y="661"/>
                  </a:lnTo>
                  <a:lnTo>
                    <a:pt x="1261" y="634"/>
                  </a:lnTo>
                  <a:lnTo>
                    <a:pt x="1262" y="548"/>
                  </a:lnTo>
                  <a:lnTo>
                    <a:pt x="1262" y="623"/>
                  </a:lnTo>
                  <a:lnTo>
                    <a:pt x="1263" y="628"/>
                  </a:lnTo>
                  <a:lnTo>
                    <a:pt x="1263" y="271"/>
                  </a:lnTo>
                  <a:lnTo>
                    <a:pt x="1264" y="591"/>
                  </a:lnTo>
                  <a:lnTo>
                    <a:pt x="1264" y="723"/>
                  </a:lnTo>
                  <a:lnTo>
                    <a:pt x="1265" y="724"/>
                  </a:lnTo>
                  <a:lnTo>
                    <a:pt x="1265" y="725"/>
                  </a:lnTo>
                  <a:lnTo>
                    <a:pt x="1269" y="725"/>
                  </a:lnTo>
                  <a:lnTo>
                    <a:pt x="1269" y="725"/>
                  </a:lnTo>
                  <a:lnTo>
                    <a:pt x="1269" y="725"/>
                  </a:lnTo>
                  <a:lnTo>
                    <a:pt x="1270" y="724"/>
                  </a:lnTo>
                  <a:lnTo>
                    <a:pt x="1270" y="725"/>
                  </a:lnTo>
                  <a:lnTo>
                    <a:pt x="1271" y="724"/>
                  </a:lnTo>
                  <a:lnTo>
                    <a:pt x="1271" y="725"/>
                  </a:lnTo>
                  <a:lnTo>
                    <a:pt x="1273" y="725"/>
                  </a:lnTo>
                  <a:lnTo>
                    <a:pt x="1274" y="723"/>
                  </a:lnTo>
                  <a:lnTo>
                    <a:pt x="1274" y="725"/>
                  </a:lnTo>
                  <a:lnTo>
                    <a:pt x="1275" y="725"/>
                  </a:lnTo>
                  <a:lnTo>
                    <a:pt x="1275" y="725"/>
                  </a:lnTo>
                  <a:lnTo>
                    <a:pt x="1276" y="725"/>
                  </a:lnTo>
                  <a:lnTo>
                    <a:pt x="1276" y="725"/>
                  </a:lnTo>
                  <a:lnTo>
                    <a:pt x="1277" y="725"/>
                  </a:lnTo>
                  <a:lnTo>
                    <a:pt x="1277" y="725"/>
                  </a:lnTo>
                  <a:lnTo>
                    <a:pt x="1282" y="725"/>
                  </a:lnTo>
                  <a:lnTo>
                    <a:pt x="1282" y="725"/>
                  </a:lnTo>
                  <a:lnTo>
                    <a:pt x="1282" y="725"/>
                  </a:lnTo>
                  <a:lnTo>
                    <a:pt x="1283" y="723"/>
                  </a:lnTo>
                  <a:lnTo>
                    <a:pt x="1283" y="725"/>
                  </a:lnTo>
                  <a:lnTo>
                    <a:pt x="1284" y="725"/>
                  </a:lnTo>
                  <a:lnTo>
                    <a:pt x="1284" y="722"/>
                  </a:lnTo>
                  <a:lnTo>
                    <a:pt x="1285" y="722"/>
                  </a:lnTo>
                  <a:lnTo>
                    <a:pt x="1285" y="725"/>
                  </a:lnTo>
                  <a:lnTo>
                    <a:pt x="1286" y="724"/>
                  </a:lnTo>
                  <a:lnTo>
                    <a:pt x="1286" y="712"/>
                  </a:lnTo>
                  <a:lnTo>
                    <a:pt x="1287" y="712"/>
                  </a:lnTo>
                  <a:lnTo>
                    <a:pt x="1287" y="698"/>
                  </a:lnTo>
                  <a:lnTo>
                    <a:pt x="1288" y="685"/>
                  </a:lnTo>
                  <a:lnTo>
                    <a:pt x="1288" y="629"/>
                  </a:lnTo>
                  <a:lnTo>
                    <a:pt x="1289" y="634"/>
                  </a:lnTo>
                  <a:lnTo>
                    <a:pt x="1289" y="521"/>
                  </a:lnTo>
                  <a:lnTo>
                    <a:pt x="1290" y="577"/>
                  </a:lnTo>
                  <a:lnTo>
                    <a:pt x="1290" y="480"/>
                  </a:lnTo>
                  <a:lnTo>
                    <a:pt x="1291" y="500"/>
                  </a:lnTo>
                  <a:lnTo>
                    <a:pt x="1291" y="680"/>
                  </a:lnTo>
                  <a:lnTo>
                    <a:pt x="1292" y="703"/>
                  </a:lnTo>
                  <a:lnTo>
                    <a:pt x="1292" y="725"/>
                  </a:lnTo>
                  <a:lnTo>
                    <a:pt x="1296" y="725"/>
                  </a:lnTo>
                  <a:lnTo>
                    <a:pt x="1296" y="725"/>
                  </a:lnTo>
                  <a:lnTo>
                    <a:pt x="1296" y="723"/>
                  </a:lnTo>
                  <a:lnTo>
                    <a:pt x="1297" y="723"/>
                  </a:lnTo>
                  <a:lnTo>
                    <a:pt x="1297" y="725"/>
                  </a:lnTo>
                  <a:lnTo>
                    <a:pt x="1312" y="725"/>
                  </a:lnTo>
                  <a:lnTo>
                    <a:pt x="1312" y="725"/>
                  </a:lnTo>
                  <a:lnTo>
                    <a:pt x="1312" y="725"/>
                  </a:lnTo>
                  <a:lnTo>
                    <a:pt x="1313" y="725"/>
                  </a:lnTo>
                  <a:lnTo>
                    <a:pt x="1313" y="712"/>
                  </a:lnTo>
                  <a:lnTo>
                    <a:pt x="1314" y="717"/>
                  </a:lnTo>
                  <a:lnTo>
                    <a:pt x="1314" y="707"/>
                  </a:lnTo>
                  <a:lnTo>
                    <a:pt x="1315" y="706"/>
                  </a:lnTo>
                  <a:lnTo>
                    <a:pt x="1315" y="676"/>
                  </a:lnTo>
                  <a:lnTo>
                    <a:pt x="1316" y="669"/>
                  </a:lnTo>
                  <a:lnTo>
                    <a:pt x="1316" y="631"/>
                  </a:lnTo>
                  <a:lnTo>
                    <a:pt x="1317" y="568"/>
                  </a:lnTo>
                  <a:lnTo>
                    <a:pt x="1317" y="647"/>
                  </a:lnTo>
                  <a:lnTo>
                    <a:pt x="1318" y="465"/>
                  </a:lnTo>
                  <a:lnTo>
                    <a:pt x="1318" y="628"/>
                  </a:lnTo>
                  <a:lnTo>
                    <a:pt x="1319" y="645"/>
                  </a:lnTo>
                  <a:lnTo>
                    <a:pt x="1319" y="724"/>
                  </a:lnTo>
                  <a:lnTo>
                    <a:pt x="1320" y="724"/>
                  </a:lnTo>
                  <a:lnTo>
                    <a:pt x="1320" y="725"/>
                  </a:lnTo>
                  <a:lnTo>
                    <a:pt x="1321" y="725"/>
                  </a:lnTo>
                  <a:lnTo>
                    <a:pt x="1321" y="724"/>
                  </a:lnTo>
                  <a:lnTo>
                    <a:pt x="1322" y="724"/>
                  </a:lnTo>
                  <a:lnTo>
                    <a:pt x="1322" y="725"/>
                  </a:lnTo>
                  <a:lnTo>
                    <a:pt x="1323" y="725"/>
                  </a:lnTo>
                  <a:lnTo>
                    <a:pt x="1323" y="725"/>
                  </a:lnTo>
                  <a:lnTo>
                    <a:pt x="1327" y="725"/>
                  </a:lnTo>
                  <a:lnTo>
                    <a:pt x="1328" y="725"/>
                  </a:lnTo>
                  <a:lnTo>
                    <a:pt x="1328" y="724"/>
                  </a:lnTo>
                  <a:lnTo>
                    <a:pt x="1329" y="725"/>
                  </a:lnTo>
                  <a:lnTo>
                    <a:pt x="1329" y="725"/>
                  </a:lnTo>
                  <a:lnTo>
                    <a:pt x="1333" y="725"/>
                  </a:lnTo>
                  <a:lnTo>
                    <a:pt x="1333" y="725"/>
                  </a:lnTo>
                  <a:lnTo>
                    <a:pt x="1333" y="724"/>
                  </a:lnTo>
                  <a:lnTo>
                    <a:pt x="1334" y="724"/>
                  </a:lnTo>
                  <a:lnTo>
                    <a:pt x="1334" y="725"/>
                  </a:lnTo>
                  <a:lnTo>
                    <a:pt x="1338" y="725"/>
                  </a:lnTo>
                  <a:lnTo>
                    <a:pt x="1338" y="725"/>
                  </a:lnTo>
                  <a:lnTo>
                    <a:pt x="1338" y="725"/>
                  </a:lnTo>
                  <a:lnTo>
                    <a:pt x="1339" y="725"/>
                  </a:lnTo>
                  <a:lnTo>
                    <a:pt x="1339" y="724"/>
                  </a:lnTo>
                  <a:lnTo>
                    <a:pt x="1340" y="725"/>
                  </a:lnTo>
                  <a:lnTo>
                    <a:pt x="1340" y="722"/>
                  </a:lnTo>
                  <a:lnTo>
                    <a:pt x="1341" y="722"/>
                  </a:lnTo>
                  <a:lnTo>
                    <a:pt x="1341" y="711"/>
                  </a:lnTo>
                  <a:lnTo>
                    <a:pt x="1342" y="711"/>
                  </a:lnTo>
                  <a:lnTo>
                    <a:pt x="1342" y="705"/>
                  </a:lnTo>
                  <a:lnTo>
                    <a:pt x="1343" y="707"/>
                  </a:lnTo>
                  <a:lnTo>
                    <a:pt x="1343" y="651"/>
                  </a:lnTo>
                  <a:lnTo>
                    <a:pt x="1344" y="667"/>
                  </a:lnTo>
                  <a:lnTo>
                    <a:pt x="1344" y="606"/>
                  </a:lnTo>
                  <a:lnTo>
                    <a:pt x="1345" y="654"/>
                  </a:lnTo>
                  <a:lnTo>
                    <a:pt x="1345" y="592"/>
                  </a:lnTo>
                  <a:lnTo>
                    <a:pt x="1346" y="614"/>
                  </a:lnTo>
                  <a:lnTo>
                    <a:pt x="1346" y="715"/>
                  </a:lnTo>
                  <a:lnTo>
                    <a:pt x="1347" y="721"/>
                  </a:lnTo>
                  <a:lnTo>
                    <a:pt x="1347" y="725"/>
                  </a:lnTo>
                  <a:lnTo>
                    <a:pt x="1349" y="725"/>
                  </a:lnTo>
                  <a:lnTo>
                    <a:pt x="1349" y="725"/>
                  </a:lnTo>
                  <a:lnTo>
                    <a:pt x="1349" y="725"/>
                  </a:lnTo>
                  <a:lnTo>
                    <a:pt x="1350" y="724"/>
                  </a:lnTo>
                  <a:lnTo>
                    <a:pt x="1350" y="725"/>
                  </a:lnTo>
                  <a:lnTo>
                    <a:pt x="1351" y="725"/>
                  </a:lnTo>
                  <a:lnTo>
                    <a:pt x="1355" y="725"/>
                  </a:lnTo>
                  <a:lnTo>
                    <a:pt x="1355" y="725"/>
                  </a:lnTo>
                  <a:lnTo>
                    <a:pt x="1355" y="725"/>
                  </a:lnTo>
                  <a:lnTo>
                    <a:pt x="1356" y="725"/>
                  </a:lnTo>
                  <a:lnTo>
                    <a:pt x="1356" y="723"/>
                  </a:lnTo>
                  <a:lnTo>
                    <a:pt x="1357" y="725"/>
                  </a:lnTo>
                  <a:lnTo>
                    <a:pt x="1357" y="721"/>
                  </a:lnTo>
                  <a:lnTo>
                    <a:pt x="1358" y="721"/>
                  </a:lnTo>
                  <a:lnTo>
                    <a:pt x="1358" y="725"/>
                  </a:lnTo>
                  <a:lnTo>
                    <a:pt x="1360" y="725"/>
                  </a:lnTo>
                  <a:lnTo>
                    <a:pt x="1360" y="725"/>
                  </a:lnTo>
                  <a:lnTo>
                    <a:pt x="1360" y="725"/>
                  </a:lnTo>
                  <a:lnTo>
                    <a:pt x="1361" y="725"/>
                  </a:lnTo>
                  <a:lnTo>
                    <a:pt x="1361" y="723"/>
                  </a:lnTo>
                  <a:lnTo>
                    <a:pt x="1362" y="724"/>
                  </a:lnTo>
                  <a:lnTo>
                    <a:pt x="1362" y="725"/>
                  </a:lnTo>
                  <a:lnTo>
                    <a:pt x="1363" y="725"/>
                  </a:lnTo>
                  <a:lnTo>
                    <a:pt x="1363" y="724"/>
                  </a:lnTo>
                  <a:lnTo>
                    <a:pt x="1364" y="725"/>
                  </a:lnTo>
                  <a:lnTo>
                    <a:pt x="1364" y="725"/>
                  </a:lnTo>
                  <a:lnTo>
                    <a:pt x="1365" y="725"/>
                  </a:lnTo>
                  <a:lnTo>
                    <a:pt x="1365" y="723"/>
                  </a:lnTo>
                  <a:lnTo>
                    <a:pt x="1366" y="724"/>
                  </a:lnTo>
                  <a:lnTo>
                    <a:pt x="1366" y="725"/>
                  </a:lnTo>
                  <a:lnTo>
                    <a:pt x="1367" y="725"/>
                  </a:lnTo>
                  <a:lnTo>
                    <a:pt x="1367" y="725"/>
                  </a:lnTo>
                  <a:lnTo>
                    <a:pt x="1368" y="725"/>
                  </a:lnTo>
                  <a:lnTo>
                    <a:pt x="1368" y="723"/>
                  </a:lnTo>
                  <a:lnTo>
                    <a:pt x="1369" y="725"/>
                  </a:lnTo>
                  <a:lnTo>
                    <a:pt x="1369" y="712"/>
                  </a:lnTo>
                  <a:lnTo>
                    <a:pt x="1370" y="721"/>
                  </a:lnTo>
                  <a:lnTo>
                    <a:pt x="1370" y="696"/>
                  </a:lnTo>
                  <a:lnTo>
                    <a:pt x="1371" y="694"/>
                  </a:lnTo>
                  <a:lnTo>
                    <a:pt x="1371" y="644"/>
                  </a:lnTo>
                  <a:lnTo>
                    <a:pt x="1372" y="634"/>
                  </a:lnTo>
                  <a:lnTo>
                    <a:pt x="1372" y="672"/>
                  </a:lnTo>
                  <a:lnTo>
                    <a:pt x="1373" y="650"/>
                  </a:lnTo>
                  <a:lnTo>
                    <a:pt x="1373" y="706"/>
                  </a:lnTo>
                  <a:lnTo>
                    <a:pt x="1374" y="705"/>
                  </a:lnTo>
                  <a:lnTo>
                    <a:pt x="1374" y="725"/>
                  </a:lnTo>
                  <a:lnTo>
                    <a:pt x="1379" y="725"/>
                  </a:lnTo>
                  <a:lnTo>
                    <a:pt x="1379" y="725"/>
                  </a:lnTo>
                  <a:lnTo>
                    <a:pt x="1379" y="725"/>
                  </a:lnTo>
                  <a:lnTo>
                    <a:pt x="1380" y="723"/>
                  </a:lnTo>
                  <a:lnTo>
                    <a:pt x="1380" y="725"/>
                  </a:lnTo>
                  <a:lnTo>
                    <a:pt x="1381" y="725"/>
                  </a:lnTo>
                  <a:lnTo>
                    <a:pt x="1381" y="724"/>
                  </a:lnTo>
                  <a:lnTo>
                    <a:pt x="1382" y="724"/>
                  </a:lnTo>
                  <a:lnTo>
                    <a:pt x="1382" y="725"/>
                  </a:lnTo>
                  <a:lnTo>
                    <a:pt x="1391" y="725"/>
                  </a:lnTo>
                  <a:lnTo>
                    <a:pt x="1391" y="725"/>
                  </a:lnTo>
                  <a:lnTo>
                    <a:pt x="1391" y="725"/>
                  </a:lnTo>
                  <a:lnTo>
                    <a:pt x="1392" y="725"/>
                  </a:lnTo>
                  <a:lnTo>
                    <a:pt x="1392" y="723"/>
                  </a:lnTo>
                  <a:lnTo>
                    <a:pt x="1393" y="725"/>
                  </a:lnTo>
                  <a:lnTo>
                    <a:pt x="1393" y="725"/>
                  </a:lnTo>
                  <a:lnTo>
                    <a:pt x="1395" y="725"/>
                  </a:lnTo>
                  <a:lnTo>
                    <a:pt x="1395" y="725"/>
                  </a:lnTo>
                  <a:lnTo>
                    <a:pt x="1395" y="725"/>
                  </a:lnTo>
                  <a:lnTo>
                    <a:pt x="1396" y="725"/>
                  </a:lnTo>
                  <a:lnTo>
                    <a:pt x="1396" y="718"/>
                  </a:lnTo>
                  <a:lnTo>
                    <a:pt x="1397" y="721"/>
                  </a:lnTo>
                  <a:lnTo>
                    <a:pt x="1397" y="714"/>
                  </a:lnTo>
                  <a:lnTo>
                    <a:pt x="1398" y="716"/>
                  </a:lnTo>
                  <a:lnTo>
                    <a:pt x="1398" y="709"/>
                  </a:lnTo>
                  <a:lnTo>
                    <a:pt x="1399" y="703"/>
                  </a:lnTo>
                  <a:lnTo>
                    <a:pt x="1399" y="664"/>
                  </a:lnTo>
                  <a:lnTo>
                    <a:pt x="1400" y="661"/>
                  </a:lnTo>
                  <a:lnTo>
                    <a:pt x="1400" y="684"/>
                  </a:lnTo>
                  <a:lnTo>
                    <a:pt x="1401" y="690"/>
                  </a:lnTo>
                  <a:lnTo>
                    <a:pt x="1401" y="725"/>
                  </a:lnTo>
                  <a:lnTo>
                    <a:pt x="1402" y="725"/>
                  </a:lnTo>
                  <a:lnTo>
                    <a:pt x="1402" y="725"/>
                  </a:lnTo>
                  <a:lnTo>
                    <a:pt x="1409" y="725"/>
                  </a:lnTo>
                  <a:lnTo>
                    <a:pt x="1409" y="725"/>
                  </a:lnTo>
                  <a:lnTo>
                    <a:pt x="1409" y="725"/>
                  </a:lnTo>
                  <a:lnTo>
                    <a:pt x="1410" y="725"/>
                  </a:lnTo>
                  <a:lnTo>
                    <a:pt x="1410" y="722"/>
                  </a:lnTo>
                  <a:lnTo>
                    <a:pt x="1411" y="725"/>
                  </a:lnTo>
                  <a:lnTo>
                    <a:pt x="1411" y="725"/>
                  </a:lnTo>
                  <a:lnTo>
                    <a:pt x="1414" y="725"/>
                  </a:lnTo>
                  <a:lnTo>
                    <a:pt x="1414" y="725"/>
                  </a:lnTo>
                  <a:lnTo>
                    <a:pt x="1414" y="724"/>
                  </a:lnTo>
                  <a:lnTo>
                    <a:pt x="1415" y="724"/>
                  </a:lnTo>
                  <a:lnTo>
                    <a:pt x="1415" y="725"/>
                  </a:lnTo>
                  <a:lnTo>
                    <a:pt x="1416" y="724"/>
                  </a:lnTo>
                  <a:lnTo>
                    <a:pt x="1416" y="725"/>
                  </a:lnTo>
                  <a:lnTo>
                    <a:pt x="1423" y="725"/>
                  </a:lnTo>
                  <a:lnTo>
                    <a:pt x="1424" y="725"/>
                  </a:lnTo>
                  <a:lnTo>
                    <a:pt x="1424" y="718"/>
                  </a:lnTo>
                  <a:lnTo>
                    <a:pt x="1425" y="722"/>
                  </a:lnTo>
                  <a:lnTo>
                    <a:pt x="1425" y="702"/>
                  </a:lnTo>
                  <a:lnTo>
                    <a:pt x="1426" y="704"/>
                  </a:lnTo>
                  <a:lnTo>
                    <a:pt x="1426" y="717"/>
                  </a:lnTo>
                  <a:lnTo>
                    <a:pt x="1427" y="716"/>
                  </a:lnTo>
                  <a:lnTo>
                    <a:pt x="1427" y="696"/>
                  </a:lnTo>
                  <a:lnTo>
                    <a:pt x="1428" y="693"/>
                  </a:lnTo>
                  <a:lnTo>
                    <a:pt x="1428" y="722"/>
                  </a:lnTo>
                  <a:lnTo>
                    <a:pt x="1429" y="723"/>
                  </a:lnTo>
                  <a:lnTo>
                    <a:pt x="1429" y="725"/>
                  </a:lnTo>
                  <a:lnTo>
                    <a:pt x="1434" y="725"/>
                  </a:lnTo>
                  <a:lnTo>
                    <a:pt x="1434" y="725"/>
                  </a:lnTo>
                  <a:lnTo>
                    <a:pt x="1434" y="725"/>
                  </a:lnTo>
                  <a:lnTo>
                    <a:pt x="1435" y="725"/>
                  </a:lnTo>
                  <a:lnTo>
                    <a:pt x="1435" y="724"/>
                  </a:lnTo>
                  <a:lnTo>
                    <a:pt x="1436" y="725"/>
                  </a:lnTo>
                  <a:lnTo>
                    <a:pt x="1436" y="725"/>
                  </a:lnTo>
                  <a:lnTo>
                    <a:pt x="1438" y="725"/>
                  </a:lnTo>
                  <a:lnTo>
                    <a:pt x="1438" y="725"/>
                  </a:lnTo>
                  <a:lnTo>
                    <a:pt x="1438" y="725"/>
                  </a:lnTo>
                  <a:lnTo>
                    <a:pt x="1439" y="725"/>
                  </a:lnTo>
                  <a:lnTo>
                    <a:pt x="1439" y="723"/>
                  </a:lnTo>
                  <a:lnTo>
                    <a:pt x="1440" y="725"/>
                  </a:lnTo>
                  <a:lnTo>
                    <a:pt x="1440" y="725"/>
                  </a:lnTo>
                  <a:lnTo>
                    <a:pt x="1441" y="725"/>
                  </a:lnTo>
                  <a:lnTo>
                    <a:pt x="1441" y="725"/>
                  </a:lnTo>
                  <a:lnTo>
                    <a:pt x="1442" y="725"/>
                  </a:lnTo>
                  <a:lnTo>
                    <a:pt x="1442" y="723"/>
                  </a:lnTo>
                  <a:lnTo>
                    <a:pt x="1443" y="720"/>
                  </a:lnTo>
                  <a:lnTo>
                    <a:pt x="1443" y="725"/>
                  </a:lnTo>
                  <a:lnTo>
                    <a:pt x="1444" y="725"/>
                  </a:lnTo>
                  <a:lnTo>
                    <a:pt x="1444" y="725"/>
                  </a:lnTo>
                  <a:lnTo>
                    <a:pt x="1445" y="725"/>
                  </a:lnTo>
                  <a:lnTo>
                    <a:pt x="1446" y="725"/>
                  </a:lnTo>
                  <a:lnTo>
                    <a:pt x="1446" y="724"/>
                  </a:lnTo>
                  <a:lnTo>
                    <a:pt x="1447" y="725"/>
                  </a:lnTo>
                  <a:lnTo>
                    <a:pt x="1447" y="725"/>
                  </a:lnTo>
                  <a:lnTo>
                    <a:pt x="1448" y="725"/>
                  </a:lnTo>
                  <a:lnTo>
                    <a:pt x="1449" y="725"/>
                  </a:lnTo>
                  <a:lnTo>
                    <a:pt x="1449" y="723"/>
                  </a:lnTo>
                  <a:lnTo>
                    <a:pt x="1450" y="724"/>
                  </a:lnTo>
                  <a:lnTo>
                    <a:pt x="1450" y="725"/>
                  </a:lnTo>
                  <a:lnTo>
                    <a:pt x="1451" y="725"/>
                  </a:lnTo>
                  <a:lnTo>
                    <a:pt x="1451" y="719"/>
                  </a:lnTo>
                  <a:lnTo>
                    <a:pt x="1452" y="725"/>
                  </a:lnTo>
                  <a:lnTo>
                    <a:pt x="1452" y="721"/>
                  </a:lnTo>
                  <a:lnTo>
                    <a:pt x="1453" y="724"/>
                  </a:lnTo>
                  <a:lnTo>
                    <a:pt x="1453" y="716"/>
                  </a:lnTo>
                  <a:lnTo>
                    <a:pt x="1454" y="718"/>
                  </a:lnTo>
                  <a:lnTo>
                    <a:pt x="1454" y="712"/>
                  </a:lnTo>
                  <a:lnTo>
                    <a:pt x="1455" y="713"/>
                  </a:lnTo>
                  <a:lnTo>
                    <a:pt x="1455" y="719"/>
                  </a:lnTo>
                  <a:lnTo>
                    <a:pt x="1456" y="717"/>
                  </a:lnTo>
                  <a:lnTo>
                    <a:pt x="1456" y="725"/>
                  </a:lnTo>
                  <a:lnTo>
                    <a:pt x="1457" y="725"/>
                  </a:lnTo>
                  <a:lnTo>
                    <a:pt x="1457" y="725"/>
                  </a:lnTo>
                  <a:lnTo>
                    <a:pt x="1471" y="725"/>
                  </a:lnTo>
                  <a:lnTo>
                    <a:pt x="1471" y="725"/>
                  </a:lnTo>
                  <a:lnTo>
                    <a:pt x="1471" y="725"/>
                  </a:lnTo>
                  <a:lnTo>
                    <a:pt x="1472" y="723"/>
                  </a:lnTo>
                  <a:lnTo>
                    <a:pt x="1472" y="725"/>
                  </a:lnTo>
                  <a:lnTo>
                    <a:pt x="1473" y="725"/>
                  </a:lnTo>
                  <a:lnTo>
                    <a:pt x="1473" y="725"/>
                  </a:lnTo>
                  <a:lnTo>
                    <a:pt x="1476" y="725"/>
                  </a:lnTo>
                  <a:lnTo>
                    <a:pt x="1476" y="725"/>
                  </a:lnTo>
                  <a:lnTo>
                    <a:pt x="1476" y="721"/>
                  </a:lnTo>
                  <a:lnTo>
                    <a:pt x="1477" y="723"/>
                  </a:lnTo>
                  <a:lnTo>
                    <a:pt x="1477" y="725"/>
                  </a:lnTo>
                  <a:lnTo>
                    <a:pt x="1479" y="725"/>
                  </a:lnTo>
                  <a:lnTo>
                    <a:pt x="1479" y="725"/>
                  </a:lnTo>
                  <a:lnTo>
                    <a:pt x="1479" y="723"/>
                  </a:lnTo>
                  <a:lnTo>
                    <a:pt x="1480" y="723"/>
                  </a:lnTo>
                  <a:lnTo>
                    <a:pt x="1480" y="725"/>
                  </a:lnTo>
                  <a:lnTo>
                    <a:pt x="1481" y="724"/>
                  </a:lnTo>
                  <a:lnTo>
                    <a:pt x="1481" y="721"/>
                  </a:lnTo>
                  <a:lnTo>
                    <a:pt x="1482" y="724"/>
                  </a:lnTo>
                  <a:lnTo>
                    <a:pt x="1482" y="714"/>
                  </a:lnTo>
                  <a:lnTo>
                    <a:pt x="1483" y="718"/>
                  </a:lnTo>
                  <a:lnTo>
                    <a:pt x="1483" y="725"/>
                  </a:lnTo>
                  <a:lnTo>
                    <a:pt x="1484" y="724"/>
                  </a:lnTo>
                  <a:lnTo>
                    <a:pt x="1484" y="725"/>
                  </a:lnTo>
                  <a:lnTo>
                    <a:pt x="1485" y="725"/>
                  </a:lnTo>
                  <a:lnTo>
                    <a:pt x="1485" y="725"/>
                  </a:lnTo>
                  <a:lnTo>
                    <a:pt x="1496" y="725"/>
                  </a:lnTo>
                  <a:lnTo>
                    <a:pt x="1496" y="725"/>
                  </a:lnTo>
                  <a:lnTo>
                    <a:pt x="1496" y="725"/>
                  </a:lnTo>
                  <a:lnTo>
                    <a:pt x="1497" y="725"/>
                  </a:lnTo>
                  <a:lnTo>
                    <a:pt x="1497" y="725"/>
                  </a:lnTo>
                  <a:lnTo>
                    <a:pt x="1498" y="725"/>
                  </a:lnTo>
                  <a:lnTo>
                    <a:pt x="1498" y="725"/>
                  </a:lnTo>
                  <a:lnTo>
                    <a:pt x="1501" y="725"/>
                  </a:lnTo>
                  <a:lnTo>
                    <a:pt x="1501" y="725"/>
                  </a:lnTo>
                  <a:lnTo>
                    <a:pt x="1501" y="725"/>
                  </a:lnTo>
                  <a:lnTo>
                    <a:pt x="1502" y="725"/>
                  </a:lnTo>
                  <a:lnTo>
                    <a:pt x="1502" y="724"/>
                  </a:lnTo>
                  <a:lnTo>
                    <a:pt x="1503" y="725"/>
                  </a:lnTo>
                  <a:lnTo>
                    <a:pt x="1503" y="725"/>
                  </a:lnTo>
                  <a:lnTo>
                    <a:pt x="1505" y="725"/>
                  </a:lnTo>
                  <a:lnTo>
                    <a:pt x="1505" y="725"/>
                  </a:lnTo>
                  <a:lnTo>
                    <a:pt x="1505" y="725"/>
                  </a:lnTo>
                  <a:lnTo>
                    <a:pt x="1506" y="725"/>
                  </a:lnTo>
                  <a:lnTo>
                    <a:pt x="1506" y="721"/>
                  </a:lnTo>
                  <a:lnTo>
                    <a:pt x="1507" y="725"/>
                  </a:lnTo>
                  <a:lnTo>
                    <a:pt x="1507" y="722"/>
                  </a:lnTo>
                  <a:lnTo>
                    <a:pt x="1508" y="725"/>
                  </a:lnTo>
                  <a:lnTo>
                    <a:pt x="1508" y="720"/>
                  </a:lnTo>
                  <a:lnTo>
                    <a:pt x="1509" y="720"/>
                  </a:lnTo>
                  <a:lnTo>
                    <a:pt x="1509" y="725"/>
                  </a:lnTo>
                  <a:lnTo>
                    <a:pt x="1510" y="725"/>
                  </a:lnTo>
                  <a:lnTo>
                    <a:pt x="1510" y="725"/>
                  </a:lnTo>
                  <a:lnTo>
                    <a:pt x="1511" y="725"/>
                  </a:lnTo>
                  <a:lnTo>
                    <a:pt x="1511" y="724"/>
                  </a:lnTo>
                  <a:lnTo>
                    <a:pt x="1512" y="723"/>
                  </a:lnTo>
                  <a:lnTo>
                    <a:pt x="1512" y="725"/>
                  </a:lnTo>
                  <a:lnTo>
                    <a:pt x="1513" y="725"/>
                  </a:lnTo>
                  <a:lnTo>
                    <a:pt x="1514" y="725"/>
                  </a:lnTo>
                  <a:lnTo>
                    <a:pt x="1515" y="724"/>
                  </a:lnTo>
                  <a:lnTo>
                    <a:pt x="1515" y="725"/>
                  </a:lnTo>
                  <a:lnTo>
                    <a:pt x="1516" y="725"/>
                  </a:lnTo>
                  <a:lnTo>
                    <a:pt x="1516" y="724"/>
                  </a:lnTo>
                  <a:lnTo>
                    <a:pt x="1517" y="725"/>
                  </a:lnTo>
                  <a:lnTo>
                    <a:pt x="1517" y="723"/>
                  </a:lnTo>
                  <a:lnTo>
                    <a:pt x="1518" y="721"/>
                  </a:lnTo>
                  <a:lnTo>
                    <a:pt x="1518" y="725"/>
                  </a:lnTo>
                  <a:lnTo>
                    <a:pt x="1519" y="725"/>
                  </a:lnTo>
                  <a:lnTo>
                    <a:pt x="1519" y="725"/>
                  </a:lnTo>
                  <a:lnTo>
                    <a:pt x="1523" y="725"/>
                  </a:lnTo>
                  <a:lnTo>
                    <a:pt x="1523" y="725"/>
                  </a:lnTo>
                  <a:lnTo>
                    <a:pt x="1523" y="724"/>
                  </a:lnTo>
                  <a:lnTo>
                    <a:pt x="1524" y="723"/>
                  </a:lnTo>
                  <a:lnTo>
                    <a:pt x="1524" y="725"/>
                  </a:lnTo>
                  <a:lnTo>
                    <a:pt x="1525" y="725"/>
                  </a:lnTo>
                  <a:lnTo>
                    <a:pt x="1531" y="725"/>
                  </a:lnTo>
                  <a:lnTo>
                    <a:pt x="1532" y="725"/>
                  </a:lnTo>
                  <a:lnTo>
                    <a:pt x="1532" y="724"/>
                  </a:lnTo>
                  <a:lnTo>
                    <a:pt x="1533" y="725"/>
                  </a:lnTo>
                  <a:lnTo>
                    <a:pt x="1533" y="719"/>
                  </a:lnTo>
                  <a:lnTo>
                    <a:pt x="1534" y="718"/>
                  </a:lnTo>
                  <a:lnTo>
                    <a:pt x="1534" y="725"/>
                  </a:lnTo>
                  <a:lnTo>
                    <a:pt x="1535" y="725"/>
                  </a:lnTo>
                  <a:lnTo>
                    <a:pt x="1546" y="725"/>
                  </a:lnTo>
                  <a:lnTo>
                    <a:pt x="1546" y="725"/>
                  </a:lnTo>
                  <a:lnTo>
                    <a:pt x="1546" y="724"/>
                  </a:lnTo>
                  <a:lnTo>
                    <a:pt x="1547" y="724"/>
                  </a:lnTo>
                  <a:lnTo>
                    <a:pt x="1547" y="725"/>
                  </a:lnTo>
                  <a:lnTo>
                    <a:pt x="1548" y="725"/>
                  </a:lnTo>
                  <a:lnTo>
                    <a:pt x="1549" y="724"/>
                  </a:lnTo>
                  <a:lnTo>
                    <a:pt x="1549" y="725"/>
                  </a:lnTo>
                  <a:lnTo>
                    <a:pt x="1550" y="725"/>
                  </a:lnTo>
                  <a:lnTo>
                    <a:pt x="1550" y="725"/>
                  </a:lnTo>
                  <a:lnTo>
                    <a:pt x="1559" y="725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4012" name="Text Box 92"/>
          <p:cNvSpPr txBox="1">
            <a:spLocks noChangeArrowheads="1"/>
          </p:cNvSpPr>
          <p:nvPr/>
        </p:nvSpPr>
        <p:spPr bwMode="auto">
          <a:xfrm>
            <a:off x="755650" y="51054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400" b="0">
                <a:latin typeface="Arial" pitchFamily="34" charset="0"/>
              </a:rPr>
              <a:t>+ 10 charge states</a:t>
            </a:r>
          </a:p>
        </p:txBody>
      </p:sp>
      <p:sp>
        <p:nvSpPr>
          <p:cNvPr id="594013" name="Line 93"/>
          <p:cNvSpPr>
            <a:spLocks noChangeShapeType="1"/>
          </p:cNvSpPr>
          <p:nvPr/>
        </p:nvSpPr>
        <p:spPr bwMode="auto">
          <a:xfrm>
            <a:off x="603250" y="5900738"/>
            <a:ext cx="457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14" name="Line 94"/>
          <p:cNvSpPr>
            <a:spLocks noChangeShapeType="1"/>
          </p:cNvSpPr>
          <p:nvPr/>
        </p:nvSpPr>
        <p:spPr bwMode="auto">
          <a:xfrm>
            <a:off x="1365250" y="6053138"/>
            <a:ext cx="381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15" name="Line 95"/>
          <p:cNvSpPr>
            <a:spLocks noChangeShapeType="1"/>
          </p:cNvSpPr>
          <p:nvPr/>
        </p:nvSpPr>
        <p:spPr bwMode="auto">
          <a:xfrm>
            <a:off x="2127250" y="5824538"/>
            <a:ext cx="457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4016" name="Text Box 96"/>
          <p:cNvSpPr txBox="1">
            <a:spLocks noChangeArrowheads="1"/>
          </p:cNvSpPr>
          <p:nvPr/>
        </p:nvSpPr>
        <p:spPr bwMode="auto">
          <a:xfrm>
            <a:off x="403225" y="5621338"/>
            <a:ext cx="838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b="0" dirty="0">
                <a:latin typeface="Arial" pitchFamily="34" charset="0"/>
                <a:sym typeface="Symbol" pitchFamily="18" charset="2"/>
              </a:rPr>
              <a:t> 1.4 Da</a:t>
            </a:r>
          </a:p>
        </p:txBody>
      </p:sp>
      <p:sp>
        <p:nvSpPr>
          <p:cNvPr id="594017" name="Text Box 97"/>
          <p:cNvSpPr txBox="1">
            <a:spLocks noChangeArrowheads="1"/>
          </p:cNvSpPr>
          <p:nvPr/>
        </p:nvSpPr>
        <p:spPr bwMode="auto">
          <a:xfrm>
            <a:off x="1184275" y="5743575"/>
            <a:ext cx="838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b="0" dirty="0">
                <a:latin typeface="Arial" pitchFamily="34" charset="0"/>
                <a:sym typeface="Symbol" pitchFamily="18" charset="2"/>
              </a:rPr>
              <a:t> 1.4 Da</a:t>
            </a:r>
          </a:p>
        </p:txBody>
      </p:sp>
      <p:sp>
        <p:nvSpPr>
          <p:cNvPr id="594018" name="Text Box 98"/>
          <p:cNvSpPr txBox="1">
            <a:spLocks noChangeArrowheads="1"/>
          </p:cNvSpPr>
          <p:nvPr/>
        </p:nvSpPr>
        <p:spPr bwMode="auto">
          <a:xfrm>
            <a:off x="1955800" y="5545138"/>
            <a:ext cx="838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b="0" dirty="0">
                <a:latin typeface="Arial" pitchFamily="34" charset="0"/>
                <a:sym typeface="Symbol" pitchFamily="18" charset="2"/>
              </a:rPr>
              <a:t> 1.4 Da</a:t>
            </a:r>
          </a:p>
        </p:txBody>
      </p:sp>
      <p:sp>
        <p:nvSpPr>
          <p:cNvPr id="594020" name="AutoShape 100"/>
          <p:cNvSpPr>
            <a:spLocks noChangeArrowheads="1"/>
          </p:cNvSpPr>
          <p:nvPr/>
        </p:nvSpPr>
        <p:spPr bwMode="auto">
          <a:xfrm>
            <a:off x="7391400" y="4648200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021" name="Rectangle 101"/>
          <p:cNvSpPr>
            <a:spLocks noChangeArrowheads="1"/>
          </p:cNvSpPr>
          <p:nvPr/>
        </p:nvSpPr>
        <p:spPr bwMode="auto">
          <a:xfrm>
            <a:off x="209550" y="5057775"/>
            <a:ext cx="552450" cy="1752600"/>
          </a:xfrm>
          <a:prstGeom prst="rect">
            <a:avLst/>
          </a:prstGeom>
          <a:noFill/>
          <a:ln w="952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022" name="Rectangle 102"/>
          <p:cNvSpPr>
            <a:spLocks noChangeArrowheads="1"/>
          </p:cNvSpPr>
          <p:nvPr/>
        </p:nvSpPr>
        <p:spPr bwMode="auto">
          <a:xfrm>
            <a:off x="7234238" y="2362200"/>
            <a:ext cx="98425" cy="2286000"/>
          </a:xfrm>
          <a:prstGeom prst="rect">
            <a:avLst/>
          </a:prstGeom>
          <a:noFill/>
          <a:ln w="952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6172201" y="2514600"/>
            <a:ext cx="5303838" cy="1835150"/>
            <a:chOff x="3888" y="1584"/>
            <a:chExt cx="3341" cy="1156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88" y="1584"/>
              <a:ext cx="1442" cy="11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899" y="2720"/>
              <a:ext cx="3330" cy="1"/>
            </a:xfrm>
            <a:prstGeom prst="line">
              <a:avLst/>
            </a:prstGeom>
            <a:noFill/>
            <a:ln w="3492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7202" y="2720"/>
              <a:ext cx="1" cy="12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3899" y="1633"/>
              <a:ext cx="1" cy="1084"/>
            </a:xfrm>
            <a:prstGeom prst="line">
              <a:avLst/>
            </a:prstGeom>
            <a:noFill/>
            <a:ln w="34925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3899" y="1636"/>
              <a:ext cx="3330" cy="1081"/>
            </a:xfrm>
            <a:custGeom>
              <a:avLst/>
              <a:gdLst>
                <a:gd name="T0" fmla="*/ 45 w 3330"/>
                <a:gd name="T1" fmla="*/ 1060 h 1081"/>
                <a:gd name="T2" fmla="*/ 98 w 3330"/>
                <a:gd name="T3" fmla="*/ 1067 h 1081"/>
                <a:gd name="T4" fmla="*/ 154 w 3330"/>
                <a:gd name="T5" fmla="*/ 1054 h 1081"/>
                <a:gd name="T6" fmla="*/ 210 w 3330"/>
                <a:gd name="T7" fmla="*/ 1028 h 1081"/>
                <a:gd name="T8" fmla="*/ 266 w 3330"/>
                <a:gd name="T9" fmla="*/ 1065 h 1081"/>
                <a:gd name="T10" fmla="*/ 322 w 3330"/>
                <a:gd name="T11" fmla="*/ 1011 h 1081"/>
                <a:gd name="T12" fmla="*/ 378 w 3330"/>
                <a:gd name="T13" fmla="*/ 1026 h 1081"/>
                <a:gd name="T14" fmla="*/ 433 w 3330"/>
                <a:gd name="T15" fmla="*/ 1033 h 1081"/>
                <a:gd name="T16" fmla="*/ 486 w 3330"/>
                <a:gd name="T17" fmla="*/ 1071 h 1081"/>
                <a:gd name="T18" fmla="*/ 542 w 3330"/>
                <a:gd name="T19" fmla="*/ 1035 h 1081"/>
                <a:gd name="T20" fmla="*/ 597 w 3330"/>
                <a:gd name="T21" fmla="*/ 1005 h 1081"/>
                <a:gd name="T22" fmla="*/ 653 w 3330"/>
                <a:gd name="T23" fmla="*/ 1056 h 1081"/>
                <a:gd name="T24" fmla="*/ 709 w 3330"/>
                <a:gd name="T25" fmla="*/ 321 h 1081"/>
                <a:gd name="T26" fmla="*/ 765 w 3330"/>
                <a:gd name="T27" fmla="*/ 717 h 1081"/>
                <a:gd name="T28" fmla="*/ 821 w 3330"/>
                <a:gd name="T29" fmla="*/ 967 h 1081"/>
                <a:gd name="T30" fmla="*/ 874 w 3330"/>
                <a:gd name="T31" fmla="*/ 690 h 1081"/>
                <a:gd name="T32" fmla="*/ 930 w 3330"/>
                <a:gd name="T33" fmla="*/ 949 h 1081"/>
                <a:gd name="T34" fmla="*/ 985 w 3330"/>
                <a:gd name="T35" fmla="*/ 986 h 1081"/>
                <a:gd name="T36" fmla="*/ 1041 w 3330"/>
                <a:gd name="T37" fmla="*/ 788 h 1081"/>
                <a:gd name="T38" fmla="*/ 1097 w 3330"/>
                <a:gd name="T39" fmla="*/ 1030 h 1081"/>
                <a:gd name="T40" fmla="*/ 1153 w 3330"/>
                <a:gd name="T41" fmla="*/ 994 h 1081"/>
                <a:gd name="T42" fmla="*/ 1209 w 3330"/>
                <a:gd name="T43" fmla="*/ 964 h 1081"/>
                <a:gd name="T44" fmla="*/ 1261 w 3330"/>
                <a:gd name="T45" fmla="*/ 1001 h 1081"/>
                <a:gd name="T46" fmla="*/ 1317 w 3330"/>
                <a:gd name="T47" fmla="*/ 1011 h 1081"/>
                <a:gd name="T48" fmla="*/ 1373 w 3330"/>
                <a:gd name="T49" fmla="*/ 835 h 1081"/>
                <a:gd name="T50" fmla="*/ 1429 w 3330"/>
                <a:gd name="T51" fmla="*/ 918 h 1081"/>
                <a:gd name="T52" fmla="*/ 1485 w 3330"/>
                <a:gd name="T53" fmla="*/ 930 h 1081"/>
                <a:gd name="T54" fmla="*/ 1541 w 3330"/>
                <a:gd name="T55" fmla="*/ 937 h 1081"/>
                <a:gd name="T56" fmla="*/ 1597 w 3330"/>
                <a:gd name="T57" fmla="*/ 1001 h 1081"/>
                <a:gd name="T58" fmla="*/ 1653 w 3330"/>
                <a:gd name="T59" fmla="*/ 932 h 1081"/>
                <a:gd name="T60" fmla="*/ 1705 w 3330"/>
                <a:gd name="T61" fmla="*/ 1033 h 1081"/>
                <a:gd name="T62" fmla="*/ 1761 w 3330"/>
                <a:gd name="T63" fmla="*/ 996 h 1081"/>
                <a:gd name="T64" fmla="*/ 1817 w 3330"/>
                <a:gd name="T65" fmla="*/ 1024 h 1081"/>
                <a:gd name="T66" fmla="*/ 1873 w 3330"/>
                <a:gd name="T67" fmla="*/ 1033 h 1081"/>
                <a:gd name="T68" fmla="*/ 1929 w 3330"/>
                <a:gd name="T69" fmla="*/ 986 h 1081"/>
                <a:gd name="T70" fmla="*/ 1985 w 3330"/>
                <a:gd name="T71" fmla="*/ 958 h 1081"/>
                <a:gd name="T72" fmla="*/ 2041 w 3330"/>
                <a:gd name="T73" fmla="*/ 896 h 1081"/>
                <a:gd name="T74" fmla="*/ 2093 w 3330"/>
                <a:gd name="T75" fmla="*/ 945 h 1081"/>
                <a:gd name="T76" fmla="*/ 2149 w 3330"/>
                <a:gd name="T77" fmla="*/ 1024 h 1081"/>
                <a:gd name="T78" fmla="*/ 2205 w 3330"/>
                <a:gd name="T79" fmla="*/ 1037 h 1081"/>
                <a:gd name="T80" fmla="*/ 2261 w 3330"/>
                <a:gd name="T81" fmla="*/ 1048 h 1081"/>
                <a:gd name="T82" fmla="*/ 2317 w 3330"/>
                <a:gd name="T83" fmla="*/ 994 h 1081"/>
                <a:gd name="T84" fmla="*/ 2373 w 3330"/>
                <a:gd name="T85" fmla="*/ 1026 h 1081"/>
                <a:gd name="T86" fmla="*/ 2429 w 3330"/>
                <a:gd name="T87" fmla="*/ 1037 h 1081"/>
                <a:gd name="T88" fmla="*/ 2481 w 3330"/>
                <a:gd name="T89" fmla="*/ 1022 h 1081"/>
                <a:gd name="T90" fmla="*/ 2537 w 3330"/>
                <a:gd name="T91" fmla="*/ 1005 h 1081"/>
                <a:gd name="T92" fmla="*/ 2593 w 3330"/>
                <a:gd name="T93" fmla="*/ 1005 h 1081"/>
                <a:gd name="T94" fmla="*/ 2649 w 3330"/>
                <a:gd name="T95" fmla="*/ 1001 h 1081"/>
                <a:gd name="T96" fmla="*/ 2705 w 3330"/>
                <a:gd name="T97" fmla="*/ 1041 h 1081"/>
                <a:gd name="T98" fmla="*/ 2761 w 3330"/>
                <a:gd name="T99" fmla="*/ 994 h 1081"/>
                <a:gd name="T100" fmla="*/ 2817 w 3330"/>
                <a:gd name="T101" fmla="*/ 1018 h 1081"/>
                <a:gd name="T102" fmla="*/ 2869 w 3330"/>
                <a:gd name="T103" fmla="*/ 1043 h 1081"/>
                <a:gd name="T104" fmla="*/ 2925 w 3330"/>
                <a:gd name="T105" fmla="*/ 1007 h 1081"/>
                <a:gd name="T106" fmla="*/ 2981 w 3330"/>
                <a:gd name="T107" fmla="*/ 1009 h 1081"/>
                <a:gd name="T108" fmla="*/ 3037 w 3330"/>
                <a:gd name="T109" fmla="*/ 1048 h 1081"/>
                <a:gd name="T110" fmla="*/ 3093 w 3330"/>
                <a:gd name="T111" fmla="*/ 1041 h 1081"/>
                <a:gd name="T112" fmla="*/ 3148 w 3330"/>
                <a:gd name="T113" fmla="*/ 1043 h 1081"/>
                <a:gd name="T114" fmla="*/ 3204 w 3330"/>
                <a:gd name="T115" fmla="*/ 1048 h 1081"/>
                <a:gd name="T116" fmla="*/ 3260 w 3330"/>
                <a:gd name="T117" fmla="*/ 1030 h 1081"/>
                <a:gd name="T118" fmla="*/ 3313 w 3330"/>
                <a:gd name="T119" fmla="*/ 1024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30" h="1081">
                  <a:moveTo>
                    <a:pt x="0" y="1056"/>
                  </a:moveTo>
                  <a:lnTo>
                    <a:pt x="0" y="1056"/>
                  </a:lnTo>
                  <a:lnTo>
                    <a:pt x="3" y="1048"/>
                  </a:lnTo>
                  <a:lnTo>
                    <a:pt x="10" y="1054"/>
                  </a:lnTo>
                  <a:lnTo>
                    <a:pt x="17" y="1067"/>
                  </a:lnTo>
                  <a:lnTo>
                    <a:pt x="21" y="1069"/>
                  </a:lnTo>
                  <a:lnTo>
                    <a:pt x="28" y="1069"/>
                  </a:lnTo>
                  <a:lnTo>
                    <a:pt x="31" y="1069"/>
                  </a:lnTo>
                  <a:lnTo>
                    <a:pt x="38" y="1060"/>
                  </a:lnTo>
                  <a:lnTo>
                    <a:pt x="45" y="1060"/>
                  </a:lnTo>
                  <a:lnTo>
                    <a:pt x="49" y="1058"/>
                  </a:lnTo>
                  <a:lnTo>
                    <a:pt x="56" y="1058"/>
                  </a:lnTo>
                  <a:lnTo>
                    <a:pt x="59" y="1065"/>
                  </a:lnTo>
                  <a:lnTo>
                    <a:pt x="66" y="1052"/>
                  </a:lnTo>
                  <a:lnTo>
                    <a:pt x="70" y="1037"/>
                  </a:lnTo>
                  <a:lnTo>
                    <a:pt x="77" y="1026"/>
                  </a:lnTo>
                  <a:lnTo>
                    <a:pt x="84" y="1043"/>
                  </a:lnTo>
                  <a:lnTo>
                    <a:pt x="87" y="1050"/>
                  </a:lnTo>
                  <a:lnTo>
                    <a:pt x="94" y="1065"/>
                  </a:lnTo>
                  <a:lnTo>
                    <a:pt x="98" y="1067"/>
                  </a:lnTo>
                  <a:lnTo>
                    <a:pt x="105" y="1073"/>
                  </a:lnTo>
                  <a:lnTo>
                    <a:pt x="112" y="1075"/>
                  </a:lnTo>
                  <a:lnTo>
                    <a:pt x="115" y="1077"/>
                  </a:lnTo>
                  <a:lnTo>
                    <a:pt x="122" y="1050"/>
                  </a:lnTo>
                  <a:lnTo>
                    <a:pt x="126" y="1045"/>
                  </a:lnTo>
                  <a:lnTo>
                    <a:pt x="133" y="1067"/>
                  </a:lnTo>
                  <a:lnTo>
                    <a:pt x="136" y="1054"/>
                  </a:lnTo>
                  <a:lnTo>
                    <a:pt x="143" y="1045"/>
                  </a:lnTo>
                  <a:lnTo>
                    <a:pt x="150" y="1022"/>
                  </a:lnTo>
                  <a:lnTo>
                    <a:pt x="154" y="1054"/>
                  </a:lnTo>
                  <a:lnTo>
                    <a:pt x="161" y="1071"/>
                  </a:lnTo>
                  <a:lnTo>
                    <a:pt x="164" y="1062"/>
                  </a:lnTo>
                  <a:lnTo>
                    <a:pt x="171" y="1073"/>
                  </a:lnTo>
                  <a:lnTo>
                    <a:pt x="178" y="1075"/>
                  </a:lnTo>
                  <a:lnTo>
                    <a:pt x="182" y="1073"/>
                  </a:lnTo>
                  <a:lnTo>
                    <a:pt x="189" y="1067"/>
                  </a:lnTo>
                  <a:lnTo>
                    <a:pt x="192" y="1054"/>
                  </a:lnTo>
                  <a:lnTo>
                    <a:pt x="199" y="1043"/>
                  </a:lnTo>
                  <a:lnTo>
                    <a:pt x="206" y="1028"/>
                  </a:lnTo>
                  <a:lnTo>
                    <a:pt x="210" y="1028"/>
                  </a:lnTo>
                  <a:lnTo>
                    <a:pt x="217" y="1041"/>
                  </a:lnTo>
                  <a:lnTo>
                    <a:pt x="220" y="1045"/>
                  </a:lnTo>
                  <a:lnTo>
                    <a:pt x="227" y="1062"/>
                  </a:lnTo>
                  <a:lnTo>
                    <a:pt x="231" y="1071"/>
                  </a:lnTo>
                  <a:lnTo>
                    <a:pt x="238" y="1079"/>
                  </a:lnTo>
                  <a:lnTo>
                    <a:pt x="245" y="1077"/>
                  </a:lnTo>
                  <a:lnTo>
                    <a:pt x="248" y="1050"/>
                  </a:lnTo>
                  <a:lnTo>
                    <a:pt x="255" y="1020"/>
                  </a:lnTo>
                  <a:lnTo>
                    <a:pt x="259" y="1035"/>
                  </a:lnTo>
                  <a:lnTo>
                    <a:pt x="266" y="1065"/>
                  </a:lnTo>
                  <a:lnTo>
                    <a:pt x="273" y="1073"/>
                  </a:lnTo>
                  <a:lnTo>
                    <a:pt x="276" y="1060"/>
                  </a:lnTo>
                  <a:lnTo>
                    <a:pt x="283" y="1058"/>
                  </a:lnTo>
                  <a:lnTo>
                    <a:pt x="287" y="1071"/>
                  </a:lnTo>
                  <a:lnTo>
                    <a:pt x="294" y="1071"/>
                  </a:lnTo>
                  <a:lnTo>
                    <a:pt x="297" y="1060"/>
                  </a:lnTo>
                  <a:lnTo>
                    <a:pt x="304" y="1056"/>
                  </a:lnTo>
                  <a:lnTo>
                    <a:pt x="311" y="1030"/>
                  </a:lnTo>
                  <a:lnTo>
                    <a:pt x="315" y="1016"/>
                  </a:lnTo>
                  <a:lnTo>
                    <a:pt x="322" y="1011"/>
                  </a:lnTo>
                  <a:lnTo>
                    <a:pt x="325" y="1009"/>
                  </a:lnTo>
                  <a:lnTo>
                    <a:pt x="332" y="1045"/>
                  </a:lnTo>
                  <a:lnTo>
                    <a:pt x="339" y="1054"/>
                  </a:lnTo>
                  <a:lnTo>
                    <a:pt x="343" y="1052"/>
                  </a:lnTo>
                  <a:lnTo>
                    <a:pt x="350" y="1062"/>
                  </a:lnTo>
                  <a:lnTo>
                    <a:pt x="353" y="1062"/>
                  </a:lnTo>
                  <a:lnTo>
                    <a:pt x="360" y="1054"/>
                  </a:lnTo>
                  <a:lnTo>
                    <a:pt x="367" y="1035"/>
                  </a:lnTo>
                  <a:lnTo>
                    <a:pt x="371" y="1007"/>
                  </a:lnTo>
                  <a:lnTo>
                    <a:pt x="378" y="1026"/>
                  </a:lnTo>
                  <a:lnTo>
                    <a:pt x="381" y="1033"/>
                  </a:lnTo>
                  <a:lnTo>
                    <a:pt x="388" y="1037"/>
                  </a:lnTo>
                  <a:lnTo>
                    <a:pt x="391" y="1062"/>
                  </a:lnTo>
                  <a:lnTo>
                    <a:pt x="398" y="1077"/>
                  </a:lnTo>
                  <a:lnTo>
                    <a:pt x="405" y="1071"/>
                  </a:lnTo>
                  <a:lnTo>
                    <a:pt x="409" y="1062"/>
                  </a:lnTo>
                  <a:lnTo>
                    <a:pt x="416" y="1048"/>
                  </a:lnTo>
                  <a:lnTo>
                    <a:pt x="419" y="1050"/>
                  </a:lnTo>
                  <a:lnTo>
                    <a:pt x="426" y="1039"/>
                  </a:lnTo>
                  <a:lnTo>
                    <a:pt x="433" y="1033"/>
                  </a:lnTo>
                  <a:lnTo>
                    <a:pt x="437" y="1048"/>
                  </a:lnTo>
                  <a:lnTo>
                    <a:pt x="444" y="1033"/>
                  </a:lnTo>
                  <a:lnTo>
                    <a:pt x="447" y="1035"/>
                  </a:lnTo>
                  <a:lnTo>
                    <a:pt x="454" y="1054"/>
                  </a:lnTo>
                  <a:lnTo>
                    <a:pt x="458" y="1065"/>
                  </a:lnTo>
                  <a:lnTo>
                    <a:pt x="465" y="1065"/>
                  </a:lnTo>
                  <a:lnTo>
                    <a:pt x="472" y="1075"/>
                  </a:lnTo>
                  <a:lnTo>
                    <a:pt x="475" y="1081"/>
                  </a:lnTo>
                  <a:lnTo>
                    <a:pt x="482" y="1079"/>
                  </a:lnTo>
                  <a:lnTo>
                    <a:pt x="486" y="1071"/>
                  </a:lnTo>
                  <a:lnTo>
                    <a:pt x="493" y="1050"/>
                  </a:lnTo>
                  <a:lnTo>
                    <a:pt x="500" y="1065"/>
                  </a:lnTo>
                  <a:lnTo>
                    <a:pt x="503" y="1069"/>
                  </a:lnTo>
                  <a:lnTo>
                    <a:pt x="510" y="1043"/>
                  </a:lnTo>
                  <a:lnTo>
                    <a:pt x="514" y="1016"/>
                  </a:lnTo>
                  <a:lnTo>
                    <a:pt x="521" y="1022"/>
                  </a:lnTo>
                  <a:lnTo>
                    <a:pt x="528" y="1011"/>
                  </a:lnTo>
                  <a:lnTo>
                    <a:pt x="531" y="1033"/>
                  </a:lnTo>
                  <a:lnTo>
                    <a:pt x="538" y="1048"/>
                  </a:lnTo>
                  <a:lnTo>
                    <a:pt x="542" y="1035"/>
                  </a:lnTo>
                  <a:lnTo>
                    <a:pt x="549" y="1048"/>
                  </a:lnTo>
                  <a:lnTo>
                    <a:pt x="552" y="1069"/>
                  </a:lnTo>
                  <a:lnTo>
                    <a:pt x="559" y="1071"/>
                  </a:lnTo>
                  <a:lnTo>
                    <a:pt x="566" y="1062"/>
                  </a:lnTo>
                  <a:lnTo>
                    <a:pt x="570" y="1067"/>
                  </a:lnTo>
                  <a:lnTo>
                    <a:pt x="577" y="1067"/>
                  </a:lnTo>
                  <a:lnTo>
                    <a:pt x="580" y="1056"/>
                  </a:lnTo>
                  <a:lnTo>
                    <a:pt x="587" y="1037"/>
                  </a:lnTo>
                  <a:lnTo>
                    <a:pt x="594" y="1001"/>
                  </a:lnTo>
                  <a:lnTo>
                    <a:pt x="597" y="1005"/>
                  </a:lnTo>
                  <a:lnTo>
                    <a:pt x="604" y="999"/>
                  </a:lnTo>
                  <a:lnTo>
                    <a:pt x="608" y="958"/>
                  </a:lnTo>
                  <a:lnTo>
                    <a:pt x="615" y="924"/>
                  </a:lnTo>
                  <a:lnTo>
                    <a:pt x="618" y="928"/>
                  </a:lnTo>
                  <a:lnTo>
                    <a:pt x="625" y="975"/>
                  </a:lnTo>
                  <a:lnTo>
                    <a:pt x="632" y="1018"/>
                  </a:lnTo>
                  <a:lnTo>
                    <a:pt x="636" y="1030"/>
                  </a:lnTo>
                  <a:lnTo>
                    <a:pt x="643" y="1020"/>
                  </a:lnTo>
                  <a:lnTo>
                    <a:pt x="646" y="1028"/>
                  </a:lnTo>
                  <a:lnTo>
                    <a:pt x="653" y="1056"/>
                  </a:lnTo>
                  <a:lnTo>
                    <a:pt x="660" y="1067"/>
                  </a:lnTo>
                  <a:lnTo>
                    <a:pt x="664" y="1041"/>
                  </a:lnTo>
                  <a:lnTo>
                    <a:pt x="671" y="971"/>
                  </a:lnTo>
                  <a:lnTo>
                    <a:pt x="674" y="800"/>
                  </a:lnTo>
                  <a:lnTo>
                    <a:pt x="681" y="419"/>
                  </a:lnTo>
                  <a:lnTo>
                    <a:pt x="688" y="42"/>
                  </a:lnTo>
                  <a:lnTo>
                    <a:pt x="692" y="42"/>
                  </a:lnTo>
                  <a:lnTo>
                    <a:pt x="699" y="0"/>
                  </a:lnTo>
                  <a:lnTo>
                    <a:pt x="702" y="128"/>
                  </a:lnTo>
                  <a:lnTo>
                    <a:pt x="709" y="321"/>
                  </a:lnTo>
                  <a:lnTo>
                    <a:pt x="713" y="536"/>
                  </a:lnTo>
                  <a:lnTo>
                    <a:pt x="720" y="720"/>
                  </a:lnTo>
                  <a:lnTo>
                    <a:pt x="727" y="877"/>
                  </a:lnTo>
                  <a:lnTo>
                    <a:pt x="730" y="962"/>
                  </a:lnTo>
                  <a:lnTo>
                    <a:pt x="737" y="988"/>
                  </a:lnTo>
                  <a:lnTo>
                    <a:pt x="741" y="1024"/>
                  </a:lnTo>
                  <a:lnTo>
                    <a:pt x="748" y="1039"/>
                  </a:lnTo>
                  <a:lnTo>
                    <a:pt x="755" y="1001"/>
                  </a:lnTo>
                  <a:lnTo>
                    <a:pt x="758" y="905"/>
                  </a:lnTo>
                  <a:lnTo>
                    <a:pt x="765" y="717"/>
                  </a:lnTo>
                  <a:lnTo>
                    <a:pt x="769" y="479"/>
                  </a:lnTo>
                  <a:lnTo>
                    <a:pt x="776" y="121"/>
                  </a:lnTo>
                  <a:lnTo>
                    <a:pt x="779" y="42"/>
                  </a:lnTo>
                  <a:lnTo>
                    <a:pt x="786" y="213"/>
                  </a:lnTo>
                  <a:lnTo>
                    <a:pt x="793" y="355"/>
                  </a:lnTo>
                  <a:lnTo>
                    <a:pt x="797" y="462"/>
                  </a:lnTo>
                  <a:lnTo>
                    <a:pt x="804" y="630"/>
                  </a:lnTo>
                  <a:lnTo>
                    <a:pt x="807" y="781"/>
                  </a:lnTo>
                  <a:lnTo>
                    <a:pt x="814" y="884"/>
                  </a:lnTo>
                  <a:lnTo>
                    <a:pt x="821" y="967"/>
                  </a:lnTo>
                  <a:lnTo>
                    <a:pt x="825" y="1005"/>
                  </a:lnTo>
                  <a:lnTo>
                    <a:pt x="832" y="1022"/>
                  </a:lnTo>
                  <a:lnTo>
                    <a:pt x="835" y="988"/>
                  </a:lnTo>
                  <a:lnTo>
                    <a:pt x="842" y="973"/>
                  </a:lnTo>
                  <a:lnTo>
                    <a:pt x="849" y="939"/>
                  </a:lnTo>
                  <a:lnTo>
                    <a:pt x="853" y="862"/>
                  </a:lnTo>
                  <a:lnTo>
                    <a:pt x="860" y="779"/>
                  </a:lnTo>
                  <a:lnTo>
                    <a:pt x="863" y="656"/>
                  </a:lnTo>
                  <a:lnTo>
                    <a:pt x="870" y="628"/>
                  </a:lnTo>
                  <a:lnTo>
                    <a:pt x="874" y="690"/>
                  </a:lnTo>
                  <a:lnTo>
                    <a:pt x="881" y="768"/>
                  </a:lnTo>
                  <a:lnTo>
                    <a:pt x="888" y="881"/>
                  </a:lnTo>
                  <a:lnTo>
                    <a:pt x="891" y="909"/>
                  </a:lnTo>
                  <a:lnTo>
                    <a:pt x="898" y="928"/>
                  </a:lnTo>
                  <a:lnTo>
                    <a:pt x="902" y="939"/>
                  </a:lnTo>
                  <a:lnTo>
                    <a:pt x="909" y="975"/>
                  </a:lnTo>
                  <a:lnTo>
                    <a:pt x="916" y="988"/>
                  </a:lnTo>
                  <a:lnTo>
                    <a:pt x="919" y="988"/>
                  </a:lnTo>
                  <a:lnTo>
                    <a:pt x="926" y="975"/>
                  </a:lnTo>
                  <a:lnTo>
                    <a:pt x="930" y="949"/>
                  </a:lnTo>
                  <a:lnTo>
                    <a:pt x="937" y="920"/>
                  </a:lnTo>
                  <a:lnTo>
                    <a:pt x="940" y="796"/>
                  </a:lnTo>
                  <a:lnTo>
                    <a:pt x="947" y="754"/>
                  </a:lnTo>
                  <a:lnTo>
                    <a:pt x="954" y="792"/>
                  </a:lnTo>
                  <a:lnTo>
                    <a:pt x="958" y="785"/>
                  </a:lnTo>
                  <a:lnTo>
                    <a:pt x="965" y="817"/>
                  </a:lnTo>
                  <a:lnTo>
                    <a:pt x="968" y="907"/>
                  </a:lnTo>
                  <a:lnTo>
                    <a:pt x="975" y="930"/>
                  </a:lnTo>
                  <a:lnTo>
                    <a:pt x="982" y="952"/>
                  </a:lnTo>
                  <a:lnTo>
                    <a:pt x="985" y="986"/>
                  </a:lnTo>
                  <a:lnTo>
                    <a:pt x="992" y="994"/>
                  </a:lnTo>
                  <a:lnTo>
                    <a:pt x="996" y="958"/>
                  </a:lnTo>
                  <a:lnTo>
                    <a:pt x="1003" y="958"/>
                  </a:lnTo>
                  <a:lnTo>
                    <a:pt x="1010" y="969"/>
                  </a:lnTo>
                  <a:lnTo>
                    <a:pt x="1013" y="969"/>
                  </a:lnTo>
                  <a:lnTo>
                    <a:pt x="1020" y="943"/>
                  </a:lnTo>
                  <a:lnTo>
                    <a:pt x="1024" y="905"/>
                  </a:lnTo>
                  <a:lnTo>
                    <a:pt x="1031" y="845"/>
                  </a:lnTo>
                  <a:lnTo>
                    <a:pt x="1034" y="813"/>
                  </a:lnTo>
                  <a:lnTo>
                    <a:pt x="1041" y="788"/>
                  </a:lnTo>
                  <a:lnTo>
                    <a:pt x="1048" y="817"/>
                  </a:lnTo>
                  <a:lnTo>
                    <a:pt x="1052" y="869"/>
                  </a:lnTo>
                  <a:lnTo>
                    <a:pt x="1059" y="935"/>
                  </a:lnTo>
                  <a:lnTo>
                    <a:pt x="1062" y="992"/>
                  </a:lnTo>
                  <a:lnTo>
                    <a:pt x="1069" y="1030"/>
                  </a:lnTo>
                  <a:lnTo>
                    <a:pt x="1076" y="1037"/>
                  </a:lnTo>
                  <a:lnTo>
                    <a:pt x="1080" y="1022"/>
                  </a:lnTo>
                  <a:lnTo>
                    <a:pt x="1087" y="1018"/>
                  </a:lnTo>
                  <a:lnTo>
                    <a:pt x="1090" y="1028"/>
                  </a:lnTo>
                  <a:lnTo>
                    <a:pt x="1097" y="1030"/>
                  </a:lnTo>
                  <a:lnTo>
                    <a:pt x="1101" y="1028"/>
                  </a:lnTo>
                  <a:lnTo>
                    <a:pt x="1108" y="1016"/>
                  </a:lnTo>
                  <a:lnTo>
                    <a:pt x="1115" y="975"/>
                  </a:lnTo>
                  <a:lnTo>
                    <a:pt x="1118" y="1001"/>
                  </a:lnTo>
                  <a:lnTo>
                    <a:pt x="1125" y="990"/>
                  </a:lnTo>
                  <a:lnTo>
                    <a:pt x="1129" y="981"/>
                  </a:lnTo>
                  <a:lnTo>
                    <a:pt x="1136" y="952"/>
                  </a:lnTo>
                  <a:lnTo>
                    <a:pt x="1143" y="979"/>
                  </a:lnTo>
                  <a:lnTo>
                    <a:pt x="1146" y="1003"/>
                  </a:lnTo>
                  <a:lnTo>
                    <a:pt x="1153" y="994"/>
                  </a:lnTo>
                  <a:lnTo>
                    <a:pt x="1157" y="984"/>
                  </a:lnTo>
                  <a:lnTo>
                    <a:pt x="1164" y="994"/>
                  </a:lnTo>
                  <a:lnTo>
                    <a:pt x="1171" y="1011"/>
                  </a:lnTo>
                  <a:lnTo>
                    <a:pt x="1174" y="1035"/>
                  </a:lnTo>
                  <a:lnTo>
                    <a:pt x="1181" y="1050"/>
                  </a:lnTo>
                  <a:lnTo>
                    <a:pt x="1185" y="1026"/>
                  </a:lnTo>
                  <a:lnTo>
                    <a:pt x="1192" y="1001"/>
                  </a:lnTo>
                  <a:lnTo>
                    <a:pt x="1195" y="1003"/>
                  </a:lnTo>
                  <a:lnTo>
                    <a:pt x="1202" y="979"/>
                  </a:lnTo>
                  <a:lnTo>
                    <a:pt x="1209" y="964"/>
                  </a:lnTo>
                  <a:lnTo>
                    <a:pt x="1212" y="984"/>
                  </a:lnTo>
                  <a:lnTo>
                    <a:pt x="1219" y="988"/>
                  </a:lnTo>
                  <a:lnTo>
                    <a:pt x="1223" y="977"/>
                  </a:lnTo>
                  <a:lnTo>
                    <a:pt x="1230" y="960"/>
                  </a:lnTo>
                  <a:lnTo>
                    <a:pt x="1237" y="990"/>
                  </a:lnTo>
                  <a:lnTo>
                    <a:pt x="1240" y="1011"/>
                  </a:lnTo>
                  <a:lnTo>
                    <a:pt x="1247" y="1028"/>
                  </a:lnTo>
                  <a:lnTo>
                    <a:pt x="1251" y="1030"/>
                  </a:lnTo>
                  <a:lnTo>
                    <a:pt x="1258" y="1007"/>
                  </a:lnTo>
                  <a:lnTo>
                    <a:pt x="1261" y="1001"/>
                  </a:lnTo>
                  <a:lnTo>
                    <a:pt x="1268" y="988"/>
                  </a:lnTo>
                  <a:lnTo>
                    <a:pt x="1275" y="935"/>
                  </a:lnTo>
                  <a:lnTo>
                    <a:pt x="1279" y="898"/>
                  </a:lnTo>
                  <a:lnTo>
                    <a:pt x="1286" y="894"/>
                  </a:lnTo>
                  <a:lnTo>
                    <a:pt x="1289" y="898"/>
                  </a:lnTo>
                  <a:lnTo>
                    <a:pt x="1296" y="916"/>
                  </a:lnTo>
                  <a:lnTo>
                    <a:pt x="1303" y="907"/>
                  </a:lnTo>
                  <a:lnTo>
                    <a:pt x="1307" y="918"/>
                  </a:lnTo>
                  <a:lnTo>
                    <a:pt x="1314" y="977"/>
                  </a:lnTo>
                  <a:lnTo>
                    <a:pt x="1317" y="1011"/>
                  </a:lnTo>
                  <a:lnTo>
                    <a:pt x="1324" y="1007"/>
                  </a:lnTo>
                  <a:lnTo>
                    <a:pt x="1331" y="1009"/>
                  </a:lnTo>
                  <a:lnTo>
                    <a:pt x="1335" y="1009"/>
                  </a:lnTo>
                  <a:lnTo>
                    <a:pt x="1342" y="1007"/>
                  </a:lnTo>
                  <a:lnTo>
                    <a:pt x="1345" y="971"/>
                  </a:lnTo>
                  <a:lnTo>
                    <a:pt x="1352" y="892"/>
                  </a:lnTo>
                  <a:lnTo>
                    <a:pt x="1356" y="871"/>
                  </a:lnTo>
                  <a:lnTo>
                    <a:pt x="1363" y="805"/>
                  </a:lnTo>
                  <a:lnTo>
                    <a:pt x="1370" y="805"/>
                  </a:lnTo>
                  <a:lnTo>
                    <a:pt x="1373" y="835"/>
                  </a:lnTo>
                  <a:lnTo>
                    <a:pt x="1380" y="871"/>
                  </a:lnTo>
                  <a:lnTo>
                    <a:pt x="1384" y="920"/>
                  </a:lnTo>
                  <a:lnTo>
                    <a:pt x="1391" y="945"/>
                  </a:lnTo>
                  <a:lnTo>
                    <a:pt x="1398" y="920"/>
                  </a:lnTo>
                  <a:lnTo>
                    <a:pt x="1401" y="916"/>
                  </a:lnTo>
                  <a:lnTo>
                    <a:pt x="1408" y="920"/>
                  </a:lnTo>
                  <a:lnTo>
                    <a:pt x="1412" y="918"/>
                  </a:lnTo>
                  <a:lnTo>
                    <a:pt x="1419" y="952"/>
                  </a:lnTo>
                  <a:lnTo>
                    <a:pt x="1422" y="973"/>
                  </a:lnTo>
                  <a:lnTo>
                    <a:pt x="1429" y="918"/>
                  </a:lnTo>
                  <a:lnTo>
                    <a:pt x="1436" y="843"/>
                  </a:lnTo>
                  <a:lnTo>
                    <a:pt x="1440" y="839"/>
                  </a:lnTo>
                  <a:lnTo>
                    <a:pt x="1447" y="822"/>
                  </a:lnTo>
                  <a:lnTo>
                    <a:pt x="1450" y="832"/>
                  </a:lnTo>
                  <a:lnTo>
                    <a:pt x="1457" y="820"/>
                  </a:lnTo>
                  <a:lnTo>
                    <a:pt x="1464" y="830"/>
                  </a:lnTo>
                  <a:lnTo>
                    <a:pt x="1468" y="843"/>
                  </a:lnTo>
                  <a:lnTo>
                    <a:pt x="1475" y="881"/>
                  </a:lnTo>
                  <a:lnTo>
                    <a:pt x="1478" y="930"/>
                  </a:lnTo>
                  <a:lnTo>
                    <a:pt x="1485" y="930"/>
                  </a:lnTo>
                  <a:lnTo>
                    <a:pt x="1492" y="879"/>
                  </a:lnTo>
                  <a:lnTo>
                    <a:pt x="1496" y="884"/>
                  </a:lnTo>
                  <a:lnTo>
                    <a:pt x="1503" y="916"/>
                  </a:lnTo>
                  <a:lnTo>
                    <a:pt x="1506" y="930"/>
                  </a:lnTo>
                  <a:lnTo>
                    <a:pt x="1513" y="943"/>
                  </a:lnTo>
                  <a:lnTo>
                    <a:pt x="1517" y="943"/>
                  </a:lnTo>
                  <a:lnTo>
                    <a:pt x="1524" y="949"/>
                  </a:lnTo>
                  <a:lnTo>
                    <a:pt x="1531" y="932"/>
                  </a:lnTo>
                  <a:lnTo>
                    <a:pt x="1534" y="941"/>
                  </a:lnTo>
                  <a:lnTo>
                    <a:pt x="1541" y="937"/>
                  </a:lnTo>
                  <a:lnTo>
                    <a:pt x="1545" y="973"/>
                  </a:lnTo>
                  <a:lnTo>
                    <a:pt x="1552" y="992"/>
                  </a:lnTo>
                  <a:lnTo>
                    <a:pt x="1559" y="1011"/>
                  </a:lnTo>
                  <a:lnTo>
                    <a:pt x="1562" y="986"/>
                  </a:lnTo>
                  <a:lnTo>
                    <a:pt x="1569" y="971"/>
                  </a:lnTo>
                  <a:lnTo>
                    <a:pt x="1572" y="973"/>
                  </a:lnTo>
                  <a:lnTo>
                    <a:pt x="1579" y="930"/>
                  </a:lnTo>
                  <a:lnTo>
                    <a:pt x="1583" y="977"/>
                  </a:lnTo>
                  <a:lnTo>
                    <a:pt x="1590" y="1005"/>
                  </a:lnTo>
                  <a:lnTo>
                    <a:pt x="1597" y="1001"/>
                  </a:lnTo>
                  <a:lnTo>
                    <a:pt x="1600" y="994"/>
                  </a:lnTo>
                  <a:lnTo>
                    <a:pt x="1607" y="986"/>
                  </a:lnTo>
                  <a:lnTo>
                    <a:pt x="1611" y="984"/>
                  </a:lnTo>
                  <a:lnTo>
                    <a:pt x="1618" y="996"/>
                  </a:lnTo>
                  <a:lnTo>
                    <a:pt x="1625" y="992"/>
                  </a:lnTo>
                  <a:lnTo>
                    <a:pt x="1628" y="990"/>
                  </a:lnTo>
                  <a:lnTo>
                    <a:pt x="1635" y="1005"/>
                  </a:lnTo>
                  <a:lnTo>
                    <a:pt x="1639" y="986"/>
                  </a:lnTo>
                  <a:lnTo>
                    <a:pt x="1646" y="932"/>
                  </a:lnTo>
                  <a:lnTo>
                    <a:pt x="1653" y="932"/>
                  </a:lnTo>
                  <a:lnTo>
                    <a:pt x="1656" y="984"/>
                  </a:lnTo>
                  <a:lnTo>
                    <a:pt x="1663" y="979"/>
                  </a:lnTo>
                  <a:lnTo>
                    <a:pt x="1667" y="975"/>
                  </a:lnTo>
                  <a:lnTo>
                    <a:pt x="1674" y="969"/>
                  </a:lnTo>
                  <a:lnTo>
                    <a:pt x="1677" y="981"/>
                  </a:lnTo>
                  <a:lnTo>
                    <a:pt x="1684" y="990"/>
                  </a:lnTo>
                  <a:lnTo>
                    <a:pt x="1691" y="1011"/>
                  </a:lnTo>
                  <a:lnTo>
                    <a:pt x="1695" y="1030"/>
                  </a:lnTo>
                  <a:lnTo>
                    <a:pt x="1702" y="1022"/>
                  </a:lnTo>
                  <a:lnTo>
                    <a:pt x="1705" y="1033"/>
                  </a:lnTo>
                  <a:lnTo>
                    <a:pt x="1712" y="1037"/>
                  </a:lnTo>
                  <a:lnTo>
                    <a:pt x="1719" y="992"/>
                  </a:lnTo>
                  <a:lnTo>
                    <a:pt x="1723" y="969"/>
                  </a:lnTo>
                  <a:lnTo>
                    <a:pt x="1730" y="979"/>
                  </a:lnTo>
                  <a:lnTo>
                    <a:pt x="1733" y="994"/>
                  </a:lnTo>
                  <a:lnTo>
                    <a:pt x="1740" y="1022"/>
                  </a:lnTo>
                  <a:lnTo>
                    <a:pt x="1744" y="1011"/>
                  </a:lnTo>
                  <a:lnTo>
                    <a:pt x="1751" y="996"/>
                  </a:lnTo>
                  <a:lnTo>
                    <a:pt x="1758" y="977"/>
                  </a:lnTo>
                  <a:lnTo>
                    <a:pt x="1761" y="996"/>
                  </a:lnTo>
                  <a:lnTo>
                    <a:pt x="1768" y="1005"/>
                  </a:lnTo>
                  <a:lnTo>
                    <a:pt x="1772" y="1024"/>
                  </a:lnTo>
                  <a:lnTo>
                    <a:pt x="1779" y="1039"/>
                  </a:lnTo>
                  <a:lnTo>
                    <a:pt x="1786" y="1050"/>
                  </a:lnTo>
                  <a:lnTo>
                    <a:pt x="1789" y="1022"/>
                  </a:lnTo>
                  <a:lnTo>
                    <a:pt x="1796" y="986"/>
                  </a:lnTo>
                  <a:lnTo>
                    <a:pt x="1800" y="960"/>
                  </a:lnTo>
                  <a:lnTo>
                    <a:pt x="1807" y="977"/>
                  </a:lnTo>
                  <a:lnTo>
                    <a:pt x="1814" y="984"/>
                  </a:lnTo>
                  <a:lnTo>
                    <a:pt x="1817" y="1024"/>
                  </a:lnTo>
                  <a:lnTo>
                    <a:pt x="1824" y="1022"/>
                  </a:lnTo>
                  <a:lnTo>
                    <a:pt x="1828" y="1018"/>
                  </a:lnTo>
                  <a:lnTo>
                    <a:pt x="1835" y="1007"/>
                  </a:lnTo>
                  <a:lnTo>
                    <a:pt x="1838" y="1011"/>
                  </a:lnTo>
                  <a:lnTo>
                    <a:pt x="1845" y="1022"/>
                  </a:lnTo>
                  <a:lnTo>
                    <a:pt x="1852" y="1009"/>
                  </a:lnTo>
                  <a:lnTo>
                    <a:pt x="1856" y="994"/>
                  </a:lnTo>
                  <a:lnTo>
                    <a:pt x="1863" y="1020"/>
                  </a:lnTo>
                  <a:lnTo>
                    <a:pt x="1866" y="1041"/>
                  </a:lnTo>
                  <a:lnTo>
                    <a:pt x="1873" y="1033"/>
                  </a:lnTo>
                  <a:lnTo>
                    <a:pt x="1880" y="1016"/>
                  </a:lnTo>
                  <a:lnTo>
                    <a:pt x="1884" y="984"/>
                  </a:lnTo>
                  <a:lnTo>
                    <a:pt x="1891" y="1005"/>
                  </a:lnTo>
                  <a:lnTo>
                    <a:pt x="1894" y="1016"/>
                  </a:lnTo>
                  <a:lnTo>
                    <a:pt x="1901" y="994"/>
                  </a:lnTo>
                  <a:lnTo>
                    <a:pt x="1905" y="990"/>
                  </a:lnTo>
                  <a:lnTo>
                    <a:pt x="1912" y="1005"/>
                  </a:lnTo>
                  <a:lnTo>
                    <a:pt x="1919" y="1009"/>
                  </a:lnTo>
                  <a:lnTo>
                    <a:pt x="1922" y="986"/>
                  </a:lnTo>
                  <a:lnTo>
                    <a:pt x="1929" y="986"/>
                  </a:lnTo>
                  <a:lnTo>
                    <a:pt x="1933" y="1005"/>
                  </a:lnTo>
                  <a:lnTo>
                    <a:pt x="1940" y="1009"/>
                  </a:lnTo>
                  <a:lnTo>
                    <a:pt x="1947" y="977"/>
                  </a:lnTo>
                  <a:lnTo>
                    <a:pt x="1950" y="960"/>
                  </a:lnTo>
                  <a:lnTo>
                    <a:pt x="1957" y="939"/>
                  </a:lnTo>
                  <a:lnTo>
                    <a:pt x="1960" y="943"/>
                  </a:lnTo>
                  <a:lnTo>
                    <a:pt x="1967" y="999"/>
                  </a:lnTo>
                  <a:lnTo>
                    <a:pt x="1974" y="969"/>
                  </a:lnTo>
                  <a:lnTo>
                    <a:pt x="1978" y="952"/>
                  </a:lnTo>
                  <a:lnTo>
                    <a:pt x="1985" y="958"/>
                  </a:lnTo>
                  <a:lnTo>
                    <a:pt x="1988" y="958"/>
                  </a:lnTo>
                  <a:lnTo>
                    <a:pt x="1995" y="1003"/>
                  </a:lnTo>
                  <a:lnTo>
                    <a:pt x="1999" y="992"/>
                  </a:lnTo>
                  <a:lnTo>
                    <a:pt x="2006" y="943"/>
                  </a:lnTo>
                  <a:lnTo>
                    <a:pt x="2013" y="884"/>
                  </a:lnTo>
                  <a:lnTo>
                    <a:pt x="2016" y="922"/>
                  </a:lnTo>
                  <a:lnTo>
                    <a:pt x="2023" y="869"/>
                  </a:lnTo>
                  <a:lnTo>
                    <a:pt x="2027" y="809"/>
                  </a:lnTo>
                  <a:lnTo>
                    <a:pt x="2034" y="849"/>
                  </a:lnTo>
                  <a:lnTo>
                    <a:pt x="2041" y="896"/>
                  </a:lnTo>
                  <a:lnTo>
                    <a:pt x="2044" y="947"/>
                  </a:lnTo>
                  <a:lnTo>
                    <a:pt x="2051" y="952"/>
                  </a:lnTo>
                  <a:lnTo>
                    <a:pt x="2055" y="964"/>
                  </a:lnTo>
                  <a:lnTo>
                    <a:pt x="2062" y="986"/>
                  </a:lnTo>
                  <a:lnTo>
                    <a:pt x="2065" y="996"/>
                  </a:lnTo>
                  <a:lnTo>
                    <a:pt x="2072" y="992"/>
                  </a:lnTo>
                  <a:lnTo>
                    <a:pt x="2079" y="979"/>
                  </a:lnTo>
                  <a:lnTo>
                    <a:pt x="2083" y="977"/>
                  </a:lnTo>
                  <a:lnTo>
                    <a:pt x="2090" y="945"/>
                  </a:lnTo>
                  <a:lnTo>
                    <a:pt x="2093" y="945"/>
                  </a:lnTo>
                  <a:lnTo>
                    <a:pt x="2100" y="964"/>
                  </a:lnTo>
                  <a:lnTo>
                    <a:pt x="2107" y="990"/>
                  </a:lnTo>
                  <a:lnTo>
                    <a:pt x="2111" y="999"/>
                  </a:lnTo>
                  <a:lnTo>
                    <a:pt x="2118" y="999"/>
                  </a:lnTo>
                  <a:lnTo>
                    <a:pt x="2121" y="994"/>
                  </a:lnTo>
                  <a:lnTo>
                    <a:pt x="2128" y="999"/>
                  </a:lnTo>
                  <a:lnTo>
                    <a:pt x="2135" y="1018"/>
                  </a:lnTo>
                  <a:lnTo>
                    <a:pt x="2139" y="1033"/>
                  </a:lnTo>
                  <a:lnTo>
                    <a:pt x="2146" y="1030"/>
                  </a:lnTo>
                  <a:lnTo>
                    <a:pt x="2149" y="1024"/>
                  </a:lnTo>
                  <a:lnTo>
                    <a:pt x="2156" y="1011"/>
                  </a:lnTo>
                  <a:lnTo>
                    <a:pt x="2159" y="1033"/>
                  </a:lnTo>
                  <a:lnTo>
                    <a:pt x="2166" y="1033"/>
                  </a:lnTo>
                  <a:lnTo>
                    <a:pt x="2173" y="1033"/>
                  </a:lnTo>
                  <a:lnTo>
                    <a:pt x="2177" y="992"/>
                  </a:lnTo>
                  <a:lnTo>
                    <a:pt x="2184" y="1016"/>
                  </a:lnTo>
                  <a:lnTo>
                    <a:pt x="2187" y="1039"/>
                  </a:lnTo>
                  <a:lnTo>
                    <a:pt x="2194" y="1030"/>
                  </a:lnTo>
                  <a:lnTo>
                    <a:pt x="2201" y="1033"/>
                  </a:lnTo>
                  <a:lnTo>
                    <a:pt x="2205" y="1037"/>
                  </a:lnTo>
                  <a:lnTo>
                    <a:pt x="2212" y="1030"/>
                  </a:lnTo>
                  <a:lnTo>
                    <a:pt x="2215" y="1033"/>
                  </a:lnTo>
                  <a:lnTo>
                    <a:pt x="2222" y="990"/>
                  </a:lnTo>
                  <a:lnTo>
                    <a:pt x="2226" y="1013"/>
                  </a:lnTo>
                  <a:lnTo>
                    <a:pt x="2233" y="1035"/>
                  </a:lnTo>
                  <a:lnTo>
                    <a:pt x="2240" y="1039"/>
                  </a:lnTo>
                  <a:lnTo>
                    <a:pt x="2243" y="1039"/>
                  </a:lnTo>
                  <a:lnTo>
                    <a:pt x="2250" y="1045"/>
                  </a:lnTo>
                  <a:lnTo>
                    <a:pt x="2254" y="1045"/>
                  </a:lnTo>
                  <a:lnTo>
                    <a:pt x="2261" y="1048"/>
                  </a:lnTo>
                  <a:lnTo>
                    <a:pt x="2268" y="1039"/>
                  </a:lnTo>
                  <a:lnTo>
                    <a:pt x="2271" y="1018"/>
                  </a:lnTo>
                  <a:lnTo>
                    <a:pt x="2278" y="1009"/>
                  </a:lnTo>
                  <a:lnTo>
                    <a:pt x="2282" y="1026"/>
                  </a:lnTo>
                  <a:lnTo>
                    <a:pt x="2289" y="1022"/>
                  </a:lnTo>
                  <a:lnTo>
                    <a:pt x="2296" y="1011"/>
                  </a:lnTo>
                  <a:lnTo>
                    <a:pt x="2299" y="1003"/>
                  </a:lnTo>
                  <a:lnTo>
                    <a:pt x="2306" y="1033"/>
                  </a:lnTo>
                  <a:lnTo>
                    <a:pt x="2310" y="1045"/>
                  </a:lnTo>
                  <a:lnTo>
                    <a:pt x="2317" y="994"/>
                  </a:lnTo>
                  <a:lnTo>
                    <a:pt x="2320" y="975"/>
                  </a:lnTo>
                  <a:lnTo>
                    <a:pt x="2327" y="1016"/>
                  </a:lnTo>
                  <a:lnTo>
                    <a:pt x="2334" y="1035"/>
                  </a:lnTo>
                  <a:lnTo>
                    <a:pt x="2338" y="1039"/>
                  </a:lnTo>
                  <a:lnTo>
                    <a:pt x="2345" y="1018"/>
                  </a:lnTo>
                  <a:lnTo>
                    <a:pt x="2348" y="1013"/>
                  </a:lnTo>
                  <a:lnTo>
                    <a:pt x="2355" y="1018"/>
                  </a:lnTo>
                  <a:lnTo>
                    <a:pt x="2362" y="1018"/>
                  </a:lnTo>
                  <a:lnTo>
                    <a:pt x="2366" y="1028"/>
                  </a:lnTo>
                  <a:lnTo>
                    <a:pt x="2373" y="1026"/>
                  </a:lnTo>
                  <a:lnTo>
                    <a:pt x="2376" y="1018"/>
                  </a:lnTo>
                  <a:lnTo>
                    <a:pt x="2383" y="1009"/>
                  </a:lnTo>
                  <a:lnTo>
                    <a:pt x="2387" y="1005"/>
                  </a:lnTo>
                  <a:lnTo>
                    <a:pt x="2394" y="1001"/>
                  </a:lnTo>
                  <a:lnTo>
                    <a:pt x="2401" y="1020"/>
                  </a:lnTo>
                  <a:lnTo>
                    <a:pt x="2404" y="1037"/>
                  </a:lnTo>
                  <a:lnTo>
                    <a:pt x="2411" y="1028"/>
                  </a:lnTo>
                  <a:lnTo>
                    <a:pt x="2415" y="1043"/>
                  </a:lnTo>
                  <a:lnTo>
                    <a:pt x="2422" y="1050"/>
                  </a:lnTo>
                  <a:lnTo>
                    <a:pt x="2429" y="1037"/>
                  </a:lnTo>
                  <a:lnTo>
                    <a:pt x="2432" y="1041"/>
                  </a:lnTo>
                  <a:lnTo>
                    <a:pt x="2439" y="1041"/>
                  </a:lnTo>
                  <a:lnTo>
                    <a:pt x="2443" y="1050"/>
                  </a:lnTo>
                  <a:lnTo>
                    <a:pt x="2450" y="992"/>
                  </a:lnTo>
                  <a:lnTo>
                    <a:pt x="2457" y="973"/>
                  </a:lnTo>
                  <a:lnTo>
                    <a:pt x="2460" y="1009"/>
                  </a:lnTo>
                  <a:lnTo>
                    <a:pt x="2467" y="1035"/>
                  </a:lnTo>
                  <a:lnTo>
                    <a:pt x="2471" y="1028"/>
                  </a:lnTo>
                  <a:lnTo>
                    <a:pt x="2478" y="1050"/>
                  </a:lnTo>
                  <a:lnTo>
                    <a:pt x="2481" y="1022"/>
                  </a:lnTo>
                  <a:lnTo>
                    <a:pt x="2488" y="1022"/>
                  </a:lnTo>
                  <a:lnTo>
                    <a:pt x="2495" y="1039"/>
                  </a:lnTo>
                  <a:lnTo>
                    <a:pt x="2499" y="1062"/>
                  </a:lnTo>
                  <a:lnTo>
                    <a:pt x="2506" y="1062"/>
                  </a:lnTo>
                  <a:lnTo>
                    <a:pt x="2509" y="1045"/>
                  </a:lnTo>
                  <a:lnTo>
                    <a:pt x="2516" y="1020"/>
                  </a:lnTo>
                  <a:lnTo>
                    <a:pt x="2523" y="1024"/>
                  </a:lnTo>
                  <a:lnTo>
                    <a:pt x="2527" y="1028"/>
                  </a:lnTo>
                  <a:lnTo>
                    <a:pt x="2534" y="1001"/>
                  </a:lnTo>
                  <a:lnTo>
                    <a:pt x="2537" y="1005"/>
                  </a:lnTo>
                  <a:lnTo>
                    <a:pt x="2544" y="1026"/>
                  </a:lnTo>
                  <a:lnTo>
                    <a:pt x="2547" y="1018"/>
                  </a:lnTo>
                  <a:lnTo>
                    <a:pt x="2554" y="1011"/>
                  </a:lnTo>
                  <a:lnTo>
                    <a:pt x="2561" y="1011"/>
                  </a:lnTo>
                  <a:lnTo>
                    <a:pt x="2565" y="1013"/>
                  </a:lnTo>
                  <a:lnTo>
                    <a:pt x="2572" y="1005"/>
                  </a:lnTo>
                  <a:lnTo>
                    <a:pt x="2575" y="1035"/>
                  </a:lnTo>
                  <a:lnTo>
                    <a:pt x="2582" y="1043"/>
                  </a:lnTo>
                  <a:lnTo>
                    <a:pt x="2589" y="1018"/>
                  </a:lnTo>
                  <a:lnTo>
                    <a:pt x="2593" y="1005"/>
                  </a:lnTo>
                  <a:lnTo>
                    <a:pt x="2600" y="1028"/>
                  </a:lnTo>
                  <a:lnTo>
                    <a:pt x="2603" y="1050"/>
                  </a:lnTo>
                  <a:lnTo>
                    <a:pt x="2610" y="1037"/>
                  </a:lnTo>
                  <a:lnTo>
                    <a:pt x="2617" y="1039"/>
                  </a:lnTo>
                  <a:lnTo>
                    <a:pt x="2621" y="1058"/>
                  </a:lnTo>
                  <a:lnTo>
                    <a:pt x="2628" y="1052"/>
                  </a:lnTo>
                  <a:lnTo>
                    <a:pt x="2631" y="1016"/>
                  </a:lnTo>
                  <a:lnTo>
                    <a:pt x="2638" y="1003"/>
                  </a:lnTo>
                  <a:lnTo>
                    <a:pt x="2642" y="984"/>
                  </a:lnTo>
                  <a:lnTo>
                    <a:pt x="2649" y="1001"/>
                  </a:lnTo>
                  <a:lnTo>
                    <a:pt x="2656" y="1007"/>
                  </a:lnTo>
                  <a:lnTo>
                    <a:pt x="2659" y="947"/>
                  </a:lnTo>
                  <a:lnTo>
                    <a:pt x="2666" y="967"/>
                  </a:lnTo>
                  <a:lnTo>
                    <a:pt x="2670" y="986"/>
                  </a:lnTo>
                  <a:lnTo>
                    <a:pt x="2677" y="977"/>
                  </a:lnTo>
                  <a:lnTo>
                    <a:pt x="2684" y="1005"/>
                  </a:lnTo>
                  <a:lnTo>
                    <a:pt x="2687" y="1024"/>
                  </a:lnTo>
                  <a:lnTo>
                    <a:pt x="2694" y="1054"/>
                  </a:lnTo>
                  <a:lnTo>
                    <a:pt x="2698" y="1056"/>
                  </a:lnTo>
                  <a:lnTo>
                    <a:pt x="2705" y="1041"/>
                  </a:lnTo>
                  <a:lnTo>
                    <a:pt x="2708" y="1054"/>
                  </a:lnTo>
                  <a:lnTo>
                    <a:pt x="2715" y="1043"/>
                  </a:lnTo>
                  <a:lnTo>
                    <a:pt x="2722" y="1022"/>
                  </a:lnTo>
                  <a:lnTo>
                    <a:pt x="2726" y="1005"/>
                  </a:lnTo>
                  <a:lnTo>
                    <a:pt x="2733" y="979"/>
                  </a:lnTo>
                  <a:lnTo>
                    <a:pt x="2736" y="977"/>
                  </a:lnTo>
                  <a:lnTo>
                    <a:pt x="2743" y="979"/>
                  </a:lnTo>
                  <a:lnTo>
                    <a:pt x="2750" y="984"/>
                  </a:lnTo>
                  <a:lnTo>
                    <a:pt x="2754" y="986"/>
                  </a:lnTo>
                  <a:lnTo>
                    <a:pt x="2761" y="994"/>
                  </a:lnTo>
                  <a:lnTo>
                    <a:pt x="2764" y="1037"/>
                  </a:lnTo>
                  <a:lnTo>
                    <a:pt x="2771" y="1062"/>
                  </a:lnTo>
                  <a:lnTo>
                    <a:pt x="2778" y="1054"/>
                  </a:lnTo>
                  <a:lnTo>
                    <a:pt x="2782" y="1048"/>
                  </a:lnTo>
                  <a:lnTo>
                    <a:pt x="2789" y="1033"/>
                  </a:lnTo>
                  <a:lnTo>
                    <a:pt x="2792" y="1033"/>
                  </a:lnTo>
                  <a:lnTo>
                    <a:pt x="2799" y="1028"/>
                  </a:lnTo>
                  <a:lnTo>
                    <a:pt x="2803" y="1037"/>
                  </a:lnTo>
                  <a:lnTo>
                    <a:pt x="2810" y="1039"/>
                  </a:lnTo>
                  <a:lnTo>
                    <a:pt x="2817" y="1018"/>
                  </a:lnTo>
                  <a:lnTo>
                    <a:pt x="2820" y="1011"/>
                  </a:lnTo>
                  <a:lnTo>
                    <a:pt x="2827" y="1020"/>
                  </a:lnTo>
                  <a:lnTo>
                    <a:pt x="2831" y="1035"/>
                  </a:lnTo>
                  <a:lnTo>
                    <a:pt x="2838" y="1056"/>
                  </a:lnTo>
                  <a:lnTo>
                    <a:pt x="2845" y="1054"/>
                  </a:lnTo>
                  <a:lnTo>
                    <a:pt x="2848" y="1022"/>
                  </a:lnTo>
                  <a:lnTo>
                    <a:pt x="2855" y="999"/>
                  </a:lnTo>
                  <a:lnTo>
                    <a:pt x="2859" y="1024"/>
                  </a:lnTo>
                  <a:lnTo>
                    <a:pt x="2866" y="1039"/>
                  </a:lnTo>
                  <a:lnTo>
                    <a:pt x="2869" y="1043"/>
                  </a:lnTo>
                  <a:lnTo>
                    <a:pt x="2876" y="1033"/>
                  </a:lnTo>
                  <a:lnTo>
                    <a:pt x="2883" y="1018"/>
                  </a:lnTo>
                  <a:lnTo>
                    <a:pt x="2886" y="1045"/>
                  </a:lnTo>
                  <a:lnTo>
                    <a:pt x="2893" y="1043"/>
                  </a:lnTo>
                  <a:lnTo>
                    <a:pt x="2897" y="1054"/>
                  </a:lnTo>
                  <a:lnTo>
                    <a:pt x="2904" y="1056"/>
                  </a:lnTo>
                  <a:lnTo>
                    <a:pt x="2911" y="1056"/>
                  </a:lnTo>
                  <a:lnTo>
                    <a:pt x="2914" y="1048"/>
                  </a:lnTo>
                  <a:lnTo>
                    <a:pt x="2921" y="1039"/>
                  </a:lnTo>
                  <a:lnTo>
                    <a:pt x="2925" y="1007"/>
                  </a:lnTo>
                  <a:lnTo>
                    <a:pt x="2932" y="975"/>
                  </a:lnTo>
                  <a:lnTo>
                    <a:pt x="2939" y="1024"/>
                  </a:lnTo>
                  <a:lnTo>
                    <a:pt x="2942" y="1054"/>
                  </a:lnTo>
                  <a:lnTo>
                    <a:pt x="2949" y="1058"/>
                  </a:lnTo>
                  <a:lnTo>
                    <a:pt x="2953" y="1028"/>
                  </a:lnTo>
                  <a:lnTo>
                    <a:pt x="2960" y="1007"/>
                  </a:lnTo>
                  <a:lnTo>
                    <a:pt x="2963" y="1030"/>
                  </a:lnTo>
                  <a:lnTo>
                    <a:pt x="2970" y="1050"/>
                  </a:lnTo>
                  <a:lnTo>
                    <a:pt x="2977" y="1035"/>
                  </a:lnTo>
                  <a:lnTo>
                    <a:pt x="2981" y="1009"/>
                  </a:lnTo>
                  <a:lnTo>
                    <a:pt x="2988" y="1013"/>
                  </a:lnTo>
                  <a:lnTo>
                    <a:pt x="2991" y="1018"/>
                  </a:lnTo>
                  <a:lnTo>
                    <a:pt x="2998" y="1035"/>
                  </a:lnTo>
                  <a:lnTo>
                    <a:pt x="3005" y="1052"/>
                  </a:lnTo>
                  <a:lnTo>
                    <a:pt x="3009" y="1050"/>
                  </a:lnTo>
                  <a:lnTo>
                    <a:pt x="3016" y="1041"/>
                  </a:lnTo>
                  <a:lnTo>
                    <a:pt x="3019" y="1016"/>
                  </a:lnTo>
                  <a:lnTo>
                    <a:pt x="3026" y="1003"/>
                  </a:lnTo>
                  <a:lnTo>
                    <a:pt x="3030" y="1030"/>
                  </a:lnTo>
                  <a:lnTo>
                    <a:pt x="3037" y="1048"/>
                  </a:lnTo>
                  <a:lnTo>
                    <a:pt x="3044" y="1022"/>
                  </a:lnTo>
                  <a:lnTo>
                    <a:pt x="3047" y="1020"/>
                  </a:lnTo>
                  <a:lnTo>
                    <a:pt x="3054" y="1016"/>
                  </a:lnTo>
                  <a:lnTo>
                    <a:pt x="3058" y="1009"/>
                  </a:lnTo>
                  <a:lnTo>
                    <a:pt x="3065" y="1037"/>
                  </a:lnTo>
                  <a:lnTo>
                    <a:pt x="3072" y="1056"/>
                  </a:lnTo>
                  <a:lnTo>
                    <a:pt x="3075" y="1052"/>
                  </a:lnTo>
                  <a:lnTo>
                    <a:pt x="3082" y="1052"/>
                  </a:lnTo>
                  <a:lnTo>
                    <a:pt x="3086" y="1050"/>
                  </a:lnTo>
                  <a:lnTo>
                    <a:pt x="3093" y="1041"/>
                  </a:lnTo>
                  <a:lnTo>
                    <a:pt x="3100" y="1045"/>
                  </a:lnTo>
                  <a:lnTo>
                    <a:pt x="3103" y="1037"/>
                  </a:lnTo>
                  <a:lnTo>
                    <a:pt x="3110" y="1030"/>
                  </a:lnTo>
                  <a:lnTo>
                    <a:pt x="3114" y="1018"/>
                  </a:lnTo>
                  <a:lnTo>
                    <a:pt x="3121" y="1039"/>
                  </a:lnTo>
                  <a:lnTo>
                    <a:pt x="3124" y="1030"/>
                  </a:lnTo>
                  <a:lnTo>
                    <a:pt x="3131" y="994"/>
                  </a:lnTo>
                  <a:lnTo>
                    <a:pt x="3138" y="1016"/>
                  </a:lnTo>
                  <a:lnTo>
                    <a:pt x="3141" y="1050"/>
                  </a:lnTo>
                  <a:lnTo>
                    <a:pt x="3148" y="1043"/>
                  </a:lnTo>
                  <a:lnTo>
                    <a:pt x="3152" y="1035"/>
                  </a:lnTo>
                  <a:lnTo>
                    <a:pt x="3159" y="1037"/>
                  </a:lnTo>
                  <a:lnTo>
                    <a:pt x="3166" y="1035"/>
                  </a:lnTo>
                  <a:lnTo>
                    <a:pt x="3169" y="1020"/>
                  </a:lnTo>
                  <a:lnTo>
                    <a:pt x="3176" y="1030"/>
                  </a:lnTo>
                  <a:lnTo>
                    <a:pt x="3180" y="1033"/>
                  </a:lnTo>
                  <a:lnTo>
                    <a:pt x="3187" y="1016"/>
                  </a:lnTo>
                  <a:lnTo>
                    <a:pt x="3190" y="1016"/>
                  </a:lnTo>
                  <a:lnTo>
                    <a:pt x="3197" y="1052"/>
                  </a:lnTo>
                  <a:lnTo>
                    <a:pt x="3204" y="1048"/>
                  </a:lnTo>
                  <a:lnTo>
                    <a:pt x="3208" y="1050"/>
                  </a:lnTo>
                  <a:lnTo>
                    <a:pt x="3215" y="1052"/>
                  </a:lnTo>
                  <a:lnTo>
                    <a:pt x="3218" y="1041"/>
                  </a:lnTo>
                  <a:lnTo>
                    <a:pt x="3225" y="1033"/>
                  </a:lnTo>
                  <a:lnTo>
                    <a:pt x="3232" y="1037"/>
                  </a:lnTo>
                  <a:lnTo>
                    <a:pt x="3236" y="1058"/>
                  </a:lnTo>
                  <a:lnTo>
                    <a:pt x="3243" y="1037"/>
                  </a:lnTo>
                  <a:lnTo>
                    <a:pt x="3246" y="1030"/>
                  </a:lnTo>
                  <a:lnTo>
                    <a:pt x="3253" y="1033"/>
                  </a:lnTo>
                  <a:lnTo>
                    <a:pt x="3260" y="1030"/>
                  </a:lnTo>
                  <a:lnTo>
                    <a:pt x="3264" y="1030"/>
                  </a:lnTo>
                  <a:lnTo>
                    <a:pt x="3271" y="1050"/>
                  </a:lnTo>
                  <a:lnTo>
                    <a:pt x="3274" y="1028"/>
                  </a:lnTo>
                  <a:lnTo>
                    <a:pt x="3281" y="1022"/>
                  </a:lnTo>
                  <a:lnTo>
                    <a:pt x="3285" y="1052"/>
                  </a:lnTo>
                  <a:lnTo>
                    <a:pt x="3292" y="1043"/>
                  </a:lnTo>
                  <a:lnTo>
                    <a:pt x="3299" y="1020"/>
                  </a:lnTo>
                  <a:lnTo>
                    <a:pt x="3302" y="1026"/>
                  </a:lnTo>
                  <a:lnTo>
                    <a:pt x="3309" y="1011"/>
                  </a:lnTo>
                  <a:lnTo>
                    <a:pt x="3313" y="1024"/>
                  </a:lnTo>
                  <a:lnTo>
                    <a:pt x="3320" y="1045"/>
                  </a:lnTo>
                  <a:lnTo>
                    <a:pt x="3327" y="1045"/>
                  </a:lnTo>
                  <a:lnTo>
                    <a:pt x="3330" y="1041"/>
                  </a:lnTo>
                </a:path>
              </a:pathLst>
            </a:custGeom>
            <a:noFill/>
            <a:ln w="23813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498" y="1587"/>
              <a:ext cx="12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546.3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632" y="1634"/>
              <a:ext cx="12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547.6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V="1">
              <a:off x="4679" y="1672"/>
              <a:ext cx="10" cy="2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704" y="2203"/>
              <a:ext cx="12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549.1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788" y="2316"/>
              <a:ext cx="12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550.4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4868" y="2376"/>
              <a:ext cx="12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551.9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4388" y="2498"/>
              <a:ext cx="12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544.9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8470803" y="2478088"/>
            <a:ext cx="1063624" cy="209391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Line 4"/>
          <p:cNvSpPr>
            <a:spLocks noChangeShapeType="1"/>
          </p:cNvSpPr>
          <p:nvPr/>
        </p:nvSpPr>
        <p:spPr bwMode="auto">
          <a:xfrm>
            <a:off x="609600" y="3810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4" grpId="0"/>
      <p:bldP spid="594020" grpId="0" animBg="1"/>
      <p:bldP spid="594022" grpId="0" animBg="1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3500" y="-6602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mic Sans MS" pitchFamily="66" charset="0"/>
              </a:rPr>
              <a:t>Group ‘4’: 4 Acetyl Groups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3904" y="444501"/>
            <a:ext cx="8684984" cy="2967160"/>
            <a:chOff x="193904" y="444501"/>
            <a:chExt cx="8684984" cy="2967160"/>
          </a:xfrm>
        </p:grpSpPr>
        <p:sp>
          <p:nvSpPr>
            <p:cNvPr id="3378" name="Rectangle 6"/>
            <p:cNvSpPr>
              <a:spLocks noChangeArrowheads="1"/>
            </p:cNvSpPr>
            <p:nvPr/>
          </p:nvSpPr>
          <p:spPr bwMode="auto">
            <a:xfrm>
              <a:off x="547688" y="3117851"/>
              <a:ext cx="8210550" cy="1905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9" name="Rectangle 7"/>
            <p:cNvSpPr>
              <a:spLocks noChangeArrowheads="1"/>
            </p:cNvSpPr>
            <p:nvPr/>
          </p:nvSpPr>
          <p:spPr bwMode="auto">
            <a:xfrm>
              <a:off x="2754313" y="1639889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3380" name="Rectangle 8"/>
            <p:cNvSpPr>
              <a:spLocks noChangeArrowheads="1"/>
            </p:cNvSpPr>
            <p:nvPr/>
          </p:nvSpPr>
          <p:spPr bwMode="auto">
            <a:xfrm>
              <a:off x="2868613" y="1754189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1" name="Freeform 9"/>
            <p:cNvSpPr>
              <a:spLocks/>
            </p:cNvSpPr>
            <p:nvPr/>
          </p:nvSpPr>
          <p:spPr bwMode="auto">
            <a:xfrm>
              <a:off x="1281113" y="3125789"/>
              <a:ext cx="28575" cy="52388"/>
            </a:xfrm>
            <a:custGeom>
              <a:avLst/>
              <a:gdLst>
                <a:gd name="T0" fmla="*/ 12 w 18"/>
                <a:gd name="T1" fmla="*/ 0 h 33"/>
                <a:gd name="T2" fmla="*/ 18 w 18"/>
                <a:gd name="T3" fmla="*/ 30 h 33"/>
                <a:gd name="T4" fmla="*/ 6 w 18"/>
                <a:gd name="T5" fmla="*/ 33 h 33"/>
                <a:gd name="T6" fmla="*/ 0 w 18"/>
                <a:gd name="T7" fmla="*/ 3 h 33"/>
                <a:gd name="T8" fmla="*/ 12 w 18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3">
                  <a:moveTo>
                    <a:pt x="12" y="0"/>
                  </a:moveTo>
                  <a:lnTo>
                    <a:pt x="18" y="30"/>
                  </a:lnTo>
                  <a:lnTo>
                    <a:pt x="6" y="33"/>
                  </a:lnTo>
                  <a:lnTo>
                    <a:pt x="0" y="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2" name="Rectangle 10"/>
            <p:cNvSpPr>
              <a:spLocks noChangeArrowheads="1"/>
            </p:cNvSpPr>
            <p:nvPr/>
          </p:nvSpPr>
          <p:spPr bwMode="auto">
            <a:xfrm>
              <a:off x="1212850" y="3179764"/>
              <a:ext cx="173038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400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3" name="Rectangle 11"/>
            <p:cNvSpPr>
              <a:spLocks noChangeArrowheads="1"/>
            </p:cNvSpPr>
            <p:nvPr/>
          </p:nvSpPr>
          <p:spPr bwMode="auto">
            <a:xfrm>
              <a:off x="3157538" y="3127376"/>
              <a:ext cx="19050" cy="47625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4" name="Rectangle 12"/>
            <p:cNvSpPr>
              <a:spLocks noChangeArrowheads="1"/>
            </p:cNvSpPr>
            <p:nvPr/>
          </p:nvSpPr>
          <p:spPr bwMode="auto">
            <a:xfrm>
              <a:off x="3084513" y="3179764"/>
              <a:ext cx="173038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800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5" name="Freeform 13"/>
            <p:cNvSpPr>
              <a:spLocks/>
            </p:cNvSpPr>
            <p:nvPr/>
          </p:nvSpPr>
          <p:spPr bwMode="auto">
            <a:xfrm>
              <a:off x="538163" y="508001"/>
              <a:ext cx="28575" cy="2619375"/>
            </a:xfrm>
            <a:custGeom>
              <a:avLst/>
              <a:gdLst>
                <a:gd name="T0" fmla="*/ 0 w 18"/>
                <a:gd name="T1" fmla="*/ 1650 h 1650"/>
                <a:gd name="T2" fmla="*/ 6 w 18"/>
                <a:gd name="T3" fmla="*/ 0 h 1650"/>
                <a:gd name="T4" fmla="*/ 18 w 18"/>
                <a:gd name="T5" fmla="*/ 0 h 1650"/>
                <a:gd name="T6" fmla="*/ 12 w 18"/>
                <a:gd name="T7" fmla="*/ 1650 h 1650"/>
                <a:gd name="T8" fmla="*/ 0 w 18"/>
                <a:gd name="T9" fmla="*/ 1650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50">
                  <a:moveTo>
                    <a:pt x="0" y="1650"/>
                  </a:moveTo>
                  <a:lnTo>
                    <a:pt x="6" y="0"/>
                  </a:lnTo>
                  <a:lnTo>
                    <a:pt x="18" y="0"/>
                  </a:lnTo>
                  <a:lnTo>
                    <a:pt x="12" y="1650"/>
                  </a:lnTo>
                  <a:lnTo>
                    <a:pt x="0" y="165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6" name="Rectangle 14"/>
            <p:cNvSpPr>
              <a:spLocks noChangeArrowheads="1"/>
            </p:cNvSpPr>
            <p:nvPr/>
          </p:nvSpPr>
          <p:spPr bwMode="auto">
            <a:xfrm>
              <a:off x="481013" y="3117851"/>
              <a:ext cx="66675" cy="1905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7" name="Rectangle 15"/>
            <p:cNvSpPr>
              <a:spLocks noChangeArrowheads="1"/>
            </p:cNvSpPr>
            <p:nvPr/>
          </p:nvSpPr>
          <p:spPr bwMode="auto">
            <a:xfrm>
              <a:off x="382588" y="3065464"/>
              <a:ext cx="57150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8" name="Rectangle 16"/>
            <p:cNvSpPr>
              <a:spLocks noChangeArrowheads="1"/>
            </p:cNvSpPr>
            <p:nvPr/>
          </p:nvSpPr>
          <p:spPr bwMode="auto">
            <a:xfrm>
              <a:off x="481013" y="498476"/>
              <a:ext cx="66675" cy="1905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9" name="Rectangle 17"/>
            <p:cNvSpPr>
              <a:spLocks noChangeArrowheads="1"/>
            </p:cNvSpPr>
            <p:nvPr/>
          </p:nvSpPr>
          <p:spPr bwMode="auto">
            <a:xfrm>
              <a:off x="266700" y="446089"/>
              <a:ext cx="173038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90" name="Rectangle 18"/>
            <p:cNvSpPr>
              <a:spLocks noChangeArrowheads="1"/>
            </p:cNvSpPr>
            <p:nvPr/>
          </p:nvSpPr>
          <p:spPr bwMode="auto">
            <a:xfrm rot="16200000">
              <a:off x="-549441" y="1658012"/>
              <a:ext cx="170213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Relative Abundance</a:t>
              </a: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91" name="Rectangle 19"/>
            <p:cNvSpPr>
              <a:spLocks noChangeArrowheads="1"/>
            </p:cNvSpPr>
            <p:nvPr/>
          </p:nvSpPr>
          <p:spPr bwMode="auto">
            <a:xfrm>
              <a:off x="630238" y="444501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3392" name="Rectangle 20"/>
            <p:cNvSpPr>
              <a:spLocks noChangeArrowheads="1"/>
            </p:cNvSpPr>
            <p:nvPr/>
          </p:nvSpPr>
          <p:spPr bwMode="auto">
            <a:xfrm>
              <a:off x="744538" y="558801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93" name="Rectangle 21"/>
            <p:cNvSpPr>
              <a:spLocks noChangeArrowheads="1"/>
            </p:cNvSpPr>
            <p:nvPr/>
          </p:nvSpPr>
          <p:spPr bwMode="auto">
            <a:xfrm>
              <a:off x="973138" y="515939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3394" name="Rectangle 22"/>
            <p:cNvSpPr>
              <a:spLocks noChangeArrowheads="1"/>
            </p:cNvSpPr>
            <p:nvPr/>
          </p:nvSpPr>
          <p:spPr bwMode="auto">
            <a:xfrm>
              <a:off x="1087438" y="630239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95" name="Rectangle 23"/>
            <p:cNvSpPr>
              <a:spLocks noChangeArrowheads="1"/>
            </p:cNvSpPr>
            <p:nvPr/>
          </p:nvSpPr>
          <p:spPr bwMode="auto">
            <a:xfrm>
              <a:off x="1706563" y="1020764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3396" name="Rectangle 24"/>
            <p:cNvSpPr>
              <a:spLocks noChangeArrowheads="1"/>
            </p:cNvSpPr>
            <p:nvPr/>
          </p:nvSpPr>
          <p:spPr bwMode="auto">
            <a:xfrm>
              <a:off x="1820863" y="1135064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97" name="Rectangle 25"/>
            <p:cNvSpPr>
              <a:spLocks noChangeArrowheads="1"/>
            </p:cNvSpPr>
            <p:nvPr/>
          </p:nvSpPr>
          <p:spPr bwMode="auto">
            <a:xfrm>
              <a:off x="2306638" y="1620839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3398" name="Rectangle 26"/>
            <p:cNvSpPr>
              <a:spLocks noChangeArrowheads="1"/>
            </p:cNvSpPr>
            <p:nvPr/>
          </p:nvSpPr>
          <p:spPr bwMode="auto">
            <a:xfrm>
              <a:off x="2420938" y="1735139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99" name="Freeform 27"/>
            <p:cNvSpPr>
              <a:spLocks/>
            </p:cNvSpPr>
            <p:nvPr/>
          </p:nvSpPr>
          <p:spPr bwMode="auto">
            <a:xfrm>
              <a:off x="625475" y="681039"/>
              <a:ext cx="82550" cy="82550"/>
            </a:xfrm>
            <a:custGeom>
              <a:avLst/>
              <a:gdLst>
                <a:gd name="T0" fmla="*/ 52 w 52"/>
                <a:gd name="T1" fmla="*/ 4 h 52"/>
                <a:gd name="T2" fmla="*/ 4 w 52"/>
                <a:gd name="T3" fmla="*/ 52 h 52"/>
                <a:gd name="T4" fmla="*/ 0 w 52"/>
                <a:gd name="T5" fmla="*/ 48 h 52"/>
                <a:gd name="T6" fmla="*/ 48 w 52"/>
                <a:gd name="T7" fmla="*/ 0 h 52"/>
                <a:gd name="T8" fmla="*/ 52 w 52"/>
                <a:gd name="T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4"/>
                  </a:moveTo>
                  <a:lnTo>
                    <a:pt x="4" y="52"/>
                  </a:lnTo>
                  <a:lnTo>
                    <a:pt x="0" y="48"/>
                  </a:lnTo>
                  <a:lnTo>
                    <a:pt x="48" y="0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0" name="Rectangle 28"/>
            <p:cNvSpPr>
              <a:spLocks noChangeArrowheads="1"/>
            </p:cNvSpPr>
            <p:nvPr/>
          </p:nvSpPr>
          <p:spPr bwMode="auto">
            <a:xfrm>
              <a:off x="706438" y="1935164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3401" name="Rectangle 29"/>
            <p:cNvSpPr>
              <a:spLocks noChangeArrowheads="1"/>
            </p:cNvSpPr>
            <p:nvPr/>
          </p:nvSpPr>
          <p:spPr bwMode="auto">
            <a:xfrm>
              <a:off x="820738" y="2049464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02" name="Rectangle 30"/>
            <p:cNvSpPr>
              <a:spLocks noChangeArrowheads="1"/>
            </p:cNvSpPr>
            <p:nvPr/>
          </p:nvSpPr>
          <p:spPr bwMode="auto">
            <a:xfrm>
              <a:off x="1258888" y="2211389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3403" name="Rectangle 31"/>
            <p:cNvSpPr>
              <a:spLocks noChangeArrowheads="1"/>
            </p:cNvSpPr>
            <p:nvPr/>
          </p:nvSpPr>
          <p:spPr bwMode="auto">
            <a:xfrm>
              <a:off x="1373188" y="2325689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04" name="Rectangle 32"/>
            <p:cNvSpPr>
              <a:spLocks noChangeArrowheads="1"/>
            </p:cNvSpPr>
            <p:nvPr/>
          </p:nvSpPr>
          <p:spPr bwMode="auto">
            <a:xfrm>
              <a:off x="1401763" y="2039939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3405" name="Rectangle 33"/>
            <p:cNvSpPr>
              <a:spLocks noChangeArrowheads="1"/>
            </p:cNvSpPr>
            <p:nvPr/>
          </p:nvSpPr>
          <p:spPr bwMode="auto">
            <a:xfrm>
              <a:off x="1516063" y="2154239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06" name="Freeform 34"/>
            <p:cNvSpPr>
              <a:spLocks/>
            </p:cNvSpPr>
            <p:nvPr/>
          </p:nvSpPr>
          <p:spPr bwMode="auto">
            <a:xfrm>
              <a:off x="1519238" y="2359026"/>
              <a:ext cx="85725" cy="157163"/>
            </a:xfrm>
            <a:custGeom>
              <a:avLst/>
              <a:gdLst>
                <a:gd name="T0" fmla="*/ 6 w 54"/>
                <a:gd name="T1" fmla="*/ 0 h 99"/>
                <a:gd name="T2" fmla="*/ 54 w 54"/>
                <a:gd name="T3" fmla="*/ 96 h 99"/>
                <a:gd name="T4" fmla="*/ 48 w 54"/>
                <a:gd name="T5" fmla="*/ 99 h 99"/>
                <a:gd name="T6" fmla="*/ 0 w 54"/>
                <a:gd name="T7" fmla="*/ 3 h 99"/>
                <a:gd name="T8" fmla="*/ 6 w 54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9">
                  <a:moveTo>
                    <a:pt x="6" y="0"/>
                  </a:moveTo>
                  <a:lnTo>
                    <a:pt x="54" y="96"/>
                  </a:lnTo>
                  <a:lnTo>
                    <a:pt x="48" y="99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00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7" name="Rectangle 35"/>
            <p:cNvSpPr>
              <a:spLocks noChangeArrowheads="1"/>
            </p:cNvSpPr>
            <p:nvPr/>
          </p:nvSpPr>
          <p:spPr bwMode="auto">
            <a:xfrm>
              <a:off x="1987550" y="1920876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3408" name="Rectangle 36"/>
            <p:cNvSpPr>
              <a:spLocks noChangeArrowheads="1"/>
            </p:cNvSpPr>
            <p:nvPr/>
          </p:nvSpPr>
          <p:spPr bwMode="auto">
            <a:xfrm>
              <a:off x="2101850" y="2035176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09" name="Rectangle 37"/>
            <p:cNvSpPr>
              <a:spLocks noChangeArrowheads="1"/>
            </p:cNvSpPr>
            <p:nvPr/>
          </p:nvSpPr>
          <p:spPr bwMode="auto">
            <a:xfrm>
              <a:off x="2497138" y="1858964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3410" name="Rectangle 38"/>
            <p:cNvSpPr>
              <a:spLocks noChangeArrowheads="1"/>
            </p:cNvSpPr>
            <p:nvPr/>
          </p:nvSpPr>
          <p:spPr bwMode="auto">
            <a:xfrm>
              <a:off x="2611438" y="1973264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11" name="Rectangle 39"/>
            <p:cNvSpPr>
              <a:spLocks noChangeArrowheads="1"/>
            </p:cNvSpPr>
            <p:nvPr/>
          </p:nvSpPr>
          <p:spPr bwMode="auto">
            <a:xfrm>
              <a:off x="2625725" y="1273176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3412" name="Rectangle 40"/>
            <p:cNvSpPr>
              <a:spLocks noChangeArrowheads="1"/>
            </p:cNvSpPr>
            <p:nvPr/>
          </p:nvSpPr>
          <p:spPr bwMode="auto">
            <a:xfrm>
              <a:off x="2740025" y="1387476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13" name="Rectangle 41"/>
            <p:cNvSpPr>
              <a:spLocks noChangeArrowheads="1"/>
            </p:cNvSpPr>
            <p:nvPr/>
          </p:nvSpPr>
          <p:spPr bwMode="auto">
            <a:xfrm>
              <a:off x="2573338" y="2563814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414" name="Rectangle 42"/>
            <p:cNvSpPr>
              <a:spLocks noChangeArrowheads="1"/>
            </p:cNvSpPr>
            <p:nvPr/>
          </p:nvSpPr>
          <p:spPr bwMode="auto">
            <a:xfrm>
              <a:off x="2239963" y="2549526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415" name="Rectangle 43"/>
            <p:cNvSpPr>
              <a:spLocks noChangeArrowheads="1"/>
            </p:cNvSpPr>
            <p:nvPr/>
          </p:nvSpPr>
          <p:spPr bwMode="auto">
            <a:xfrm>
              <a:off x="906463" y="2444751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416" name="Rectangle 44"/>
            <p:cNvSpPr>
              <a:spLocks noChangeArrowheads="1"/>
            </p:cNvSpPr>
            <p:nvPr/>
          </p:nvSpPr>
          <p:spPr bwMode="auto">
            <a:xfrm>
              <a:off x="1601788" y="2120901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417" name="Rectangle 45"/>
            <p:cNvSpPr>
              <a:spLocks noChangeArrowheads="1"/>
            </p:cNvSpPr>
            <p:nvPr/>
          </p:nvSpPr>
          <p:spPr bwMode="auto">
            <a:xfrm>
              <a:off x="1963738" y="2411414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418" name="Rectangle 46"/>
            <p:cNvSpPr>
              <a:spLocks noChangeArrowheads="1"/>
            </p:cNvSpPr>
            <p:nvPr/>
          </p:nvSpPr>
          <p:spPr bwMode="auto">
            <a:xfrm>
              <a:off x="2382838" y="2392364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419" name="Rectangle 47"/>
            <p:cNvSpPr>
              <a:spLocks noChangeArrowheads="1"/>
            </p:cNvSpPr>
            <p:nvPr/>
          </p:nvSpPr>
          <p:spPr bwMode="auto">
            <a:xfrm>
              <a:off x="2649538" y="2449514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420" name="Freeform 48"/>
            <p:cNvSpPr>
              <a:spLocks/>
            </p:cNvSpPr>
            <p:nvPr/>
          </p:nvSpPr>
          <p:spPr bwMode="auto">
            <a:xfrm>
              <a:off x="2709863" y="1598614"/>
              <a:ext cx="85725" cy="914400"/>
            </a:xfrm>
            <a:custGeom>
              <a:avLst/>
              <a:gdLst>
                <a:gd name="T0" fmla="*/ 6 w 54"/>
                <a:gd name="T1" fmla="*/ 0 h 576"/>
                <a:gd name="T2" fmla="*/ 54 w 54"/>
                <a:gd name="T3" fmla="*/ 576 h 576"/>
                <a:gd name="T4" fmla="*/ 48 w 54"/>
                <a:gd name="T5" fmla="*/ 576 h 576"/>
                <a:gd name="T6" fmla="*/ 0 w 54"/>
                <a:gd name="T7" fmla="*/ 0 h 576"/>
                <a:gd name="T8" fmla="*/ 6 w 54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6">
                  <a:moveTo>
                    <a:pt x="6" y="0"/>
                  </a:moveTo>
                  <a:lnTo>
                    <a:pt x="54" y="576"/>
                  </a:lnTo>
                  <a:lnTo>
                    <a:pt x="48" y="57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00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1" name="Freeform 49"/>
            <p:cNvSpPr>
              <a:spLocks/>
            </p:cNvSpPr>
            <p:nvPr/>
          </p:nvSpPr>
          <p:spPr bwMode="auto">
            <a:xfrm>
              <a:off x="538163" y="488951"/>
              <a:ext cx="8229600" cy="2640013"/>
            </a:xfrm>
            <a:custGeom>
              <a:avLst/>
              <a:gdLst>
                <a:gd name="T0" fmla="*/ 513 w 13824"/>
                <a:gd name="T1" fmla="*/ 4299 h 4434"/>
                <a:gd name="T2" fmla="*/ 965 w 13824"/>
                <a:gd name="T3" fmla="*/ 4391 h 4434"/>
                <a:gd name="T4" fmla="*/ 1443 w 13824"/>
                <a:gd name="T5" fmla="*/ 4410 h 4434"/>
                <a:gd name="T6" fmla="*/ 1918 w 13824"/>
                <a:gd name="T7" fmla="*/ 4416 h 4434"/>
                <a:gd name="T8" fmla="*/ 2343 w 13824"/>
                <a:gd name="T9" fmla="*/ 4352 h 4434"/>
                <a:gd name="T10" fmla="*/ 2759 w 13824"/>
                <a:gd name="T11" fmla="*/ 4353 h 4434"/>
                <a:gd name="T12" fmla="*/ 3152 w 13824"/>
                <a:gd name="T13" fmla="*/ 4339 h 4434"/>
                <a:gd name="T14" fmla="*/ 3582 w 13824"/>
                <a:gd name="T15" fmla="*/ 4416 h 4434"/>
                <a:gd name="T16" fmla="*/ 3982 w 13824"/>
                <a:gd name="T17" fmla="*/ 4400 h 4434"/>
                <a:gd name="T18" fmla="*/ 4390 w 13824"/>
                <a:gd name="T19" fmla="*/ 4400 h 4434"/>
                <a:gd name="T20" fmla="*/ 4804 w 13824"/>
                <a:gd name="T21" fmla="*/ 4416 h 4434"/>
                <a:gd name="T22" fmla="*/ 5205 w 13824"/>
                <a:gd name="T23" fmla="*/ 4318 h 4434"/>
                <a:gd name="T24" fmla="*/ 5636 w 13824"/>
                <a:gd name="T25" fmla="*/ 4359 h 4434"/>
                <a:gd name="T26" fmla="*/ 6052 w 13824"/>
                <a:gd name="T27" fmla="*/ 4391 h 4434"/>
                <a:gd name="T28" fmla="*/ 6436 w 13824"/>
                <a:gd name="T29" fmla="*/ 4416 h 4434"/>
                <a:gd name="T30" fmla="*/ 6852 w 13824"/>
                <a:gd name="T31" fmla="*/ 4093 h 4434"/>
                <a:gd name="T32" fmla="*/ 7291 w 13824"/>
                <a:gd name="T33" fmla="*/ 4334 h 4434"/>
                <a:gd name="T34" fmla="*/ 7699 w 13824"/>
                <a:gd name="T35" fmla="*/ 4416 h 4434"/>
                <a:gd name="T36" fmla="*/ 8074 w 13824"/>
                <a:gd name="T37" fmla="*/ 4416 h 4434"/>
                <a:gd name="T38" fmla="*/ 8505 w 13824"/>
                <a:gd name="T39" fmla="*/ 4318 h 4434"/>
                <a:gd name="T40" fmla="*/ 8906 w 13824"/>
                <a:gd name="T41" fmla="*/ 4409 h 4434"/>
                <a:gd name="T42" fmla="*/ 9336 w 13824"/>
                <a:gd name="T43" fmla="*/ 4007 h 4434"/>
                <a:gd name="T44" fmla="*/ 9729 w 13824"/>
                <a:gd name="T45" fmla="*/ 4252 h 4434"/>
                <a:gd name="T46" fmla="*/ 10160 w 13824"/>
                <a:gd name="T47" fmla="*/ 4263 h 4434"/>
                <a:gd name="T48" fmla="*/ 10568 w 13824"/>
                <a:gd name="T49" fmla="*/ 4400 h 4434"/>
                <a:gd name="T50" fmla="*/ 10992 w 13824"/>
                <a:gd name="T51" fmla="*/ 4416 h 4434"/>
                <a:gd name="T52" fmla="*/ 11367 w 13824"/>
                <a:gd name="T53" fmla="*/ 4416 h 4434"/>
                <a:gd name="T54" fmla="*/ 11783 w 13824"/>
                <a:gd name="T55" fmla="*/ 4416 h 4434"/>
                <a:gd name="T56" fmla="*/ 12191 w 13824"/>
                <a:gd name="T57" fmla="*/ 4190 h 4434"/>
                <a:gd name="T58" fmla="*/ 12638 w 13824"/>
                <a:gd name="T59" fmla="*/ 4172 h 4434"/>
                <a:gd name="T60" fmla="*/ 13063 w 13824"/>
                <a:gd name="T61" fmla="*/ 4220 h 4434"/>
                <a:gd name="T62" fmla="*/ 13479 w 13824"/>
                <a:gd name="T63" fmla="*/ 4277 h 4434"/>
                <a:gd name="T64" fmla="*/ 13762 w 13824"/>
                <a:gd name="T65" fmla="*/ 4309 h 4434"/>
                <a:gd name="T66" fmla="*/ 13306 w 13824"/>
                <a:gd name="T67" fmla="*/ 4404 h 4434"/>
                <a:gd name="T68" fmla="*/ 12886 w 13824"/>
                <a:gd name="T69" fmla="*/ 4113 h 4434"/>
                <a:gd name="T70" fmla="*/ 12412 w 13824"/>
                <a:gd name="T71" fmla="*/ 4259 h 4434"/>
                <a:gd name="T72" fmla="*/ 12019 w 13824"/>
                <a:gd name="T73" fmla="*/ 3941 h 4434"/>
                <a:gd name="T74" fmla="*/ 11544 w 13824"/>
                <a:gd name="T75" fmla="*/ 4207 h 4434"/>
                <a:gd name="T76" fmla="*/ 11142 w 13824"/>
                <a:gd name="T77" fmla="*/ 4315 h 4434"/>
                <a:gd name="T78" fmla="*/ 10686 w 13824"/>
                <a:gd name="T79" fmla="*/ 4224 h 4434"/>
                <a:gd name="T80" fmla="*/ 10259 w 13824"/>
                <a:gd name="T81" fmla="*/ 4261 h 4434"/>
                <a:gd name="T82" fmla="*/ 9834 w 13824"/>
                <a:gd name="T83" fmla="*/ 4432 h 4434"/>
                <a:gd name="T84" fmla="*/ 9393 w 13824"/>
                <a:gd name="T85" fmla="*/ 4258 h 4434"/>
                <a:gd name="T86" fmla="*/ 8966 w 13824"/>
                <a:gd name="T87" fmla="*/ 4426 h 4434"/>
                <a:gd name="T88" fmla="*/ 8522 w 13824"/>
                <a:gd name="T89" fmla="*/ 4432 h 4434"/>
                <a:gd name="T90" fmla="*/ 8065 w 13824"/>
                <a:gd name="T91" fmla="*/ 4363 h 4434"/>
                <a:gd name="T92" fmla="*/ 7647 w 13824"/>
                <a:gd name="T93" fmla="*/ 4432 h 4434"/>
                <a:gd name="T94" fmla="*/ 7237 w 13824"/>
                <a:gd name="T95" fmla="*/ 4265 h 4434"/>
                <a:gd name="T96" fmla="*/ 6793 w 13824"/>
                <a:gd name="T97" fmla="*/ 4350 h 4434"/>
                <a:gd name="T98" fmla="*/ 6321 w 13824"/>
                <a:gd name="T99" fmla="*/ 4214 h 4434"/>
                <a:gd name="T100" fmla="*/ 5919 w 13824"/>
                <a:gd name="T101" fmla="*/ 4349 h 4434"/>
                <a:gd name="T102" fmla="*/ 5445 w 13824"/>
                <a:gd name="T103" fmla="*/ 4419 h 4434"/>
                <a:gd name="T104" fmla="*/ 4993 w 13824"/>
                <a:gd name="T105" fmla="*/ 4302 h 4434"/>
                <a:gd name="T106" fmla="*/ 4591 w 13824"/>
                <a:gd name="T107" fmla="*/ 4416 h 4434"/>
                <a:gd name="T108" fmla="*/ 4167 w 13824"/>
                <a:gd name="T109" fmla="*/ 4359 h 4434"/>
                <a:gd name="T110" fmla="*/ 3724 w 13824"/>
                <a:gd name="T111" fmla="*/ 4416 h 4434"/>
                <a:gd name="T112" fmla="*/ 3267 w 13824"/>
                <a:gd name="T113" fmla="*/ 4385 h 4434"/>
                <a:gd name="T114" fmla="*/ 2865 w 13824"/>
                <a:gd name="T115" fmla="*/ 4416 h 4434"/>
                <a:gd name="T116" fmla="*/ 2382 w 13824"/>
                <a:gd name="T117" fmla="*/ 4416 h 4434"/>
                <a:gd name="T118" fmla="*/ 1962 w 13824"/>
                <a:gd name="T119" fmla="*/ 4416 h 4434"/>
                <a:gd name="T120" fmla="*/ 1478 w 13824"/>
                <a:gd name="T121" fmla="*/ 4404 h 4434"/>
                <a:gd name="T122" fmla="*/ 957 w 13824"/>
                <a:gd name="T123" fmla="*/ 4410 h 4434"/>
                <a:gd name="T124" fmla="*/ 443 w 13824"/>
                <a:gd name="T125" fmla="*/ 4391 h 4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824" h="4434">
                  <a:moveTo>
                    <a:pt x="0" y="4416"/>
                  </a:moveTo>
                  <a:lnTo>
                    <a:pt x="0" y="4410"/>
                  </a:lnTo>
                  <a:cubicBezTo>
                    <a:pt x="0" y="4401"/>
                    <a:pt x="8" y="4394"/>
                    <a:pt x="16" y="4394"/>
                  </a:cubicBezTo>
                  <a:lnTo>
                    <a:pt x="25" y="4394"/>
                  </a:lnTo>
                  <a:cubicBezTo>
                    <a:pt x="34" y="4394"/>
                    <a:pt x="41" y="4401"/>
                    <a:pt x="41" y="4410"/>
                  </a:cubicBezTo>
                  <a:lnTo>
                    <a:pt x="41" y="4416"/>
                  </a:lnTo>
                  <a:lnTo>
                    <a:pt x="25" y="4400"/>
                  </a:lnTo>
                  <a:lnTo>
                    <a:pt x="34" y="4400"/>
                  </a:lnTo>
                  <a:lnTo>
                    <a:pt x="43" y="4400"/>
                  </a:lnTo>
                  <a:lnTo>
                    <a:pt x="27" y="4416"/>
                  </a:lnTo>
                  <a:lnTo>
                    <a:pt x="27" y="4397"/>
                  </a:lnTo>
                  <a:cubicBezTo>
                    <a:pt x="27" y="4390"/>
                    <a:pt x="32" y="4383"/>
                    <a:pt x="40" y="4382"/>
                  </a:cubicBezTo>
                  <a:cubicBezTo>
                    <a:pt x="47" y="4380"/>
                    <a:pt x="54" y="4384"/>
                    <a:pt x="58" y="4391"/>
                  </a:cubicBezTo>
                  <a:lnTo>
                    <a:pt x="66" y="4410"/>
                  </a:lnTo>
                  <a:lnTo>
                    <a:pt x="36" y="4416"/>
                  </a:lnTo>
                  <a:lnTo>
                    <a:pt x="36" y="16"/>
                  </a:lnTo>
                  <a:cubicBezTo>
                    <a:pt x="36" y="8"/>
                    <a:pt x="43" y="0"/>
                    <a:pt x="52" y="0"/>
                  </a:cubicBezTo>
                  <a:cubicBezTo>
                    <a:pt x="61" y="0"/>
                    <a:pt x="68" y="8"/>
                    <a:pt x="68" y="16"/>
                  </a:cubicBezTo>
                  <a:lnTo>
                    <a:pt x="77" y="3776"/>
                  </a:lnTo>
                  <a:lnTo>
                    <a:pt x="77" y="4416"/>
                  </a:lnTo>
                  <a:lnTo>
                    <a:pt x="45" y="4415"/>
                  </a:lnTo>
                  <a:lnTo>
                    <a:pt x="54" y="4339"/>
                  </a:lnTo>
                  <a:cubicBezTo>
                    <a:pt x="55" y="4330"/>
                    <a:pt x="62" y="4324"/>
                    <a:pt x="71" y="4324"/>
                  </a:cubicBezTo>
                  <a:cubicBezTo>
                    <a:pt x="79" y="4325"/>
                    <a:pt x="86" y="4332"/>
                    <a:pt x="86" y="4340"/>
                  </a:cubicBezTo>
                  <a:lnTo>
                    <a:pt x="86" y="4416"/>
                  </a:lnTo>
                  <a:lnTo>
                    <a:pt x="70" y="4400"/>
                  </a:lnTo>
                  <a:lnTo>
                    <a:pt x="78" y="4400"/>
                  </a:lnTo>
                  <a:lnTo>
                    <a:pt x="62" y="4416"/>
                  </a:lnTo>
                  <a:lnTo>
                    <a:pt x="62" y="4397"/>
                  </a:lnTo>
                  <a:cubicBezTo>
                    <a:pt x="62" y="4390"/>
                    <a:pt x="68" y="4383"/>
                    <a:pt x="75" y="4382"/>
                  </a:cubicBezTo>
                  <a:cubicBezTo>
                    <a:pt x="82" y="4380"/>
                    <a:pt x="90" y="4384"/>
                    <a:pt x="93" y="4391"/>
                  </a:cubicBezTo>
                  <a:lnTo>
                    <a:pt x="102" y="4410"/>
                  </a:lnTo>
                  <a:lnTo>
                    <a:pt x="71" y="4416"/>
                  </a:lnTo>
                  <a:lnTo>
                    <a:pt x="71" y="4410"/>
                  </a:lnTo>
                  <a:cubicBezTo>
                    <a:pt x="71" y="4408"/>
                    <a:pt x="72" y="4407"/>
                    <a:pt x="72" y="4405"/>
                  </a:cubicBezTo>
                  <a:lnTo>
                    <a:pt x="81" y="4379"/>
                  </a:lnTo>
                  <a:cubicBezTo>
                    <a:pt x="84" y="4372"/>
                    <a:pt x="91" y="4368"/>
                    <a:pt x="99" y="4369"/>
                  </a:cubicBezTo>
                  <a:cubicBezTo>
                    <a:pt x="107" y="4370"/>
                    <a:pt x="112" y="4377"/>
                    <a:pt x="112" y="4385"/>
                  </a:cubicBezTo>
                  <a:lnTo>
                    <a:pt x="112" y="4416"/>
                  </a:lnTo>
                  <a:lnTo>
                    <a:pt x="96" y="4400"/>
                  </a:lnTo>
                  <a:lnTo>
                    <a:pt x="105" y="4400"/>
                  </a:lnTo>
                  <a:lnTo>
                    <a:pt x="89" y="4416"/>
                  </a:lnTo>
                  <a:lnTo>
                    <a:pt x="89" y="4283"/>
                  </a:lnTo>
                  <a:cubicBezTo>
                    <a:pt x="89" y="4275"/>
                    <a:pt x="96" y="4268"/>
                    <a:pt x="104" y="4267"/>
                  </a:cubicBezTo>
                  <a:cubicBezTo>
                    <a:pt x="113" y="4267"/>
                    <a:pt x="120" y="4274"/>
                    <a:pt x="121" y="4282"/>
                  </a:cubicBezTo>
                  <a:lnTo>
                    <a:pt x="130" y="4396"/>
                  </a:lnTo>
                  <a:lnTo>
                    <a:pt x="130" y="4416"/>
                  </a:lnTo>
                  <a:lnTo>
                    <a:pt x="101" y="4407"/>
                  </a:lnTo>
                  <a:lnTo>
                    <a:pt x="110" y="4395"/>
                  </a:lnTo>
                  <a:cubicBezTo>
                    <a:pt x="114" y="4389"/>
                    <a:pt x="121" y="4386"/>
                    <a:pt x="127" y="4389"/>
                  </a:cubicBezTo>
                  <a:cubicBezTo>
                    <a:pt x="134" y="4391"/>
                    <a:pt x="139" y="4397"/>
                    <a:pt x="139" y="4404"/>
                  </a:cubicBezTo>
                  <a:lnTo>
                    <a:pt x="139" y="4416"/>
                  </a:lnTo>
                  <a:lnTo>
                    <a:pt x="108" y="4410"/>
                  </a:lnTo>
                  <a:lnTo>
                    <a:pt x="117" y="4391"/>
                  </a:lnTo>
                  <a:cubicBezTo>
                    <a:pt x="120" y="4384"/>
                    <a:pt x="128" y="4380"/>
                    <a:pt x="135" y="4382"/>
                  </a:cubicBezTo>
                  <a:cubicBezTo>
                    <a:pt x="142" y="4383"/>
                    <a:pt x="148" y="4390"/>
                    <a:pt x="148" y="4397"/>
                  </a:cubicBezTo>
                  <a:lnTo>
                    <a:pt x="148" y="4416"/>
                  </a:lnTo>
                  <a:lnTo>
                    <a:pt x="116" y="4413"/>
                  </a:lnTo>
                  <a:lnTo>
                    <a:pt x="125" y="4369"/>
                  </a:lnTo>
                  <a:cubicBezTo>
                    <a:pt x="126" y="4361"/>
                    <a:pt x="134" y="4355"/>
                    <a:pt x="142" y="4356"/>
                  </a:cubicBezTo>
                  <a:cubicBezTo>
                    <a:pt x="150" y="4357"/>
                    <a:pt x="156" y="4364"/>
                    <a:pt x="156" y="4372"/>
                  </a:cubicBezTo>
                  <a:lnTo>
                    <a:pt x="156" y="4416"/>
                  </a:lnTo>
                  <a:lnTo>
                    <a:pt x="140" y="4400"/>
                  </a:lnTo>
                  <a:lnTo>
                    <a:pt x="149" y="4400"/>
                  </a:lnTo>
                  <a:lnTo>
                    <a:pt x="158" y="4400"/>
                  </a:lnTo>
                  <a:lnTo>
                    <a:pt x="142" y="4416"/>
                  </a:lnTo>
                  <a:lnTo>
                    <a:pt x="142" y="4404"/>
                  </a:lnTo>
                  <a:cubicBezTo>
                    <a:pt x="142" y="4397"/>
                    <a:pt x="147" y="4391"/>
                    <a:pt x="153" y="4389"/>
                  </a:cubicBezTo>
                  <a:cubicBezTo>
                    <a:pt x="160" y="4386"/>
                    <a:pt x="167" y="4389"/>
                    <a:pt x="171" y="4395"/>
                  </a:cubicBezTo>
                  <a:lnTo>
                    <a:pt x="180" y="4407"/>
                  </a:lnTo>
                  <a:lnTo>
                    <a:pt x="151" y="4416"/>
                  </a:lnTo>
                  <a:lnTo>
                    <a:pt x="151" y="4372"/>
                  </a:lnTo>
                  <a:cubicBezTo>
                    <a:pt x="151" y="4365"/>
                    <a:pt x="156" y="4358"/>
                    <a:pt x="164" y="4356"/>
                  </a:cubicBezTo>
                  <a:cubicBezTo>
                    <a:pt x="171" y="4355"/>
                    <a:pt x="178" y="4359"/>
                    <a:pt x="181" y="4365"/>
                  </a:cubicBezTo>
                  <a:lnTo>
                    <a:pt x="190" y="4384"/>
                  </a:lnTo>
                  <a:cubicBezTo>
                    <a:pt x="191" y="4386"/>
                    <a:pt x="192" y="4389"/>
                    <a:pt x="192" y="4391"/>
                  </a:cubicBezTo>
                  <a:lnTo>
                    <a:pt x="192" y="4416"/>
                  </a:lnTo>
                  <a:lnTo>
                    <a:pt x="176" y="4400"/>
                  </a:lnTo>
                  <a:lnTo>
                    <a:pt x="185" y="4400"/>
                  </a:lnTo>
                  <a:lnTo>
                    <a:pt x="194" y="4400"/>
                  </a:lnTo>
                  <a:lnTo>
                    <a:pt x="202" y="4400"/>
                  </a:lnTo>
                  <a:lnTo>
                    <a:pt x="186" y="4416"/>
                  </a:lnTo>
                  <a:lnTo>
                    <a:pt x="186" y="4410"/>
                  </a:lnTo>
                  <a:cubicBezTo>
                    <a:pt x="186" y="4404"/>
                    <a:pt x="190" y="4399"/>
                    <a:pt x="195" y="4396"/>
                  </a:cubicBezTo>
                  <a:cubicBezTo>
                    <a:pt x="200" y="4393"/>
                    <a:pt x="207" y="4394"/>
                    <a:pt x="212" y="4397"/>
                  </a:cubicBezTo>
                  <a:lnTo>
                    <a:pt x="221" y="4403"/>
                  </a:lnTo>
                  <a:lnTo>
                    <a:pt x="202" y="4403"/>
                  </a:lnTo>
                  <a:lnTo>
                    <a:pt x="211" y="4397"/>
                  </a:lnTo>
                  <a:cubicBezTo>
                    <a:pt x="216" y="4394"/>
                    <a:pt x="222" y="4393"/>
                    <a:pt x="227" y="4396"/>
                  </a:cubicBezTo>
                  <a:cubicBezTo>
                    <a:pt x="233" y="4399"/>
                    <a:pt x="236" y="4404"/>
                    <a:pt x="236" y="4410"/>
                  </a:cubicBezTo>
                  <a:lnTo>
                    <a:pt x="236" y="4416"/>
                  </a:lnTo>
                  <a:lnTo>
                    <a:pt x="220" y="4400"/>
                  </a:lnTo>
                  <a:lnTo>
                    <a:pt x="229" y="4400"/>
                  </a:lnTo>
                  <a:lnTo>
                    <a:pt x="213" y="4416"/>
                  </a:lnTo>
                  <a:lnTo>
                    <a:pt x="213" y="4410"/>
                  </a:lnTo>
                  <a:cubicBezTo>
                    <a:pt x="213" y="4404"/>
                    <a:pt x="216" y="4399"/>
                    <a:pt x="222" y="4396"/>
                  </a:cubicBezTo>
                  <a:cubicBezTo>
                    <a:pt x="227" y="4393"/>
                    <a:pt x="233" y="4394"/>
                    <a:pt x="238" y="4397"/>
                  </a:cubicBezTo>
                  <a:lnTo>
                    <a:pt x="247" y="4403"/>
                  </a:lnTo>
                  <a:lnTo>
                    <a:pt x="238" y="4400"/>
                  </a:lnTo>
                  <a:lnTo>
                    <a:pt x="247" y="4400"/>
                  </a:lnTo>
                  <a:lnTo>
                    <a:pt x="232" y="4411"/>
                  </a:lnTo>
                  <a:lnTo>
                    <a:pt x="240" y="4386"/>
                  </a:lnTo>
                  <a:cubicBezTo>
                    <a:pt x="243" y="4378"/>
                    <a:pt x="250" y="4374"/>
                    <a:pt x="258" y="4375"/>
                  </a:cubicBezTo>
                  <a:cubicBezTo>
                    <a:pt x="266" y="4377"/>
                    <a:pt x="271" y="4383"/>
                    <a:pt x="271" y="4391"/>
                  </a:cubicBezTo>
                  <a:lnTo>
                    <a:pt x="271" y="4416"/>
                  </a:lnTo>
                  <a:lnTo>
                    <a:pt x="240" y="4412"/>
                  </a:lnTo>
                  <a:lnTo>
                    <a:pt x="249" y="4380"/>
                  </a:lnTo>
                  <a:cubicBezTo>
                    <a:pt x="251" y="4373"/>
                    <a:pt x="259" y="4368"/>
                    <a:pt x="267" y="4369"/>
                  </a:cubicBezTo>
                  <a:cubicBezTo>
                    <a:pt x="274" y="4370"/>
                    <a:pt x="280" y="4377"/>
                    <a:pt x="280" y="4385"/>
                  </a:cubicBezTo>
                  <a:lnTo>
                    <a:pt x="280" y="4416"/>
                  </a:lnTo>
                  <a:lnTo>
                    <a:pt x="249" y="4411"/>
                  </a:lnTo>
                  <a:lnTo>
                    <a:pt x="258" y="4386"/>
                  </a:lnTo>
                  <a:cubicBezTo>
                    <a:pt x="261" y="4378"/>
                    <a:pt x="268" y="4374"/>
                    <a:pt x="276" y="4375"/>
                  </a:cubicBezTo>
                  <a:cubicBezTo>
                    <a:pt x="284" y="4377"/>
                    <a:pt x="289" y="4383"/>
                    <a:pt x="289" y="4391"/>
                  </a:cubicBezTo>
                  <a:lnTo>
                    <a:pt x="289" y="4416"/>
                  </a:lnTo>
                  <a:lnTo>
                    <a:pt x="273" y="4400"/>
                  </a:lnTo>
                  <a:lnTo>
                    <a:pt x="282" y="4400"/>
                  </a:lnTo>
                  <a:lnTo>
                    <a:pt x="266" y="4416"/>
                  </a:lnTo>
                  <a:lnTo>
                    <a:pt x="266" y="4397"/>
                  </a:lnTo>
                  <a:cubicBezTo>
                    <a:pt x="266" y="4389"/>
                    <a:pt x="273" y="4381"/>
                    <a:pt x="282" y="4381"/>
                  </a:cubicBezTo>
                  <a:lnTo>
                    <a:pt x="291" y="4381"/>
                  </a:lnTo>
                  <a:cubicBezTo>
                    <a:pt x="300" y="4381"/>
                    <a:pt x="307" y="4389"/>
                    <a:pt x="307" y="4397"/>
                  </a:cubicBezTo>
                  <a:lnTo>
                    <a:pt x="307" y="4416"/>
                  </a:lnTo>
                  <a:lnTo>
                    <a:pt x="291" y="4400"/>
                  </a:lnTo>
                  <a:lnTo>
                    <a:pt x="300" y="4400"/>
                  </a:lnTo>
                  <a:lnTo>
                    <a:pt x="284" y="4416"/>
                  </a:lnTo>
                  <a:lnTo>
                    <a:pt x="284" y="4391"/>
                  </a:lnTo>
                  <a:cubicBezTo>
                    <a:pt x="284" y="4383"/>
                    <a:pt x="289" y="4377"/>
                    <a:pt x="297" y="4375"/>
                  </a:cubicBezTo>
                  <a:cubicBezTo>
                    <a:pt x="305" y="4374"/>
                    <a:pt x="312" y="4378"/>
                    <a:pt x="315" y="4386"/>
                  </a:cubicBezTo>
                  <a:lnTo>
                    <a:pt x="324" y="4411"/>
                  </a:lnTo>
                  <a:lnTo>
                    <a:pt x="309" y="4400"/>
                  </a:lnTo>
                  <a:lnTo>
                    <a:pt x="317" y="4400"/>
                  </a:lnTo>
                  <a:lnTo>
                    <a:pt x="301" y="4416"/>
                  </a:lnTo>
                  <a:lnTo>
                    <a:pt x="301" y="4397"/>
                  </a:lnTo>
                  <a:cubicBezTo>
                    <a:pt x="301" y="4390"/>
                    <a:pt x="307" y="4383"/>
                    <a:pt x="314" y="4382"/>
                  </a:cubicBezTo>
                  <a:cubicBezTo>
                    <a:pt x="321" y="4380"/>
                    <a:pt x="329" y="4384"/>
                    <a:pt x="332" y="4391"/>
                  </a:cubicBezTo>
                  <a:lnTo>
                    <a:pt x="341" y="4410"/>
                  </a:lnTo>
                  <a:lnTo>
                    <a:pt x="326" y="4400"/>
                  </a:lnTo>
                  <a:lnTo>
                    <a:pt x="335" y="4400"/>
                  </a:lnTo>
                  <a:lnTo>
                    <a:pt x="319" y="4416"/>
                  </a:lnTo>
                  <a:lnTo>
                    <a:pt x="319" y="4404"/>
                  </a:lnTo>
                  <a:cubicBezTo>
                    <a:pt x="319" y="4397"/>
                    <a:pt x="324" y="4391"/>
                    <a:pt x="330" y="4389"/>
                  </a:cubicBezTo>
                  <a:cubicBezTo>
                    <a:pt x="337" y="4386"/>
                    <a:pt x="344" y="4389"/>
                    <a:pt x="348" y="4395"/>
                  </a:cubicBezTo>
                  <a:lnTo>
                    <a:pt x="357" y="4407"/>
                  </a:lnTo>
                  <a:lnTo>
                    <a:pt x="328" y="4416"/>
                  </a:lnTo>
                  <a:lnTo>
                    <a:pt x="328" y="4404"/>
                  </a:lnTo>
                  <a:cubicBezTo>
                    <a:pt x="328" y="4397"/>
                    <a:pt x="333" y="4391"/>
                    <a:pt x="339" y="4389"/>
                  </a:cubicBezTo>
                  <a:cubicBezTo>
                    <a:pt x="346" y="4386"/>
                    <a:pt x="353" y="4389"/>
                    <a:pt x="357" y="4395"/>
                  </a:cubicBezTo>
                  <a:lnTo>
                    <a:pt x="366" y="4407"/>
                  </a:lnTo>
                  <a:lnTo>
                    <a:pt x="337" y="4416"/>
                  </a:lnTo>
                  <a:lnTo>
                    <a:pt x="337" y="4410"/>
                  </a:lnTo>
                  <a:cubicBezTo>
                    <a:pt x="337" y="4404"/>
                    <a:pt x="340" y="4399"/>
                    <a:pt x="346" y="4396"/>
                  </a:cubicBezTo>
                  <a:cubicBezTo>
                    <a:pt x="351" y="4393"/>
                    <a:pt x="357" y="4394"/>
                    <a:pt x="362" y="4397"/>
                  </a:cubicBezTo>
                  <a:lnTo>
                    <a:pt x="371" y="4403"/>
                  </a:lnTo>
                  <a:lnTo>
                    <a:pt x="346" y="4416"/>
                  </a:lnTo>
                  <a:lnTo>
                    <a:pt x="346" y="4404"/>
                  </a:lnTo>
                  <a:cubicBezTo>
                    <a:pt x="346" y="4395"/>
                    <a:pt x="353" y="4388"/>
                    <a:pt x="362" y="4388"/>
                  </a:cubicBezTo>
                  <a:lnTo>
                    <a:pt x="371" y="4388"/>
                  </a:lnTo>
                  <a:cubicBezTo>
                    <a:pt x="379" y="4388"/>
                    <a:pt x="387" y="4395"/>
                    <a:pt x="387" y="4404"/>
                  </a:cubicBezTo>
                  <a:lnTo>
                    <a:pt x="387" y="4416"/>
                  </a:lnTo>
                  <a:lnTo>
                    <a:pt x="371" y="4400"/>
                  </a:lnTo>
                  <a:lnTo>
                    <a:pt x="379" y="4400"/>
                  </a:lnTo>
                  <a:lnTo>
                    <a:pt x="363" y="4416"/>
                  </a:lnTo>
                  <a:lnTo>
                    <a:pt x="363" y="4359"/>
                  </a:lnTo>
                  <a:lnTo>
                    <a:pt x="372" y="2882"/>
                  </a:lnTo>
                  <a:cubicBezTo>
                    <a:pt x="372" y="2873"/>
                    <a:pt x="379" y="2866"/>
                    <a:pt x="388" y="2866"/>
                  </a:cubicBezTo>
                  <a:cubicBezTo>
                    <a:pt x="397" y="2866"/>
                    <a:pt x="404" y="2873"/>
                    <a:pt x="404" y="2882"/>
                  </a:cubicBezTo>
                  <a:lnTo>
                    <a:pt x="404" y="4416"/>
                  </a:lnTo>
                  <a:lnTo>
                    <a:pt x="372" y="4416"/>
                  </a:lnTo>
                  <a:lnTo>
                    <a:pt x="381" y="4080"/>
                  </a:lnTo>
                  <a:cubicBezTo>
                    <a:pt x="381" y="4071"/>
                    <a:pt x="389" y="4064"/>
                    <a:pt x="397" y="4064"/>
                  </a:cubicBezTo>
                  <a:cubicBezTo>
                    <a:pt x="406" y="4065"/>
                    <a:pt x="413" y="4072"/>
                    <a:pt x="413" y="4080"/>
                  </a:cubicBezTo>
                  <a:lnTo>
                    <a:pt x="413" y="4416"/>
                  </a:lnTo>
                  <a:lnTo>
                    <a:pt x="381" y="4415"/>
                  </a:lnTo>
                  <a:lnTo>
                    <a:pt x="390" y="4320"/>
                  </a:lnTo>
                  <a:cubicBezTo>
                    <a:pt x="391" y="4311"/>
                    <a:pt x="398" y="4305"/>
                    <a:pt x="407" y="4305"/>
                  </a:cubicBezTo>
                  <a:cubicBezTo>
                    <a:pt x="415" y="4306"/>
                    <a:pt x="422" y="4313"/>
                    <a:pt x="422" y="4321"/>
                  </a:cubicBezTo>
                  <a:lnTo>
                    <a:pt x="422" y="4416"/>
                  </a:lnTo>
                  <a:lnTo>
                    <a:pt x="406" y="4400"/>
                  </a:lnTo>
                  <a:lnTo>
                    <a:pt x="415" y="4400"/>
                  </a:lnTo>
                  <a:lnTo>
                    <a:pt x="424" y="4400"/>
                  </a:lnTo>
                  <a:lnTo>
                    <a:pt x="433" y="4400"/>
                  </a:lnTo>
                  <a:lnTo>
                    <a:pt x="441" y="4400"/>
                  </a:lnTo>
                  <a:lnTo>
                    <a:pt x="425" y="4416"/>
                  </a:lnTo>
                  <a:lnTo>
                    <a:pt x="425" y="4397"/>
                  </a:lnTo>
                  <a:cubicBezTo>
                    <a:pt x="425" y="4390"/>
                    <a:pt x="431" y="4383"/>
                    <a:pt x="438" y="4382"/>
                  </a:cubicBezTo>
                  <a:cubicBezTo>
                    <a:pt x="445" y="4380"/>
                    <a:pt x="453" y="4384"/>
                    <a:pt x="456" y="4391"/>
                  </a:cubicBezTo>
                  <a:lnTo>
                    <a:pt x="465" y="4410"/>
                  </a:lnTo>
                  <a:lnTo>
                    <a:pt x="434" y="4416"/>
                  </a:lnTo>
                  <a:lnTo>
                    <a:pt x="434" y="4404"/>
                  </a:lnTo>
                  <a:cubicBezTo>
                    <a:pt x="434" y="4401"/>
                    <a:pt x="435" y="4397"/>
                    <a:pt x="437" y="4395"/>
                  </a:cubicBezTo>
                  <a:lnTo>
                    <a:pt x="446" y="4382"/>
                  </a:lnTo>
                  <a:cubicBezTo>
                    <a:pt x="450" y="4376"/>
                    <a:pt x="457" y="4374"/>
                    <a:pt x="464" y="4376"/>
                  </a:cubicBezTo>
                  <a:cubicBezTo>
                    <a:pt x="471" y="4378"/>
                    <a:pt x="475" y="4384"/>
                    <a:pt x="475" y="4391"/>
                  </a:cubicBezTo>
                  <a:lnTo>
                    <a:pt x="475" y="4416"/>
                  </a:lnTo>
                  <a:lnTo>
                    <a:pt x="459" y="4400"/>
                  </a:lnTo>
                  <a:lnTo>
                    <a:pt x="468" y="4400"/>
                  </a:lnTo>
                  <a:lnTo>
                    <a:pt x="477" y="4400"/>
                  </a:lnTo>
                  <a:lnTo>
                    <a:pt x="486" y="4400"/>
                  </a:lnTo>
                  <a:lnTo>
                    <a:pt x="470" y="4416"/>
                  </a:lnTo>
                  <a:lnTo>
                    <a:pt x="470" y="4385"/>
                  </a:lnTo>
                  <a:cubicBezTo>
                    <a:pt x="470" y="4377"/>
                    <a:pt x="476" y="4370"/>
                    <a:pt x="483" y="4369"/>
                  </a:cubicBezTo>
                  <a:cubicBezTo>
                    <a:pt x="491" y="4368"/>
                    <a:pt x="499" y="4373"/>
                    <a:pt x="501" y="4380"/>
                  </a:cubicBezTo>
                  <a:lnTo>
                    <a:pt x="510" y="4412"/>
                  </a:lnTo>
                  <a:lnTo>
                    <a:pt x="478" y="4416"/>
                  </a:lnTo>
                  <a:lnTo>
                    <a:pt x="478" y="3554"/>
                  </a:lnTo>
                  <a:lnTo>
                    <a:pt x="487" y="3433"/>
                  </a:lnTo>
                  <a:cubicBezTo>
                    <a:pt x="488" y="3424"/>
                    <a:pt x="495" y="3417"/>
                    <a:pt x="504" y="3418"/>
                  </a:cubicBezTo>
                  <a:cubicBezTo>
                    <a:pt x="513" y="3418"/>
                    <a:pt x="519" y="3425"/>
                    <a:pt x="519" y="3434"/>
                  </a:cubicBezTo>
                  <a:lnTo>
                    <a:pt x="519" y="4416"/>
                  </a:lnTo>
                  <a:lnTo>
                    <a:pt x="487" y="4415"/>
                  </a:lnTo>
                  <a:lnTo>
                    <a:pt x="496" y="4314"/>
                  </a:lnTo>
                  <a:cubicBezTo>
                    <a:pt x="497" y="4305"/>
                    <a:pt x="504" y="4299"/>
                    <a:pt x="513" y="4299"/>
                  </a:cubicBezTo>
                  <a:cubicBezTo>
                    <a:pt x="521" y="4299"/>
                    <a:pt x="528" y="4306"/>
                    <a:pt x="528" y="4315"/>
                  </a:cubicBezTo>
                  <a:lnTo>
                    <a:pt x="528" y="4416"/>
                  </a:lnTo>
                  <a:lnTo>
                    <a:pt x="496" y="4415"/>
                  </a:lnTo>
                  <a:lnTo>
                    <a:pt x="505" y="4276"/>
                  </a:lnTo>
                  <a:cubicBezTo>
                    <a:pt x="506" y="4267"/>
                    <a:pt x="513" y="4261"/>
                    <a:pt x="522" y="4261"/>
                  </a:cubicBezTo>
                  <a:cubicBezTo>
                    <a:pt x="530" y="4261"/>
                    <a:pt x="537" y="4268"/>
                    <a:pt x="537" y="4277"/>
                  </a:cubicBezTo>
                  <a:lnTo>
                    <a:pt x="537" y="4416"/>
                  </a:lnTo>
                  <a:lnTo>
                    <a:pt x="505" y="4414"/>
                  </a:lnTo>
                  <a:lnTo>
                    <a:pt x="514" y="4363"/>
                  </a:lnTo>
                  <a:cubicBezTo>
                    <a:pt x="516" y="4355"/>
                    <a:pt x="523" y="4349"/>
                    <a:pt x="531" y="4350"/>
                  </a:cubicBezTo>
                  <a:cubicBezTo>
                    <a:pt x="540" y="4351"/>
                    <a:pt x="546" y="4357"/>
                    <a:pt x="546" y="4366"/>
                  </a:cubicBezTo>
                  <a:lnTo>
                    <a:pt x="546" y="4416"/>
                  </a:lnTo>
                  <a:lnTo>
                    <a:pt x="517" y="4407"/>
                  </a:lnTo>
                  <a:lnTo>
                    <a:pt x="526" y="4395"/>
                  </a:lnTo>
                  <a:cubicBezTo>
                    <a:pt x="530" y="4389"/>
                    <a:pt x="537" y="4386"/>
                    <a:pt x="544" y="4389"/>
                  </a:cubicBezTo>
                  <a:cubicBezTo>
                    <a:pt x="550" y="4391"/>
                    <a:pt x="555" y="4397"/>
                    <a:pt x="555" y="4404"/>
                  </a:cubicBezTo>
                  <a:lnTo>
                    <a:pt x="555" y="4416"/>
                  </a:lnTo>
                  <a:lnTo>
                    <a:pt x="539" y="4400"/>
                  </a:lnTo>
                  <a:lnTo>
                    <a:pt x="548" y="4400"/>
                  </a:lnTo>
                  <a:lnTo>
                    <a:pt x="532" y="4416"/>
                  </a:lnTo>
                  <a:lnTo>
                    <a:pt x="532" y="4359"/>
                  </a:lnTo>
                  <a:cubicBezTo>
                    <a:pt x="532" y="4351"/>
                    <a:pt x="538" y="4344"/>
                    <a:pt x="546" y="4343"/>
                  </a:cubicBezTo>
                  <a:cubicBezTo>
                    <a:pt x="554" y="4343"/>
                    <a:pt x="562" y="4348"/>
                    <a:pt x="563" y="4356"/>
                  </a:cubicBezTo>
                  <a:lnTo>
                    <a:pt x="572" y="4401"/>
                  </a:lnTo>
                  <a:cubicBezTo>
                    <a:pt x="572" y="4402"/>
                    <a:pt x="572" y="4403"/>
                    <a:pt x="572" y="4404"/>
                  </a:cubicBezTo>
                  <a:lnTo>
                    <a:pt x="572" y="4416"/>
                  </a:lnTo>
                  <a:lnTo>
                    <a:pt x="556" y="4400"/>
                  </a:lnTo>
                  <a:lnTo>
                    <a:pt x="565" y="4400"/>
                  </a:lnTo>
                  <a:lnTo>
                    <a:pt x="549" y="4416"/>
                  </a:lnTo>
                  <a:lnTo>
                    <a:pt x="549" y="4397"/>
                  </a:lnTo>
                  <a:cubicBezTo>
                    <a:pt x="549" y="4390"/>
                    <a:pt x="555" y="4383"/>
                    <a:pt x="562" y="4382"/>
                  </a:cubicBezTo>
                  <a:cubicBezTo>
                    <a:pt x="569" y="4380"/>
                    <a:pt x="577" y="4384"/>
                    <a:pt x="580" y="4391"/>
                  </a:cubicBezTo>
                  <a:lnTo>
                    <a:pt x="589" y="4410"/>
                  </a:lnTo>
                  <a:lnTo>
                    <a:pt x="558" y="4416"/>
                  </a:lnTo>
                  <a:lnTo>
                    <a:pt x="558" y="4372"/>
                  </a:lnTo>
                  <a:cubicBezTo>
                    <a:pt x="558" y="4367"/>
                    <a:pt x="561" y="4362"/>
                    <a:pt x="565" y="4359"/>
                  </a:cubicBezTo>
                  <a:lnTo>
                    <a:pt x="574" y="4353"/>
                  </a:lnTo>
                  <a:cubicBezTo>
                    <a:pt x="579" y="4349"/>
                    <a:pt x="585" y="4349"/>
                    <a:pt x="590" y="4352"/>
                  </a:cubicBezTo>
                  <a:cubicBezTo>
                    <a:pt x="596" y="4354"/>
                    <a:pt x="599" y="4360"/>
                    <a:pt x="599" y="4366"/>
                  </a:cubicBezTo>
                  <a:lnTo>
                    <a:pt x="599" y="4416"/>
                  </a:lnTo>
                  <a:lnTo>
                    <a:pt x="574" y="4403"/>
                  </a:lnTo>
                  <a:lnTo>
                    <a:pt x="583" y="4397"/>
                  </a:lnTo>
                  <a:cubicBezTo>
                    <a:pt x="587" y="4394"/>
                    <a:pt x="594" y="4393"/>
                    <a:pt x="599" y="4396"/>
                  </a:cubicBezTo>
                  <a:cubicBezTo>
                    <a:pt x="605" y="4399"/>
                    <a:pt x="608" y="4404"/>
                    <a:pt x="608" y="4410"/>
                  </a:cubicBezTo>
                  <a:lnTo>
                    <a:pt x="608" y="4416"/>
                  </a:lnTo>
                  <a:lnTo>
                    <a:pt x="592" y="4400"/>
                  </a:lnTo>
                  <a:lnTo>
                    <a:pt x="601" y="4400"/>
                  </a:lnTo>
                  <a:lnTo>
                    <a:pt x="585" y="4416"/>
                  </a:lnTo>
                  <a:lnTo>
                    <a:pt x="585" y="4404"/>
                  </a:lnTo>
                  <a:cubicBezTo>
                    <a:pt x="585" y="4397"/>
                    <a:pt x="589" y="4391"/>
                    <a:pt x="596" y="4389"/>
                  </a:cubicBezTo>
                  <a:cubicBezTo>
                    <a:pt x="603" y="4386"/>
                    <a:pt x="610" y="4389"/>
                    <a:pt x="614" y="4395"/>
                  </a:cubicBezTo>
                  <a:lnTo>
                    <a:pt x="623" y="4407"/>
                  </a:lnTo>
                  <a:lnTo>
                    <a:pt x="594" y="4416"/>
                  </a:lnTo>
                  <a:lnTo>
                    <a:pt x="594" y="4302"/>
                  </a:lnTo>
                  <a:cubicBezTo>
                    <a:pt x="594" y="4294"/>
                    <a:pt x="600" y="4287"/>
                    <a:pt x="609" y="4286"/>
                  </a:cubicBezTo>
                  <a:cubicBezTo>
                    <a:pt x="617" y="4286"/>
                    <a:pt x="625" y="4292"/>
                    <a:pt x="626" y="4301"/>
                  </a:cubicBezTo>
                  <a:lnTo>
                    <a:pt x="634" y="4402"/>
                  </a:lnTo>
                  <a:lnTo>
                    <a:pt x="634" y="4416"/>
                  </a:lnTo>
                  <a:lnTo>
                    <a:pt x="618" y="4400"/>
                  </a:lnTo>
                  <a:lnTo>
                    <a:pt x="627" y="4400"/>
                  </a:lnTo>
                  <a:lnTo>
                    <a:pt x="611" y="4416"/>
                  </a:lnTo>
                  <a:lnTo>
                    <a:pt x="611" y="4391"/>
                  </a:lnTo>
                  <a:cubicBezTo>
                    <a:pt x="611" y="4383"/>
                    <a:pt x="617" y="4377"/>
                    <a:pt x="625" y="4375"/>
                  </a:cubicBezTo>
                  <a:cubicBezTo>
                    <a:pt x="632" y="4374"/>
                    <a:pt x="640" y="4378"/>
                    <a:pt x="642" y="4386"/>
                  </a:cubicBezTo>
                  <a:lnTo>
                    <a:pt x="651" y="4411"/>
                  </a:lnTo>
                  <a:lnTo>
                    <a:pt x="620" y="4416"/>
                  </a:lnTo>
                  <a:lnTo>
                    <a:pt x="620" y="4366"/>
                  </a:lnTo>
                  <a:cubicBezTo>
                    <a:pt x="620" y="4357"/>
                    <a:pt x="626" y="4351"/>
                    <a:pt x="635" y="4350"/>
                  </a:cubicBezTo>
                  <a:cubicBezTo>
                    <a:pt x="643" y="4349"/>
                    <a:pt x="650" y="4355"/>
                    <a:pt x="652" y="4363"/>
                  </a:cubicBezTo>
                  <a:lnTo>
                    <a:pt x="661" y="4414"/>
                  </a:lnTo>
                  <a:lnTo>
                    <a:pt x="629" y="4416"/>
                  </a:lnTo>
                  <a:lnTo>
                    <a:pt x="629" y="4385"/>
                  </a:lnTo>
                  <a:cubicBezTo>
                    <a:pt x="629" y="4377"/>
                    <a:pt x="635" y="4370"/>
                    <a:pt x="643" y="4369"/>
                  </a:cubicBezTo>
                  <a:cubicBezTo>
                    <a:pt x="651" y="4368"/>
                    <a:pt x="658" y="4373"/>
                    <a:pt x="660" y="4380"/>
                  </a:cubicBezTo>
                  <a:lnTo>
                    <a:pt x="669" y="4412"/>
                  </a:lnTo>
                  <a:lnTo>
                    <a:pt x="654" y="4400"/>
                  </a:lnTo>
                  <a:lnTo>
                    <a:pt x="663" y="4400"/>
                  </a:lnTo>
                  <a:lnTo>
                    <a:pt x="672" y="4400"/>
                  </a:lnTo>
                  <a:lnTo>
                    <a:pt x="656" y="4416"/>
                  </a:lnTo>
                  <a:lnTo>
                    <a:pt x="656" y="4410"/>
                  </a:lnTo>
                  <a:cubicBezTo>
                    <a:pt x="656" y="4404"/>
                    <a:pt x="659" y="4399"/>
                    <a:pt x="664" y="4396"/>
                  </a:cubicBezTo>
                  <a:cubicBezTo>
                    <a:pt x="670" y="4393"/>
                    <a:pt x="676" y="4394"/>
                    <a:pt x="681" y="4397"/>
                  </a:cubicBezTo>
                  <a:lnTo>
                    <a:pt x="690" y="4403"/>
                  </a:lnTo>
                  <a:lnTo>
                    <a:pt x="664" y="4416"/>
                  </a:lnTo>
                  <a:lnTo>
                    <a:pt x="664" y="4385"/>
                  </a:lnTo>
                  <a:cubicBezTo>
                    <a:pt x="664" y="4377"/>
                    <a:pt x="670" y="4370"/>
                    <a:pt x="678" y="4369"/>
                  </a:cubicBezTo>
                  <a:cubicBezTo>
                    <a:pt x="686" y="4368"/>
                    <a:pt x="694" y="4373"/>
                    <a:pt x="696" y="4380"/>
                  </a:cubicBezTo>
                  <a:lnTo>
                    <a:pt x="705" y="4412"/>
                  </a:lnTo>
                  <a:lnTo>
                    <a:pt x="689" y="4400"/>
                  </a:lnTo>
                  <a:lnTo>
                    <a:pt x="698" y="4400"/>
                  </a:lnTo>
                  <a:lnTo>
                    <a:pt x="682" y="4416"/>
                  </a:lnTo>
                  <a:lnTo>
                    <a:pt x="682" y="4391"/>
                  </a:lnTo>
                  <a:cubicBezTo>
                    <a:pt x="682" y="4390"/>
                    <a:pt x="682" y="4389"/>
                    <a:pt x="682" y="4388"/>
                  </a:cubicBezTo>
                  <a:lnTo>
                    <a:pt x="691" y="4344"/>
                  </a:lnTo>
                  <a:cubicBezTo>
                    <a:pt x="693" y="4336"/>
                    <a:pt x="700" y="4330"/>
                    <a:pt x="709" y="4331"/>
                  </a:cubicBezTo>
                  <a:cubicBezTo>
                    <a:pt x="717" y="4332"/>
                    <a:pt x="723" y="4338"/>
                    <a:pt x="723" y="4347"/>
                  </a:cubicBezTo>
                  <a:lnTo>
                    <a:pt x="723" y="4416"/>
                  </a:lnTo>
                  <a:lnTo>
                    <a:pt x="691" y="4413"/>
                  </a:lnTo>
                  <a:lnTo>
                    <a:pt x="700" y="4369"/>
                  </a:lnTo>
                  <a:cubicBezTo>
                    <a:pt x="702" y="4361"/>
                    <a:pt x="709" y="4355"/>
                    <a:pt x="717" y="4356"/>
                  </a:cubicBezTo>
                  <a:cubicBezTo>
                    <a:pt x="726" y="4357"/>
                    <a:pt x="732" y="4364"/>
                    <a:pt x="732" y="4372"/>
                  </a:cubicBezTo>
                  <a:lnTo>
                    <a:pt x="732" y="4416"/>
                  </a:lnTo>
                  <a:lnTo>
                    <a:pt x="701" y="4410"/>
                  </a:lnTo>
                  <a:lnTo>
                    <a:pt x="710" y="4391"/>
                  </a:lnTo>
                  <a:cubicBezTo>
                    <a:pt x="713" y="4384"/>
                    <a:pt x="721" y="4380"/>
                    <a:pt x="728" y="4382"/>
                  </a:cubicBezTo>
                  <a:cubicBezTo>
                    <a:pt x="735" y="4383"/>
                    <a:pt x="741" y="4390"/>
                    <a:pt x="741" y="4397"/>
                  </a:cubicBezTo>
                  <a:lnTo>
                    <a:pt x="741" y="4416"/>
                  </a:lnTo>
                  <a:lnTo>
                    <a:pt x="725" y="4400"/>
                  </a:lnTo>
                  <a:lnTo>
                    <a:pt x="734" y="4400"/>
                  </a:lnTo>
                  <a:lnTo>
                    <a:pt x="742" y="4400"/>
                  </a:lnTo>
                  <a:lnTo>
                    <a:pt x="726" y="4416"/>
                  </a:lnTo>
                  <a:lnTo>
                    <a:pt x="726" y="4378"/>
                  </a:lnTo>
                  <a:lnTo>
                    <a:pt x="735" y="3592"/>
                  </a:lnTo>
                  <a:cubicBezTo>
                    <a:pt x="735" y="3583"/>
                    <a:pt x="743" y="3576"/>
                    <a:pt x="751" y="3576"/>
                  </a:cubicBezTo>
                  <a:cubicBezTo>
                    <a:pt x="760" y="3576"/>
                    <a:pt x="767" y="3583"/>
                    <a:pt x="767" y="3592"/>
                  </a:cubicBezTo>
                  <a:lnTo>
                    <a:pt x="767" y="4416"/>
                  </a:lnTo>
                  <a:lnTo>
                    <a:pt x="751" y="4400"/>
                  </a:lnTo>
                  <a:lnTo>
                    <a:pt x="760" y="4400"/>
                  </a:lnTo>
                  <a:lnTo>
                    <a:pt x="744" y="4416"/>
                  </a:lnTo>
                  <a:lnTo>
                    <a:pt x="744" y="4188"/>
                  </a:lnTo>
                  <a:cubicBezTo>
                    <a:pt x="744" y="4180"/>
                    <a:pt x="751" y="4172"/>
                    <a:pt x="760" y="4172"/>
                  </a:cubicBezTo>
                  <a:cubicBezTo>
                    <a:pt x="768" y="4172"/>
                    <a:pt x="776" y="4179"/>
                    <a:pt x="776" y="4188"/>
                  </a:cubicBezTo>
                  <a:lnTo>
                    <a:pt x="785" y="4397"/>
                  </a:lnTo>
                  <a:lnTo>
                    <a:pt x="785" y="4416"/>
                  </a:lnTo>
                  <a:lnTo>
                    <a:pt x="769" y="4400"/>
                  </a:lnTo>
                  <a:lnTo>
                    <a:pt x="778" y="4400"/>
                  </a:lnTo>
                  <a:lnTo>
                    <a:pt x="787" y="4400"/>
                  </a:lnTo>
                  <a:lnTo>
                    <a:pt x="795" y="4400"/>
                  </a:lnTo>
                  <a:lnTo>
                    <a:pt x="804" y="4400"/>
                  </a:lnTo>
                  <a:lnTo>
                    <a:pt x="813" y="4400"/>
                  </a:lnTo>
                  <a:lnTo>
                    <a:pt x="797" y="4416"/>
                  </a:lnTo>
                  <a:lnTo>
                    <a:pt x="797" y="4359"/>
                  </a:lnTo>
                  <a:cubicBezTo>
                    <a:pt x="797" y="4351"/>
                    <a:pt x="804" y="4344"/>
                    <a:pt x="812" y="4343"/>
                  </a:cubicBezTo>
                  <a:cubicBezTo>
                    <a:pt x="820" y="4343"/>
                    <a:pt x="828" y="4348"/>
                    <a:pt x="829" y="4357"/>
                  </a:cubicBezTo>
                  <a:lnTo>
                    <a:pt x="838" y="4407"/>
                  </a:lnTo>
                  <a:cubicBezTo>
                    <a:pt x="838" y="4408"/>
                    <a:pt x="838" y="4409"/>
                    <a:pt x="838" y="4410"/>
                  </a:cubicBezTo>
                  <a:lnTo>
                    <a:pt x="838" y="4416"/>
                  </a:lnTo>
                  <a:lnTo>
                    <a:pt x="808" y="4410"/>
                  </a:lnTo>
                  <a:lnTo>
                    <a:pt x="816" y="4391"/>
                  </a:lnTo>
                  <a:cubicBezTo>
                    <a:pt x="820" y="4384"/>
                    <a:pt x="827" y="4380"/>
                    <a:pt x="834" y="4382"/>
                  </a:cubicBezTo>
                  <a:cubicBezTo>
                    <a:pt x="842" y="4383"/>
                    <a:pt x="847" y="4390"/>
                    <a:pt x="847" y="4397"/>
                  </a:cubicBezTo>
                  <a:lnTo>
                    <a:pt x="847" y="4416"/>
                  </a:lnTo>
                  <a:lnTo>
                    <a:pt x="831" y="4400"/>
                  </a:lnTo>
                  <a:lnTo>
                    <a:pt x="840" y="4400"/>
                  </a:lnTo>
                  <a:lnTo>
                    <a:pt x="824" y="4416"/>
                  </a:lnTo>
                  <a:lnTo>
                    <a:pt x="824" y="3903"/>
                  </a:lnTo>
                  <a:lnTo>
                    <a:pt x="833" y="638"/>
                  </a:lnTo>
                  <a:cubicBezTo>
                    <a:pt x="833" y="629"/>
                    <a:pt x="840" y="622"/>
                    <a:pt x="849" y="622"/>
                  </a:cubicBezTo>
                  <a:cubicBezTo>
                    <a:pt x="857" y="622"/>
                    <a:pt x="865" y="629"/>
                    <a:pt x="865" y="638"/>
                  </a:cubicBezTo>
                  <a:lnTo>
                    <a:pt x="865" y="4416"/>
                  </a:lnTo>
                  <a:lnTo>
                    <a:pt x="833" y="4416"/>
                  </a:lnTo>
                  <a:lnTo>
                    <a:pt x="841" y="3459"/>
                  </a:lnTo>
                  <a:cubicBezTo>
                    <a:pt x="842" y="3450"/>
                    <a:pt x="849" y="3443"/>
                    <a:pt x="858" y="3443"/>
                  </a:cubicBezTo>
                  <a:cubicBezTo>
                    <a:pt x="866" y="3443"/>
                    <a:pt x="873" y="3450"/>
                    <a:pt x="873" y="3459"/>
                  </a:cubicBezTo>
                  <a:lnTo>
                    <a:pt x="873" y="4416"/>
                  </a:lnTo>
                  <a:lnTo>
                    <a:pt x="843" y="4410"/>
                  </a:lnTo>
                  <a:lnTo>
                    <a:pt x="852" y="4391"/>
                  </a:lnTo>
                  <a:cubicBezTo>
                    <a:pt x="855" y="4384"/>
                    <a:pt x="862" y="4380"/>
                    <a:pt x="870" y="4382"/>
                  </a:cubicBezTo>
                  <a:cubicBezTo>
                    <a:pt x="877" y="4383"/>
                    <a:pt x="882" y="4390"/>
                    <a:pt x="882" y="4397"/>
                  </a:cubicBezTo>
                  <a:lnTo>
                    <a:pt x="882" y="4416"/>
                  </a:lnTo>
                  <a:lnTo>
                    <a:pt x="852" y="4410"/>
                  </a:lnTo>
                  <a:lnTo>
                    <a:pt x="861" y="4391"/>
                  </a:lnTo>
                  <a:cubicBezTo>
                    <a:pt x="864" y="4384"/>
                    <a:pt x="871" y="4380"/>
                    <a:pt x="879" y="4382"/>
                  </a:cubicBezTo>
                  <a:cubicBezTo>
                    <a:pt x="886" y="4383"/>
                    <a:pt x="891" y="4390"/>
                    <a:pt x="891" y="4397"/>
                  </a:cubicBezTo>
                  <a:lnTo>
                    <a:pt x="891" y="4416"/>
                  </a:lnTo>
                  <a:lnTo>
                    <a:pt x="875" y="4400"/>
                  </a:lnTo>
                  <a:lnTo>
                    <a:pt x="884" y="4400"/>
                  </a:lnTo>
                  <a:lnTo>
                    <a:pt x="893" y="4400"/>
                  </a:lnTo>
                  <a:lnTo>
                    <a:pt x="877" y="4416"/>
                  </a:lnTo>
                  <a:lnTo>
                    <a:pt x="877" y="4397"/>
                  </a:lnTo>
                  <a:cubicBezTo>
                    <a:pt x="877" y="4390"/>
                    <a:pt x="882" y="4383"/>
                    <a:pt x="889" y="4382"/>
                  </a:cubicBezTo>
                  <a:cubicBezTo>
                    <a:pt x="897" y="4380"/>
                    <a:pt x="904" y="4384"/>
                    <a:pt x="907" y="4391"/>
                  </a:cubicBezTo>
                  <a:lnTo>
                    <a:pt x="916" y="4410"/>
                  </a:lnTo>
                  <a:lnTo>
                    <a:pt x="902" y="4400"/>
                  </a:lnTo>
                  <a:lnTo>
                    <a:pt x="911" y="4400"/>
                  </a:lnTo>
                  <a:lnTo>
                    <a:pt x="896" y="4410"/>
                  </a:lnTo>
                  <a:lnTo>
                    <a:pt x="905" y="4391"/>
                  </a:lnTo>
                  <a:cubicBezTo>
                    <a:pt x="908" y="4384"/>
                    <a:pt x="916" y="4380"/>
                    <a:pt x="923" y="4382"/>
                  </a:cubicBezTo>
                  <a:cubicBezTo>
                    <a:pt x="930" y="4383"/>
                    <a:pt x="935" y="4390"/>
                    <a:pt x="935" y="4397"/>
                  </a:cubicBezTo>
                  <a:lnTo>
                    <a:pt x="935" y="4416"/>
                  </a:lnTo>
                  <a:lnTo>
                    <a:pt x="903" y="4415"/>
                  </a:lnTo>
                  <a:lnTo>
                    <a:pt x="912" y="4301"/>
                  </a:lnTo>
                  <a:cubicBezTo>
                    <a:pt x="913" y="4293"/>
                    <a:pt x="920" y="4286"/>
                    <a:pt x="929" y="4286"/>
                  </a:cubicBezTo>
                  <a:cubicBezTo>
                    <a:pt x="937" y="4287"/>
                    <a:pt x="944" y="4294"/>
                    <a:pt x="944" y="4302"/>
                  </a:cubicBezTo>
                  <a:lnTo>
                    <a:pt x="944" y="4416"/>
                  </a:lnTo>
                  <a:lnTo>
                    <a:pt x="913" y="4413"/>
                  </a:lnTo>
                  <a:lnTo>
                    <a:pt x="922" y="4375"/>
                  </a:lnTo>
                  <a:cubicBezTo>
                    <a:pt x="923" y="4367"/>
                    <a:pt x="931" y="4362"/>
                    <a:pt x="939" y="4363"/>
                  </a:cubicBezTo>
                  <a:cubicBezTo>
                    <a:pt x="947" y="4363"/>
                    <a:pt x="953" y="4370"/>
                    <a:pt x="953" y="4378"/>
                  </a:cubicBezTo>
                  <a:lnTo>
                    <a:pt x="953" y="4416"/>
                  </a:lnTo>
                  <a:lnTo>
                    <a:pt x="937" y="4400"/>
                  </a:lnTo>
                  <a:lnTo>
                    <a:pt x="946" y="4400"/>
                  </a:lnTo>
                  <a:lnTo>
                    <a:pt x="930" y="4416"/>
                  </a:lnTo>
                  <a:lnTo>
                    <a:pt x="930" y="4340"/>
                  </a:lnTo>
                  <a:cubicBezTo>
                    <a:pt x="930" y="4332"/>
                    <a:pt x="936" y="4325"/>
                    <a:pt x="945" y="4324"/>
                  </a:cubicBezTo>
                  <a:cubicBezTo>
                    <a:pt x="953" y="4324"/>
                    <a:pt x="960" y="4329"/>
                    <a:pt x="962" y="4338"/>
                  </a:cubicBezTo>
                  <a:lnTo>
                    <a:pt x="971" y="4388"/>
                  </a:lnTo>
                  <a:cubicBezTo>
                    <a:pt x="971" y="4389"/>
                    <a:pt x="971" y="4390"/>
                    <a:pt x="971" y="4391"/>
                  </a:cubicBezTo>
                  <a:lnTo>
                    <a:pt x="971" y="4416"/>
                  </a:lnTo>
                  <a:lnTo>
                    <a:pt x="946" y="4403"/>
                  </a:lnTo>
                  <a:lnTo>
                    <a:pt x="954" y="4397"/>
                  </a:lnTo>
                  <a:cubicBezTo>
                    <a:pt x="959" y="4394"/>
                    <a:pt x="966" y="4393"/>
                    <a:pt x="971" y="4396"/>
                  </a:cubicBezTo>
                  <a:cubicBezTo>
                    <a:pt x="976" y="4399"/>
                    <a:pt x="980" y="4404"/>
                    <a:pt x="980" y="4410"/>
                  </a:cubicBezTo>
                  <a:lnTo>
                    <a:pt x="980" y="4416"/>
                  </a:lnTo>
                  <a:lnTo>
                    <a:pt x="954" y="4403"/>
                  </a:lnTo>
                  <a:lnTo>
                    <a:pt x="963" y="4397"/>
                  </a:lnTo>
                  <a:cubicBezTo>
                    <a:pt x="968" y="4394"/>
                    <a:pt x="975" y="4393"/>
                    <a:pt x="980" y="4396"/>
                  </a:cubicBezTo>
                  <a:cubicBezTo>
                    <a:pt x="985" y="4399"/>
                    <a:pt x="989" y="4404"/>
                    <a:pt x="989" y="4410"/>
                  </a:cubicBezTo>
                  <a:lnTo>
                    <a:pt x="989" y="4416"/>
                  </a:lnTo>
                  <a:lnTo>
                    <a:pt x="973" y="4400"/>
                  </a:lnTo>
                  <a:lnTo>
                    <a:pt x="981" y="4400"/>
                  </a:lnTo>
                  <a:lnTo>
                    <a:pt x="965" y="4416"/>
                  </a:lnTo>
                  <a:lnTo>
                    <a:pt x="965" y="4391"/>
                  </a:lnTo>
                  <a:cubicBezTo>
                    <a:pt x="965" y="4389"/>
                    <a:pt x="966" y="4386"/>
                    <a:pt x="967" y="4384"/>
                  </a:cubicBezTo>
                  <a:lnTo>
                    <a:pt x="976" y="4365"/>
                  </a:lnTo>
                  <a:cubicBezTo>
                    <a:pt x="979" y="4359"/>
                    <a:pt x="986" y="4355"/>
                    <a:pt x="994" y="4356"/>
                  </a:cubicBezTo>
                  <a:cubicBezTo>
                    <a:pt x="1001" y="4358"/>
                    <a:pt x="1006" y="4365"/>
                    <a:pt x="1006" y="4372"/>
                  </a:cubicBezTo>
                  <a:lnTo>
                    <a:pt x="1006" y="4416"/>
                  </a:lnTo>
                  <a:lnTo>
                    <a:pt x="974" y="4416"/>
                  </a:lnTo>
                  <a:lnTo>
                    <a:pt x="983" y="3909"/>
                  </a:lnTo>
                  <a:cubicBezTo>
                    <a:pt x="983" y="3900"/>
                    <a:pt x="990" y="3893"/>
                    <a:pt x="999" y="3893"/>
                  </a:cubicBezTo>
                  <a:cubicBezTo>
                    <a:pt x="1008" y="3893"/>
                    <a:pt x="1015" y="3900"/>
                    <a:pt x="1015" y="3909"/>
                  </a:cubicBezTo>
                  <a:lnTo>
                    <a:pt x="1015" y="4416"/>
                  </a:lnTo>
                  <a:lnTo>
                    <a:pt x="983" y="4416"/>
                  </a:lnTo>
                  <a:lnTo>
                    <a:pt x="992" y="4162"/>
                  </a:lnTo>
                  <a:cubicBezTo>
                    <a:pt x="992" y="4154"/>
                    <a:pt x="999" y="4147"/>
                    <a:pt x="1008" y="4147"/>
                  </a:cubicBezTo>
                  <a:cubicBezTo>
                    <a:pt x="1017" y="4147"/>
                    <a:pt x="1024" y="4154"/>
                    <a:pt x="1024" y="4163"/>
                  </a:cubicBezTo>
                  <a:lnTo>
                    <a:pt x="1024" y="4416"/>
                  </a:lnTo>
                  <a:lnTo>
                    <a:pt x="999" y="4403"/>
                  </a:lnTo>
                  <a:lnTo>
                    <a:pt x="1007" y="4397"/>
                  </a:lnTo>
                  <a:cubicBezTo>
                    <a:pt x="1012" y="4394"/>
                    <a:pt x="1019" y="4393"/>
                    <a:pt x="1024" y="4396"/>
                  </a:cubicBezTo>
                  <a:cubicBezTo>
                    <a:pt x="1029" y="4399"/>
                    <a:pt x="1033" y="4404"/>
                    <a:pt x="1033" y="4410"/>
                  </a:cubicBezTo>
                  <a:lnTo>
                    <a:pt x="1033" y="4416"/>
                  </a:lnTo>
                  <a:lnTo>
                    <a:pt x="1017" y="4400"/>
                  </a:lnTo>
                  <a:lnTo>
                    <a:pt x="1026" y="4400"/>
                  </a:lnTo>
                  <a:lnTo>
                    <a:pt x="1034" y="4400"/>
                  </a:lnTo>
                  <a:lnTo>
                    <a:pt x="1043" y="4400"/>
                  </a:lnTo>
                  <a:lnTo>
                    <a:pt x="1027" y="4416"/>
                  </a:lnTo>
                  <a:lnTo>
                    <a:pt x="1027" y="4404"/>
                  </a:lnTo>
                  <a:cubicBezTo>
                    <a:pt x="1027" y="4397"/>
                    <a:pt x="1032" y="4391"/>
                    <a:pt x="1039" y="4389"/>
                  </a:cubicBezTo>
                  <a:cubicBezTo>
                    <a:pt x="1045" y="4386"/>
                    <a:pt x="1052" y="4389"/>
                    <a:pt x="1056" y="4395"/>
                  </a:cubicBezTo>
                  <a:lnTo>
                    <a:pt x="1065" y="4407"/>
                  </a:lnTo>
                  <a:lnTo>
                    <a:pt x="1036" y="4416"/>
                  </a:lnTo>
                  <a:lnTo>
                    <a:pt x="1036" y="4366"/>
                  </a:lnTo>
                  <a:cubicBezTo>
                    <a:pt x="1036" y="4362"/>
                    <a:pt x="1037" y="4359"/>
                    <a:pt x="1039" y="4357"/>
                  </a:cubicBezTo>
                  <a:lnTo>
                    <a:pt x="1048" y="4344"/>
                  </a:lnTo>
                  <a:cubicBezTo>
                    <a:pt x="1052" y="4338"/>
                    <a:pt x="1059" y="4336"/>
                    <a:pt x="1066" y="4338"/>
                  </a:cubicBezTo>
                  <a:cubicBezTo>
                    <a:pt x="1073" y="4340"/>
                    <a:pt x="1077" y="4346"/>
                    <a:pt x="1077" y="4353"/>
                  </a:cubicBezTo>
                  <a:lnTo>
                    <a:pt x="1077" y="4416"/>
                  </a:lnTo>
                  <a:lnTo>
                    <a:pt x="1045" y="4413"/>
                  </a:lnTo>
                  <a:lnTo>
                    <a:pt x="1054" y="4375"/>
                  </a:lnTo>
                  <a:cubicBezTo>
                    <a:pt x="1056" y="4367"/>
                    <a:pt x="1064" y="4362"/>
                    <a:pt x="1072" y="4363"/>
                  </a:cubicBezTo>
                  <a:cubicBezTo>
                    <a:pt x="1080" y="4363"/>
                    <a:pt x="1086" y="4370"/>
                    <a:pt x="1086" y="4378"/>
                  </a:cubicBezTo>
                  <a:lnTo>
                    <a:pt x="1086" y="4416"/>
                  </a:lnTo>
                  <a:lnTo>
                    <a:pt x="1070" y="4400"/>
                  </a:lnTo>
                  <a:lnTo>
                    <a:pt x="1079" y="4400"/>
                  </a:lnTo>
                  <a:lnTo>
                    <a:pt x="1088" y="4400"/>
                  </a:lnTo>
                  <a:lnTo>
                    <a:pt x="1074" y="4407"/>
                  </a:lnTo>
                  <a:lnTo>
                    <a:pt x="1083" y="4395"/>
                  </a:lnTo>
                  <a:cubicBezTo>
                    <a:pt x="1087" y="4389"/>
                    <a:pt x="1095" y="4386"/>
                    <a:pt x="1101" y="4389"/>
                  </a:cubicBezTo>
                  <a:cubicBezTo>
                    <a:pt x="1108" y="4391"/>
                    <a:pt x="1112" y="4397"/>
                    <a:pt x="1112" y="4404"/>
                  </a:cubicBezTo>
                  <a:lnTo>
                    <a:pt x="1112" y="4416"/>
                  </a:lnTo>
                  <a:lnTo>
                    <a:pt x="1096" y="4400"/>
                  </a:lnTo>
                  <a:lnTo>
                    <a:pt x="1105" y="4400"/>
                  </a:lnTo>
                  <a:lnTo>
                    <a:pt x="1089" y="4416"/>
                  </a:lnTo>
                  <a:lnTo>
                    <a:pt x="1089" y="4410"/>
                  </a:lnTo>
                  <a:cubicBezTo>
                    <a:pt x="1089" y="4401"/>
                    <a:pt x="1096" y="4394"/>
                    <a:pt x="1105" y="4394"/>
                  </a:cubicBezTo>
                  <a:lnTo>
                    <a:pt x="1114" y="4394"/>
                  </a:lnTo>
                  <a:cubicBezTo>
                    <a:pt x="1123" y="4394"/>
                    <a:pt x="1130" y="4401"/>
                    <a:pt x="1130" y="4410"/>
                  </a:cubicBezTo>
                  <a:lnTo>
                    <a:pt x="1130" y="4416"/>
                  </a:lnTo>
                  <a:lnTo>
                    <a:pt x="1101" y="4407"/>
                  </a:lnTo>
                  <a:lnTo>
                    <a:pt x="1110" y="4395"/>
                  </a:lnTo>
                  <a:cubicBezTo>
                    <a:pt x="1114" y="4389"/>
                    <a:pt x="1121" y="4386"/>
                    <a:pt x="1128" y="4389"/>
                  </a:cubicBezTo>
                  <a:cubicBezTo>
                    <a:pt x="1134" y="4391"/>
                    <a:pt x="1139" y="4397"/>
                    <a:pt x="1139" y="4404"/>
                  </a:cubicBezTo>
                  <a:lnTo>
                    <a:pt x="1139" y="4416"/>
                  </a:lnTo>
                  <a:lnTo>
                    <a:pt x="1123" y="4400"/>
                  </a:lnTo>
                  <a:lnTo>
                    <a:pt x="1132" y="4400"/>
                  </a:lnTo>
                  <a:lnTo>
                    <a:pt x="1141" y="4400"/>
                  </a:lnTo>
                  <a:lnTo>
                    <a:pt x="1125" y="4416"/>
                  </a:lnTo>
                  <a:lnTo>
                    <a:pt x="1125" y="4410"/>
                  </a:lnTo>
                  <a:cubicBezTo>
                    <a:pt x="1125" y="4401"/>
                    <a:pt x="1132" y="4394"/>
                    <a:pt x="1141" y="4394"/>
                  </a:cubicBezTo>
                  <a:lnTo>
                    <a:pt x="1150" y="4394"/>
                  </a:lnTo>
                  <a:cubicBezTo>
                    <a:pt x="1158" y="4394"/>
                    <a:pt x="1166" y="4401"/>
                    <a:pt x="1166" y="4410"/>
                  </a:cubicBezTo>
                  <a:lnTo>
                    <a:pt x="1166" y="4416"/>
                  </a:lnTo>
                  <a:lnTo>
                    <a:pt x="1150" y="4400"/>
                  </a:lnTo>
                  <a:lnTo>
                    <a:pt x="1158" y="4400"/>
                  </a:lnTo>
                  <a:lnTo>
                    <a:pt x="1142" y="4416"/>
                  </a:lnTo>
                  <a:lnTo>
                    <a:pt x="1142" y="4391"/>
                  </a:lnTo>
                  <a:cubicBezTo>
                    <a:pt x="1142" y="4383"/>
                    <a:pt x="1148" y="4377"/>
                    <a:pt x="1156" y="4375"/>
                  </a:cubicBezTo>
                  <a:cubicBezTo>
                    <a:pt x="1163" y="4374"/>
                    <a:pt x="1171" y="4378"/>
                    <a:pt x="1174" y="4386"/>
                  </a:cubicBezTo>
                  <a:lnTo>
                    <a:pt x="1182" y="4411"/>
                  </a:lnTo>
                  <a:lnTo>
                    <a:pt x="1151" y="4416"/>
                  </a:lnTo>
                  <a:lnTo>
                    <a:pt x="1151" y="4397"/>
                  </a:lnTo>
                  <a:cubicBezTo>
                    <a:pt x="1151" y="4390"/>
                    <a:pt x="1156" y="4383"/>
                    <a:pt x="1164" y="4382"/>
                  </a:cubicBezTo>
                  <a:cubicBezTo>
                    <a:pt x="1171" y="4380"/>
                    <a:pt x="1179" y="4384"/>
                    <a:pt x="1182" y="4391"/>
                  </a:cubicBezTo>
                  <a:lnTo>
                    <a:pt x="1191" y="4410"/>
                  </a:lnTo>
                  <a:lnTo>
                    <a:pt x="1160" y="4416"/>
                  </a:lnTo>
                  <a:lnTo>
                    <a:pt x="1160" y="4366"/>
                  </a:lnTo>
                  <a:cubicBezTo>
                    <a:pt x="1160" y="4358"/>
                    <a:pt x="1166" y="4351"/>
                    <a:pt x="1174" y="4350"/>
                  </a:cubicBezTo>
                  <a:cubicBezTo>
                    <a:pt x="1182" y="4349"/>
                    <a:pt x="1190" y="4354"/>
                    <a:pt x="1192" y="4362"/>
                  </a:cubicBezTo>
                  <a:lnTo>
                    <a:pt x="1201" y="4400"/>
                  </a:lnTo>
                  <a:cubicBezTo>
                    <a:pt x="1201" y="4401"/>
                    <a:pt x="1201" y="4403"/>
                    <a:pt x="1201" y="4404"/>
                  </a:cubicBezTo>
                  <a:lnTo>
                    <a:pt x="1201" y="4416"/>
                  </a:lnTo>
                  <a:lnTo>
                    <a:pt x="1172" y="4407"/>
                  </a:lnTo>
                  <a:lnTo>
                    <a:pt x="1181" y="4395"/>
                  </a:lnTo>
                  <a:cubicBezTo>
                    <a:pt x="1185" y="4389"/>
                    <a:pt x="1192" y="4386"/>
                    <a:pt x="1199" y="4389"/>
                  </a:cubicBezTo>
                  <a:cubicBezTo>
                    <a:pt x="1205" y="4391"/>
                    <a:pt x="1210" y="4397"/>
                    <a:pt x="1210" y="4404"/>
                  </a:cubicBezTo>
                  <a:lnTo>
                    <a:pt x="1210" y="4416"/>
                  </a:lnTo>
                  <a:lnTo>
                    <a:pt x="1194" y="4400"/>
                  </a:lnTo>
                  <a:lnTo>
                    <a:pt x="1203" y="4400"/>
                  </a:lnTo>
                  <a:lnTo>
                    <a:pt x="1212" y="4400"/>
                  </a:lnTo>
                  <a:lnTo>
                    <a:pt x="1220" y="4400"/>
                  </a:lnTo>
                  <a:lnTo>
                    <a:pt x="1204" y="4416"/>
                  </a:lnTo>
                  <a:lnTo>
                    <a:pt x="1204" y="4410"/>
                  </a:lnTo>
                  <a:cubicBezTo>
                    <a:pt x="1204" y="4404"/>
                    <a:pt x="1208" y="4399"/>
                    <a:pt x="1213" y="4396"/>
                  </a:cubicBezTo>
                  <a:cubicBezTo>
                    <a:pt x="1218" y="4393"/>
                    <a:pt x="1225" y="4394"/>
                    <a:pt x="1230" y="4397"/>
                  </a:cubicBezTo>
                  <a:lnTo>
                    <a:pt x="1239" y="4403"/>
                  </a:lnTo>
                  <a:lnTo>
                    <a:pt x="1213" y="4416"/>
                  </a:lnTo>
                  <a:lnTo>
                    <a:pt x="1213" y="4188"/>
                  </a:lnTo>
                  <a:cubicBezTo>
                    <a:pt x="1213" y="4180"/>
                    <a:pt x="1220" y="4172"/>
                    <a:pt x="1229" y="4172"/>
                  </a:cubicBezTo>
                  <a:cubicBezTo>
                    <a:pt x="1238" y="4172"/>
                    <a:pt x="1245" y="4179"/>
                    <a:pt x="1245" y="4188"/>
                  </a:cubicBezTo>
                  <a:lnTo>
                    <a:pt x="1254" y="4390"/>
                  </a:lnTo>
                  <a:lnTo>
                    <a:pt x="1254" y="4416"/>
                  </a:lnTo>
                  <a:lnTo>
                    <a:pt x="1238" y="4400"/>
                  </a:lnTo>
                  <a:lnTo>
                    <a:pt x="1247" y="4400"/>
                  </a:lnTo>
                  <a:lnTo>
                    <a:pt x="1231" y="4416"/>
                  </a:lnTo>
                  <a:lnTo>
                    <a:pt x="1231" y="4404"/>
                  </a:lnTo>
                  <a:cubicBezTo>
                    <a:pt x="1231" y="4397"/>
                    <a:pt x="1235" y="4391"/>
                    <a:pt x="1242" y="4389"/>
                  </a:cubicBezTo>
                  <a:cubicBezTo>
                    <a:pt x="1249" y="4386"/>
                    <a:pt x="1256" y="4389"/>
                    <a:pt x="1260" y="4395"/>
                  </a:cubicBezTo>
                  <a:lnTo>
                    <a:pt x="1269" y="4407"/>
                  </a:lnTo>
                  <a:lnTo>
                    <a:pt x="1240" y="4416"/>
                  </a:lnTo>
                  <a:lnTo>
                    <a:pt x="1240" y="4385"/>
                  </a:lnTo>
                  <a:cubicBezTo>
                    <a:pt x="1240" y="4377"/>
                    <a:pt x="1246" y="4370"/>
                    <a:pt x="1254" y="4369"/>
                  </a:cubicBezTo>
                  <a:cubicBezTo>
                    <a:pt x="1262" y="4368"/>
                    <a:pt x="1269" y="4373"/>
                    <a:pt x="1271" y="4380"/>
                  </a:cubicBezTo>
                  <a:lnTo>
                    <a:pt x="1280" y="4412"/>
                  </a:lnTo>
                  <a:lnTo>
                    <a:pt x="1249" y="4416"/>
                  </a:lnTo>
                  <a:lnTo>
                    <a:pt x="1249" y="4359"/>
                  </a:lnTo>
                  <a:lnTo>
                    <a:pt x="1258" y="3833"/>
                  </a:lnTo>
                  <a:cubicBezTo>
                    <a:pt x="1258" y="3824"/>
                    <a:pt x="1265" y="3817"/>
                    <a:pt x="1274" y="3817"/>
                  </a:cubicBezTo>
                  <a:cubicBezTo>
                    <a:pt x="1282" y="3817"/>
                    <a:pt x="1290" y="3824"/>
                    <a:pt x="1290" y="3833"/>
                  </a:cubicBezTo>
                  <a:lnTo>
                    <a:pt x="1290" y="4416"/>
                  </a:lnTo>
                  <a:lnTo>
                    <a:pt x="1274" y="4400"/>
                  </a:lnTo>
                  <a:lnTo>
                    <a:pt x="1282" y="4400"/>
                  </a:lnTo>
                  <a:lnTo>
                    <a:pt x="1266" y="4416"/>
                  </a:lnTo>
                  <a:lnTo>
                    <a:pt x="1266" y="3383"/>
                  </a:lnTo>
                  <a:cubicBezTo>
                    <a:pt x="1266" y="3374"/>
                    <a:pt x="1273" y="3367"/>
                    <a:pt x="1282" y="3367"/>
                  </a:cubicBezTo>
                  <a:cubicBezTo>
                    <a:pt x="1291" y="3367"/>
                    <a:pt x="1298" y="3374"/>
                    <a:pt x="1298" y="3383"/>
                  </a:cubicBezTo>
                  <a:lnTo>
                    <a:pt x="1307" y="4258"/>
                  </a:lnTo>
                  <a:lnTo>
                    <a:pt x="1307" y="4416"/>
                  </a:lnTo>
                  <a:lnTo>
                    <a:pt x="1277" y="4410"/>
                  </a:lnTo>
                  <a:lnTo>
                    <a:pt x="1286" y="4391"/>
                  </a:lnTo>
                  <a:cubicBezTo>
                    <a:pt x="1289" y="4384"/>
                    <a:pt x="1296" y="4380"/>
                    <a:pt x="1304" y="4382"/>
                  </a:cubicBezTo>
                  <a:cubicBezTo>
                    <a:pt x="1311" y="4383"/>
                    <a:pt x="1316" y="4390"/>
                    <a:pt x="1316" y="4397"/>
                  </a:cubicBezTo>
                  <a:lnTo>
                    <a:pt x="1316" y="4416"/>
                  </a:lnTo>
                  <a:lnTo>
                    <a:pt x="1287" y="4407"/>
                  </a:lnTo>
                  <a:lnTo>
                    <a:pt x="1296" y="4395"/>
                  </a:lnTo>
                  <a:cubicBezTo>
                    <a:pt x="1300" y="4389"/>
                    <a:pt x="1307" y="4386"/>
                    <a:pt x="1314" y="4389"/>
                  </a:cubicBezTo>
                  <a:cubicBezTo>
                    <a:pt x="1320" y="4391"/>
                    <a:pt x="1325" y="4397"/>
                    <a:pt x="1325" y="4404"/>
                  </a:cubicBezTo>
                  <a:lnTo>
                    <a:pt x="1325" y="4416"/>
                  </a:lnTo>
                  <a:lnTo>
                    <a:pt x="1300" y="4403"/>
                  </a:lnTo>
                  <a:lnTo>
                    <a:pt x="1308" y="4397"/>
                  </a:lnTo>
                  <a:cubicBezTo>
                    <a:pt x="1313" y="4394"/>
                    <a:pt x="1320" y="4393"/>
                    <a:pt x="1325" y="4396"/>
                  </a:cubicBezTo>
                  <a:cubicBezTo>
                    <a:pt x="1330" y="4399"/>
                    <a:pt x="1334" y="4404"/>
                    <a:pt x="1334" y="4410"/>
                  </a:cubicBezTo>
                  <a:lnTo>
                    <a:pt x="1334" y="4416"/>
                  </a:lnTo>
                  <a:lnTo>
                    <a:pt x="1318" y="4400"/>
                  </a:lnTo>
                  <a:lnTo>
                    <a:pt x="1327" y="4400"/>
                  </a:lnTo>
                  <a:lnTo>
                    <a:pt x="1311" y="4416"/>
                  </a:lnTo>
                  <a:lnTo>
                    <a:pt x="1311" y="4410"/>
                  </a:lnTo>
                  <a:cubicBezTo>
                    <a:pt x="1311" y="4404"/>
                    <a:pt x="1314" y="4399"/>
                    <a:pt x="1319" y="4396"/>
                  </a:cubicBezTo>
                  <a:cubicBezTo>
                    <a:pt x="1325" y="4393"/>
                    <a:pt x="1331" y="4394"/>
                    <a:pt x="1336" y="4397"/>
                  </a:cubicBezTo>
                  <a:lnTo>
                    <a:pt x="1345" y="4403"/>
                  </a:lnTo>
                  <a:lnTo>
                    <a:pt x="1319" y="4416"/>
                  </a:lnTo>
                  <a:lnTo>
                    <a:pt x="1319" y="4385"/>
                  </a:lnTo>
                  <a:cubicBezTo>
                    <a:pt x="1319" y="4377"/>
                    <a:pt x="1325" y="4370"/>
                    <a:pt x="1333" y="4369"/>
                  </a:cubicBezTo>
                  <a:cubicBezTo>
                    <a:pt x="1341" y="4368"/>
                    <a:pt x="1349" y="4373"/>
                    <a:pt x="1351" y="4380"/>
                  </a:cubicBezTo>
                  <a:lnTo>
                    <a:pt x="1360" y="4412"/>
                  </a:lnTo>
                  <a:lnTo>
                    <a:pt x="1344" y="4400"/>
                  </a:lnTo>
                  <a:lnTo>
                    <a:pt x="1353" y="4400"/>
                  </a:lnTo>
                  <a:lnTo>
                    <a:pt x="1337" y="4416"/>
                  </a:lnTo>
                  <a:lnTo>
                    <a:pt x="1337" y="4391"/>
                  </a:lnTo>
                  <a:cubicBezTo>
                    <a:pt x="1337" y="4385"/>
                    <a:pt x="1341" y="4380"/>
                    <a:pt x="1346" y="4377"/>
                  </a:cubicBezTo>
                  <a:cubicBezTo>
                    <a:pt x="1351" y="4374"/>
                    <a:pt x="1358" y="4375"/>
                    <a:pt x="1362" y="4378"/>
                  </a:cubicBezTo>
                  <a:lnTo>
                    <a:pt x="1371" y="4384"/>
                  </a:lnTo>
                  <a:cubicBezTo>
                    <a:pt x="1376" y="4387"/>
                    <a:pt x="1378" y="4392"/>
                    <a:pt x="1378" y="4397"/>
                  </a:cubicBezTo>
                  <a:lnTo>
                    <a:pt x="1378" y="4416"/>
                  </a:lnTo>
                  <a:lnTo>
                    <a:pt x="1362" y="4400"/>
                  </a:lnTo>
                  <a:lnTo>
                    <a:pt x="1371" y="4400"/>
                  </a:lnTo>
                  <a:lnTo>
                    <a:pt x="1355" y="4416"/>
                  </a:lnTo>
                  <a:lnTo>
                    <a:pt x="1355" y="4391"/>
                  </a:lnTo>
                  <a:cubicBezTo>
                    <a:pt x="1355" y="4383"/>
                    <a:pt x="1361" y="4377"/>
                    <a:pt x="1368" y="4375"/>
                  </a:cubicBezTo>
                  <a:cubicBezTo>
                    <a:pt x="1376" y="4374"/>
                    <a:pt x="1383" y="4378"/>
                    <a:pt x="1386" y="4386"/>
                  </a:cubicBezTo>
                  <a:lnTo>
                    <a:pt x="1395" y="4411"/>
                  </a:lnTo>
                  <a:lnTo>
                    <a:pt x="1364" y="4416"/>
                  </a:lnTo>
                  <a:lnTo>
                    <a:pt x="1364" y="4378"/>
                  </a:lnTo>
                  <a:cubicBezTo>
                    <a:pt x="1364" y="4370"/>
                    <a:pt x="1370" y="4363"/>
                    <a:pt x="1378" y="4363"/>
                  </a:cubicBezTo>
                  <a:cubicBezTo>
                    <a:pt x="1386" y="4362"/>
                    <a:pt x="1393" y="4367"/>
                    <a:pt x="1395" y="4375"/>
                  </a:cubicBezTo>
                  <a:lnTo>
                    <a:pt x="1404" y="4413"/>
                  </a:lnTo>
                  <a:lnTo>
                    <a:pt x="1373" y="4416"/>
                  </a:lnTo>
                  <a:lnTo>
                    <a:pt x="1373" y="4391"/>
                  </a:lnTo>
                  <a:lnTo>
                    <a:pt x="1381" y="4124"/>
                  </a:lnTo>
                  <a:cubicBezTo>
                    <a:pt x="1382" y="4116"/>
                    <a:pt x="1389" y="4109"/>
                    <a:pt x="1398" y="4109"/>
                  </a:cubicBezTo>
                  <a:cubicBezTo>
                    <a:pt x="1406" y="4109"/>
                    <a:pt x="1413" y="4116"/>
                    <a:pt x="1413" y="4125"/>
                  </a:cubicBezTo>
                  <a:lnTo>
                    <a:pt x="1413" y="4416"/>
                  </a:lnTo>
                  <a:lnTo>
                    <a:pt x="1381" y="4415"/>
                  </a:lnTo>
                  <a:lnTo>
                    <a:pt x="1390" y="4282"/>
                  </a:lnTo>
                  <a:cubicBezTo>
                    <a:pt x="1391" y="4274"/>
                    <a:pt x="1398" y="4267"/>
                    <a:pt x="1407" y="4267"/>
                  </a:cubicBezTo>
                  <a:cubicBezTo>
                    <a:pt x="1415" y="4268"/>
                    <a:pt x="1422" y="4275"/>
                    <a:pt x="1422" y="4283"/>
                  </a:cubicBezTo>
                  <a:lnTo>
                    <a:pt x="1422" y="4416"/>
                  </a:lnTo>
                  <a:lnTo>
                    <a:pt x="1397" y="4403"/>
                  </a:lnTo>
                  <a:lnTo>
                    <a:pt x="1406" y="4397"/>
                  </a:lnTo>
                  <a:cubicBezTo>
                    <a:pt x="1411" y="4394"/>
                    <a:pt x="1417" y="4393"/>
                    <a:pt x="1422" y="4396"/>
                  </a:cubicBezTo>
                  <a:cubicBezTo>
                    <a:pt x="1428" y="4399"/>
                    <a:pt x="1431" y="4404"/>
                    <a:pt x="1431" y="4410"/>
                  </a:cubicBezTo>
                  <a:lnTo>
                    <a:pt x="1431" y="4416"/>
                  </a:lnTo>
                  <a:lnTo>
                    <a:pt x="1415" y="4400"/>
                  </a:lnTo>
                  <a:lnTo>
                    <a:pt x="1424" y="4400"/>
                  </a:lnTo>
                  <a:lnTo>
                    <a:pt x="1433" y="4400"/>
                  </a:lnTo>
                  <a:lnTo>
                    <a:pt x="1442" y="4400"/>
                  </a:lnTo>
                  <a:lnTo>
                    <a:pt x="1426" y="4416"/>
                  </a:lnTo>
                  <a:lnTo>
                    <a:pt x="1426" y="4410"/>
                  </a:lnTo>
                  <a:cubicBezTo>
                    <a:pt x="1426" y="4404"/>
                    <a:pt x="1429" y="4399"/>
                    <a:pt x="1434" y="4396"/>
                  </a:cubicBezTo>
                  <a:cubicBezTo>
                    <a:pt x="1440" y="4393"/>
                    <a:pt x="1446" y="4394"/>
                    <a:pt x="1451" y="4397"/>
                  </a:cubicBezTo>
                  <a:lnTo>
                    <a:pt x="1460" y="4403"/>
                  </a:lnTo>
                  <a:lnTo>
                    <a:pt x="1451" y="4400"/>
                  </a:lnTo>
                  <a:lnTo>
                    <a:pt x="1459" y="4400"/>
                  </a:lnTo>
                  <a:lnTo>
                    <a:pt x="1443" y="4416"/>
                  </a:lnTo>
                  <a:lnTo>
                    <a:pt x="1443" y="4410"/>
                  </a:lnTo>
                  <a:cubicBezTo>
                    <a:pt x="1443" y="4404"/>
                    <a:pt x="1447" y="4399"/>
                    <a:pt x="1452" y="4396"/>
                  </a:cubicBezTo>
                  <a:cubicBezTo>
                    <a:pt x="1457" y="4393"/>
                    <a:pt x="1464" y="4394"/>
                    <a:pt x="1469" y="4397"/>
                  </a:cubicBezTo>
                  <a:lnTo>
                    <a:pt x="1478" y="4403"/>
                  </a:lnTo>
                  <a:lnTo>
                    <a:pt x="1452" y="4416"/>
                  </a:lnTo>
                  <a:lnTo>
                    <a:pt x="1452" y="4391"/>
                  </a:lnTo>
                  <a:cubicBezTo>
                    <a:pt x="1452" y="4386"/>
                    <a:pt x="1455" y="4381"/>
                    <a:pt x="1459" y="4378"/>
                  </a:cubicBezTo>
                  <a:lnTo>
                    <a:pt x="1468" y="4372"/>
                  </a:lnTo>
                  <a:cubicBezTo>
                    <a:pt x="1473" y="4368"/>
                    <a:pt x="1479" y="4368"/>
                    <a:pt x="1484" y="4371"/>
                  </a:cubicBezTo>
                  <a:cubicBezTo>
                    <a:pt x="1490" y="4373"/>
                    <a:pt x="1493" y="4379"/>
                    <a:pt x="1493" y="4385"/>
                  </a:cubicBezTo>
                  <a:lnTo>
                    <a:pt x="1493" y="4416"/>
                  </a:lnTo>
                  <a:lnTo>
                    <a:pt x="1477" y="4400"/>
                  </a:lnTo>
                  <a:lnTo>
                    <a:pt x="1486" y="4400"/>
                  </a:lnTo>
                  <a:lnTo>
                    <a:pt x="1470" y="4416"/>
                  </a:lnTo>
                  <a:lnTo>
                    <a:pt x="1470" y="4353"/>
                  </a:lnTo>
                  <a:cubicBezTo>
                    <a:pt x="1470" y="4345"/>
                    <a:pt x="1476" y="4338"/>
                    <a:pt x="1484" y="4337"/>
                  </a:cubicBezTo>
                  <a:cubicBezTo>
                    <a:pt x="1493" y="4336"/>
                    <a:pt x="1500" y="4342"/>
                    <a:pt x="1502" y="4350"/>
                  </a:cubicBezTo>
                  <a:lnTo>
                    <a:pt x="1511" y="4394"/>
                  </a:lnTo>
                  <a:cubicBezTo>
                    <a:pt x="1511" y="4395"/>
                    <a:pt x="1511" y="4396"/>
                    <a:pt x="1511" y="4397"/>
                  </a:cubicBezTo>
                  <a:lnTo>
                    <a:pt x="1511" y="4416"/>
                  </a:lnTo>
                  <a:lnTo>
                    <a:pt x="1482" y="4407"/>
                  </a:lnTo>
                  <a:lnTo>
                    <a:pt x="1491" y="4395"/>
                  </a:lnTo>
                  <a:cubicBezTo>
                    <a:pt x="1495" y="4389"/>
                    <a:pt x="1502" y="4386"/>
                    <a:pt x="1508" y="4389"/>
                  </a:cubicBezTo>
                  <a:cubicBezTo>
                    <a:pt x="1515" y="4391"/>
                    <a:pt x="1520" y="4397"/>
                    <a:pt x="1520" y="4404"/>
                  </a:cubicBezTo>
                  <a:lnTo>
                    <a:pt x="1520" y="4416"/>
                  </a:lnTo>
                  <a:lnTo>
                    <a:pt x="1504" y="4400"/>
                  </a:lnTo>
                  <a:lnTo>
                    <a:pt x="1513" y="4400"/>
                  </a:lnTo>
                  <a:lnTo>
                    <a:pt x="1497" y="4416"/>
                  </a:lnTo>
                  <a:lnTo>
                    <a:pt x="1497" y="4397"/>
                  </a:lnTo>
                  <a:cubicBezTo>
                    <a:pt x="1497" y="4390"/>
                    <a:pt x="1502" y="4383"/>
                    <a:pt x="1509" y="4382"/>
                  </a:cubicBezTo>
                  <a:cubicBezTo>
                    <a:pt x="1516" y="4380"/>
                    <a:pt x="1524" y="4384"/>
                    <a:pt x="1527" y="4391"/>
                  </a:cubicBezTo>
                  <a:lnTo>
                    <a:pt x="1536" y="4410"/>
                  </a:lnTo>
                  <a:lnTo>
                    <a:pt x="1505" y="4416"/>
                  </a:lnTo>
                  <a:lnTo>
                    <a:pt x="1505" y="4410"/>
                  </a:lnTo>
                  <a:cubicBezTo>
                    <a:pt x="1505" y="4407"/>
                    <a:pt x="1506" y="4404"/>
                    <a:pt x="1508" y="4401"/>
                  </a:cubicBezTo>
                  <a:lnTo>
                    <a:pt x="1517" y="4388"/>
                  </a:lnTo>
                  <a:cubicBezTo>
                    <a:pt x="1521" y="4383"/>
                    <a:pt x="1528" y="4380"/>
                    <a:pt x="1535" y="4382"/>
                  </a:cubicBezTo>
                  <a:cubicBezTo>
                    <a:pt x="1542" y="4384"/>
                    <a:pt x="1546" y="4390"/>
                    <a:pt x="1546" y="4397"/>
                  </a:cubicBezTo>
                  <a:lnTo>
                    <a:pt x="1546" y="4416"/>
                  </a:lnTo>
                  <a:lnTo>
                    <a:pt x="1530" y="4400"/>
                  </a:lnTo>
                  <a:lnTo>
                    <a:pt x="1539" y="4400"/>
                  </a:lnTo>
                  <a:lnTo>
                    <a:pt x="1523" y="4416"/>
                  </a:lnTo>
                  <a:lnTo>
                    <a:pt x="1523" y="4397"/>
                  </a:lnTo>
                  <a:cubicBezTo>
                    <a:pt x="1523" y="4396"/>
                    <a:pt x="1523" y="4394"/>
                    <a:pt x="1524" y="4392"/>
                  </a:cubicBezTo>
                  <a:lnTo>
                    <a:pt x="1533" y="4367"/>
                  </a:lnTo>
                  <a:cubicBezTo>
                    <a:pt x="1535" y="4359"/>
                    <a:pt x="1543" y="4355"/>
                    <a:pt x="1551" y="4356"/>
                  </a:cubicBezTo>
                  <a:cubicBezTo>
                    <a:pt x="1558" y="4358"/>
                    <a:pt x="1564" y="4364"/>
                    <a:pt x="1564" y="4372"/>
                  </a:cubicBezTo>
                  <a:lnTo>
                    <a:pt x="1564" y="4416"/>
                  </a:lnTo>
                  <a:lnTo>
                    <a:pt x="1548" y="4400"/>
                  </a:lnTo>
                  <a:lnTo>
                    <a:pt x="1557" y="4400"/>
                  </a:lnTo>
                  <a:lnTo>
                    <a:pt x="1566" y="4400"/>
                  </a:lnTo>
                  <a:lnTo>
                    <a:pt x="1550" y="4416"/>
                  </a:lnTo>
                  <a:lnTo>
                    <a:pt x="1550" y="4410"/>
                  </a:lnTo>
                  <a:cubicBezTo>
                    <a:pt x="1550" y="4409"/>
                    <a:pt x="1550" y="4407"/>
                    <a:pt x="1550" y="4406"/>
                  </a:cubicBezTo>
                  <a:lnTo>
                    <a:pt x="1559" y="4374"/>
                  </a:lnTo>
                  <a:cubicBezTo>
                    <a:pt x="1561" y="4366"/>
                    <a:pt x="1569" y="4361"/>
                    <a:pt x="1577" y="4363"/>
                  </a:cubicBezTo>
                  <a:cubicBezTo>
                    <a:pt x="1585" y="4364"/>
                    <a:pt x="1590" y="4370"/>
                    <a:pt x="1590" y="4378"/>
                  </a:cubicBezTo>
                  <a:lnTo>
                    <a:pt x="1590" y="4416"/>
                  </a:lnTo>
                  <a:lnTo>
                    <a:pt x="1574" y="4400"/>
                  </a:lnTo>
                  <a:lnTo>
                    <a:pt x="1583" y="4400"/>
                  </a:lnTo>
                  <a:lnTo>
                    <a:pt x="1567" y="4416"/>
                  </a:lnTo>
                  <a:lnTo>
                    <a:pt x="1567" y="4378"/>
                  </a:lnTo>
                  <a:cubicBezTo>
                    <a:pt x="1567" y="4370"/>
                    <a:pt x="1573" y="4363"/>
                    <a:pt x="1582" y="4363"/>
                  </a:cubicBezTo>
                  <a:cubicBezTo>
                    <a:pt x="1590" y="4362"/>
                    <a:pt x="1597" y="4367"/>
                    <a:pt x="1599" y="4375"/>
                  </a:cubicBezTo>
                  <a:lnTo>
                    <a:pt x="1608" y="4413"/>
                  </a:lnTo>
                  <a:lnTo>
                    <a:pt x="1576" y="4416"/>
                  </a:lnTo>
                  <a:lnTo>
                    <a:pt x="1576" y="4372"/>
                  </a:lnTo>
                  <a:cubicBezTo>
                    <a:pt x="1576" y="4364"/>
                    <a:pt x="1582" y="4357"/>
                    <a:pt x="1591" y="4356"/>
                  </a:cubicBezTo>
                  <a:cubicBezTo>
                    <a:pt x="1599" y="4355"/>
                    <a:pt x="1606" y="4361"/>
                    <a:pt x="1608" y="4369"/>
                  </a:cubicBezTo>
                  <a:lnTo>
                    <a:pt x="1617" y="4413"/>
                  </a:lnTo>
                  <a:lnTo>
                    <a:pt x="1585" y="4416"/>
                  </a:lnTo>
                  <a:lnTo>
                    <a:pt x="1585" y="4353"/>
                  </a:lnTo>
                  <a:cubicBezTo>
                    <a:pt x="1585" y="4345"/>
                    <a:pt x="1592" y="4338"/>
                    <a:pt x="1600" y="4337"/>
                  </a:cubicBezTo>
                  <a:cubicBezTo>
                    <a:pt x="1608" y="4337"/>
                    <a:pt x="1616" y="4343"/>
                    <a:pt x="1617" y="4351"/>
                  </a:cubicBezTo>
                  <a:lnTo>
                    <a:pt x="1626" y="4414"/>
                  </a:lnTo>
                  <a:lnTo>
                    <a:pt x="1594" y="4416"/>
                  </a:lnTo>
                  <a:lnTo>
                    <a:pt x="1594" y="4372"/>
                  </a:lnTo>
                  <a:cubicBezTo>
                    <a:pt x="1594" y="4365"/>
                    <a:pt x="1599" y="4358"/>
                    <a:pt x="1606" y="4356"/>
                  </a:cubicBezTo>
                  <a:cubicBezTo>
                    <a:pt x="1614" y="4355"/>
                    <a:pt x="1621" y="4359"/>
                    <a:pt x="1624" y="4365"/>
                  </a:cubicBezTo>
                  <a:lnTo>
                    <a:pt x="1633" y="4384"/>
                  </a:lnTo>
                  <a:cubicBezTo>
                    <a:pt x="1634" y="4386"/>
                    <a:pt x="1635" y="4389"/>
                    <a:pt x="1635" y="4391"/>
                  </a:cubicBezTo>
                  <a:lnTo>
                    <a:pt x="1635" y="4416"/>
                  </a:lnTo>
                  <a:lnTo>
                    <a:pt x="1603" y="4414"/>
                  </a:lnTo>
                  <a:lnTo>
                    <a:pt x="1612" y="4357"/>
                  </a:lnTo>
                  <a:cubicBezTo>
                    <a:pt x="1613" y="4349"/>
                    <a:pt x="1620" y="4343"/>
                    <a:pt x="1629" y="4343"/>
                  </a:cubicBezTo>
                  <a:cubicBezTo>
                    <a:pt x="1637" y="4344"/>
                    <a:pt x="1644" y="4351"/>
                    <a:pt x="1644" y="4359"/>
                  </a:cubicBezTo>
                  <a:lnTo>
                    <a:pt x="1644" y="4416"/>
                  </a:lnTo>
                  <a:lnTo>
                    <a:pt x="1618" y="4403"/>
                  </a:lnTo>
                  <a:lnTo>
                    <a:pt x="1627" y="4397"/>
                  </a:lnTo>
                  <a:cubicBezTo>
                    <a:pt x="1632" y="4394"/>
                    <a:pt x="1638" y="4393"/>
                    <a:pt x="1644" y="4396"/>
                  </a:cubicBezTo>
                  <a:cubicBezTo>
                    <a:pt x="1649" y="4399"/>
                    <a:pt x="1652" y="4404"/>
                    <a:pt x="1652" y="4410"/>
                  </a:cubicBezTo>
                  <a:lnTo>
                    <a:pt x="1652" y="4416"/>
                  </a:lnTo>
                  <a:lnTo>
                    <a:pt x="1636" y="4400"/>
                  </a:lnTo>
                  <a:lnTo>
                    <a:pt x="1645" y="4400"/>
                  </a:lnTo>
                  <a:lnTo>
                    <a:pt x="1654" y="4400"/>
                  </a:lnTo>
                  <a:lnTo>
                    <a:pt x="1639" y="4411"/>
                  </a:lnTo>
                  <a:lnTo>
                    <a:pt x="1648" y="4386"/>
                  </a:lnTo>
                  <a:cubicBezTo>
                    <a:pt x="1650" y="4378"/>
                    <a:pt x="1658" y="4374"/>
                    <a:pt x="1666" y="4375"/>
                  </a:cubicBezTo>
                  <a:cubicBezTo>
                    <a:pt x="1673" y="4377"/>
                    <a:pt x="1679" y="4383"/>
                    <a:pt x="1679" y="4391"/>
                  </a:cubicBezTo>
                  <a:lnTo>
                    <a:pt x="1679" y="4416"/>
                  </a:lnTo>
                  <a:lnTo>
                    <a:pt x="1663" y="4400"/>
                  </a:lnTo>
                  <a:lnTo>
                    <a:pt x="1672" y="4400"/>
                  </a:lnTo>
                  <a:lnTo>
                    <a:pt x="1656" y="4413"/>
                  </a:lnTo>
                  <a:lnTo>
                    <a:pt x="1665" y="4375"/>
                  </a:lnTo>
                  <a:cubicBezTo>
                    <a:pt x="1667" y="4367"/>
                    <a:pt x="1674" y="4362"/>
                    <a:pt x="1683" y="4363"/>
                  </a:cubicBezTo>
                  <a:cubicBezTo>
                    <a:pt x="1691" y="4363"/>
                    <a:pt x="1697" y="4370"/>
                    <a:pt x="1697" y="4378"/>
                  </a:cubicBezTo>
                  <a:lnTo>
                    <a:pt x="1697" y="4416"/>
                  </a:lnTo>
                  <a:lnTo>
                    <a:pt x="1681" y="4400"/>
                  </a:lnTo>
                  <a:lnTo>
                    <a:pt x="1690" y="4400"/>
                  </a:lnTo>
                  <a:lnTo>
                    <a:pt x="1674" y="4416"/>
                  </a:lnTo>
                  <a:lnTo>
                    <a:pt x="1674" y="4378"/>
                  </a:lnTo>
                  <a:cubicBezTo>
                    <a:pt x="1674" y="4370"/>
                    <a:pt x="1680" y="4363"/>
                    <a:pt x="1688" y="4363"/>
                  </a:cubicBezTo>
                  <a:cubicBezTo>
                    <a:pt x="1696" y="4362"/>
                    <a:pt x="1703" y="4367"/>
                    <a:pt x="1705" y="4375"/>
                  </a:cubicBezTo>
                  <a:lnTo>
                    <a:pt x="1714" y="4413"/>
                  </a:lnTo>
                  <a:lnTo>
                    <a:pt x="1682" y="4416"/>
                  </a:lnTo>
                  <a:lnTo>
                    <a:pt x="1682" y="4391"/>
                  </a:lnTo>
                  <a:cubicBezTo>
                    <a:pt x="1682" y="4390"/>
                    <a:pt x="1683" y="4388"/>
                    <a:pt x="1683" y="4387"/>
                  </a:cubicBezTo>
                  <a:lnTo>
                    <a:pt x="1692" y="4355"/>
                  </a:lnTo>
                  <a:cubicBezTo>
                    <a:pt x="1694" y="4347"/>
                    <a:pt x="1702" y="4342"/>
                    <a:pt x="1709" y="4344"/>
                  </a:cubicBezTo>
                  <a:cubicBezTo>
                    <a:pt x="1717" y="4345"/>
                    <a:pt x="1723" y="4351"/>
                    <a:pt x="1723" y="4359"/>
                  </a:cubicBezTo>
                  <a:lnTo>
                    <a:pt x="1723" y="4416"/>
                  </a:lnTo>
                  <a:lnTo>
                    <a:pt x="1707" y="4400"/>
                  </a:lnTo>
                  <a:lnTo>
                    <a:pt x="1716" y="4400"/>
                  </a:lnTo>
                  <a:lnTo>
                    <a:pt x="1700" y="4416"/>
                  </a:lnTo>
                  <a:lnTo>
                    <a:pt x="1700" y="4347"/>
                  </a:lnTo>
                  <a:cubicBezTo>
                    <a:pt x="1700" y="4338"/>
                    <a:pt x="1707" y="4331"/>
                    <a:pt x="1715" y="4331"/>
                  </a:cubicBezTo>
                  <a:cubicBezTo>
                    <a:pt x="1724" y="4330"/>
                    <a:pt x="1731" y="4336"/>
                    <a:pt x="1732" y="4345"/>
                  </a:cubicBezTo>
                  <a:lnTo>
                    <a:pt x="1741" y="4414"/>
                  </a:lnTo>
                  <a:lnTo>
                    <a:pt x="1709" y="4416"/>
                  </a:lnTo>
                  <a:lnTo>
                    <a:pt x="1709" y="4321"/>
                  </a:lnTo>
                  <a:cubicBezTo>
                    <a:pt x="1709" y="4313"/>
                    <a:pt x="1716" y="4306"/>
                    <a:pt x="1724" y="4305"/>
                  </a:cubicBezTo>
                  <a:cubicBezTo>
                    <a:pt x="1733" y="4305"/>
                    <a:pt x="1740" y="4311"/>
                    <a:pt x="1741" y="4320"/>
                  </a:cubicBezTo>
                  <a:lnTo>
                    <a:pt x="1750" y="4415"/>
                  </a:lnTo>
                  <a:lnTo>
                    <a:pt x="1718" y="4416"/>
                  </a:lnTo>
                  <a:lnTo>
                    <a:pt x="1718" y="4366"/>
                  </a:lnTo>
                  <a:cubicBezTo>
                    <a:pt x="1718" y="4362"/>
                    <a:pt x="1719" y="4359"/>
                    <a:pt x="1721" y="4357"/>
                  </a:cubicBezTo>
                  <a:lnTo>
                    <a:pt x="1730" y="4344"/>
                  </a:lnTo>
                  <a:cubicBezTo>
                    <a:pt x="1734" y="4338"/>
                    <a:pt x="1741" y="4336"/>
                    <a:pt x="1747" y="4338"/>
                  </a:cubicBezTo>
                  <a:cubicBezTo>
                    <a:pt x="1754" y="4340"/>
                    <a:pt x="1759" y="4346"/>
                    <a:pt x="1759" y="4353"/>
                  </a:cubicBezTo>
                  <a:lnTo>
                    <a:pt x="1759" y="4416"/>
                  </a:lnTo>
                  <a:lnTo>
                    <a:pt x="1727" y="4412"/>
                  </a:lnTo>
                  <a:lnTo>
                    <a:pt x="1736" y="4380"/>
                  </a:lnTo>
                  <a:cubicBezTo>
                    <a:pt x="1738" y="4373"/>
                    <a:pt x="1746" y="4368"/>
                    <a:pt x="1754" y="4369"/>
                  </a:cubicBezTo>
                  <a:cubicBezTo>
                    <a:pt x="1762" y="4370"/>
                    <a:pt x="1768" y="4377"/>
                    <a:pt x="1768" y="4385"/>
                  </a:cubicBezTo>
                  <a:lnTo>
                    <a:pt x="1768" y="4416"/>
                  </a:lnTo>
                  <a:lnTo>
                    <a:pt x="1752" y="4400"/>
                  </a:lnTo>
                  <a:lnTo>
                    <a:pt x="1760" y="4400"/>
                  </a:lnTo>
                  <a:lnTo>
                    <a:pt x="1769" y="4400"/>
                  </a:lnTo>
                  <a:lnTo>
                    <a:pt x="1778" y="4400"/>
                  </a:lnTo>
                  <a:lnTo>
                    <a:pt x="1762" y="4416"/>
                  </a:lnTo>
                  <a:lnTo>
                    <a:pt x="1762" y="4410"/>
                  </a:lnTo>
                  <a:cubicBezTo>
                    <a:pt x="1762" y="4408"/>
                    <a:pt x="1762" y="4407"/>
                    <a:pt x="1763" y="4405"/>
                  </a:cubicBezTo>
                  <a:lnTo>
                    <a:pt x="1772" y="4379"/>
                  </a:lnTo>
                  <a:cubicBezTo>
                    <a:pt x="1774" y="4372"/>
                    <a:pt x="1782" y="4368"/>
                    <a:pt x="1790" y="4369"/>
                  </a:cubicBezTo>
                  <a:cubicBezTo>
                    <a:pt x="1797" y="4370"/>
                    <a:pt x="1803" y="4377"/>
                    <a:pt x="1803" y="4385"/>
                  </a:cubicBezTo>
                  <a:lnTo>
                    <a:pt x="1803" y="4416"/>
                  </a:lnTo>
                  <a:lnTo>
                    <a:pt x="1774" y="4407"/>
                  </a:lnTo>
                  <a:lnTo>
                    <a:pt x="1783" y="4395"/>
                  </a:lnTo>
                  <a:cubicBezTo>
                    <a:pt x="1787" y="4389"/>
                    <a:pt x="1794" y="4386"/>
                    <a:pt x="1801" y="4389"/>
                  </a:cubicBezTo>
                  <a:cubicBezTo>
                    <a:pt x="1807" y="4391"/>
                    <a:pt x="1812" y="4397"/>
                    <a:pt x="1812" y="4404"/>
                  </a:cubicBezTo>
                  <a:lnTo>
                    <a:pt x="1812" y="4416"/>
                  </a:lnTo>
                  <a:lnTo>
                    <a:pt x="1796" y="4400"/>
                  </a:lnTo>
                  <a:lnTo>
                    <a:pt x="1805" y="4400"/>
                  </a:lnTo>
                  <a:lnTo>
                    <a:pt x="1789" y="4416"/>
                  </a:lnTo>
                  <a:lnTo>
                    <a:pt x="1789" y="4397"/>
                  </a:lnTo>
                  <a:cubicBezTo>
                    <a:pt x="1789" y="4390"/>
                    <a:pt x="1794" y="4383"/>
                    <a:pt x="1801" y="4382"/>
                  </a:cubicBezTo>
                  <a:cubicBezTo>
                    <a:pt x="1809" y="4380"/>
                    <a:pt x="1816" y="4384"/>
                    <a:pt x="1819" y="4391"/>
                  </a:cubicBezTo>
                  <a:lnTo>
                    <a:pt x="1828" y="4410"/>
                  </a:lnTo>
                  <a:lnTo>
                    <a:pt x="1797" y="4416"/>
                  </a:lnTo>
                  <a:lnTo>
                    <a:pt x="1797" y="4385"/>
                  </a:lnTo>
                  <a:cubicBezTo>
                    <a:pt x="1797" y="4377"/>
                    <a:pt x="1803" y="4370"/>
                    <a:pt x="1811" y="4369"/>
                  </a:cubicBezTo>
                  <a:cubicBezTo>
                    <a:pt x="1819" y="4368"/>
                    <a:pt x="1827" y="4373"/>
                    <a:pt x="1829" y="4380"/>
                  </a:cubicBezTo>
                  <a:lnTo>
                    <a:pt x="1838" y="4412"/>
                  </a:lnTo>
                  <a:lnTo>
                    <a:pt x="1806" y="4416"/>
                  </a:lnTo>
                  <a:lnTo>
                    <a:pt x="1806" y="4385"/>
                  </a:lnTo>
                  <a:lnTo>
                    <a:pt x="1815" y="3649"/>
                  </a:lnTo>
                  <a:cubicBezTo>
                    <a:pt x="1815" y="3640"/>
                    <a:pt x="1823" y="3633"/>
                    <a:pt x="1831" y="3633"/>
                  </a:cubicBezTo>
                  <a:cubicBezTo>
                    <a:pt x="1840" y="3633"/>
                    <a:pt x="1847" y="3641"/>
                    <a:pt x="1847" y="3649"/>
                  </a:cubicBezTo>
                  <a:lnTo>
                    <a:pt x="1847" y="4416"/>
                  </a:lnTo>
                  <a:lnTo>
                    <a:pt x="1831" y="4400"/>
                  </a:lnTo>
                  <a:lnTo>
                    <a:pt x="1840" y="4400"/>
                  </a:lnTo>
                  <a:lnTo>
                    <a:pt x="1824" y="4416"/>
                  </a:lnTo>
                  <a:lnTo>
                    <a:pt x="1824" y="3928"/>
                  </a:lnTo>
                  <a:cubicBezTo>
                    <a:pt x="1824" y="3920"/>
                    <a:pt x="1831" y="3912"/>
                    <a:pt x="1840" y="3912"/>
                  </a:cubicBezTo>
                  <a:cubicBezTo>
                    <a:pt x="1848" y="3912"/>
                    <a:pt x="1856" y="3919"/>
                    <a:pt x="1856" y="3928"/>
                  </a:cubicBezTo>
                  <a:lnTo>
                    <a:pt x="1865" y="4150"/>
                  </a:lnTo>
                  <a:lnTo>
                    <a:pt x="1865" y="4416"/>
                  </a:lnTo>
                  <a:lnTo>
                    <a:pt x="1833" y="4415"/>
                  </a:lnTo>
                  <a:lnTo>
                    <a:pt x="1842" y="4314"/>
                  </a:lnTo>
                  <a:cubicBezTo>
                    <a:pt x="1843" y="4305"/>
                    <a:pt x="1850" y="4299"/>
                    <a:pt x="1858" y="4299"/>
                  </a:cubicBezTo>
                  <a:cubicBezTo>
                    <a:pt x="1867" y="4299"/>
                    <a:pt x="1874" y="4306"/>
                    <a:pt x="1874" y="4315"/>
                  </a:cubicBezTo>
                  <a:lnTo>
                    <a:pt x="1874" y="4416"/>
                  </a:lnTo>
                  <a:lnTo>
                    <a:pt x="1858" y="4400"/>
                  </a:lnTo>
                  <a:lnTo>
                    <a:pt x="1867" y="4400"/>
                  </a:lnTo>
                  <a:lnTo>
                    <a:pt x="1851" y="4416"/>
                  </a:lnTo>
                  <a:lnTo>
                    <a:pt x="1851" y="4397"/>
                  </a:lnTo>
                  <a:cubicBezTo>
                    <a:pt x="1851" y="4396"/>
                    <a:pt x="1851" y="4395"/>
                    <a:pt x="1851" y="4393"/>
                  </a:cubicBezTo>
                  <a:lnTo>
                    <a:pt x="1860" y="4361"/>
                  </a:lnTo>
                  <a:cubicBezTo>
                    <a:pt x="1862" y="4354"/>
                    <a:pt x="1870" y="4349"/>
                    <a:pt x="1878" y="4350"/>
                  </a:cubicBezTo>
                  <a:cubicBezTo>
                    <a:pt x="1886" y="4351"/>
                    <a:pt x="1891" y="4358"/>
                    <a:pt x="1891" y="4366"/>
                  </a:cubicBezTo>
                  <a:lnTo>
                    <a:pt x="1891" y="4416"/>
                  </a:lnTo>
                  <a:lnTo>
                    <a:pt x="1860" y="4414"/>
                  </a:lnTo>
                  <a:lnTo>
                    <a:pt x="1869" y="4363"/>
                  </a:lnTo>
                  <a:cubicBezTo>
                    <a:pt x="1870" y="4355"/>
                    <a:pt x="1877" y="4349"/>
                    <a:pt x="1886" y="4350"/>
                  </a:cubicBezTo>
                  <a:cubicBezTo>
                    <a:pt x="1894" y="4351"/>
                    <a:pt x="1900" y="4357"/>
                    <a:pt x="1900" y="4366"/>
                  </a:cubicBezTo>
                  <a:lnTo>
                    <a:pt x="1900" y="4416"/>
                  </a:lnTo>
                  <a:lnTo>
                    <a:pt x="1884" y="4400"/>
                  </a:lnTo>
                  <a:lnTo>
                    <a:pt x="1893" y="4400"/>
                  </a:lnTo>
                  <a:lnTo>
                    <a:pt x="1877" y="4416"/>
                  </a:lnTo>
                  <a:lnTo>
                    <a:pt x="1877" y="3104"/>
                  </a:lnTo>
                  <a:cubicBezTo>
                    <a:pt x="1877" y="3095"/>
                    <a:pt x="1884" y="3088"/>
                    <a:pt x="1893" y="3088"/>
                  </a:cubicBezTo>
                  <a:cubicBezTo>
                    <a:pt x="1902" y="3088"/>
                    <a:pt x="1909" y="3095"/>
                    <a:pt x="1909" y="3104"/>
                  </a:cubicBezTo>
                  <a:lnTo>
                    <a:pt x="1918" y="4125"/>
                  </a:lnTo>
                  <a:lnTo>
                    <a:pt x="1918" y="4416"/>
                  </a:lnTo>
                  <a:lnTo>
                    <a:pt x="1902" y="4400"/>
                  </a:lnTo>
                  <a:lnTo>
                    <a:pt x="1911" y="4400"/>
                  </a:lnTo>
                  <a:lnTo>
                    <a:pt x="1895" y="4416"/>
                  </a:lnTo>
                  <a:lnTo>
                    <a:pt x="1895" y="4353"/>
                  </a:lnTo>
                  <a:cubicBezTo>
                    <a:pt x="1895" y="4345"/>
                    <a:pt x="1901" y="4338"/>
                    <a:pt x="1910" y="4337"/>
                  </a:cubicBezTo>
                  <a:cubicBezTo>
                    <a:pt x="1918" y="4337"/>
                    <a:pt x="1926" y="4343"/>
                    <a:pt x="1927" y="4351"/>
                  </a:cubicBezTo>
                  <a:lnTo>
                    <a:pt x="1936" y="4414"/>
                  </a:lnTo>
                  <a:lnTo>
                    <a:pt x="1904" y="4416"/>
                  </a:lnTo>
                  <a:lnTo>
                    <a:pt x="1904" y="4296"/>
                  </a:lnTo>
                  <a:cubicBezTo>
                    <a:pt x="1904" y="4287"/>
                    <a:pt x="1911" y="4280"/>
                    <a:pt x="1919" y="4280"/>
                  </a:cubicBezTo>
                  <a:cubicBezTo>
                    <a:pt x="1928" y="4280"/>
                    <a:pt x="1935" y="4286"/>
                    <a:pt x="1936" y="4295"/>
                  </a:cubicBezTo>
                  <a:lnTo>
                    <a:pt x="1945" y="4415"/>
                  </a:lnTo>
                  <a:lnTo>
                    <a:pt x="1913" y="4416"/>
                  </a:lnTo>
                  <a:lnTo>
                    <a:pt x="1913" y="4397"/>
                  </a:lnTo>
                  <a:cubicBezTo>
                    <a:pt x="1913" y="4394"/>
                    <a:pt x="1914" y="4391"/>
                    <a:pt x="1915" y="4388"/>
                  </a:cubicBezTo>
                  <a:lnTo>
                    <a:pt x="1924" y="4376"/>
                  </a:lnTo>
                  <a:cubicBezTo>
                    <a:pt x="1928" y="4370"/>
                    <a:pt x="1936" y="4367"/>
                    <a:pt x="1942" y="4370"/>
                  </a:cubicBezTo>
                  <a:cubicBezTo>
                    <a:pt x="1949" y="4372"/>
                    <a:pt x="1953" y="4378"/>
                    <a:pt x="1953" y="4385"/>
                  </a:cubicBezTo>
                  <a:lnTo>
                    <a:pt x="1953" y="4416"/>
                  </a:lnTo>
                  <a:lnTo>
                    <a:pt x="1937" y="4400"/>
                  </a:lnTo>
                  <a:lnTo>
                    <a:pt x="1946" y="4400"/>
                  </a:lnTo>
                  <a:lnTo>
                    <a:pt x="1930" y="4416"/>
                  </a:lnTo>
                  <a:lnTo>
                    <a:pt x="1930" y="4372"/>
                  </a:lnTo>
                  <a:cubicBezTo>
                    <a:pt x="1930" y="4364"/>
                    <a:pt x="1937" y="4357"/>
                    <a:pt x="1945" y="4356"/>
                  </a:cubicBezTo>
                  <a:cubicBezTo>
                    <a:pt x="1953" y="4355"/>
                    <a:pt x="1960" y="4361"/>
                    <a:pt x="1962" y="4369"/>
                  </a:cubicBezTo>
                  <a:lnTo>
                    <a:pt x="1971" y="4413"/>
                  </a:lnTo>
                  <a:lnTo>
                    <a:pt x="1939" y="4416"/>
                  </a:lnTo>
                  <a:lnTo>
                    <a:pt x="1939" y="3523"/>
                  </a:lnTo>
                  <a:cubicBezTo>
                    <a:pt x="1939" y="3514"/>
                    <a:pt x="1946" y="3507"/>
                    <a:pt x="1954" y="3507"/>
                  </a:cubicBezTo>
                  <a:cubicBezTo>
                    <a:pt x="1963" y="3506"/>
                    <a:pt x="1970" y="3512"/>
                    <a:pt x="1971" y="3521"/>
                  </a:cubicBezTo>
                  <a:lnTo>
                    <a:pt x="1980" y="3603"/>
                  </a:lnTo>
                  <a:lnTo>
                    <a:pt x="1980" y="4416"/>
                  </a:lnTo>
                  <a:lnTo>
                    <a:pt x="1948" y="4414"/>
                  </a:lnTo>
                  <a:lnTo>
                    <a:pt x="1957" y="4363"/>
                  </a:lnTo>
                  <a:cubicBezTo>
                    <a:pt x="1959" y="4355"/>
                    <a:pt x="1966" y="4349"/>
                    <a:pt x="1974" y="4350"/>
                  </a:cubicBezTo>
                  <a:cubicBezTo>
                    <a:pt x="1982" y="4351"/>
                    <a:pt x="1989" y="4357"/>
                    <a:pt x="1989" y="4366"/>
                  </a:cubicBezTo>
                  <a:lnTo>
                    <a:pt x="1989" y="4416"/>
                  </a:lnTo>
                  <a:lnTo>
                    <a:pt x="1973" y="4400"/>
                  </a:lnTo>
                  <a:lnTo>
                    <a:pt x="1982" y="4400"/>
                  </a:lnTo>
                  <a:lnTo>
                    <a:pt x="1966" y="4416"/>
                  </a:lnTo>
                  <a:lnTo>
                    <a:pt x="1966" y="4385"/>
                  </a:lnTo>
                  <a:cubicBezTo>
                    <a:pt x="1966" y="4384"/>
                    <a:pt x="1966" y="4382"/>
                    <a:pt x="1966" y="4381"/>
                  </a:cubicBezTo>
                  <a:lnTo>
                    <a:pt x="1975" y="4343"/>
                  </a:lnTo>
                  <a:cubicBezTo>
                    <a:pt x="1977" y="4335"/>
                    <a:pt x="1984" y="4330"/>
                    <a:pt x="1992" y="4331"/>
                  </a:cubicBezTo>
                  <a:cubicBezTo>
                    <a:pt x="2000" y="4332"/>
                    <a:pt x="2007" y="4339"/>
                    <a:pt x="2007" y="4347"/>
                  </a:cubicBezTo>
                  <a:lnTo>
                    <a:pt x="2007" y="4416"/>
                  </a:lnTo>
                  <a:lnTo>
                    <a:pt x="1975" y="4411"/>
                  </a:lnTo>
                  <a:lnTo>
                    <a:pt x="1984" y="4386"/>
                  </a:lnTo>
                  <a:cubicBezTo>
                    <a:pt x="1987" y="4378"/>
                    <a:pt x="1994" y="4374"/>
                    <a:pt x="2002" y="4375"/>
                  </a:cubicBezTo>
                  <a:cubicBezTo>
                    <a:pt x="2010" y="4377"/>
                    <a:pt x="2015" y="4383"/>
                    <a:pt x="2015" y="4391"/>
                  </a:cubicBezTo>
                  <a:lnTo>
                    <a:pt x="2015" y="4416"/>
                  </a:lnTo>
                  <a:lnTo>
                    <a:pt x="1999" y="4400"/>
                  </a:lnTo>
                  <a:lnTo>
                    <a:pt x="2008" y="4400"/>
                  </a:lnTo>
                  <a:lnTo>
                    <a:pt x="2017" y="4400"/>
                  </a:lnTo>
                  <a:lnTo>
                    <a:pt x="2001" y="4416"/>
                  </a:lnTo>
                  <a:lnTo>
                    <a:pt x="2001" y="4359"/>
                  </a:lnTo>
                  <a:cubicBezTo>
                    <a:pt x="2001" y="4354"/>
                    <a:pt x="2004" y="4349"/>
                    <a:pt x="2008" y="4346"/>
                  </a:cubicBezTo>
                  <a:lnTo>
                    <a:pt x="2017" y="4340"/>
                  </a:lnTo>
                  <a:cubicBezTo>
                    <a:pt x="2022" y="4337"/>
                    <a:pt x="2028" y="4336"/>
                    <a:pt x="2033" y="4339"/>
                  </a:cubicBezTo>
                  <a:cubicBezTo>
                    <a:pt x="2039" y="4342"/>
                    <a:pt x="2042" y="4347"/>
                    <a:pt x="2042" y="4353"/>
                  </a:cubicBezTo>
                  <a:lnTo>
                    <a:pt x="2042" y="4416"/>
                  </a:lnTo>
                  <a:lnTo>
                    <a:pt x="2011" y="4412"/>
                  </a:lnTo>
                  <a:lnTo>
                    <a:pt x="2019" y="4380"/>
                  </a:lnTo>
                  <a:cubicBezTo>
                    <a:pt x="2022" y="4373"/>
                    <a:pt x="2029" y="4368"/>
                    <a:pt x="2037" y="4369"/>
                  </a:cubicBezTo>
                  <a:cubicBezTo>
                    <a:pt x="2045" y="4370"/>
                    <a:pt x="2051" y="4377"/>
                    <a:pt x="2051" y="4385"/>
                  </a:cubicBezTo>
                  <a:lnTo>
                    <a:pt x="2051" y="4416"/>
                  </a:lnTo>
                  <a:lnTo>
                    <a:pt x="2020" y="4411"/>
                  </a:lnTo>
                  <a:lnTo>
                    <a:pt x="2029" y="4386"/>
                  </a:lnTo>
                  <a:cubicBezTo>
                    <a:pt x="2031" y="4378"/>
                    <a:pt x="2039" y="4374"/>
                    <a:pt x="2046" y="4375"/>
                  </a:cubicBezTo>
                  <a:cubicBezTo>
                    <a:pt x="2054" y="4377"/>
                    <a:pt x="2060" y="4383"/>
                    <a:pt x="2060" y="4391"/>
                  </a:cubicBezTo>
                  <a:lnTo>
                    <a:pt x="2060" y="4416"/>
                  </a:lnTo>
                  <a:lnTo>
                    <a:pt x="2029" y="4411"/>
                  </a:lnTo>
                  <a:lnTo>
                    <a:pt x="2037" y="4386"/>
                  </a:lnTo>
                  <a:cubicBezTo>
                    <a:pt x="2040" y="4378"/>
                    <a:pt x="2047" y="4374"/>
                    <a:pt x="2055" y="4375"/>
                  </a:cubicBezTo>
                  <a:cubicBezTo>
                    <a:pt x="2063" y="4377"/>
                    <a:pt x="2069" y="4383"/>
                    <a:pt x="2069" y="4391"/>
                  </a:cubicBezTo>
                  <a:lnTo>
                    <a:pt x="2069" y="4416"/>
                  </a:lnTo>
                  <a:lnTo>
                    <a:pt x="2037" y="4415"/>
                  </a:lnTo>
                  <a:lnTo>
                    <a:pt x="2045" y="4282"/>
                  </a:lnTo>
                  <a:cubicBezTo>
                    <a:pt x="2046" y="4274"/>
                    <a:pt x="2053" y="4267"/>
                    <a:pt x="2062" y="4267"/>
                  </a:cubicBezTo>
                  <a:cubicBezTo>
                    <a:pt x="2071" y="4268"/>
                    <a:pt x="2077" y="4275"/>
                    <a:pt x="2077" y="4283"/>
                  </a:cubicBezTo>
                  <a:lnTo>
                    <a:pt x="2077" y="4416"/>
                  </a:lnTo>
                  <a:lnTo>
                    <a:pt x="2061" y="4400"/>
                  </a:lnTo>
                  <a:lnTo>
                    <a:pt x="2070" y="4400"/>
                  </a:lnTo>
                  <a:lnTo>
                    <a:pt x="2054" y="4416"/>
                  </a:lnTo>
                  <a:lnTo>
                    <a:pt x="2054" y="1354"/>
                  </a:lnTo>
                  <a:cubicBezTo>
                    <a:pt x="2054" y="1345"/>
                    <a:pt x="2061" y="1338"/>
                    <a:pt x="2070" y="1338"/>
                  </a:cubicBezTo>
                  <a:cubicBezTo>
                    <a:pt x="2079" y="1338"/>
                    <a:pt x="2086" y="1345"/>
                    <a:pt x="2086" y="1354"/>
                  </a:cubicBezTo>
                  <a:lnTo>
                    <a:pt x="2095" y="4416"/>
                  </a:lnTo>
                  <a:lnTo>
                    <a:pt x="2063" y="4416"/>
                  </a:lnTo>
                  <a:lnTo>
                    <a:pt x="2063" y="3351"/>
                  </a:lnTo>
                  <a:cubicBezTo>
                    <a:pt x="2063" y="3343"/>
                    <a:pt x="2070" y="3335"/>
                    <a:pt x="2079" y="3335"/>
                  </a:cubicBezTo>
                  <a:cubicBezTo>
                    <a:pt x="2088" y="3335"/>
                    <a:pt x="2095" y="3342"/>
                    <a:pt x="2095" y="3351"/>
                  </a:cubicBezTo>
                  <a:lnTo>
                    <a:pt x="2104" y="4416"/>
                  </a:lnTo>
                  <a:lnTo>
                    <a:pt x="2072" y="4416"/>
                  </a:lnTo>
                  <a:lnTo>
                    <a:pt x="2072" y="4226"/>
                  </a:lnTo>
                  <a:cubicBezTo>
                    <a:pt x="2072" y="4218"/>
                    <a:pt x="2079" y="4211"/>
                    <a:pt x="2087" y="4210"/>
                  </a:cubicBezTo>
                  <a:cubicBezTo>
                    <a:pt x="2096" y="4210"/>
                    <a:pt x="2103" y="4216"/>
                    <a:pt x="2104" y="4225"/>
                  </a:cubicBezTo>
                  <a:lnTo>
                    <a:pt x="2113" y="4313"/>
                  </a:lnTo>
                  <a:lnTo>
                    <a:pt x="2113" y="4416"/>
                  </a:lnTo>
                  <a:lnTo>
                    <a:pt x="2087" y="4403"/>
                  </a:lnTo>
                  <a:lnTo>
                    <a:pt x="2096" y="4397"/>
                  </a:lnTo>
                  <a:cubicBezTo>
                    <a:pt x="2101" y="4394"/>
                    <a:pt x="2108" y="4393"/>
                    <a:pt x="2113" y="4396"/>
                  </a:cubicBezTo>
                  <a:cubicBezTo>
                    <a:pt x="2118" y="4399"/>
                    <a:pt x="2122" y="4404"/>
                    <a:pt x="2122" y="4410"/>
                  </a:cubicBezTo>
                  <a:lnTo>
                    <a:pt x="2122" y="4416"/>
                  </a:lnTo>
                  <a:lnTo>
                    <a:pt x="2106" y="4400"/>
                  </a:lnTo>
                  <a:lnTo>
                    <a:pt x="2114" y="4400"/>
                  </a:lnTo>
                  <a:lnTo>
                    <a:pt x="2098" y="4416"/>
                  </a:lnTo>
                  <a:lnTo>
                    <a:pt x="2098" y="4410"/>
                  </a:lnTo>
                  <a:cubicBezTo>
                    <a:pt x="2098" y="4401"/>
                    <a:pt x="2106" y="4394"/>
                    <a:pt x="2114" y="4394"/>
                  </a:cubicBezTo>
                  <a:lnTo>
                    <a:pt x="2123" y="4394"/>
                  </a:lnTo>
                  <a:cubicBezTo>
                    <a:pt x="2132" y="4394"/>
                    <a:pt x="2139" y="4401"/>
                    <a:pt x="2139" y="4410"/>
                  </a:cubicBezTo>
                  <a:lnTo>
                    <a:pt x="2139" y="4416"/>
                  </a:lnTo>
                  <a:lnTo>
                    <a:pt x="2123" y="4400"/>
                  </a:lnTo>
                  <a:lnTo>
                    <a:pt x="2132" y="4400"/>
                  </a:lnTo>
                  <a:lnTo>
                    <a:pt x="2141" y="4400"/>
                  </a:lnTo>
                  <a:lnTo>
                    <a:pt x="2125" y="4416"/>
                  </a:lnTo>
                  <a:lnTo>
                    <a:pt x="2125" y="4410"/>
                  </a:lnTo>
                  <a:cubicBezTo>
                    <a:pt x="2125" y="4404"/>
                    <a:pt x="2128" y="4399"/>
                    <a:pt x="2134" y="4396"/>
                  </a:cubicBezTo>
                  <a:cubicBezTo>
                    <a:pt x="2139" y="4393"/>
                    <a:pt x="2145" y="4394"/>
                    <a:pt x="2150" y="4397"/>
                  </a:cubicBezTo>
                  <a:lnTo>
                    <a:pt x="2159" y="4403"/>
                  </a:lnTo>
                  <a:lnTo>
                    <a:pt x="2134" y="4416"/>
                  </a:lnTo>
                  <a:lnTo>
                    <a:pt x="2134" y="4366"/>
                  </a:lnTo>
                  <a:cubicBezTo>
                    <a:pt x="2134" y="4358"/>
                    <a:pt x="2139" y="4352"/>
                    <a:pt x="2146" y="4350"/>
                  </a:cubicBezTo>
                  <a:cubicBezTo>
                    <a:pt x="2154" y="4349"/>
                    <a:pt x="2161" y="4352"/>
                    <a:pt x="2164" y="4359"/>
                  </a:cubicBezTo>
                  <a:lnTo>
                    <a:pt x="2173" y="4378"/>
                  </a:lnTo>
                  <a:cubicBezTo>
                    <a:pt x="2174" y="4380"/>
                    <a:pt x="2175" y="4382"/>
                    <a:pt x="2175" y="4385"/>
                  </a:cubicBezTo>
                  <a:lnTo>
                    <a:pt x="2175" y="4416"/>
                  </a:lnTo>
                  <a:lnTo>
                    <a:pt x="2159" y="4400"/>
                  </a:lnTo>
                  <a:lnTo>
                    <a:pt x="2168" y="4400"/>
                  </a:lnTo>
                  <a:lnTo>
                    <a:pt x="2152" y="4416"/>
                  </a:lnTo>
                  <a:lnTo>
                    <a:pt x="2152" y="4378"/>
                  </a:lnTo>
                  <a:cubicBezTo>
                    <a:pt x="2152" y="4370"/>
                    <a:pt x="2158" y="4363"/>
                    <a:pt x="2166" y="4363"/>
                  </a:cubicBezTo>
                  <a:cubicBezTo>
                    <a:pt x="2174" y="4362"/>
                    <a:pt x="2181" y="4367"/>
                    <a:pt x="2183" y="4375"/>
                  </a:cubicBezTo>
                  <a:lnTo>
                    <a:pt x="2192" y="4413"/>
                  </a:lnTo>
                  <a:lnTo>
                    <a:pt x="2160" y="4416"/>
                  </a:lnTo>
                  <a:lnTo>
                    <a:pt x="2160" y="4321"/>
                  </a:lnTo>
                  <a:cubicBezTo>
                    <a:pt x="2160" y="4313"/>
                    <a:pt x="2167" y="4306"/>
                    <a:pt x="2175" y="4305"/>
                  </a:cubicBezTo>
                  <a:cubicBezTo>
                    <a:pt x="2184" y="4305"/>
                    <a:pt x="2191" y="4311"/>
                    <a:pt x="2192" y="4319"/>
                  </a:cubicBezTo>
                  <a:lnTo>
                    <a:pt x="2201" y="4389"/>
                  </a:lnTo>
                  <a:lnTo>
                    <a:pt x="2201" y="4416"/>
                  </a:lnTo>
                  <a:lnTo>
                    <a:pt x="2185" y="4400"/>
                  </a:lnTo>
                  <a:lnTo>
                    <a:pt x="2194" y="4400"/>
                  </a:lnTo>
                  <a:lnTo>
                    <a:pt x="2203" y="4400"/>
                  </a:lnTo>
                  <a:lnTo>
                    <a:pt x="2187" y="4416"/>
                  </a:lnTo>
                  <a:lnTo>
                    <a:pt x="2187" y="4372"/>
                  </a:lnTo>
                  <a:cubicBezTo>
                    <a:pt x="2187" y="4364"/>
                    <a:pt x="2193" y="4357"/>
                    <a:pt x="2201" y="4356"/>
                  </a:cubicBezTo>
                  <a:cubicBezTo>
                    <a:pt x="2210" y="4355"/>
                    <a:pt x="2217" y="4361"/>
                    <a:pt x="2219" y="4369"/>
                  </a:cubicBezTo>
                  <a:lnTo>
                    <a:pt x="2228" y="4413"/>
                  </a:lnTo>
                  <a:lnTo>
                    <a:pt x="2196" y="4416"/>
                  </a:lnTo>
                  <a:lnTo>
                    <a:pt x="2196" y="4340"/>
                  </a:lnTo>
                  <a:cubicBezTo>
                    <a:pt x="2196" y="4332"/>
                    <a:pt x="2202" y="4325"/>
                    <a:pt x="2211" y="4324"/>
                  </a:cubicBezTo>
                  <a:cubicBezTo>
                    <a:pt x="2219" y="4324"/>
                    <a:pt x="2227" y="4330"/>
                    <a:pt x="2228" y="4339"/>
                  </a:cubicBezTo>
                  <a:lnTo>
                    <a:pt x="2237" y="4415"/>
                  </a:lnTo>
                  <a:lnTo>
                    <a:pt x="2205" y="4416"/>
                  </a:lnTo>
                  <a:lnTo>
                    <a:pt x="2205" y="4378"/>
                  </a:lnTo>
                  <a:cubicBezTo>
                    <a:pt x="2205" y="4370"/>
                    <a:pt x="2212" y="4362"/>
                    <a:pt x="2221" y="4362"/>
                  </a:cubicBezTo>
                  <a:lnTo>
                    <a:pt x="2230" y="4362"/>
                  </a:lnTo>
                  <a:cubicBezTo>
                    <a:pt x="2238" y="4362"/>
                    <a:pt x="2246" y="4370"/>
                    <a:pt x="2246" y="4378"/>
                  </a:cubicBezTo>
                  <a:lnTo>
                    <a:pt x="2246" y="4416"/>
                  </a:lnTo>
                  <a:lnTo>
                    <a:pt x="2230" y="4400"/>
                  </a:lnTo>
                  <a:lnTo>
                    <a:pt x="2238" y="4400"/>
                  </a:lnTo>
                  <a:lnTo>
                    <a:pt x="2222" y="4416"/>
                  </a:lnTo>
                  <a:lnTo>
                    <a:pt x="2222" y="4410"/>
                  </a:lnTo>
                  <a:cubicBezTo>
                    <a:pt x="2222" y="4405"/>
                    <a:pt x="2225" y="4400"/>
                    <a:pt x="2229" y="4397"/>
                  </a:cubicBezTo>
                  <a:lnTo>
                    <a:pt x="2238" y="4391"/>
                  </a:lnTo>
                  <a:cubicBezTo>
                    <a:pt x="2243" y="4387"/>
                    <a:pt x="2249" y="4387"/>
                    <a:pt x="2255" y="4390"/>
                  </a:cubicBezTo>
                  <a:cubicBezTo>
                    <a:pt x="2260" y="4392"/>
                    <a:pt x="2263" y="4398"/>
                    <a:pt x="2263" y="4404"/>
                  </a:cubicBezTo>
                  <a:lnTo>
                    <a:pt x="2263" y="4416"/>
                  </a:lnTo>
                  <a:lnTo>
                    <a:pt x="2232" y="4413"/>
                  </a:lnTo>
                  <a:lnTo>
                    <a:pt x="2241" y="4375"/>
                  </a:lnTo>
                  <a:cubicBezTo>
                    <a:pt x="2242" y="4367"/>
                    <a:pt x="2250" y="4362"/>
                    <a:pt x="2258" y="4363"/>
                  </a:cubicBezTo>
                  <a:cubicBezTo>
                    <a:pt x="2266" y="4363"/>
                    <a:pt x="2272" y="4370"/>
                    <a:pt x="2272" y="4378"/>
                  </a:cubicBezTo>
                  <a:lnTo>
                    <a:pt x="2272" y="4416"/>
                  </a:lnTo>
                  <a:lnTo>
                    <a:pt x="2256" y="4400"/>
                  </a:lnTo>
                  <a:lnTo>
                    <a:pt x="2265" y="4400"/>
                  </a:lnTo>
                  <a:lnTo>
                    <a:pt x="2249" y="4416"/>
                  </a:lnTo>
                  <a:lnTo>
                    <a:pt x="2249" y="4372"/>
                  </a:lnTo>
                  <a:cubicBezTo>
                    <a:pt x="2249" y="4365"/>
                    <a:pt x="2254" y="4358"/>
                    <a:pt x="2262" y="4356"/>
                  </a:cubicBezTo>
                  <a:cubicBezTo>
                    <a:pt x="2269" y="4355"/>
                    <a:pt x="2276" y="4359"/>
                    <a:pt x="2279" y="4365"/>
                  </a:cubicBezTo>
                  <a:lnTo>
                    <a:pt x="2288" y="4384"/>
                  </a:lnTo>
                  <a:cubicBezTo>
                    <a:pt x="2289" y="4386"/>
                    <a:pt x="2290" y="4389"/>
                    <a:pt x="2290" y="4391"/>
                  </a:cubicBezTo>
                  <a:lnTo>
                    <a:pt x="2290" y="4416"/>
                  </a:lnTo>
                  <a:lnTo>
                    <a:pt x="2258" y="4414"/>
                  </a:lnTo>
                  <a:lnTo>
                    <a:pt x="2267" y="4351"/>
                  </a:lnTo>
                  <a:cubicBezTo>
                    <a:pt x="2268" y="4343"/>
                    <a:pt x="2275" y="4337"/>
                    <a:pt x="2284" y="4337"/>
                  </a:cubicBezTo>
                  <a:cubicBezTo>
                    <a:pt x="2292" y="4338"/>
                    <a:pt x="2299" y="4345"/>
                    <a:pt x="2299" y="4353"/>
                  </a:cubicBezTo>
                  <a:lnTo>
                    <a:pt x="2299" y="4416"/>
                  </a:lnTo>
                  <a:lnTo>
                    <a:pt x="2283" y="4400"/>
                  </a:lnTo>
                  <a:lnTo>
                    <a:pt x="2292" y="4400"/>
                  </a:lnTo>
                  <a:lnTo>
                    <a:pt x="2276" y="4416"/>
                  </a:lnTo>
                  <a:lnTo>
                    <a:pt x="2276" y="4385"/>
                  </a:lnTo>
                  <a:cubicBezTo>
                    <a:pt x="2276" y="4377"/>
                    <a:pt x="2281" y="4371"/>
                    <a:pt x="2288" y="4369"/>
                  </a:cubicBezTo>
                  <a:cubicBezTo>
                    <a:pt x="2295" y="4368"/>
                    <a:pt x="2303" y="4371"/>
                    <a:pt x="2306" y="4378"/>
                  </a:cubicBezTo>
                  <a:lnTo>
                    <a:pt x="2315" y="4397"/>
                  </a:lnTo>
                  <a:cubicBezTo>
                    <a:pt x="2316" y="4399"/>
                    <a:pt x="2316" y="4401"/>
                    <a:pt x="2316" y="4404"/>
                  </a:cubicBezTo>
                  <a:lnTo>
                    <a:pt x="2316" y="4416"/>
                  </a:lnTo>
                  <a:lnTo>
                    <a:pt x="2285" y="4411"/>
                  </a:lnTo>
                  <a:lnTo>
                    <a:pt x="2294" y="4386"/>
                  </a:lnTo>
                  <a:cubicBezTo>
                    <a:pt x="2297" y="4378"/>
                    <a:pt x="2304" y="4374"/>
                    <a:pt x="2312" y="4375"/>
                  </a:cubicBezTo>
                  <a:cubicBezTo>
                    <a:pt x="2320" y="4377"/>
                    <a:pt x="2325" y="4383"/>
                    <a:pt x="2325" y="4391"/>
                  </a:cubicBezTo>
                  <a:lnTo>
                    <a:pt x="2325" y="4416"/>
                  </a:lnTo>
                  <a:lnTo>
                    <a:pt x="2309" y="4400"/>
                  </a:lnTo>
                  <a:lnTo>
                    <a:pt x="2318" y="4400"/>
                  </a:lnTo>
                  <a:lnTo>
                    <a:pt x="2302" y="4416"/>
                  </a:lnTo>
                  <a:lnTo>
                    <a:pt x="2302" y="4410"/>
                  </a:lnTo>
                  <a:cubicBezTo>
                    <a:pt x="2302" y="4404"/>
                    <a:pt x="2305" y="4399"/>
                    <a:pt x="2311" y="4396"/>
                  </a:cubicBezTo>
                  <a:cubicBezTo>
                    <a:pt x="2316" y="4393"/>
                    <a:pt x="2323" y="4394"/>
                    <a:pt x="2327" y="4397"/>
                  </a:cubicBezTo>
                  <a:lnTo>
                    <a:pt x="2336" y="4403"/>
                  </a:lnTo>
                  <a:lnTo>
                    <a:pt x="2311" y="4416"/>
                  </a:lnTo>
                  <a:lnTo>
                    <a:pt x="2311" y="4372"/>
                  </a:lnTo>
                  <a:cubicBezTo>
                    <a:pt x="2311" y="4367"/>
                    <a:pt x="2313" y="4362"/>
                    <a:pt x="2318" y="4359"/>
                  </a:cubicBezTo>
                  <a:lnTo>
                    <a:pt x="2326" y="4353"/>
                  </a:lnTo>
                  <a:cubicBezTo>
                    <a:pt x="2331" y="4349"/>
                    <a:pt x="2338" y="4349"/>
                    <a:pt x="2343" y="4352"/>
                  </a:cubicBezTo>
                  <a:cubicBezTo>
                    <a:pt x="2348" y="4354"/>
                    <a:pt x="2352" y="4360"/>
                    <a:pt x="2352" y="4366"/>
                  </a:cubicBezTo>
                  <a:lnTo>
                    <a:pt x="2352" y="4416"/>
                  </a:lnTo>
                  <a:lnTo>
                    <a:pt x="2336" y="4400"/>
                  </a:lnTo>
                  <a:lnTo>
                    <a:pt x="2345" y="4400"/>
                  </a:lnTo>
                  <a:lnTo>
                    <a:pt x="2329" y="4416"/>
                  </a:lnTo>
                  <a:lnTo>
                    <a:pt x="2329" y="4391"/>
                  </a:lnTo>
                  <a:cubicBezTo>
                    <a:pt x="2329" y="4383"/>
                    <a:pt x="2334" y="4377"/>
                    <a:pt x="2342" y="4375"/>
                  </a:cubicBezTo>
                  <a:cubicBezTo>
                    <a:pt x="2350" y="4374"/>
                    <a:pt x="2357" y="4378"/>
                    <a:pt x="2360" y="4386"/>
                  </a:cubicBezTo>
                  <a:lnTo>
                    <a:pt x="2369" y="4411"/>
                  </a:lnTo>
                  <a:lnTo>
                    <a:pt x="2337" y="4416"/>
                  </a:lnTo>
                  <a:lnTo>
                    <a:pt x="2337" y="4340"/>
                  </a:lnTo>
                  <a:cubicBezTo>
                    <a:pt x="2337" y="4332"/>
                    <a:pt x="2344" y="4325"/>
                    <a:pt x="2353" y="4324"/>
                  </a:cubicBezTo>
                  <a:cubicBezTo>
                    <a:pt x="2361" y="4324"/>
                    <a:pt x="2368" y="4330"/>
                    <a:pt x="2369" y="4339"/>
                  </a:cubicBezTo>
                  <a:lnTo>
                    <a:pt x="2378" y="4415"/>
                  </a:lnTo>
                  <a:lnTo>
                    <a:pt x="2346" y="4416"/>
                  </a:lnTo>
                  <a:lnTo>
                    <a:pt x="2346" y="4309"/>
                  </a:lnTo>
                  <a:cubicBezTo>
                    <a:pt x="2346" y="4300"/>
                    <a:pt x="2353" y="4293"/>
                    <a:pt x="2361" y="4293"/>
                  </a:cubicBezTo>
                  <a:cubicBezTo>
                    <a:pt x="2370" y="4292"/>
                    <a:pt x="2377" y="4299"/>
                    <a:pt x="2378" y="4307"/>
                  </a:cubicBezTo>
                  <a:lnTo>
                    <a:pt x="2387" y="4389"/>
                  </a:lnTo>
                  <a:lnTo>
                    <a:pt x="2387" y="4416"/>
                  </a:lnTo>
                  <a:lnTo>
                    <a:pt x="2371" y="4400"/>
                  </a:lnTo>
                  <a:lnTo>
                    <a:pt x="2380" y="4400"/>
                  </a:lnTo>
                  <a:lnTo>
                    <a:pt x="2364" y="4416"/>
                  </a:lnTo>
                  <a:lnTo>
                    <a:pt x="2364" y="4264"/>
                  </a:lnTo>
                  <a:cubicBezTo>
                    <a:pt x="2364" y="4263"/>
                    <a:pt x="2364" y="4261"/>
                    <a:pt x="2365" y="4260"/>
                  </a:cubicBezTo>
                  <a:lnTo>
                    <a:pt x="2373" y="4228"/>
                  </a:lnTo>
                  <a:cubicBezTo>
                    <a:pt x="2376" y="4221"/>
                    <a:pt x="2383" y="4216"/>
                    <a:pt x="2391" y="4217"/>
                  </a:cubicBezTo>
                  <a:cubicBezTo>
                    <a:pt x="2399" y="4218"/>
                    <a:pt x="2405" y="4225"/>
                    <a:pt x="2405" y="4233"/>
                  </a:cubicBezTo>
                  <a:lnTo>
                    <a:pt x="2405" y="4416"/>
                  </a:lnTo>
                  <a:lnTo>
                    <a:pt x="2373" y="4414"/>
                  </a:lnTo>
                  <a:lnTo>
                    <a:pt x="2382" y="4363"/>
                  </a:lnTo>
                  <a:cubicBezTo>
                    <a:pt x="2383" y="4355"/>
                    <a:pt x="2391" y="4349"/>
                    <a:pt x="2399" y="4350"/>
                  </a:cubicBezTo>
                  <a:cubicBezTo>
                    <a:pt x="2407" y="4351"/>
                    <a:pt x="2414" y="4357"/>
                    <a:pt x="2414" y="4366"/>
                  </a:cubicBezTo>
                  <a:lnTo>
                    <a:pt x="2414" y="4416"/>
                  </a:lnTo>
                  <a:lnTo>
                    <a:pt x="2382" y="4414"/>
                  </a:lnTo>
                  <a:lnTo>
                    <a:pt x="2391" y="4363"/>
                  </a:lnTo>
                  <a:cubicBezTo>
                    <a:pt x="2392" y="4355"/>
                    <a:pt x="2400" y="4349"/>
                    <a:pt x="2408" y="4350"/>
                  </a:cubicBezTo>
                  <a:cubicBezTo>
                    <a:pt x="2416" y="4351"/>
                    <a:pt x="2423" y="4357"/>
                    <a:pt x="2423" y="4366"/>
                  </a:cubicBezTo>
                  <a:lnTo>
                    <a:pt x="2423" y="4416"/>
                  </a:lnTo>
                  <a:lnTo>
                    <a:pt x="2397" y="4403"/>
                  </a:lnTo>
                  <a:lnTo>
                    <a:pt x="2406" y="4397"/>
                  </a:lnTo>
                  <a:cubicBezTo>
                    <a:pt x="2411" y="4394"/>
                    <a:pt x="2417" y="4393"/>
                    <a:pt x="2423" y="4396"/>
                  </a:cubicBezTo>
                  <a:cubicBezTo>
                    <a:pt x="2428" y="4399"/>
                    <a:pt x="2431" y="4404"/>
                    <a:pt x="2431" y="4410"/>
                  </a:cubicBezTo>
                  <a:lnTo>
                    <a:pt x="2431" y="4416"/>
                  </a:lnTo>
                  <a:lnTo>
                    <a:pt x="2415" y="4400"/>
                  </a:lnTo>
                  <a:lnTo>
                    <a:pt x="2424" y="4400"/>
                  </a:lnTo>
                  <a:lnTo>
                    <a:pt x="2408" y="4416"/>
                  </a:lnTo>
                  <a:lnTo>
                    <a:pt x="2408" y="4397"/>
                  </a:lnTo>
                  <a:cubicBezTo>
                    <a:pt x="2408" y="4390"/>
                    <a:pt x="2413" y="4384"/>
                    <a:pt x="2420" y="4382"/>
                  </a:cubicBezTo>
                  <a:cubicBezTo>
                    <a:pt x="2426" y="4380"/>
                    <a:pt x="2433" y="4383"/>
                    <a:pt x="2437" y="4388"/>
                  </a:cubicBezTo>
                  <a:lnTo>
                    <a:pt x="2446" y="4401"/>
                  </a:lnTo>
                  <a:cubicBezTo>
                    <a:pt x="2448" y="4404"/>
                    <a:pt x="2449" y="4407"/>
                    <a:pt x="2449" y="4410"/>
                  </a:cubicBezTo>
                  <a:lnTo>
                    <a:pt x="2449" y="4416"/>
                  </a:lnTo>
                  <a:lnTo>
                    <a:pt x="2433" y="4400"/>
                  </a:lnTo>
                  <a:lnTo>
                    <a:pt x="2442" y="4400"/>
                  </a:lnTo>
                  <a:lnTo>
                    <a:pt x="2426" y="4416"/>
                  </a:lnTo>
                  <a:lnTo>
                    <a:pt x="2426" y="4410"/>
                  </a:lnTo>
                  <a:cubicBezTo>
                    <a:pt x="2426" y="4404"/>
                    <a:pt x="2429" y="4399"/>
                    <a:pt x="2435" y="4396"/>
                  </a:cubicBezTo>
                  <a:cubicBezTo>
                    <a:pt x="2440" y="4393"/>
                    <a:pt x="2446" y="4394"/>
                    <a:pt x="2451" y="4397"/>
                  </a:cubicBezTo>
                  <a:lnTo>
                    <a:pt x="2460" y="4403"/>
                  </a:lnTo>
                  <a:lnTo>
                    <a:pt x="2435" y="4416"/>
                  </a:lnTo>
                  <a:lnTo>
                    <a:pt x="2435" y="4378"/>
                  </a:lnTo>
                  <a:cubicBezTo>
                    <a:pt x="2435" y="4370"/>
                    <a:pt x="2441" y="4364"/>
                    <a:pt x="2449" y="4363"/>
                  </a:cubicBezTo>
                  <a:cubicBezTo>
                    <a:pt x="2457" y="4361"/>
                    <a:pt x="2464" y="4366"/>
                    <a:pt x="2466" y="4374"/>
                  </a:cubicBezTo>
                  <a:lnTo>
                    <a:pt x="2475" y="4406"/>
                  </a:lnTo>
                  <a:cubicBezTo>
                    <a:pt x="2476" y="4407"/>
                    <a:pt x="2476" y="4409"/>
                    <a:pt x="2476" y="4410"/>
                  </a:cubicBezTo>
                  <a:lnTo>
                    <a:pt x="2476" y="4416"/>
                  </a:lnTo>
                  <a:lnTo>
                    <a:pt x="2460" y="4400"/>
                  </a:lnTo>
                  <a:lnTo>
                    <a:pt x="2469" y="4400"/>
                  </a:lnTo>
                  <a:lnTo>
                    <a:pt x="2453" y="4416"/>
                  </a:lnTo>
                  <a:lnTo>
                    <a:pt x="2453" y="4397"/>
                  </a:lnTo>
                  <a:cubicBezTo>
                    <a:pt x="2453" y="4390"/>
                    <a:pt x="2457" y="4384"/>
                    <a:pt x="2464" y="4382"/>
                  </a:cubicBezTo>
                  <a:cubicBezTo>
                    <a:pt x="2470" y="4380"/>
                    <a:pt x="2478" y="4383"/>
                    <a:pt x="2482" y="4388"/>
                  </a:cubicBezTo>
                  <a:lnTo>
                    <a:pt x="2491" y="4401"/>
                  </a:lnTo>
                  <a:cubicBezTo>
                    <a:pt x="2492" y="4404"/>
                    <a:pt x="2493" y="4407"/>
                    <a:pt x="2493" y="4410"/>
                  </a:cubicBezTo>
                  <a:lnTo>
                    <a:pt x="2493" y="4416"/>
                  </a:lnTo>
                  <a:lnTo>
                    <a:pt x="2477" y="4400"/>
                  </a:lnTo>
                  <a:lnTo>
                    <a:pt x="2486" y="4400"/>
                  </a:lnTo>
                  <a:lnTo>
                    <a:pt x="2470" y="4416"/>
                  </a:lnTo>
                  <a:lnTo>
                    <a:pt x="2470" y="4385"/>
                  </a:lnTo>
                  <a:cubicBezTo>
                    <a:pt x="2470" y="4377"/>
                    <a:pt x="2476" y="4370"/>
                    <a:pt x="2484" y="4369"/>
                  </a:cubicBezTo>
                  <a:cubicBezTo>
                    <a:pt x="2492" y="4368"/>
                    <a:pt x="2500" y="4373"/>
                    <a:pt x="2502" y="4380"/>
                  </a:cubicBezTo>
                  <a:lnTo>
                    <a:pt x="2511" y="4412"/>
                  </a:lnTo>
                  <a:lnTo>
                    <a:pt x="2479" y="4416"/>
                  </a:lnTo>
                  <a:lnTo>
                    <a:pt x="2479" y="4404"/>
                  </a:lnTo>
                  <a:cubicBezTo>
                    <a:pt x="2479" y="4397"/>
                    <a:pt x="2484" y="4391"/>
                    <a:pt x="2490" y="4389"/>
                  </a:cubicBezTo>
                  <a:cubicBezTo>
                    <a:pt x="2497" y="4386"/>
                    <a:pt x="2504" y="4389"/>
                    <a:pt x="2508" y="4395"/>
                  </a:cubicBezTo>
                  <a:lnTo>
                    <a:pt x="2517" y="4407"/>
                  </a:lnTo>
                  <a:lnTo>
                    <a:pt x="2488" y="4416"/>
                  </a:lnTo>
                  <a:lnTo>
                    <a:pt x="2488" y="4207"/>
                  </a:lnTo>
                  <a:cubicBezTo>
                    <a:pt x="2488" y="4199"/>
                    <a:pt x="2495" y="4192"/>
                    <a:pt x="2503" y="4191"/>
                  </a:cubicBezTo>
                  <a:cubicBezTo>
                    <a:pt x="2512" y="4191"/>
                    <a:pt x="2519" y="4197"/>
                    <a:pt x="2520" y="4206"/>
                  </a:cubicBezTo>
                  <a:lnTo>
                    <a:pt x="2529" y="4288"/>
                  </a:lnTo>
                  <a:lnTo>
                    <a:pt x="2529" y="4416"/>
                  </a:lnTo>
                  <a:lnTo>
                    <a:pt x="2497" y="4413"/>
                  </a:lnTo>
                  <a:lnTo>
                    <a:pt x="2506" y="4369"/>
                  </a:lnTo>
                  <a:cubicBezTo>
                    <a:pt x="2508" y="4361"/>
                    <a:pt x="2515" y="4355"/>
                    <a:pt x="2523" y="4356"/>
                  </a:cubicBezTo>
                  <a:cubicBezTo>
                    <a:pt x="2531" y="4357"/>
                    <a:pt x="2538" y="4364"/>
                    <a:pt x="2538" y="4372"/>
                  </a:cubicBezTo>
                  <a:lnTo>
                    <a:pt x="2538" y="4416"/>
                  </a:lnTo>
                  <a:lnTo>
                    <a:pt x="2506" y="4414"/>
                  </a:lnTo>
                  <a:lnTo>
                    <a:pt x="2515" y="4357"/>
                  </a:lnTo>
                  <a:cubicBezTo>
                    <a:pt x="2516" y="4349"/>
                    <a:pt x="2523" y="4343"/>
                    <a:pt x="2532" y="4343"/>
                  </a:cubicBezTo>
                  <a:cubicBezTo>
                    <a:pt x="2540" y="4344"/>
                    <a:pt x="2547" y="4351"/>
                    <a:pt x="2547" y="4359"/>
                  </a:cubicBezTo>
                  <a:lnTo>
                    <a:pt x="2547" y="4416"/>
                  </a:lnTo>
                  <a:lnTo>
                    <a:pt x="2531" y="4400"/>
                  </a:lnTo>
                  <a:lnTo>
                    <a:pt x="2539" y="4400"/>
                  </a:lnTo>
                  <a:lnTo>
                    <a:pt x="2523" y="4416"/>
                  </a:lnTo>
                  <a:lnTo>
                    <a:pt x="2523" y="4404"/>
                  </a:lnTo>
                  <a:cubicBezTo>
                    <a:pt x="2523" y="4398"/>
                    <a:pt x="2527" y="4392"/>
                    <a:pt x="2532" y="4390"/>
                  </a:cubicBezTo>
                  <a:cubicBezTo>
                    <a:pt x="2537" y="4387"/>
                    <a:pt x="2544" y="4387"/>
                    <a:pt x="2549" y="4391"/>
                  </a:cubicBezTo>
                  <a:lnTo>
                    <a:pt x="2558" y="4397"/>
                  </a:lnTo>
                  <a:cubicBezTo>
                    <a:pt x="2562" y="4400"/>
                    <a:pt x="2564" y="4405"/>
                    <a:pt x="2564" y="4410"/>
                  </a:cubicBezTo>
                  <a:lnTo>
                    <a:pt x="2564" y="4416"/>
                  </a:lnTo>
                  <a:lnTo>
                    <a:pt x="2548" y="4400"/>
                  </a:lnTo>
                  <a:lnTo>
                    <a:pt x="2557" y="4400"/>
                  </a:lnTo>
                  <a:lnTo>
                    <a:pt x="2541" y="4416"/>
                  </a:lnTo>
                  <a:lnTo>
                    <a:pt x="2541" y="3573"/>
                  </a:lnTo>
                  <a:cubicBezTo>
                    <a:pt x="2541" y="3564"/>
                    <a:pt x="2548" y="3557"/>
                    <a:pt x="2557" y="3557"/>
                  </a:cubicBezTo>
                  <a:cubicBezTo>
                    <a:pt x="2566" y="3557"/>
                    <a:pt x="2573" y="3564"/>
                    <a:pt x="2573" y="3573"/>
                  </a:cubicBezTo>
                  <a:lnTo>
                    <a:pt x="2582" y="3883"/>
                  </a:lnTo>
                  <a:lnTo>
                    <a:pt x="2582" y="4416"/>
                  </a:lnTo>
                  <a:lnTo>
                    <a:pt x="2550" y="4414"/>
                  </a:lnTo>
                  <a:lnTo>
                    <a:pt x="2559" y="4345"/>
                  </a:lnTo>
                  <a:cubicBezTo>
                    <a:pt x="2560" y="4336"/>
                    <a:pt x="2567" y="4330"/>
                    <a:pt x="2576" y="4331"/>
                  </a:cubicBezTo>
                  <a:cubicBezTo>
                    <a:pt x="2584" y="4331"/>
                    <a:pt x="2591" y="4338"/>
                    <a:pt x="2591" y="4347"/>
                  </a:cubicBezTo>
                  <a:lnTo>
                    <a:pt x="2591" y="4416"/>
                  </a:lnTo>
                  <a:lnTo>
                    <a:pt x="2559" y="4413"/>
                  </a:lnTo>
                  <a:lnTo>
                    <a:pt x="2568" y="4375"/>
                  </a:lnTo>
                  <a:cubicBezTo>
                    <a:pt x="2570" y="4367"/>
                    <a:pt x="2577" y="4362"/>
                    <a:pt x="2585" y="4363"/>
                  </a:cubicBezTo>
                  <a:cubicBezTo>
                    <a:pt x="2594" y="4363"/>
                    <a:pt x="2600" y="4370"/>
                    <a:pt x="2600" y="4378"/>
                  </a:cubicBezTo>
                  <a:lnTo>
                    <a:pt x="2600" y="4416"/>
                  </a:lnTo>
                  <a:lnTo>
                    <a:pt x="2584" y="4400"/>
                  </a:lnTo>
                  <a:lnTo>
                    <a:pt x="2593" y="4400"/>
                  </a:lnTo>
                  <a:lnTo>
                    <a:pt x="2577" y="4416"/>
                  </a:lnTo>
                  <a:lnTo>
                    <a:pt x="2577" y="4385"/>
                  </a:lnTo>
                  <a:cubicBezTo>
                    <a:pt x="2577" y="4377"/>
                    <a:pt x="2582" y="4370"/>
                    <a:pt x="2590" y="4369"/>
                  </a:cubicBezTo>
                  <a:cubicBezTo>
                    <a:pt x="2598" y="4368"/>
                    <a:pt x="2606" y="4373"/>
                    <a:pt x="2608" y="4380"/>
                  </a:cubicBezTo>
                  <a:lnTo>
                    <a:pt x="2617" y="4412"/>
                  </a:lnTo>
                  <a:lnTo>
                    <a:pt x="2585" y="4416"/>
                  </a:lnTo>
                  <a:lnTo>
                    <a:pt x="2585" y="4321"/>
                  </a:lnTo>
                  <a:cubicBezTo>
                    <a:pt x="2585" y="4313"/>
                    <a:pt x="2592" y="4306"/>
                    <a:pt x="2601" y="4305"/>
                  </a:cubicBezTo>
                  <a:cubicBezTo>
                    <a:pt x="2609" y="4305"/>
                    <a:pt x="2616" y="4311"/>
                    <a:pt x="2617" y="4320"/>
                  </a:cubicBezTo>
                  <a:lnTo>
                    <a:pt x="2626" y="4415"/>
                  </a:lnTo>
                  <a:lnTo>
                    <a:pt x="2594" y="4416"/>
                  </a:lnTo>
                  <a:lnTo>
                    <a:pt x="2594" y="2895"/>
                  </a:lnTo>
                  <a:cubicBezTo>
                    <a:pt x="2594" y="2886"/>
                    <a:pt x="2601" y="2879"/>
                    <a:pt x="2610" y="2879"/>
                  </a:cubicBezTo>
                  <a:cubicBezTo>
                    <a:pt x="2619" y="2879"/>
                    <a:pt x="2626" y="2886"/>
                    <a:pt x="2626" y="2895"/>
                  </a:cubicBezTo>
                  <a:lnTo>
                    <a:pt x="2635" y="3630"/>
                  </a:lnTo>
                  <a:lnTo>
                    <a:pt x="2635" y="4416"/>
                  </a:lnTo>
                  <a:lnTo>
                    <a:pt x="2619" y="4400"/>
                  </a:lnTo>
                  <a:lnTo>
                    <a:pt x="2628" y="4400"/>
                  </a:lnTo>
                  <a:lnTo>
                    <a:pt x="2612" y="4416"/>
                  </a:lnTo>
                  <a:lnTo>
                    <a:pt x="2612" y="4182"/>
                  </a:lnTo>
                  <a:cubicBezTo>
                    <a:pt x="2612" y="4173"/>
                    <a:pt x="2619" y="4166"/>
                    <a:pt x="2627" y="4166"/>
                  </a:cubicBezTo>
                  <a:cubicBezTo>
                    <a:pt x="2636" y="4166"/>
                    <a:pt x="2643" y="4172"/>
                    <a:pt x="2644" y="4181"/>
                  </a:cubicBezTo>
                  <a:lnTo>
                    <a:pt x="2653" y="4320"/>
                  </a:lnTo>
                  <a:lnTo>
                    <a:pt x="2653" y="4416"/>
                  </a:lnTo>
                  <a:lnTo>
                    <a:pt x="2637" y="4400"/>
                  </a:lnTo>
                  <a:lnTo>
                    <a:pt x="2646" y="4400"/>
                  </a:lnTo>
                  <a:lnTo>
                    <a:pt x="2630" y="4416"/>
                  </a:lnTo>
                  <a:lnTo>
                    <a:pt x="2630" y="4397"/>
                  </a:lnTo>
                  <a:cubicBezTo>
                    <a:pt x="2630" y="4394"/>
                    <a:pt x="2631" y="4391"/>
                    <a:pt x="2633" y="4388"/>
                  </a:cubicBezTo>
                  <a:lnTo>
                    <a:pt x="2641" y="4376"/>
                  </a:lnTo>
                  <a:cubicBezTo>
                    <a:pt x="2645" y="4370"/>
                    <a:pt x="2653" y="4367"/>
                    <a:pt x="2659" y="4370"/>
                  </a:cubicBezTo>
                  <a:cubicBezTo>
                    <a:pt x="2666" y="4372"/>
                    <a:pt x="2670" y="4378"/>
                    <a:pt x="2670" y="4385"/>
                  </a:cubicBezTo>
                  <a:lnTo>
                    <a:pt x="2670" y="4416"/>
                  </a:lnTo>
                  <a:lnTo>
                    <a:pt x="2641" y="4407"/>
                  </a:lnTo>
                  <a:lnTo>
                    <a:pt x="2650" y="4395"/>
                  </a:lnTo>
                  <a:cubicBezTo>
                    <a:pt x="2654" y="4389"/>
                    <a:pt x="2661" y="4386"/>
                    <a:pt x="2668" y="4389"/>
                  </a:cubicBezTo>
                  <a:cubicBezTo>
                    <a:pt x="2675" y="4391"/>
                    <a:pt x="2679" y="4397"/>
                    <a:pt x="2679" y="4404"/>
                  </a:cubicBezTo>
                  <a:lnTo>
                    <a:pt x="2679" y="4416"/>
                  </a:lnTo>
                  <a:lnTo>
                    <a:pt x="2650" y="4407"/>
                  </a:lnTo>
                  <a:lnTo>
                    <a:pt x="2659" y="4395"/>
                  </a:lnTo>
                  <a:cubicBezTo>
                    <a:pt x="2663" y="4389"/>
                    <a:pt x="2670" y="4386"/>
                    <a:pt x="2677" y="4389"/>
                  </a:cubicBezTo>
                  <a:cubicBezTo>
                    <a:pt x="2684" y="4391"/>
                    <a:pt x="2688" y="4397"/>
                    <a:pt x="2688" y="4404"/>
                  </a:cubicBezTo>
                  <a:lnTo>
                    <a:pt x="2688" y="4416"/>
                  </a:lnTo>
                  <a:lnTo>
                    <a:pt x="2656" y="4414"/>
                  </a:lnTo>
                  <a:lnTo>
                    <a:pt x="2665" y="4357"/>
                  </a:lnTo>
                  <a:cubicBezTo>
                    <a:pt x="2667" y="4349"/>
                    <a:pt x="2674" y="4343"/>
                    <a:pt x="2682" y="4343"/>
                  </a:cubicBezTo>
                  <a:cubicBezTo>
                    <a:pt x="2691" y="4344"/>
                    <a:pt x="2697" y="4351"/>
                    <a:pt x="2697" y="4359"/>
                  </a:cubicBezTo>
                  <a:lnTo>
                    <a:pt x="2697" y="4416"/>
                  </a:lnTo>
                  <a:lnTo>
                    <a:pt x="2681" y="4400"/>
                  </a:lnTo>
                  <a:lnTo>
                    <a:pt x="2690" y="4400"/>
                  </a:lnTo>
                  <a:lnTo>
                    <a:pt x="2674" y="4416"/>
                  </a:lnTo>
                  <a:lnTo>
                    <a:pt x="2674" y="4372"/>
                  </a:lnTo>
                  <a:cubicBezTo>
                    <a:pt x="2674" y="4364"/>
                    <a:pt x="2680" y="4357"/>
                    <a:pt x="2688" y="4356"/>
                  </a:cubicBezTo>
                  <a:cubicBezTo>
                    <a:pt x="2696" y="4355"/>
                    <a:pt x="2704" y="4361"/>
                    <a:pt x="2706" y="4369"/>
                  </a:cubicBezTo>
                  <a:lnTo>
                    <a:pt x="2714" y="4413"/>
                  </a:lnTo>
                  <a:lnTo>
                    <a:pt x="2683" y="4416"/>
                  </a:lnTo>
                  <a:lnTo>
                    <a:pt x="2683" y="4372"/>
                  </a:lnTo>
                  <a:cubicBezTo>
                    <a:pt x="2683" y="4366"/>
                    <a:pt x="2686" y="4361"/>
                    <a:pt x="2691" y="4358"/>
                  </a:cubicBezTo>
                  <a:cubicBezTo>
                    <a:pt x="2697" y="4355"/>
                    <a:pt x="2703" y="4356"/>
                    <a:pt x="2708" y="4359"/>
                  </a:cubicBezTo>
                  <a:lnTo>
                    <a:pt x="2717" y="4365"/>
                  </a:lnTo>
                  <a:cubicBezTo>
                    <a:pt x="2721" y="4368"/>
                    <a:pt x="2724" y="4373"/>
                    <a:pt x="2724" y="4378"/>
                  </a:cubicBezTo>
                  <a:lnTo>
                    <a:pt x="2724" y="4416"/>
                  </a:lnTo>
                  <a:lnTo>
                    <a:pt x="2692" y="4412"/>
                  </a:lnTo>
                  <a:lnTo>
                    <a:pt x="2701" y="4380"/>
                  </a:lnTo>
                  <a:cubicBezTo>
                    <a:pt x="2703" y="4373"/>
                    <a:pt x="2711" y="4368"/>
                    <a:pt x="2719" y="4369"/>
                  </a:cubicBezTo>
                  <a:cubicBezTo>
                    <a:pt x="2727" y="4370"/>
                    <a:pt x="2732" y="4377"/>
                    <a:pt x="2732" y="4385"/>
                  </a:cubicBezTo>
                  <a:lnTo>
                    <a:pt x="2732" y="4416"/>
                  </a:lnTo>
                  <a:lnTo>
                    <a:pt x="2701" y="4414"/>
                  </a:lnTo>
                  <a:lnTo>
                    <a:pt x="2709" y="4345"/>
                  </a:lnTo>
                  <a:cubicBezTo>
                    <a:pt x="2710" y="4336"/>
                    <a:pt x="2718" y="4330"/>
                    <a:pt x="2726" y="4331"/>
                  </a:cubicBezTo>
                  <a:cubicBezTo>
                    <a:pt x="2735" y="4331"/>
                    <a:pt x="2741" y="4338"/>
                    <a:pt x="2741" y="4347"/>
                  </a:cubicBezTo>
                  <a:lnTo>
                    <a:pt x="2741" y="4416"/>
                  </a:lnTo>
                  <a:lnTo>
                    <a:pt x="2725" y="4400"/>
                  </a:lnTo>
                  <a:lnTo>
                    <a:pt x="2734" y="4400"/>
                  </a:lnTo>
                  <a:lnTo>
                    <a:pt x="2718" y="4416"/>
                  </a:lnTo>
                  <a:lnTo>
                    <a:pt x="2718" y="4334"/>
                  </a:lnTo>
                  <a:cubicBezTo>
                    <a:pt x="2718" y="4327"/>
                    <a:pt x="2723" y="4320"/>
                    <a:pt x="2731" y="4318"/>
                  </a:cubicBezTo>
                  <a:cubicBezTo>
                    <a:pt x="2738" y="4317"/>
                    <a:pt x="2745" y="4320"/>
                    <a:pt x="2749" y="4327"/>
                  </a:cubicBezTo>
                  <a:lnTo>
                    <a:pt x="2758" y="4346"/>
                  </a:lnTo>
                  <a:cubicBezTo>
                    <a:pt x="2758" y="4348"/>
                    <a:pt x="2759" y="4351"/>
                    <a:pt x="2759" y="4353"/>
                  </a:cubicBezTo>
                  <a:lnTo>
                    <a:pt x="2759" y="4416"/>
                  </a:lnTo>
                  <a:lnTo>
                    <a:pt x="2743" y="4400"/>
                  </a:lnTo>
                  <a:lnTo>
                    <a:pt x="2752" y="4400"/>
                  </a:lnTo>
                  <a:lnTo>
                    <a:pt x="2736" y="4416"/>
                  </a:lnTo>
                  <a:lnTo>
                    <a:pt x="2736" y="4391"/>
                  </a:lnTo>
                  <a:cubicBezTo>
                    <a:pt x="2736" y="4383"/>
                    <a:pt x="2741" y="4377"/>
                    <a:pt x="2749" y="4375"/>
                  </a:cubicBezTo>
                  <a:cubicBezTo>
                    <a:pt x="2757" y="4374"/>
                    <a:pt x="2764" y="4378"/>
                    <a:pt x="2767" y="4386"/>
                  </a:cubicBezTo>
                  <a:lnTo>
                    <a:pt x="2776" y="4411"/>
                  </a:lnTo>
                  <a:lnTo>
                    <a:pt x="2745" y="4416"/>
                  </a:lnTo>
                  <a:lnTo>
                    <a:pt x="2745" y="4277"/>
                  </a:lnTo>
                  <a:cubicBezTo>
                    <a:pt x="2745" y="4268"/>
                    <a:pt x="2751" y="4261"/>
                    <a:pt x="2760" y="4261"/>
                  </a:cubicBezTo>
                  <a:cubicBezTo>
                    <a:pt x="2769" y="4261"/>
                    <a:pt x="2776" y="4267"/>
                    <a:pt x="2777" y="4276"/>
                  </a:cubicBezTo>
                  <a:lnTo>
                    <a:pt x="2786" y="4383"/>
                  </a:lnTo>
                  <a:lnTo>
                    <a:pt x="2786" y="4416"/>
                  </a:lnTo>
                  <a:lnTo>
                    <a:pt x="2770" y="4400"/>
                  </a:lnTo>
                  <a:lnTo>
                    <a:pt x="2778" y="4400"/>
                  </a:lnTo>
                  <a:lnTo>
                    <a:pt x="2762" y="4416"/>
                  </a:lnTo>
                  <a:lnTo>
                    <a:pt x="2762" y="4397"/>
                  </a:lnTo>
                  <a:cubicBezTo>
                    <a:pt x="2762" y="4394"/>
                    <a:pt x="2763" y="4391"/>
                    <a:pt x="2765" y="4388"/>
                  </a:cubicBezTo>
                  <a:lnTo>
                    <a:pt x="2774" y="4376"/>
                  </a:lnTo>
                  <a:cubicBezTo>
                    <a:pt x="2778" y="4370"/>
                    <a:pt x="2785" y="4367"/>
                    <a:pt x="2792" y="4370"/>
                  </a:cubicBezTo>
                  <a:cubicBezTo>
                    <a:pt x="2799" y="4372"/>
                    <a:pt x="2803" y="4378"/>
                    <a:pt x="2803" y="4385"/>
                  </a:cubicBezTo>
                  <a:lnTo>
                    <a:pt x="2803" y="4416"/>
                  </a:lnTo>
                  <a:lnTo>
                    <a:pt x="2787" y="4400"/>
                  </a:lnTo>
                  <a:lnTo>
                    <a:pt x="2796" y="4400"/>
                  </a:lnTo>
                  <a:lnTo>
                    <a:pt x="2780" y="4416"/>
                  </a:lnTo>
                  <a:lnTo>
                    <a:pt x="2780" y="3732"/>
                  </a:lnTo>
                  <a:cubicBezTo>
                    <a:pt x="2780" y="3723"/>
                    <a:pt x="2787" y="3716"/>
                    <a:pt x="2796" y="3716"/>
                  </a:cubicBezTo>
                  <a:cubicBezTo>
                    <a:pt x="2805" y="3716"/>
                    <a:pt x="2812" y="3723"/>
                    <a:pt x="2812" y="3731"/>
                  </a:cubicBezTo>
                  <a:lnTo>
                    <a:pt x="2821" y="4137"/>
                  </a:lnTo>
                  <a:lnTo>
                    <a:pt x="2821" y="4416"/>
                  </a:lnTo>
                  <a:lnTo>
                    <a:pt x="2805" y="4400"/>
                  </a:lnTo>
                  <a:lnTo>
                    <a:pt x="2814" y="4400"/>
                  </a:lnTo>
                  <a:lnTo>
                    <a:pt x="2823" y="4400"/>
                  </a:lnTo>
                  <a:lnTo>
                    <a:pt x="2807" y="4416"/>
                  </a:lnTo>
                  <a:lnTo>
                    <a:pt x="2807" y="4347"/>
                  </a:lnTo>
                  <a:cubicBezTo>
                    <a:pt x="2807" y="4339"/>
                    <a:pt x="2813" y="4332"/>
                    <a:pt x="2821" y="4331"/>
                  </a:cubicBezTo>
                  <a:cubicBezTo>
                    <a:pt x="2829" y="4330"/>
                    <a:pt x="2836" y="4335"/>
                    <a:pt x="2838" y="4343"/>
                  </a:cubicBezTo>
                  <a:lnTo>
                    <a:pt x="2847" y="4381"/>
                  </a:lnTo>
                  <a:cubicBezTo>
                    <a:pt x="2847" y="4382"/>
                    <a:pt x="2848" y="4384"/>
                    <a:pt x="2848" y="4385"/>
                  </a:cubicBezTo>
                  <a:lnTo>
                    <a:pt x="2848" y="4416"/>
                  </a:lnTo>
                  <a:lnTo>
                    <a:pt x="2832" y="4400"/>
                  </a:lnTo>
                  <a:lnTo>
                    <a:pt x="2840" y="4400"/>
                  </a:lnTo>
                  <a:lnTo>
                    <a:pt x="2824" y="4416"/>
                  </a:lnTo>
                  <a:lnTo>
                    <a:pt x="2824" y="4359"/>
                  </a:lnTo>
                  <a:cubicBezTo>
                    <a:pt x="2824" y="4351"/>
                    <a:pt x="2831" y="4344"/>
                    <a:pt x="2839" y="4343"/>
                  </a:cubicBezTo>
                  <a:cubicBezTo>
                    <a:pt x="2847" y="4343"/>
                    <a:pt x="2855" y="4349"/>
                    <a:pt x="2856" y="4357"/>
                  </a:cubicBezTo>
                  <a:lnTo>
                    <a:pt x="2865" y="4414"/>
                  </a:lnTo>
                  <a:lnTo>
                    <a:pt x="2833" y="4416"/>
                  </a:lnTo>
                  <a:lnTo>
                    <a:pt x="2833" y="4315"/>
                  </a:lnTo>
                  <a:cubicBezTo>
                    <a:pt x="2833" y="4314"/>
                    <a:pt x="2833" y="4312"/>
                    <a:pt x="2834" y="4311"/>
                  </a:cubicBezTo>
                  <a:lnTo>
                    <a:pt x="2843" y="4279"/>
                  </a:lnTo>
                  <a:cubicBezTo>
                    <a:pt x="2845" y="4271"/>
                    <a:pt x="2852" y="4266"/>
                    <a:pt x="2860" y="4267"/>
                  </a:cubicBezTo>
                  <a:cubicBezTo>
                    <a:pt x="2868" y="4269"/>
                    <a:pt x="2874" y="4275"/>
                    <a:pt x="2874" y="4283"/>
                  </a:cubicBezTo>
                  <a:lnTo>
                    <a:pt x="2874" y="4416"/>
                  </a:lnTo>
                  <a:lnTo>
                    <a:pt x="2842" y="4415"/>
                  </a:lnTo>
                  <a:lnTo>
                    <a:pt x="2851" y="4301"/>
                  </a:lnTo>
                  <a:cubicBezTo>
                    <a:pt x="2852" y="4293"/>
                    <a:pt x="2859" y="4286"/>
                    <a:pt x="2868" y="4286"/>
                  </a:cubicBezTo>
                  <a:cubicBezTo>
                    <a:pt x="2876" y="4287"/>
                    <a:pt x="2883" y="4294"/>
                    <a:pt x="2883" y="4302"/>
                  </a:cubicBezTo>
                  <a:lnTo>
                    <a:pt x="2883" y="4416"/>
                  </a:lnTo>
                  <a:lnTo>
                    <a:pt x="2867" y="4400"/>
                  </a:lnTo>
                  <a:lnTo>
                    <a:pt x="2876" y="4400"/>
                  </a:lnTo>
                  <a:lnTo>
                    <a:pt x="2860" y="4416"/>
                  </a:lnTo>
                  <a:lnTo>
                    <a:pt x="2860" y="4378"/>
                  </a:lnTo>
                  <a:cubicBezTo>
                    <a:pt x="2860" y="4377"/>
                    <a:pt x="2860" y="4376"/>
                    <a:pt x="2860" y="4374"/>
                  </a:cubicBezTo>
                  <a:lnTo>
                    <a:pt x="2869" y="4342"/>
                  </a:lnTo>
                  <a:cubicBezTo>
                    <a:pt x="2871" y="4335"/>
                    <a:pt x="2879" y="4330"/>
                    <a:pt x="2887" y="4331"/>
                  </a:cubicBezTo>
                  <a:cubicBezTo>
                    <a:pt x="2895" y="4332"/>
                    <a:pt x="2901" y="4339"/>
                    <a:pt x="2901" y="4347"/>
                  </a:cubicBezTo>
                  <a:lnTo>
                    <a:pt x="2901" y="4416"/>
                  </a:lnTo>
                  <a:lnTo>
                    <a:pt x="2885" y="4400"/>
                  </a:lnTo>
                  <a:lnTo>
                    <a:pt x="2893" y="4400"/>
                  </a:lnTo>
                  <a:lnTo>
                    <a:pt x="2877" y="4416"/>
                  </a:lnTo>
                  <a:lnTo>
                    <a:pt x="2877" y="4391"/>
                  </a:lnTo>
                  <a:cubicBezTo>
                    <a:pt x="2877" y="4383"/>
                    <a:pt x="2883" y="4377"/>
                    <a:pt x="2891" y="4375"/>
                  </a:cubicBezTo>
                  <a:cubicBezTo>
                    <a:pt x="2899" y="4374"/>
                    <a:pt x="2906" y="4378"/>
                    <a:pt x="2909" y="4386"/>
                  </a:cubicBezTo>
                  <a:lnTo>
                    <a:pt x="2917" y="4411"/>
                  </a:lnTo>
                  <a:lnTo>
                    <a:pt x="2886" y="4416"/>
                  </a:lnTo>
                  <a:lnTo>
                    <a:pt x="2886" y="4125"/>
                  </a:lnTo>
                  <a:cubicBezTo>
                    <a:pt x="2886" y="4116"/>
                    <a:pt x="2893" y="4109"/>
                    <a:pt x="2902" y="4109"/>
                  </a:cubicBezTo>
                  <a:cubicBezTo>
                    <a:pt x="2911" y="4109"/>
                    <a:pt x="2918" y="4115"/>
                    <a:pt x="2918" y="4124"/>
                  </a:cubicBezTo>
                  <a:lnTo>
                    <a:pt x="2927" y="4340"/>
                  </a:lnTo>
                  <a:lnTo>
                    <a:pt x="2927" y="4416"/>
                  </a:lnTo>
                  <a:lnTo>
                    <a:pt x="2911" y="4400"/>
                  </a:lnTo>
                  <a:lnTo>
                    <a:pt x="2920" y="4400"/>
                  </a:lnTo>
                  <a:lnTo>
                    <a:pt x="2904" y="4416"/>
                  </a:lnTo>
                  <a:lnTo>
                    <a:pt x="2904" y="4340"/>
                  </a:lnTo>
                  <a:cubicBezTo>
                    <a:pt x="2904" y="4333"/>
                    <a:pt x="2909" y="4326"/>
                    <a:pt x="2917" y="4325"/>
                  </a:cubicBezTo>
                  <a:cubicBezTo>
                    <a:pt x="2924" y="4323"/>
                    <a:pt x="2931" y="4327"/>
                    <a:pt x="2935" y="4334"/>
                  </a:cubicBezTo>
                  <a:lnTo>
                    <a:pt x="2943" y="4353"/>
                  </a:lnTo>
                  <a:cubicBezTo>
                    <a:pt x="2944" y="4355"/>
                    <a:pt x="2945" y="4357"/>
                    <a:pt x="2945" y="4359"/>
                  </a:cubicBezTo>
                  <a:lnTo>
                    <a:pt x="2945" y="4416"/>
                  </a:lnTo>
                  <a:lnTo>
                    <a:pt x="2913" y="4414"/>
                  </a:lnTo>
                  <a:lnTo>
                    <a:pt x="2922" y="4363"/>
                  </a:lnTo>
                  <a:cubicBezTo>
                    <a:pt x="2923" y="4355"/>
                    <a:pt x="2931" y="4349"/>
                    <a:pt x="2939" y="4350"/>
                  </a:cubicBezTo>
                  <a:cubicBezTo>
                    <a:pt x="2947" y="4351"/>
                    <a:pt x="2954" y="4357"/>
                    <a:pt x="2954" y="4366"/>
                  </a:cubicBezTo>
                  <a:lnTo>
                    <a:pt x="2954" y="4416"/>
                  </a:lnTo>
                  <a:lnTo>
                    <a:pt x="2922" y="4415"/>
                  </a:lnTo>
                  <a:lnTo>
                    <a:pt x="2931" y="4320"/>
                  </a:lnTo>
                  <a:cubicBezTo>
                    <a:pt x="2931" y="4311"/>
                    <a:pt x="2939" y="4305"/>
                    <a:pt x="2947" y="4305"/>
                  </a:cubicBezTo>
                  <a:cubicBezTo>
                    <a:pt x="2956" y="4306"/>
                    <a:pt x="2963" y="4313"/>
                    <a:pt x="2963" y="4321"/>
                  </a:cubicBezTo>
                  <a:lnTo>
                    <a:pt x="2963" y="4416"/>
                  </a:lnTo>
                  <a:lnTo>
                    <a:pt x="2947" y="4400"/>
                  </a:lnTo>
                  <a:lnTo>
                    <a:pt x="2955" y="4400"/>
                  </a:lnTo>
                  <a:lnTo>
                    <a:pt x="2939" y="4416"/>
                  </a:lnTo>
                  <a:lnTo>
                    <a:pt x="2939" y="4277"/>
                  </a:lnTo>
                  <a:lnTo>
                    <a:pt x="2948" y="3833"/>
                  </a:lnTo>
                  <a:cubicBezTo>
                    <a:pt x="2948" y="3824"/>
                    <a:pt x="2956" y="3817"/>
                    <a:pt x="2964" y="3817"/>
                  </a:cubicBezTo>
                  <a:cubicBezTo>
                    <a:pt x="2973" y="3817"/>
                    <a:pt x="2980" y="3824"/>
                    <a:pt x="2980" y="3833"/>
                  </a:cubicBezTo>
                  <a:lnTo>
                    <a:pt x="2980" y="4416"/>
                  </a:lnTo>
                  <a:lnTo>
                    <a:pt x="2964" y="4400"/>
                  </a:lnTo>
                  <a:lnTo>
                    <a:pt x="2973" y="4400"/>
                  </a:lnTo>
                  <a:lnTo>
                    <a:pt x="2957" y="4416"/>
                  </a:lnTo>
                  <a:lnTo>
                    <a:pt x="2957" y="4188"/>
                  </a:lnTo>
                  <a:cubicBezTo>
                    <a:pt x="2957" y="4180"/>
                    <a:pt x="2964" y="4172"/>
                    <a:pt x="2973" y="4172"/>
                  </a:cubicBezTo>
                  <a:cubicBezTo>
                    <a:pt x="2982" y="4172"/>
                    <a:pt x="2989" y="4179"/>
                    <a:pt x="2989" y="4188"/>
                  </a:cubicBezTo>
                  <a:lnTo>
                    <a:pt x="2998" y="4416"/>
                  </a:lnTo>
                  <a:lnTo>
                    <a:pt x="2966" y="4416"/>
                  </a:lnTo>
                  <a:lnTo>
                    <a:pt x="2966" y="4347"/>
                  </a:lnTo>
                  <a:cubicBezTo>
                    <a:pt x="2966" y="4339"/>
                    <a:pt x="2972" y="4332"/>
                    <a:pt x="2979" y="4331"/>
                  </a:cubicBezTo>
                  <a:cubicBezTo>
                    <a:pt x="2987" y="4330"/>
                    <a:pt x="2995" y="4334"/>
                    <a:pt x="2997" y="4341"/>
                  </a:cubicBezTo>
                  <a:lnTo>
                    <a:pt x="3006" y="4367"/>
                  </a:lnTo>
                  <a:cubicBezTo>
                    <a:pt x="3007" y="4369"/>
                    <a:pt x="3007" y="4370"/>
                    <a:pt x="3007" y="4372"/>
                  </a:cubicBezTo>
                  <a:lnTo>
                    <a:pt x="3007" y="4416"/>
                  </a:lnTo>
                  <a:lnTo>
                    <a:pt x="2991" y="4400"/>
                  </a:lnTo>
                  <a:lnTo>
                    <a:pt x="3000" y="4400"/>
                  </a:lnTo>
                  <a:lnTo>
                    <a:pt x="2984" y="4416"/>
                  </a:lnTo>
                  <a:lnTo>
                    <a:pt x="2984" y="4372"/>
                  </a:lnTo>
                  <a:cubicBezTo>
                    <a:pt x="2984" y="4364"/>
                    <a:pt x="2990" y="4357"/>
                    <a:pt x="2998" y="4356"/>
                  </a:cubicBezTo>
                  <a:cubicBezTo>
                    <a:pt x="3006" y="4355"/>
                    <a:pt x="3013" y="4361"/>
                    <a:pt x="3015" y="4368"/>
                  </a:cubicBezTo>
                  <a:lnTo>
                    <a:pt x="3024" y="4406"/>
                  </a:lnTo>
                  <a:cubicBezTo>
                    <a:pt x="3024" y="4408"/>
                    <a:pt x="3025" y="4409"/>
                    <a:pt x="3025" y="4410"/>
                  </a:cubicBezTo>
                  <a:lnTo>
                    <a:pt x="3025" y="4416"/>
                  </a:lnTo>
                  <a:lnTo>
                    <a:pt x="3009" y="4400"/>
                  </a:lnTo>
                  <a:lnTo>
                    <a:pt x="3017" y="4400"/>
                  </a:lnTo>
                  <a:lnTo>
                    <a:pt x="3001" y="4416"/>
                  </a:lnTo>
                  <a:lnTo>
                    <a:pt x="3001" y="4404"/>
                  </a:lnTo>
                  <a:cubicBezTo>
                    <a:pt x="3001" y="4403"/>
                    <a:pt x="3002" y="4401"/>
                    <a:pt x="3002" y="4400"/>
                  </a:cubicBezTo>
                  <a:lnTo>
                    <a:pt x="3011" y="4362"/>
                  </a:lnTo>
                  <a:cubicBezTo>
                    <a:pt x="3013" y="4354"/>
                    <a:pt x="3020" y="4349"/>
                    <a:pt x="3028" y="4350"/>
                  </a:cubicBezTo>
                  <a:cubicBezTo>
                    <a:pt x="3036" y="4351"/>
                    <a:pt x="3042" y="4358"/>
                    <a:pt x="3042" y="4366"/>
                  </a:cubicBezTo>
                  <a:lnTo>
                    <a:pt x="3042" y="4416"/>
                  </a:lnTo>
                  <a:lnTo>
                    <a:pt x="3010" y="4415"/>
                  </a:lnTo>
                  <a:lnTo>
                    <a:pt x="3019" y="4339"/>
                  </a:lnTo>
                  <a:cubicBezTo>
                    <a:pt x="3020" y="4330"/>
                    <a:pt x="3028" y="4324"/>
                    <a:pt x="3036" y="4324"/>
                  </a:cubicBezTo>
                  <a:cubicBezTo>
                    <a:pt x="3045" y="4325"/>
                    <a:pt x="3051" y="4332"/>
                    <a:pt x="3051" y="4340"/>
                  </a:cubicBezTo>
                  <a:lnTo>
                    <a:pt x="3051" y="4416"/>
                  </a:lnTo>
                  <a:lnTo>
                    <a:pt x="3021" y="4410"/>
                  </a:lnTo>
                  <a:lnTo>
                    <a:pt x="3029" y="4391"/>
                  </a:lnTo>
                  <a:cubicBezTo>
                    <a:pt x="3033" y="4384"/>
                    <a:pt x="3040" y="4380"/>
                    <a:pt x="3047" y="4382"/>
                  </a:cubicBezTo>
                  <a:cubicBezTo>
                    <a:pt x="3055" y="4383"/>
                    <a:pt x="3060" y="4390"/>
                    <a:pt x="3060" y="4397"/>
                  </a:cubicBezTo>
                  <a:lnTo>
                    <a:pt x="3060" y="4416"/>
                  </a:lnTo>
                  <a:lnTo>
                    <a:pt x="3028" y="4413"/>
                  </a:lnTo>
                  <a:lnTo>
                    <a:pt x="3037" y="4369"/>
                  </a:lnTo>
                  <a:cubicBezTo>
                    <a:pt x="3039" y="4361"/>
                    <a:pt x="3046" y="4355"/>
                    <a:pt x="3054" y="4356"/>
                  </a:cubicBezTo>
                  <a:cubicBezTo>
                    <a:pt x="3063" y="4357"/>
                    <a:pt x="3069" y="4364"/>
                    <a:pt x="3069" y="4372"/>
                  </a:cubicBezTo>
                  <a:lnTo>
                    <a:pt x="3069" y="4416"/>
                  </a:lnTo>
                  <a:lnTo>
                    <a:pt x="3053" y="4400"/>
                  </a:lnTo>
                  <a:lnTo>
                    <a:pt x="3062" y="4400"/>
                  </a:lnTo>
                  <a:lnTo>
                    <a:pt x="3046" y="4416"/>
                  </a:lnTo>
                  <a:lnTo>
                    <a:pt x="3046" y="4366"/>
                  </a:lnTo>
                  <a:cubicBezTo>
                    <a:pt x="3046" y="4357"/>
                    <a:pt x="3052" y="4351"/>
                    <a:pt x="3060" y="4350"/>
                  </a:cubicBezTo>
                  <a:cubicBezTo>
                    <a:pt x="3069" y="4349"/>
                    <a:pt x="3076" y="4355"/>
                    <a:pt x="3077" y="4363"/>
                  </a:cubicBezTo>
                  <a:lnTo>
                    <a:pt x="3086" y="4414"/>
                  </a:lnTo>
                  <a:lnTo>
                    <a:pt x="3055" y="4416"/>
                  </a:lnTo>
                  <a:lnTo>
                    <a:pt x="3055" y="2407"/>
                  </a:lnTo>
                  <a:cubicBezTo>
                    <a:pt x="3055" y="2398"/>
                    <a:pt x="3062" y="2391"/>
                    <a:pt x="3070" y="2391"/>
                  </a:cubicBezTo>
                  <a:cubicBezTo>
                    <a:pt x="3079" y="2391"/>
                    <a:pt x="3086" y="2398"/>
                    <a:pt x="3087" y="2407"/>
                  </a:cubicBezTo>
                  <a:lnTo>
                    <a:pt x="3095" y="3579"/>
                  </a:lnTo>
                  <a:lnTo>
                    <a:pt x="3095" y="4416"/>
                  </a:lnTo>
                  <a:lnTo>
                    <a:pt x="3063" y="4416"/>
                  </a:lnTo>
                  <a:lnTo>
                    <a:pt x="3072" y="4156"/>
                  </a:lnTo>
                  <a:cubicBezTo>
                    <a:pt x="3073" y="4147"/>
                    <a:pt x="3080" y="4140"/>
                    <a:pt x="3089" y="4141"/>
                  </a:cubicBezTo>
                  <a:cubicBezTo>
                    <a:pt x="3097" y="4141"/>
                    <a:pt x="3104" y="4148"/>
                    <a:pt x="3104" y="4157"/>
                  </a:cubicBezTo>
                  <a:lnTo>
                    <a:pt x="3104" y="4416"/>
                  </a:lnTo>
                  <a:lnTo>
                    <a:pt x="3072" y="4414"/>
                  </a:lnTo>
                  <a:lnTo>
                    <a:pt x="3081" y="4363"/>
                  </a:lnTo>
                  <a:cubicBezTo>
                    <a:pt x="3083" y="4355"/>
                    <a:pt x="3090" y="4349"/>
                    <a:pt x="3098" y="4350"/>
                  </a:cubicBezTo>
                  <a:cubicBezTo>
                    <a:pt x="3107" y="4351"/>
                    <a:pt x="3113" y="4357"/>
                    <a:pt x="3113" y="4366"/>
                  </a:cubicBezTo>
                  <a:lnTo>
                    <a:pt x="3113" y="4416"/>
                  </a:lnTo>
                  <a:lnTo>
                    <a:pt x="3082" y="4413"/>
                  </a:lnTo>
                  <a:lnTo>
                    <a:pt x="3090" y="4375"/>
                  </a:lnTo>
                  <a:cubicBezTo>
                    <a:pt x="3092" y="4367"/>
                    <a:pt x="3100" y="4362"/>
                    <a:pt x="3108" y="4363"/>
                  </a:cubicBezTo>
                  <a:cubicBezTo>
                    <a:pt x="3116" y="4363"/>
                    <a:pt x="3122" y="4370"/>
                    <a:pt x="3122" y="4378"/>
                  </a:cubicBezTo>
                  <a:lnTo>
                    <a:pt x="3122" y="4416"/>
                  </a:lnTo>
                  <a:lnTo>
                    <a:pt x="3106" y="4400"/>
                  </a:lnTo>
                  <a:lnTo>
                    <a:pt x="3115" y="4400"/>
                  </a:lnTo>
                  <a:lnTo>
                    <a:pt x="3099" y="4416"/>
                  </a:lnTo>
                  <a:lnTo>
                    <a:pt x="3099" y="4391"/>
                  </a:lnTo>
                  <a:cubicBezTo>
                    <a:pt x="3099" y="4383"/>
                    <a:pt x="3104" y="4377"/>
                    <a:pt x="3112" y="4375"/>
                  </a:cubicBezTo>
                  <a:cubicBezTo>
                    <a:pt x="3120" y="4374"/>
                    <a:pt x="3127" y="4378"/>
                    <a:pt x="3130" y="4386"/>
                  </a:cubicBezTo>
                  <a:lnTo>
                    <a:pt x="3139" y="4411"/>
                  </a:lnTo>
                  <a:lnTo>
                    <a:pt x="3108" y="4416"/>
                  </a:lnTo>
                  <a:lnTo>
                    <a:pt x="3108" y="4372"/>
                  </a:lnTo>
                  <a:cubicBezTo>
                    <a:pt x="3108" y="4369"/>
                    <a:pt x="3109" y="4366"/>
                    <a:pt x="3111" y="4363"/>
                  </a:cubicBezTo>
                  <a:lnTo>
                    <a:pt x="3119" y="4350"/>
                  </a:lnTo>
                  <a:cubicBezTo>
                    <a:pt x="3123" y="4345"/>
                    <a:pt x="3131" y="4342"/>
                    <a:pt x="3137" y="4344"/>
                  </a:cubicBezTo>
                  <a:cubicBezTo>
                    <a:pt x="3144" y="4346"/>
                    <a:pt x="3149" y="4352"/>
                    <a:pt x="3149" y="4359"/>
                  </a:cubicBezTo>
                  <a:lnTo>
                    <a:pt x="3149" y="4416"/>
                  </a:lnTo>
                  <a:lnTo>
                    <a:pt x="3117" y="4413"/>
                  </a:lnTo>
                  <a:lnTo>
                    <a:pt x="3126" y="4375"/>
                  </a:lnTo>
                  <a:cubicBezTo>
                    <a:pt x="3128" y="4367"/>
                    <a:pt x="3135" y="4362"/>
                    <a:pt x="3143" y="4363"/>
                  </a:cubicBezTo>
                  <a:cubicBezTo>
                    <a:pt x="3151" y="4363"/>
                    <a:pt x="3157" y="4370"/>
                    <a:pt x="3157" y="4378"/>
                  </a:cubicBezTo>
                  <a:lnTo>
                    <a:pt x="3157" y="4416"/>
                  </a:lnTo>
                  <a:lnTo>
                    <a:pt x="3127" y="4410"/>
                  </a:lnTo>
                  <a:lnTo>
                    <a:pt x="3136" y="4391"/>
                  </a:lnTo>
                  <a:cubicBezTo>
                    <a:pt x="3139" y="4384"/>
                    <a:pt x="3146" y="4380"/>
                    <a:pt x="3154" y="4382"/>
                  </a:cubicBezTo>
                  <a:cubicBezTo>
                    <a:pt x="3161" y="4383"/>
                    <a:pt x="3166" y="4390"/>
                    <a:pt x="3166" y="4397"/>
                  </a:cubicBezTo>
                  <a:lnTo>
                    <a:pt x="3166" y="4416"/>
                  </a:lnTo>
                  <a:lnTo>
                    <a:pt x="3150" y="4400"/>
                  </a:lnTo>
                  <a:lnTo>
                    <a:pt x="3159" y="4400"/>
                  </a:lnTo>
                  <a:lnTo>
                    <a:pt x="3143" y="4416"/>
                  </a:lnTo>
                  <a:lnTo>
                    <a:pt x="3143" y="4353"/>
                  </a:lnTo>
                  <a:cubicBezTo>
                    <a:pt x="3143" y="4347"/>
                    <a:pt x="3146" y="4342"/>
                    <a:pt x="3152" y="4339"/>
                  </a:cubicBezTo>
                  <a:cubicBezTo>
                    <a:pt x="3157" y="4336"/>
                    <a:pt x="3164" y="4337"/>
                    <a:pt x="3168" y="4340"/>
                  </a:cubicBezTo>
                  <a:lnTo>
                    <a:pt x="3177" y="4346"/>
                  </a:lnTo>
                  <a:cubicBezTo>
                    <a:pt x="3181" y="4349"/>
                    <a:pt x="3184" y="4354"/>
                    <a:pt x="3184" y="4359"/>
                  </a:cubicBezTo>
                  <a:lnTo>
                    <a:pt x="3184" y="4416"/>
                  </a:lnTo>
                  <a:lnTo>
                    <a:pt x="3168" y="4400"/>
                  </a:lnTo>
                  <a:lnTo>
                    <a:pt x="3177" y="4400"/>
                  </a:lnTo>
                  <a:lnTo>
                    <a:pt x="3161" y="4416"/>
                  </a:lnTo>
                  <a:lnTo>
                    <a:pt x="3161" y="3580"/>
                  </a:lnTo>
                  <a:cubicBezTo>
                    <a:pt x="3161" y="3571"/>
                    <a:pt x="3168" y="3564"/>
                    <a:pt x="3177" y="3564"/>
                  </a:cubicBezTo>
                  <a:cubicBezTo>
                    <a:pt x="3185" y="3564"/>
                    <a:pt x="3193" y="3571"/>
                    <a:pt x="3193" y="3579"/>
                  </a:cubicBezTo>
                  <a:lnTo>
                    <a:pt x="3202" y="4144"/>
                  </a:lnTo>
                  <a:lnTo>
                    <a:pt x="3202" y="4416"/>
                  </a:lnTo>
                  <a:lnTo>
                    <a:pt x="3170" y="4414"/>
                  </a:lnTo>
                  <a:lnTo>
                    <a:pt x="3179" y="4351"/>
                  </a:lnTo>
                  <a:cubicBezTo>
                    <a:pt x="3180" y="4343"/>
                    <a:pt x="3187" y="4337"/>
                    <a:pt x="3196" y="4337"/>
                  </a:cubicBezTo>
                  <a:cubicBezTo>
                    <a:pt x="3204" y="4338"/>
                    <a:pt x="3210" y="4345"/>
                    <a:pt x="3210" y="4353"/>
                  </a:cubicBezTo>
                  <a:lnTo>
                    <a:pt x="3210" y="4416"/>
                  </a:lnTo>
                  <a:lnTo>
                    <a:pt x="3179" y="4415"/>
                  </a:lnTo>
                  <a:lnTo>
                    <a:pt x="3187" y="4326"/>
                  </a:lnTo>
                  <a:cubicBezTo>
                    <a:pt x="3188" y="4318"/>
                    <a:pt x="3196" y="4311"/>
                    <a:pt x="3204" y="4312"/>
                  </a:cubicBezTo>
                  <a:cubicBezTo>
                    <a:pt x="3213" y="4312"/>
                    <a:pt x="3219" y="4319"/>
                    <a:pt x="3219" y="4328"/>
                  </a:cubicBezTo>
                  <a:lnTo>
                    <a:pt x="3219" y="4416"/>
                  </a:lnTo>
                  <a:lnTo>
                    <a:pt x="3187" y="4415"/>
                  </a:lnTo>
                  <a:lnTo>
                    <a:pt x="3196" y="4326"/>
                  </a:lnTo>
                  <a:cubicBezTo>
                    <a:pt x="3197" y="4318"/>
                    <a:pt x="3204" y="4311"/>
                    <a:pt x="3213" y="4312"/>
                  </a:cubicBezTo>
                  <a:cubicBezTo>
                    <a:pt x="3221" y="4312"/>
                    <a:pt x="3228" y="4319"/>
                    <a:pt x="3228" y="4328"/>
                  </a:cubicBezTo>
                  <a:lnTo>
                    <a:pt x="3228" y="4416"/>
                  </a:lnTo>
                  <a:lnTo>
                    <a:pt x="3212" y="4400"/>
                  </a:lnTo>
                  <a:lnTo>
                    <a:pt x="3221" y="4400"/>
                  </a:lnTo>
                  <a:lnTo>
                    <a:pt x="3205" y="4416"/>
                  </a:lnTo>
                  <a:lnTo>
                    <a:pt x="3205" y="4271"/>
                  </a:lnTo>
                  <a:cubicBezTo>
                    <a:pt x="3205" y="4262"/>
                    <a:pt x="3212" y="4255"/>
                    <a:pt x="3221" y="4255"/>
                  </a:cubicBezTo>
                  <a:cubicBezTo>
                    <a:pt x="3229" y="4254"/>
                    <a:pt x="3236" y="4261"/>
                    <a:pt x="3237" y="4270"/>
                  </a:cubicBezTo>
                  <a:lnTo>
                    <a:pt x="3246" y="4415"/>
                  </a:lnTo>
                  <a:lnTo>
                    <a:pt x="3214" y="4416"/>
                  </a:lnTo>
                  <a:lnTo>
                    <a:pt x="3214" y="4315"/>
                  </a:lnTo>
                  <a:cubicBezTo>
                    <a:pt x="3214" y="4314"/>
                    <a:pt x="3214" y="4312"/>
                    <a:pt x="3214" y="4311"/>
                  </a:cubicBezTo>
                  <a:lnTo>
                    <a:pt x="3223" y="4279"/>
                  </a:lnTo>
                  <a:cubicBezTo>
                    <a:pt x="3225" y="4271"/>
                    <a:pt x="3233" y="4266"/>
                    <a:pt x="3241" y="4267"/>
                  </a:cubicBezTo>
                  <a:cubicBezTo>
                    <a:pt x="3249" y="4269"/>
                    <a:pt x="3255" y="4275"/>
                    <a:pt x="3255" y="4283"/>
                  </a:cubicBezTo>
                  <a:lnTo>
                    <a:pt x="3255" y="4416"/>
                  </a:lnTo>
                  <a:lnTo>
                    <a:pt x="3223" y="4415"/>
                  </a:lnTo>
                  <a:lnTo>
                    <a:pt x="3232" y="4314"/>
                  </a:lnTo>
                  <a:cubicBezTo>
                    <a:pt x="3232" y="4305"/>
                    <a:pt x="3240" y="4299"/>
                    <a:pt x="3248" y="4299"/>
                  </a:cubicBezTo>
                  <a:cubicBezTo>
                    <a:pt x="3257" y="4299"/>
                    <a:pt x="3264" y="4306"/>
                    <a:pt x="3264" y="4315"/>
                  </a:cubicBezTo>
                  <a:lnTo>
                    <a:pt x="3264" y="4416"/>
                  </a:lnTo>
                  <a:lnTo>
                    <a:pt x="3232" y="4413"/>
                  </a:lnTo>
                  <a:lnTo>
                    <a:pt x="3241" y="4369"/>
                  </a:lnTo>
                  <a:cubicBezTo>
                    <a:pt x="3242" y="4361"/>
                    <a:pt x="3250" y="4355"/>
                    <a:pt x="3258" y="4356"/>
                  </a:cubicBezTo>
                  <a:cubicBezTo>
                    <a:pt x="3266" y="4357"/>
                    <a:pt x="3272" y="4364"/>
                    <a:pt x="3272" y="4372"/>
                  </a:cubicBezTo>
                  <a:lnTo>
                    <a:pt x="3272" y="4416"/>
                  </a:lnTo>
                  <a:lnTo>
                    <a:pt x="3256" y="4400"/>
                  </a:lnTo>
                  <a:lnTo>
                    <a:pt x="3265" y="4400"/>
                  </a:lnTo>
                  <a:lnTo>
                    <a:pt x="3249" y="4416"/>
                  </a:lnTo>
                  <a:lnTo>
                    <a:pt x="3249" y="4283"/>
                  </a:lnTo>
                  <a:cubicBezTo>
                    <a:pt x="3249" y="4275"/>
                    <a:pt x="3256" y="4268"/>
                    <a:pt x="3264" y="4267"/>
                  </a:cubicBezTo>
                  <a:cubicBezTo>
                    <a:pt x="3273" y="4267"/>
                    <a:pt x="3280" y="4273"/>
                    <a:pt x="3281" y="4282"/>
                  </a:cubicBezTo>
                  <a:lnTo>
                    <a:pt x="3290" y="4364"/>
                  </a:lnTo>
                  <a:lnTo>
                    <a:pt x="3290" y="4416"/>
                  </a:lnTo>
                  <a:lnTo>
                    <a:pt x="3259" y="4412"/>
                  </a:lnTo>
                  <a:lnTo>
                    <a:pt x="3268" y="4380"/>
                  </a:lnTo>
                  <a:cubicBezTo>
                    <a:pt x="3270" y="4373"/>
                    <a:pt x="3277" y="4368"/>
                    <a:pt x="3285" y="4369"/>
                  </a:cubicBezTo>
                  <a:cubicBezTo>
                    <a:pt x="3293" y="4370"/>
                    <a:pt x="3299" y="4377"/>
                    <a:pt x="3299" y="4385"/>
                  </a:cubicBezTo>
                  <a:lnTo>
                    <a:pt x="3299" y="4416"/>
                  </a:lnTo>
                  <a:lnTo>
                    <a:pt x="3283" y="4400"/>
                  </a:lnTo>
                  <a:lnTo>
                    <a:pt x="3292" y="4400"/>
                  </a:lnTo>
                  <a:lnTo>
                    <a:pt x="3276" y="4416"/>
                  </a:lnTo>
                  <a:lnTo>
                    <a:pt x="3276" y="4328"/>
                  </a:lnTo>
                  <a:cubicBezTo>
                    <a:pt x="3276" y="4319"/>
                    <a:pt x="3283" y="4312"/>
                    <a:pt x="3291" y="4312"/>
                  </a:cubicBezTo>
                  <a:cubicBezTo>
                    <a:pt x="3300" y="4311"/>
                    <a:pt x="3307" y="4318"/>
                    <a:pt x="3308" y="4326"/>
                  </a:cubicBezTo>
                  <a:lnTo>
                    <a:pt x="3317" y="4415"/>
                  </a:lnTo>
                  <a:lnTo>
                    <a:pt x="3285" y="4416"/>
                  </a:lnTo>
                  <a:lnTo>
                    <a:pt x="3285" y="4144"/>
                  </a:lnTo>
                  <a:cubicBezTo>
                    <a:pt x="3285" y="4135"/>
                    <a:pt x="3292" y="4128"/>
                    <a:pt x="3300" y="4128"/>
                  </a:cubicBezTo>
                  <a:cubicBezTo>
                    <a:pt x="3309" y="4128"/>
                    <a:pt x="3316" y="4134"/>
                    <a:pt x="3317" y="4143"/>
                  </a:cubicBezTo>
                  <a:lnTo>
                    <a:pt x="3326" y="4289"/>
                  </a:lnTo>
                  <a:lnTo>
                    <a:pt x="3326" y="4416"/>
                  </a:lnTo>
                  <a:lnTo>
                    <a:pt x="3310" y="4400"/>
                  </a:lnTo>
                  <a:lnTo>
                    <a:pt x="3318" y="4400"/>
                  </a:lnTo>
                  <a:lnTo>
                    <a:pt x="3302" y="4416"/>
                  </a:lnTo>
                  <a:lnTo>
                    <a:pt x="3302" y="4397"/>
                  </a:lnTo>
                  <a:cubicBezTo>
                    <a:pt x="3302" y="4390"/>
                    <a:pt x="3308" y="4383"/>
                    <a:pt x="3315" y="4382"/>
                  </a:cubicBezTo>
                  <a:cubicBezTo>
                    <a:pt x="3322" y="4380"/>
                    <a:pt x="3330" y="4384"/>
                    <a:pt x="3333" y="4391"/>
                  </a:cubicBezTo>
                  <a:lnTo>
                    <a:pt x="3342" y="4410"/>
                  </a:lnTo>
                  <a:lnTo>
                    <a:pt x="3311" y="4416"/>
                  </a:lnTo>
                  <a:lnTo>
                    <a:pt x="3311" y="4378"/>
                  </a:lnTo>
                  <a:cubicBezTo>
                    <a:pt x="3311" y="4370"/>
                    <a:pt x="3317" y="4363"/>
                    <a:pt x="3325" y="4363"/>
                  </a:cubicBezTo>
                  <a:cubicBezTo>
                    <a:pt x="3334" y="4362"/>
                    <a:pt x="3341" y="4367"/>
                    <a:pt x="3343" y="4375"/>
                  </a:cubicBezTo>
                  <a:lnTo>
                    <a:pt x="3352" y="4413"/>
                  </a:lnTo>
                  <a:lnTo>
                    <a:pt x="3320" y="4416"/>
                  </a:lnTo>
                  <a:lnTo>
                    <a:pt x="3320" y="4366"/>
                  </a:lnTo>
                  <a:cubicBezTo>
                    <a:pt x="3320" y="4364"/>
                    <a:pt x="3320" y="4362"/>
                    <a:pt x="3321" y="4360"/>
                  </a:cubicBezTo>
                  <a:lnTo>
                    <a:pt x="3330" y="4335"/>
                  </a:lnTo>
                  <a:cubicBezTo>
                    <a:pt x="3332" y="4328"/>
                    <a:pt x="3340" y="4323"/>
                    <a:pt x="3348" y="4325"/>
                  </a:cubicBezTo>
                  <a:cubicBezTo>
                    <a:pt x="3355" y="4326"/>
                    <a:pt x="3361" y="4333"/>
                    <a:pt x="3361" y="4340"/>
                  </a:cubicBezTo>
                  <a:lnTo>
                    <a:pt x="3361" y="4416"/>
                  </a:lnTo>
                  <a:lnTo>
                    <a:pt x="3329" y="4415"/>
                  </a:lnTo>
                  <a:lnTo>
                    <a:pt x="3338" y="4339"/>
                  </a:lnTo>
                  <a:cubicBezTo>
                    <a:pt x="3339" y="4330"/>
                    <a:pt x="3346" y="4324"/>
                    <a:pt x="3355" y="4324"/>
                  </a:cubicBezTo>
                  <a:cubicBezTo>
                    <a:pt x="3363" y="4325"/>
                    <a:pt x="3370" y="4332"/>
                    <a:pt x="3370" y="4340"/>
                  </a:cubicBezTo>
                  <a:lnTo>
                    <a:pt x="3370" y="4416"/>
                  </a:lnTo>
                  <a:lnTo>
                    <a:pt x="3338" y="4416"/>
                  </a:lnTo>
                  <a:lnTo>
                    <a:pt x="3347" y="4219"/>
                  </a:lnTo>
                  <a:cubicBezTo>
                    <a:pt x="3347" y="4211"/>
                    <a:pt x="3354" y="4204"/>
                    <a:pt x="3363" y="4204"/>
                  </a:cubicBezTo>
                  <a:cubicBezTo>
                    <a:pt x="3372" y="4204"/>
                    <a:pt x="3379" y="4211"/>
                    <a:pt x="3379" y="4220"/>
                  </a:cubicBezTo>
                  <a:lnTo>
                    <a:pt x="3379" y="4416"/>
                  </a:lnTo>
                  <a:lnTo>
                    <a:pt x="3363" y="4400"/>
                  </a:lnTo>
                  <a:lnTo>
                    <a:pt x="3372" y="4400"/>
                  </a:lnTo>
                  <a:lnTo>
                    <a:pt x="3356" y="4416"/>
                  </a:lnTo>
                  <a:lnTo>
                    <a:pt x="3356" y="4195"/>
                  </a:lnTo>
                  <a:cubicBezTo>
                    <a:pt x="3356" y="4191"/>
                    <a:pt x="3357" y="4188"/>
                    <a:pt x="3358" y="4185"/>
                  </a:cubicBezTo>
                  <a:lnTo>
                    <a:pt x="3367" y="4173"/>
                  </a:lnTo>
                  <a:cubicBezTo>
                    <a:pt x="3371" y="4167"/>
                    <a:pt x="3379" y="4165"/>
                    <a:pt x="3385" y="4167"/>
                  </a:cubicBezTo>
                  <a:cubicBezTo>
                    <a:pt x="3392" y="4169"/>
                    <a:pt x="3396" y="4175"/>
                    <a:pt x="3396" y="4182"/>
                  </a:cubicBezTo>
                  <a:lnTo>
                    <a:pt x="3396" y="4416"/>
                  </a:lnTo>
                  <a:lnTo>
                    <a:pt x="3380" y="4400"/>
                  </a:lnTo>
                  <a:lnTo>
                    <a:pt x="3389" y="4400"/>
                  </a:lnTo>
                  <a:lnTo>
                    <a:pt x="3373" y="4416"/>
                  </a:lnTo>
                  <a:lnTo>
                    <a:pt x="3373" y="4315"/>
                  </a:lnTo>
                  <a:cubicBezTo>
                    <a:pt x="3373" y="4306"/>
                    <a:pt x="3380" y="4299"/>
                    <a:pt x="3389" y="4299"/>
                  </a:cubicBezTo>
                  <a:cubicBezTo>
                    <a:pt x="3397" y="4299"/>
                    <a:pt x="3404" y="4305"/>
                    <a:pt x="3405" y="4314"/>
                  </a:cubicBezTo>
                  <a:lnTo>
                    <a:pt x="3414" y="4415"/>
                  </a:lnTo>
                  <a:lnTo>
                    <a:pt x="3382" y="4416"/>
                  </a:lnTo>
                  <a:lnTo>
                    <a:pt x="3382" y="2755"/>
                  </a:lnTo>
                  <a:cubicBezTo>
                    <a:pt x="3382" y="2747"/>
                    <a:pt x="3389" y="2739"/>
                    <a:pt x="3398" y="2739"/>
                  </a:cubicBezTo>
                  <a:cubicBezTo>
                    <a:pt x="3407" y="2739"/>
                    <a:pt x="3414" y="2746"/>
                    <a:pt x="3414" y="2755"/>
                  </a:cubicBezTo>
                  <a:lnTo>
                    <a:pt x="3423" y="3237"/>
                  </a:lnTo>
                  <a:lnTo>
                    <a:pt x="3423" y="4416"/>
                  </a:lnTo>
                  <a:lnTo>
                    <a:pt x="3391" y="4416"/>
                  </a:lnTo>
                  <a:lnTo>
                    <a:pt x="3400" y="4055"/>
                  </a:lnTo>
                  <a:cubicBezTo>
                    <a:pt x="3400" y="4046"/>
                    <a:pt x="3407" y="4039"/>
                    <a:pt x="3416" y="4039"/>
                  </a:cubicBezTo>
                  <a:cubicBezTo>
                    <a:pt x="3425" y="4039"/>
                    <a:pt x="3432" y="4046"/>
                    <a:pt x="3432" y="4055"/>
                  </a:cubicBezTo>
                  <a:lnTo>
                    <a:pt x="3432" y="4416"/>
                  </a:lnTo>
                  <a:lnTo>
                    <a:pt x="3400" y="4415"/>
                  </a:lnTo>
                  <a:lnTo>
                    <a:pt x="3409" y="4326"/>
                  </a:lnTo>
                  <a:cubicBezTo>
                    <a:pt x="3410" y="4318"/>
                    <a:pt x="3417" y="4311"/>
                    <a:pt x="3425" y="4312"/>
                  </a:cubicBezTo>
                  <a:cubicBezTo>
                    <a:pt x="3434" y="4312"/>
                    <a:pt x="3441" y="4319"/>
                    <a:pt x="3441" y="4328"/>
                  </a:cubicBezTo>
                  <a:lnTo>
                    <a:pt x="3441" y="4416"/>
                  </a:lnTo>
                  <a:lnTo>
                    <a:pt x="3412" y="4407"/>
                  </a:lnTo>
                  <a:lnTo>
                    <a:pt x="3420" y="4395"/>
                  </a:lnTo>
                  <a:cubicBezTo>
                    <a:pt x="3424" y="4389"/>
                    <a:pt x="3432" y="4386"/>
                    <a:pt x="3438" y="4389"/>
                  </a:cubicBezTo>
                  <a:cubicBezTo>
                    <a:pt x="3445" y="4391"/>
                    <a:pt x="3449" y="4397"/>
                    <a:pt x="3449" y="4404"/>
                  </a:cubicBezTo>
                  <a:lnTo>
                    <a:pt x="3449" y="4416"/>
                  </a:lnTo>
                  <a:lnTo>
                    <a:pt x="3433" y="4400"/>
                  </a:lnTo>
                  <a:lnTo>
                    <a:pt x="3442" y="4400"/>
                  </a:lnTo>
                  <a:lnTo>
                    <a:pt x="3426" y="4416"/>
                  </a:lnTo>
                  <a:lnTo>
                    <a:pt x="3426" y="4404"/>
                  </a:lnTo>
                  <a:cubicBezTo>
                    <a:pt x="3426" y="4397"/>
                    <a:pt x="3431" y="4391"/>
                    <a:pt x="3438" y="4389"/>
                  </a:cubicBezTo>
                  <a:cubicBezTo>
                    <a:pt x="3444" y="4386"/>
                    <a:pt x="3451" y="4389"/>
                    <a:pt x="3455" y="4395"/>
                  </a:cubicBezTo>
                  <a:lnTo>
                    <a:pt x="3464" y="4407"/>
                  </a:lnTo>
                  <a:lnTo>
                    <a:pt x="3435" y="4416"/>
                  </a:lnTo>
                  <a:lnTo>
                    <a:pt x="3435" y="4391"/>
                  </a:lnTo>
                  <a:cubicBezTo>
                    <a:pt x="3435" y="4383"/>
                    <a:pt x="3441" y="4377"/>
                    <a:pt x="3449" y="4375"/>
                  </a:cubicBezTo>
                  <a:cubicBezTo>
                    <a:pt x="3456" y="4374"/>
                    <a:pt x="3464" y="4378"/>
                    <a:pt x="3466" y="4386"/>
                  </a:cubicBezTo>
                  <a:lnTo>
                    <a:pt x="3475" y="4411"/>
                  </a:lnTo>
                  <a:lnTo>
                    <a:pt x="3444" y="4416"/>
                  </a:lnTo>
                  <a:lnTo>
                    <a:pt x="3444" y="4334"/>
                  </a:lnTo>
                  <a:cubicBezTo>
                    <a:pt x="3444" y="4326"/>
                    <a:pt x="3451" y="4319"/>
                    <a:pt x="3459" y="4318"/>
                  </a:cubicBezTo>
                  <a:cubicBezTo>
                    <a:pt x="3468" y="4318"/>
                    <a:pt x="3475" y="4324"/>
                    <a:pt x="3476" y="4332"/>
                  </a:cubicBezTo>
                  <a:lnTo>
                    <a:pt x="3485" y="4415"/>
                  </a:lnTo>
                  <a:lnTo>
                    <a:pt x="3453" y="4416"/>
                  </a:lnTo>
                  <a:lnTo>
                    <a:pt x="3453" y="4334"/>
                  </a:lnTo>
                  <a:cubicBezTo>
                    <a:pt x="3453" y="4326"/>
                    <a:pt x="3459" y="4319"/>
                    <a:pt x="3468" y="4318"/>
                  </a:cubicBezTo>
                  <a:cubicBezTo>
                    <a:pt x="3476" y="4317"/>
                    <a:pt x="3483" y="4323"/>
                    <a:pt x="3485" y="4331"/>
                  </a:cubicBezTo>
                  <a:lnTo>
                    <a:pt x="3494" y="4382"/>
                  </a:lnTo>
                  <a:cubicBezTo>
                    <a:pt x="3494" y="4383"/>
                    <a:pt x="3494" y="4384"/>
                    <a:pt x="3494" y="4385"/>
                  </a:cubicBezTo>
                  <a:lnTo>
                    <a:pt x="3494" y="4416"/>
                  </a:lnTo>
                  <a:lnTo>
                    <a:pt x="3462" y="4413"/>
                  </a:lnTo>
                  <a:lnTo>
                    <a:pt x="3471" y="4369"/>
                  </a:lnTo>
                  <a:cubicBezTo>
                    <a:pt x="3473" y="4361"/>
                    <a:pt x="3480" y="4355"/>
                    <a:pt x="3488" y="4356"/>
                  </a:cubicBezTo>
                  <a:cubicBezTo>
                    <a:pt x="3496" y="4357"/>
                    <a:pt x="3503" y="4364"/>
                    <a:pt x="3503" y="4372"/>
                  </a:cubicBezTo>
                  <a:lnTo>
                    <a:pt x="3503" y="4416"/>
                  </a:lnTo>
                  <a:lnTo>
                    <a:pt x="3487" y="4400"/>
                  </a:lnTo>
                  <a:lnTo>
                    <a:pt x="3495" y="4400"/>
                  </a:lnTo>
                  <a:lnTo>
                    <a:pt x="3479" y="4416"/>
                  </a:lnTo>
                  <a:lnTo>
                    <a:pt x="3479" y="4385"/>
                  </a:lnTo>
                  <a:cubicBezTo>
                    <a:pt x="3479" y="4384"/>
                    <a:pt x="3480" y="4383"/>
                    <a:pt x="3480" y="4382"/>
                  </a:cubicBezTo>
                  <a:lnTo>
                    <a:pt x="3488" y="4325"/>
                  </a:lnTo>
                  <a:cubicBezTo>
                    <a:pt x="3490" y="4317"/>
                    <a:pt x="3497" y="4311"/>
                    <a:pt x="3506" y="4312"/>
                  </a:cubicBezTo>
                  <a:cubicBezTo>
                    <a:pt x="3514" y="4312"/>
                    <a:pt x="3520" y="4319"/>
                    <a:pt x="3520" y="4328"/>
                  </a:cubicBezTo>
                  <a:lnTo>
                    <a:pt x="3520" y="4416"/>
                  </a:lnTo>
                  <a:lnTo>
                    <a:pt x="3489" y="4411"/>
                  </a:lnTo>
                  <a:lnTo>
                    <a:pt x="3498" y="4386"/>
                  </a:lnTo>
                  <a:cubicBezTo>
                    <a:pt x="3501" y="4378"/>
                    <a:pt x="3508" y="4374"/>
                    <a:pt x="3516" y="4375"/>
                  </a:cubicBezTo>
                  <a:cubicBezTo>
                    <a:pt x="3524" y="4377"/>
                    <a:pt x="3529" y="4383"/>
                    <a:pt x="3529" y="4391"/>
                  </a:cubicBezTo>
                  <a:lnTo>
                    <a:pt x="3529" y="4416"/>
                  </a:lnTo>
                  <a:lnTo>
                    <a:pt x="3513" y="4400"/>
                  </a:lnTo>
                  <a:lnTo>
                    <a:pt x="3522" y="4400"/>
                  </a:lnTo>
                  <a:lnTo>
                    <a:pt x="3506" y="4416"/>
                  </a:lnTo>
                  <a:lnTo>
                    <a:pt x="3506" y="3966"/>
                  </a:lnTo>
                  <a:cubicBezTo>
                    <a:pt x="3506" y="3958"/>
                    <a:pt x="3513" y="3950"/>
                    <a:pt x="3522" y="3950"/>
                  </a:cubicBezTo>
                  <a:cubicBezTo>
                    <a:pt x="3530" y="3950"/>
                    <a:pt x="3538" y="3957"/>
                    <a:pt x="3538" y="3966"/>
                  </a:cubicBezTo>
                  <a:lnTo>
                    <a:pt x="3547" y="4238"/>
                  </a:lnTo>
                  <a:lnTo>
                    <a:pt x="3547" y="4416"/>
                  </a:lnTo>
                  <a:lnTo>
                    <a:pt x="3531" y="4400"/>
                  </a:lnTo>
                  <a:lnTo>
                    <a:pt x="3540" y="4400"/>
                  </a:lnTo>
                  <a:lnTo>
                    <a:pt x="3524" y="4416"/>
                  </a:lnTo>
                  <a:lnTo>
                    <a:pt x="3524" y="4321"/>
                  </a:lnTo>
                  <a:cubicBezTo>
                    <a:pt x="3524" y="4313"/>
                    <a:pt x="3530" y="4307"/>
                    <a:pt x="3538" y="4306"/>
                  </a:cubicBezTo>
                  <a:cubicBezTo>
                    <a:pt x="3545" y="4304"/>
                    <a:pt x="3553" y="4309"/>
                    <a:pt x="3555" y="4317"/>
                  </a:cubicBezTo>
                  <a:lnTo>
                    <a:pt x="3564" y="4349"/>
                  </a:lnTo>
                  <a:cubicBezTo>
                    <a:pt x="3564" y="4350"/>
                    <a:pt x="3565" y="4352"/>
                    <a:pt x="3565" y="4353"/>
                  </a:cubicBezTo>
                  <a:lnTo>
                    <a:pt x="3565" y="4416"/>
                  </a:lnTo>
                  <a:lnTo>
                    <a:pt x="3533" y="4411"/>
                  </a:lnTo>
                  <a:lnTo>
                    <a:pt x="3542" y="4386"/>
                  </a:lnTo>
                  <a:cubicBezTo>
                    <a:pt x="3545" y="4378"/>
                    <a:pt x="3552" y="4374"/>
                    <a:pt x="3560" y="4375"/>
                  </a:cubicBezTo>
                  <a:cubicBezTo>
                    <a:pt x="3568" y="4377"/>
                    <a:pt x="3573" y="4383"/>
                    <a:pt x="3573" y="4391"/>
                  </a:cubicBezTo>
                  <a:lnTo>
                    <a:pt x="3573" y="4416"/>
                  </a:lnTo>
                  <a:lnTo>
                    <a:pt x="3544" y="4407"/>
                  </a:lnTo>
                  <a:lnTo>
                    <a:pt x="3553" y="4395"/>
                  </a:lnTo>
                  <a:cubicBezTo>
                    <a:pt x="3557" y="4389"/>
                    <a:pt x="3564" y="4386"/>
                    <a:pt x="3571" y="4389"/>
                  </a:cubicBezTo>
                  <a:cubicBezTo>
                    <a:pt x="3578" y="4391"/>
                    <a:pt x="3582" y="4397"/>
                    <a:pt x="3582" y="4404"/>
                  </a:cubicBezTo>
                  <a:lnTo>
                    <a:pt x="3582" y="4416"/>
                  </a:lnTo>
                  <a:lnTo>
                    <a:pt x="3566" y="4400"/>
                  </a:lnTo>
                  <a:lnTo>
                    <a:pt x="3575" y="4400"/>
                  </a:lnTo>
                  <a:lnTo>
                    <a:pt x="3559" y="4416"/>
                  </a:lnTo>
                  <a:lnTo>
                    <a:pt x="3559" y="4378"/>
                  </a:lnTo>
                  <a:cubicBezTo>
                    <a:pt x="3559" y="4370"/>
                    <a:pt x="3565" y="4363"/>
                    <a:pt x="3573" y="4363"/>
                  </a:cubicBezTo>
                  <a:cubicBezTo>
                    <a:pt x="3581" y="4362"/>
                    <a:pt x="3589" y="4367"/>
                    <a:pt x="3591" y="4375"/>
                  </a:cubicBezTo>
                  <a:lnTo>
                    <a:pt x="3600" y="4413"/>
                  </a:lnTo>
                  <a:lnTo>
                    <a:pt x="3568" y="4416"/>
                  </a:lnTo>
                  <a:lnTo>
                    <a:pt x="3568" y="4397"/>
                  </a:lnTo>
                  <a:cubicBezTo>
                    <a:pt x="3568" y="4390"/>
                    <a:pt x="3573" y="4383"/>
                    <a:pt x="3581" y="4382"/>
                  </a:cubicBezTo>
                  <a:cubicBezTo>
                    <a:pt x="3588" y="4380"/>
                    <a:pt x="3595" y="4384"/>
                    <a:pt x="3598" y="4391"/>
                  </a:cubicBezTo>
                  <a:lnTo>
                    <a:pt x="3607" y="4410"/>
                  </a:lnTo>
                  <a:lnTo>
                    <a:pt x="3577" y="4416"/>
                  </a:lnTo>
                  <a:lnTo>
                    <a:pt x="3577" y="4347"/>
                  </a:lnTo>
                  <a:cubicBezTo>
                    <a:pt x="3577" y="4339"/>
                    <a:pt x="3582" y="4333"/>
                    <a:pt x="3589" y="4331"/>
                  </a:cubicBezTo>
                  <a:cubicBezTo>
                    <a:pt x="3597" y="4329"/>
                    <a:pt x="3604" y="4333"/>
                    <a:pt x="3607" y="4340"/>
                  </a:cubicBezTo>
                  <a:lnTo>
                    <a:pt x="3616" y="4359"/>
                  </a:lnTo>
                  <a:cubicBezTo>
                    <a:pt x="3617" y="4361"/>
                    <a:pt x="3618" y="4363"/>
                    <a:pt x="3618" y="4366"/>
                  </a:cubicBezTo>
                  <a:lnTo>
                    <a:pt x="3618" y="4416"/>
                  </a:lnTo>
                  <a:lnTo>
                    <a:pt x="3586" y="4415"/>
                  </a:lnTo>
                  <a:lnTo>
                    <a:pt x="3595" y="4314"/>
                  </a:lnTo>
                  <a:cubicBezTo>
                    <a:pt x="3595" y="4305"/>
                    <a:pt x="3603" y="4299"/>
                    <a:pt x="3611" y="4299"/>
                  </a:cubicBezTo>
                  <a:cubicBezTo>
                    <a:pt x="3620" y="4299"/>
                    <a:pt x="3627" y="4306"/>
                    <a:pt x="3627" y="4315"/>
                  </a:cubicBezTo>
                  <a:lnTo>
                    <a:pt x="3627" y="4416"/>
                  </a:lnTo>
                  <a:lnTo>
                    <a:pt x="3595" y="4414"/>
                  </a:lnTo>
                  <a:lnTo>
                    <a:pt x="3604" y="4345"/>
                  </a:lnTo>
                  <a:cubicBezTo>
                    <a:pt x="3605" y="4336"/>
                    <a:pt x="3612" y="4330"/>
                    <a:pt x="3620" y="4331"/>
                  </a:cubicBezTo>
                  <a:cubicBezTo>
                    <a:pt x="3629" y="4331"/>
                    <a:pt x="3635" y="4338"/>
                    <a:pt x="3635" y="4347"/>
                  </a:cubicBezTo>
                  <a:lnTo>
                    <a:pt x="3635" y="4416"/>
                  </a:lnTo>
                  <a:lnTo>
                    <a:pt x="3604" y="4411"/>
                  </a:lnTo>
                  <a:lnTo>
                    <a:pt x="3613" y="4386"/>
                  </a:lnTo>
                  <a:cubicBezTo>
                    <a:pt x="3616" y="4378"/>
                    <a:pt x="3623" y="4374"/>
                    <a:pt x="3631" y="4375"/>
                  </a:cubicBezTo>
                  <a:cubicBezTo>
                    <a:pt x="3639" y="4377"/>
                    <a:pt x="3644" y="4383"/>
                    <a:pt x="3644" y="4391"/>
                  </a:cubicBezTo>
                  <a:lnTo>
                    <a:pt x="3644" y="4416"/>
                  </a:lnTo>
                  <a:lnTo>
                    <a:pt x="3628" y="4400"/>
                  </a:lnTo>
                  <a:lnTo>
                    <a:pt x="3637" y="4400"/>
                  </a:lnTo>
                  <a:lnTo>
                    <a:pt x="3621" y="4416"/>
                  </a:lnTo>
                  <a:lnTo>
                    <a:pt x="3621" y="4264"/>
                  </a:lnTo>
                  <a:cubicBezTo>
                    <a:pt x="3621" y="4256"/>
                    <a:pt x="3628" y="4249"/>
                    <a:pt x="3637" y="4248"/>
                  </a:cubicBezTo>
                  <a:cubicBezTo>
                    <a:pt x="3645" y="4248"/>
                    <a:pt x="3653" y="4255"/>
                    <a:pt x="3653" y="4263"/>
                  </a:cubicBezTo>
                  <a:lnTo>
                    <a:pt x="3662" y="4416"/>
                  </a:lnTo>
                  <a:lnTo>
                    <a:pt x="3630" y="4416"/>
                  </a:lnTo>
                  <a:lnTo>
                    <a:pt x="3630" y="4112"/>
                  </a:lnTo>
                  <a:lnTo>
                    <a:pt x="3639" y="3940"/>
                  </a:lnTo>
                  <a:cubicBezTo>
                    <a:pt x="3639" y="3931"/>
                    <a:pt x="3647" y="3925"/>
                    <a:pt x="3655" y="3925"/>
                  </a:cubicBezTo>
                  <a:cubicBezTo>
                    <a:pt x="3664" y="3925"/>
                    <a:pt x="3671" y="3932"/>
                    <a:pt x="3671" y="3941"/>
                  </a:cubicBezTo>
                  <a:lnTo>
                    <a:pt x="3671" y="4416"/>
                  </a:lnTo>
                  <a:lnTo>
                    <a:pt x="3639" y="4415"/>
                  </a:lnTo>
                  <a:lnTo>
                    <a:pt x="3648" y="4314"/>
                  </a:lnTo>
                  <a:cubicBezTo>
                    <a:pt x="3648" y="4305"/>
                    <a:pt x="3656" y="4299"/>
                    <a:pt x="3664" y="4299"/>
                  </a:cubicBezTo>
                  <a:cubicBezTo>
                    <a:pt x="3673" y="4299"/>
                    <a:pt x="3680" y="4306"/>
                    <a:pt x="3680" y="4315"/>
                  </a:cubicBezTo>
                  <a:lnTo>
                    <a:pt x="3680" y="4416"/>
                  </a:lnTo>
                  <a:lnTo>
                    <a:pt x="3648" y="4414"/>
                  </a:lnTo>
                  <a:lnTo>
                    <a:pt x="3657" y="4351"/>
                  </a:lnTo>
                  <a:cubicBezTo>
                    <a:pt x="3658" y="4343"/>
                    <a:pt x="3665" y="4337"/>
                    <a:pt x="3674" y="4337"/>
                  </a:cubicBezTo>
                  <a:cubicBezTo>
                    <a:pt x="3682" y="4338"/>
                    <a:pt x="3688" y="4345"/>
                    <a:pt x="3688" y="4353"/>
                  </a:cubicBezTo>
                  <a:lnTo>
                    <a:pt x="3688" y="4416"/>
                  </a:lnTo>
                  <a:lnTo>
                    <a:pt x="3672" y="4400"/>
                  </a:lnTo>
                  <a:lnTo>
                    <a:pt x="3681" y="4400"/>
                  </a:lnTo>
                  <a:lnTo>
                    <a:pt x="3665" y="4416"/>
                  </a:lnTo>
                  <a:lnTo>
                    <a:pt x="3665" y="4378"/>
                  </a:lnTo>
                  <a:cubicBezTo>
                    <a:pt x="3665" y="4370"/>
                    <a:pt x="3671" y="4363"/>
                    <a:pt x="3680" y="4363"/>
                  </a:cubicBezTo>
                  <a:cubicBezTo>
                    <a:pt x="3688" y="4362"/>
                    <a:pt x="3695" y="4367"/>
                    <a:pt x="3697" y="4375"/>
                  </a:cubicBezTo>
                  <a:lnTo>
                    <a:pt x="3706" y="4413"/>
                  </a:lnTo>
                  <a:lnTo>
                    <a:pt x="3674" y="4416"/>
                  </a:lnTo>
                  <a:lnTo>
                    <a:pt x="3674" y="4378"/>
                  </a:lnTo>
                  <a:cubicBezTo>
                    <a:pt x="3674" y="4371"/>
                    <a:pt x="3680" y="4364"/>
                    <a:pt x="3688" y="4363"/>
                  </a:cubicBezTo>
                  <a:cubicBezTo>
                    <a:pt x="3695" y="4361"/>
                    <a:pt x="3703" y="4366"/>
                    <a:pt x="3705" y="4373"/>
                  </a:cubicBezTo>
                  <a:lnTo>
                    <a:pt x="3714" y="4399"/>
                  </a:lnTo>
                  <a:cubicBezTo>
                    <a:pt x="3715" y="4400"/>
                    <a:pt x="3715" y="4402"/>
                    <a:pt x="3715" y="4404"/>
                  </a:cubicBezTo>
                  <a:lnTo>
                    <a:pt x="3715" y="4416"/>
                  </a:lnTo>
                  <a:lnTo>
                    <a:pt x="3699" y="4400"/>
                  </a:lnTo>
                  <a:lnTo>
                    <a:pt x="3708" y="4400"/>
                  </a:lnTo>
                  <a:lnTo>
                    <a:pt x="3692" y="4416"/>
                  </a:lnTo>
                  <a:lnTo>
                    <a:pt x="3692" y="4087"/>
                  </a:lnTo>
                  <a:lnTo>
                    <a:pt x="3701" y="3883"/>
                  </a:lnTo>
                  <a:cubicBezTo>
                    <a:pt x="3701" y="3875"/>
                    <a:pt x="3708" y="3868"/>
                    <a:pt x="3717" y="3868"/>
                  </a:cubicBezTo>
                  <a:cubicBezTo>
                    <a:pt x="3726" y="3868"/>
                    <a:pt x="3733" y="3875"/>
                    <a:pt x="3733" y="3884"/>
                  </a:cubicBezTo>
                  <a:lnTo>
                    <a:pt x="3733" y="4410"/>
                  </a:lnTo>
                  <a:lnTo>
                    <a:pt x="3701" y="4409"/>
                  </a:lnTo>
                  <a:lnTo>
                    <a:pt x="3710" y="4276"/>
                  </a:lnTo>
                  <a:cubicBezTo>
                    <a:pt x="3710" y="4267"/>
                    <a:pt x="3718" y="4261"/>
                    <a:pt x="3726" y="4261"/>
                  </a:cubicBezTo>
                  <a:cubicBezTo>
                    <a:pt x="3735" y="4261"/>
                    <a:pt x="3742" y="4268"/>
                    <a:pt x="3742" y="4277"/>
                  </a:cubicBezTo>
                  <a:lnTo>
                    <a:pt x="3742" y="4416"/>
                  </a:lnTo>
                  <a:lnTo>
                    <a:pt x="3726" y="4400"/>
                  </a:lnTo>
                  <a:lnTo>
                    <a:pt x="3734" y="4400"/>
                  </a:lnTo>
                  <a:lnTo>
                    <a:pt x="3718" y="4416"/>
                  </a:lnTo>
                  <a:lnTo>
                    <a:pt x="3718" y="4334"/>
                  </a:lnTo>
                  <a:cubicBezTo>
                    <a:pt x="3718" y="4326"/>
                    <a:pt x="3725" y="4319"/>
                    <a:pt x="3734" y="4318"/>
                  </a:cubicBezTo>
                  <a:cubicBezTo>
                    <a:pt x="3742" y="4318"/>
                    <a:pt x="3749" y="4324"/>
                    <a:pt x="3750" y="4332"/>
                  </a:cubicBezTo>
                  <a:lnTo>
                    <a:pt x="3759" y="4415"/>
                  </a:lnTo>
                  <a:lnTo>
                    <a:pt x="3727" y="4416"/>
                  </a:lnTo>
                  <a:lnTo>
                    <a:pt x="3727" y="4182"/>
                  </a:lnTo>
                  <a:cubicBezTo>
                    <a:pt x="3727" y="4173"/>
                    <a:pt x="3734" y="4166"/>
                    <a:pt x="3743" y="4166"/>
                  </a:cubicBezTo>
                  <a:cubicBezTo>
                    <a:pt x="3752" y="4166"/>
                    <a:pt x="3759" y="4173"/>
                    <a:pt x="3759" y="4181"/>
                  </a:cubicBezTo>
                  <a:lnTo>
                    <a:pt x="3768" y="4416"/>
                  </a:lnTo>
                  <a:lnTo>
                    <a:pt x="3736" y="4416"/>
                  </a:lnTo>
                  <a:lnTo>
                    <a:pt x="3736" y="3922"/>
                  </a:lnTo>
                  <a:cubicBezTo>
                    <a:pt x="3736" y="3913"/>
                    <a:pt x="3743" y="3906"/>
                    <a:pt x="3752" y="3906"/>
                  </a:cubicBezTo>
                  <a:cubicBezTo>
                    <a:pt x="3760" y="3906"/>
                    <a:pt x="3768" y="3912"/>
                    <a:pt x="3768" y="3921"/>
                  </a:cubicBezTo>
                  <a:lnTo>
                    <a:pt x="3777" y="4067"/>
                  </a:lnTo>
                  <a:lnTo>
                    <a:pt x="3777" y="4416"/>
                  </a:lnTo>
                  <a:lnTo>
                    <a:pt x="3761" y="4400"/>
                  </a:lnTo>
                  <a:lnTo>
                    <a:pt x="3770" y="4400"/>
                  </a:lnTo>
                  <a:lnTo>
                    <a:pt x="3754" y="4416"/>
                  </a:lnTo>
                  <a:lnTo>
                    <a:pt x="3754" y="4328"/>
                  </a:lnTo>
                  <a:cubicBezTo>
                    <a:pt x="3754" y="4319"/>
                    <a:pt x="3761" y="4312"/>
                    <a:pt x="3769" y="4312"/>
                  </a:cubicBezTo>
                  <a:cubicBezTo>
                    <a:pt x="3778" y="4311"/>
                    <a:pt x="3785" y="4318"/>
                    <a:pt x="3786" y="4326"/>
                  </a:cubicBezTo>
                  <a:lnTo>
                    <a:pt x="3795" y="4415"/>
                  </a:lnTo>
                  <a:lnTo>
                    <a:pt x="3763" y="4416"/>
                  </a:lnTo>
                  <a:lnTo>
                    <a:pt x="3763" y="4309"/>
                  </a:lnTo>
                  <a:cubicBezTo>
                    <a:pt x="3763" y="4300"/>
                    <a:pt x="3769" y="4293"/>
                    <a:pt x="3778" y="4293"/>
                  </a:cubicBezTo>
                  <a:cubicBezTo>
                    <a:pt x="3786" y="4292"/>
                    <a:pt x="3794" y="4298"/>
                    <a:pt x="3795" y="4307"/>
                  </a:cubicBezTo>
                  <a:lnTo>
                    <a:pt x="3803" y="4383"/>
                  </a:lnTo>
                  <a:lnTo>
                    <a:pt x="3804" y="4416"/>
                  </a:lnTo>
                  <a:lnTo>
                    <a:pt x="3788" y="4400"/>
                  </a:lnTo>
                  <a:lnTo>
                    <a:pt x="3796" y="4400"/>
                  </a:lnTo>
                  <a:lnTo>
                    <a:pt x="3780" y="4416"/>
                  </a:lnTo>
                  <a:lnTo>
                    <a:pt x="3780" y="4074"/>
                  </a:lnTo>
                  <a:cubicBezTo>
                    <a:pt x="3780" y="4065"/>
                    <a:pt x="3787" y="4058"/>
                    <a:pt x="3796" y="4058"/>
                  </a:cubicBezTo>
                  <a:cubicBezTo>
                    <a:pt x="3805" y="4058"/>
                    <a:pt x="3812" y="4065"/>
                    <a:pt x="3812" y="4074"/>
                  </a:cubicBezTo>
                  <a:lnTo>
                    <a:pt x="3821" y="4416"/>
                  </a:lnTo>
                  <a:lnTo>
                    <a:pt x="3789" y="4416"/>
                  </a:lnTo>
                  <a:lnTo>
                    <a:pt x="3789" y="4036"/>
                  </a:lnTo>
                  <a:cubicBezTo>
                    <a:pt x="3789" y="4027"/>
                    <a:pt x="3796" y="4020"/>
                    <a:pt x="3805" y="4020"/>
                  </a:cubicBezTo>
                  <a:cubicBezTo>
                    <a:pt x="3814" y="4020"/>
                    <a:pt x="3821" y="4027"/>
                    <a:pt x="3821" y="4036"/>
                  </a:cubicBezTo>
                  <a:lnTo>
                    <a:pt x="3830" y="4327"/>
                  </a:lnTo>
                  <a:lnTo>
                    <a:pt x="3830" y="4416"/>
                  </a:lnTo>
                  <a:lnTo>
                    <a:pt x="3798" y="4414"/>
                  </a:lnTo>
                  <a:lnTo>
                    <a:pt x="3807" y="4357"/>
                  </a:lnTo>
                  <a:cubicBezTo>
                    <a:pt x="3808" y="4349"/>
                    <a:pt x="3816" y="4343"/>
                    <a:pt x="3824" y="4343"/>
                  </a:cubicBezTo>
                  <a:cubicBezTo>
                    <a:pt x="3833" y="4344"/>
                    <a:pt x="3839" y="4351"/>
                    <a:pt x="3839" y="4359"/>
                  </a:cubicBezTo>
                  <a:lnTo>
                    <a:pt x="3839" y="4416"/>
                  </a:lnTo>
                  <a:lnTo>
                    <a:pt x="3823" y="4400"/>
                  </a:lnTo>
                  <a:lnTo>
                    <a:pt x="3832" y="4400"/>
                  </a:lnTo>
                  <a:lnTo>
                    <a:pt x="3816" y="4416"/>
                  </a:lnTo>
                  <a:lnTo>
                    <a:pt x="3816" y="4353"/>
                  </a:lnTo>
                  <a:cubicBezTo>
                    <a:pt x="3816" y="4345"/>
                    <a:pt x="3822" y="4338"/>
                    <a:pt x="3831" y="4337"/>
                  </a:cubicBezTo>
                  <a:cubicBezTo>
                    <a:pt x="3839" y="4337"/>
                    <a:pt x="3847" y="4343"/>
                    <a:pt x="3848" y="4351"/>
                  </a:cubicBezTo>
                  <a:lnTo>
                    <a:pt x="3857" y="4414"/>
                  </a:lnTo>
                  <a:lnTo>
                    <a:pt x="3825" y="4416"/>
                  </a:lnTo>
                  <a:lnTo>
                    <a:pt x="3825" y="4195"/>
                  </a:lnTo>
                  <a:cubicBezTo>
                    <a:pt x="3825" y="4186"/>
                    <a:pt x="3832" y="4179"/>
                    <a:pt x="3841" y="4179"/>
                  </a:cubicBezTo>
                  <a:lnTo>
                    <a:pt x="3850" y="4179"/>
                  </a:lnTo>
                  <a:cubicBezTo>
                    <a:pt x="3858" y="4179"/>
                    <a:pt x="3866" y="4186"/>
                    <a:pt x="3866" y="4195"/>
                  </a:cubicBezTo>
                  <a:lnTo>
                    <a:pt x="3866" y="4416"/>
                  </a:lnTo>
                  <a:lnTo>
                    <a:pt x="3834" y="4416"/>
                  </a:lnTo>
                  <a:lnTo>
                    <a:pt x="3842" y="4131"/>
                  </a:lnTo>
                  <a:cubicBezTo>
                    <a:pt x="3843" y="4122"/>
                    <a:pt x="3850" y="4115"/>
                    <a:pt x="3859" y="4115"/>
                  </a:cubicBezTo>
                  <a:cubicBezTo>
                    <a:pt x="3867" y="4115"/>
                    <a:pt x="3874" y="4122"/>
                    <a:pt x="3874" y="4131"/>
                  </a:cubicBezTo>
                  <a:lnTo>
                    <a:pt x="3874" y="4416"/>
                  </a:lnTo>
                  <a:lnTo>
                    <a:pt x="3842" y="4416"/>
                  </a:lnTo>
                  <a:lnTo>
                    <a:pt x="3851" y="2413"/>
                  </a:lnTo>
                  <a:cubicBezTo>
                    <a:pt x="3851" y="2404"/>
                    <a:pt x="3858" y="2397"/>
                    <a:pt x="3867" y="2397"/>
                  </a:cubicBezTo>
                  <a:cubicBezTo>
                    <a:pt x="3876" y="2397"/>
                    <a:pt x="3883" y="2404"/>
                    <a:pt x="3883" y="2413"/>
                  </a:cubicBezTo>
                  <a:lnTo>
                    <a:pt x="3883" y="4416"/>
                  </a:lnTo>
                  <a:lnTo>
                    <a:pt x="3867" y="4400"/>
                  </a:lnTo>
                  <a:lnTo>
                    <a:pt x="3876" y="4400"/>
                  </a:lnTo>
                  <a:lnTo>
                    <a:pt x="3860" y="4416"/>
                  </a:lnTo>
                  <a:lnTo>
                    <a:pt x="3860" y="3770"/>
                  </a:lnTo>
                  <a:cubicBezTo>
                    <a:pt x="3860" y="3761"/>
                    <a:pt x="3867" y="3754"/>
                    <a:pt x="3876" y="3754"/>
                  </a:cubicBezTo>
                  <a:cubicBezTo>
                    <a:pt x="3885" y="3754"/>
                    <a:pt x="3892" y="3761"/>
                    <a:pt x="3892" y="3769"/>
                  </a:cubicBezTo>
                  <a:lnTo>
                    <a:pt x="3901" y="4143"/>
                  </a:lnTo>
                  <a:lnTo>
                    <a:pt x="3901" y="4416"/>
                  </a:lnTo>
                  <a:lnTo>
                    <a:pt x="3869" y="4414"/>
                  </a:lnTo>
                  <a:lnTo>
                    <a:pt x="3878" y="4351"/>
                  </a:lnTo>
                  <a:cubicBezTo>
                    <a:pt x="3879" y="4343"/>
                    <a:pt x="3887" y="4337"/>
                    <a:pt x="3895" y="4337"/>
                  </a:cubicBezTo>
                  <a:cubicBezTo>
                    <a:pt x="3903" y="4338"/>
                    <a:pt x="3910" y="4345"/>
                    <a:pt x="3910" y="4353"/>
                  </a:cubicBezTo>
                  <a:lnTo>
                    <a:pt x="3910" y="4416"/>
                  </a:lnTo>
                  <a:lnTo>
                    <a:pt x="3878" y="4414"/>
                  </a:lnTo>
                  <a:lnTo>
                    <a:pt x="3887" y="4345"/>
                  </a:lnTo>
                  <a:cubicBezTo>
                    <a:pt x="3888" y="4336"/>
                    <a:pt x="3895" y="4330"/>
                    <a:pt x="3904" y="4331"/>
                  </a:cubicBezTo>
                  <a:cubicBezTo>
                    <a:pt x="3912" y="4331"/>
                    <a:pt x="3919" y="4338"/>
                    <a:pt x="3919" y="4347"/>
                  </a:cubicBezTo>
                  <a:lnTo>
                    <a:pt x="3919" y="4416"/>
                  </a:lnTo>
                  <a:lnTo>
                    <a:pt x="3903" y="4400"/>
                  </a:lnTo>
                  <a:lnTo>
                    <a:pt x="3912" y="4400"/>
                  </a:lnTo>
                  <a:lnTo>
                    <a:pt x="3896" y="4416"/>
                  </a:lnTo>
                  <a:lnTo>
                    <a:pt x="3896" y="4353"/>
                  </a:lnTo>
                  <a:cubicBezTo>
                    <a:pt x="3896" y="4345"/>
                    <a:pt x="3901" y="4339"/>
                    <a:pt x="3909" y="4337"/>
                  </a:cubicBezTo>
                  <a:cubicBezTo>
                    <a:pt x="3917" y="4336"/>
                    <a:pt x="3924" y="4340"/>
                    <a:pt x="3927" y="4348"/>
                  </a:cubicBezTo>
                  <a:lnTo>
                    <a:pt x="3935" y="4373"/>
                  </a:lnTo>
                  <a:cubicBezTo>
                    <a:pt x="3936" y="4375"/>
                    <a:pt x="3936" y="4377"/>
                    <a:pt x="3936" y="4378"/>
                  </a:cubicBezTo>
                  <a:lnTo>
                    <a:pt x="3936" y="4416"/>
                  </a:lnTo>
                  <a:lnTo>
                    <a:pt x="3920" y="4400"/>
                  </a:lnTo>
                  <a:lnTo>
                    <a:pt x="3929" y="4400"/>
                  </a:lnTo>
                  <a:lnTo>
                    <a:pt x="3913" y="4416"/>
                  </a:lnTo>
                  <a:lnTo>
                    <a:pt x="3913" y="4385"/>
                  </a:lnTo>
                  <a:cubicBezTo>
                    <a:pt x="3913" y="4380"/>
                    <a:pt x="3916" y="4375"/>
                    <a:pt x="3920" y="4372"/>
                  </a:cubicBezTo>
                  <a:lnTo>
                    <a:pt x="3929" y="4365"/>
                  </a:lnTo>
                  <a:cubicBezTo>
                    <a:pt x="3934" y="4362"/>
                    <a:pt x="3940" y="4361"/>
                    <a:pt x="3945" y="4364"/>
                  </a:cubicBezTo>
                  <a:cubicBezTo>
                    <a:pt x="3951" y="4367"/>
                    <a:pt x="3954" y="4372"/>
                    <a:pt x="3954" y="4378"/>
                  </a:cubicBezTo>
                  <a:lnTo>
                    <a:pt x="3954" y="4416"/>
                  </a:lnTo>
                  <a:lnTo>
                    <a:pt x="3938" y="4400"/>
                  </a:lnTo>
                  <a:lnTo>
                    <a:pt x="3947" y="4400"/>
                  </a:lnTo>
                  <a:lnTo>
                    <a:pt x="3931" y="4416"/>
                  </a:lnTo>
                  <a:lnTo>
                    <a:pt x="3931" y="4366"/>
                  </a:lnTo>
                  <a:cubicBezTo>
                    <a:pt x="3931" y="4358"/>
                    <a:pt x="3937" y="4351"/>
                    <a:pt x="3944" y="4350"/>
                  </a:cubicBezTo>
                  <a:cubicBezTo>
                    <a:pt x="3952" y="4349"/>
                    <a:pt x="3959" y="4353"/>
                    <a:pt x="3962" y="4360"/>
                  </a:cubicBezTo>
                  <a:lnTo>
                    <a:pt x="3971" y="4386"/>
                  </a:lnTo>
                  <a:cubicBezTo>
                    <a:pt x="3971" y="4388"/>
                    <a:pt x="3972" y="4389"/>
                    <a:pt x="3972" y="4391"/>
                  </a:cubicBezTo>
                  <a:lnTo>
                    <a:pt x="3972" y="4416"/>
                  </a:lnTo>
                  <a:lnTo>
                    <a:pt x="3940" y="4412"/>
                  </a:lnTo>
                  <a:lnTo>
                    <a:pt x="3949" y="4380"/>
                  </a:lnTo>
                  <a:cubicBezTo>
                    <a:pt x="3951" y="4373"/>
                    <a:pt x="3959" y="4368"/>
                    <a:pt x="3967" y="4369"/>
                  </a:cubicBezTo>
                  <a:cubicBezTo>
                    <a:pt x="3975" y="4370"/>
                    <a:pt x="3981" y="4377"/>
                    <a:pt x="3981" y="4385"/>
                  </a:cubicBezTo>
                  <a:lnTo>
                    <a:pt x="3981" y="4416"/>
                  </a:lnTo>
                  <a:lnTo>
                    <a:pt x="3949" y="4415"/>
                  </a:lnTo>
                  <a:lnTo>
                    <a:pt x="3958" y="4307"/>
                  </a:lnTo>
                  <a:cubicBezTo>
                    <a:pt x="3958" y="4299"/>
                    <a:pt x="3966" y="4292"/>
                    <a:pt x="3974" y="4293"/>
                  </a:cubicBezTo>
                  <a:cubicBezTo>
                    <a:pt x="3983" y="4293"/>
                    <a:pt x="3989" y="4300"/>
                    <a:pt x="3989" y="4309"/>
                  </a:cubicBezTo>
                  <a:lnTo>
                    <a:pt x="3989" y="4416"/>
                  </a:lnTo>
                  <a:lnTo>
                    <a:pt x="3973" y="4400"/>
                  </a:lnTo>
                  <a:lnTo>
                    <a:pt x="3982" y="4400"/>
                  </a:lnTo>
                  <a:lnTo>
                    <a:pt x="3966" y="4416"/>
                  </a:lnTo>
                  <a:lnTo>
                    <a:pt x="3966" y="4277"/>
                  </a:lnTo>
                  <a:cubicBezTo>
                    <a:pt x="3966" y="4269"/>
                    <a:pt x="3973" y="4262"/>
                    <a:pt x="3981" y="4261"/>
                  </a:cubicBezTo>
                  <a:cubicBezTo>
                    <a:pt x="3989" y="4260"/>
                    <a:pt x="3996" y="4266"/>
                    <a:pt x="3998" y="4274"/>
                  </a:cubicBezTo>
                  <a:lnTo>
                    <a:pt x="4007" y="4318"/>
                  </a:lnTo>
                  <a:cubicBezTo>
                    <a:pt x="4007" y="4319"/>
                    <a:pt x="4007" y="4320"/>
                    <a:pt x="4007" y="4321"/>
                  </a:cubicBezTo>
                  <a:lnTo>
                    <a:pt x="4007" y="4416"/>
                  </a:lnTo>
                  <a:lnTo>
                    <a:pt x="3976" y="4412"/>
                  </a:lnTo>
                  <a:lnTo>
                    <a:pt x="3985" y="4380"/>
                  </a:lnTo>
                  <a:cubicBezTo>
                    <a:pt x="3987" y="4373"/>
                    <a:pt x="3994" y="4368"/>
                    <a:pt x="4002" y="4369"/>
                  </a:cubicBezTo>
                  <a:cubicBezTo>
                    <a:pt x="4010" y="4370"/>
                    <a:pt x="4016" y="4377"/>
                    <a:pt x="4016" y="4385"/>
                  </a:cubicBezTo>
                  <a:lnTo>
                    <a:pt x="4016" y="4416"/>
                  </a:lnTo>
                  <a:lnTo>
                    <a:pt x="4000" y="4400"/>
                  </a:lnTo>
                  <a:lnTo>
                    <a:pt x="4009" y="4400"/>
                  </a:lnTo>
                  <a:lnTo>
                    <a:pt x="3993" y="4416"/>
                  </a:lnTo>
                  <a:lnTo>
                    <a:pt x="3993" y="4378"/>
                  </a:lnTo>
                  <a:cubicBezTo>
                    <a:pt x="3993" y="4371"/>
                    <a:pt x="3998" y="4364"/>
                    <a:pt x="4005" y="4363"/>
                  </a:cubicBezTo>
                  <a:cubicBezTo>
                    <a:pt x="4013" y="4361"/>
                    <a:pt x="4020" y="4365"/>
                    <a:pt x="4023" y="4372"/>
                  </a:cubicBezTo>
                  <a:lnTo>
                    <a:pt x="4032" y="4391"/>
                  </a:lnTo>
                  <a:cubicBezTo>
                    <a:pt x="4033" y="4393"/>
                    <a:pt x="4034" y="4395"/>
                    <a:pt x="4034" y="4397"/>
                  </a:cubicBezTo>
                  <a:lnTo>
                    <a:pt x="4034" y="4416"/>
                  </a:lnTo>
                  <a:lnTo>
                    <a:pt x="4018" y="4400"/>
                  </a:lnTo>
                  <a:lnTo>
                    <a:pt x="4027" y="4400"/>
                  </a:lnTo>
                  <a:lnTo>
                    <a:pt x="4011" y="4416"/>
                  </a:lnTo>
                  <a:lnTo>
                    <a:pt x="4011" y="4385"/>
                  </a:lnTo>
                  <a:cubicBezTo>
                    <a:pt x="4011" y="4381"/>
                    <a:pt x="4012" y="4378"/>
                    <a:pt x="4013" y="4376"/>
                  </a:cubicBezTo>
                  <a:lnTo>
                    <a:pt x="4022" y="4363"/>
                  </a:lnTo>
                  <a:cubicBezTo>
                    <a:pt x="4026" y="4357"/>
                    <a:pt x="4034" y="4355"/>
                    <a:pt x="4040" y="4357"/>
                  </a:cubicBezTo>
                  <a:cubicBezTo>
                    <a:pt x="4047" y="4359"/>
                    <a:pt x="4051" y="4365"/>
                    <a:pt x="4051" y="4372"/>
                  </a:cubicBezTo>
                  <a:lnTo>
                    <a:pt x="4051" y="4416"/>
                  </a:lnTo>
                  <a:lnTo>
                    <a:pt x="4020" y="4414"/>
                  </a:lnTo>
                  <a:lnTo>
                    <a:pt x="4028" y="4357"/>
                  </a:lnTo>
                  <a:cubicBezTo>
                    <a:pt x="4030" y="4349"/>
                    <a:pt x="4037" y="4343"/>
                    <a:pt x="4046" y="4343"/>
                  </a:cubicBezTo>
                  <a:cubicBezTo>
                    <a:pt x="4054" y="4344"/>
                    <a:pt x="4060" y="4351"/>
                    <a:pt x="4060" y="4359"/>
                  </a:cubicBezTo>
                  <a:lnTo>
                    <a:pt x="4060" y="4416"/>
                  </a:lnTo>
                  <a:lnTo>
                    <a:pt x="4044" y="4400"/>
                  </a:lnTo>
                  <a:lnTo>
                    <a:pt x="4053" y="4400"/>
                  </a:lnTo>
                  <a:lnTo>
                    <a:pt x="4037" y="4416"/>
                  </a:lnTo>
                  <a:lnTo>
                    <a:pt x="4037" y="4385"/>
                  </a:lnTo>
                  <a:cubicBezTo>
                    <a:pt x="4037" y="4383"/>
                    <a:pt x="4037" y="4382"/>
                    <a:pt x="4038" y="4380"/>
                  </a:cubicBezTo>
                  <a:lnTo>
                    <a:pt x="4047" y="4349"/>
                  </a:lnTo>
                  <a:cubicBezTo>
                    <a:pt x="4049" y="4341"/>
                    <a:pt x="4056" y="4336"/>
                    <a:pt x="4064" y="4337"/>
                  </a:cubicBezTo>
                  <a:cubicBezTo>
                    <a:pt x="4072" y="4338"/>
                    <a:pt x="4078" y="4345"/>
                    <a:pt x="4078" y="4353"/>
                  </a:cubicBezTo>
                  <a:lnTo>
                    <a:pt x="4078" y="4416"/>
                  </a:lnTo>
                  <a:lnTo>
                    <a:pt x="4062" y="4400"/>
                  </a:lnTo>
                  <a:lnTo>
                    <a:pt x="4071" y="4400"/>
                  </a:lnTo>
                  <a:lnTo>
                    <a:pt x="4055" y="4416"/>
                  </a:lnTo>
                  <a:lnTo>
                    <a:pt x="4055" y="4372"/>
                  </a:lnTo>
                  <a:cubicBezTo>
                    <a:pt x="4055" y="4364"/>
                    <a:pt x="4061" y="4357"/>
                    <a:pt x="4069" y="4356"/>
                  </a:cubicBezTo>
                  <a:cubicBezTo>
                    <a:pt x="4077" y="4355"/>
                    <a:pt x="4085" y="4361"/>
                    <a:pt x="4087" y="4369"/>
                  </a:cubicBezTo>
                  <a:lnTo>
                    <a:pt x="4095" y="4413"/>
                  </a:lnTo>
                  <a:lnTo>
                    <a:pt x="4064" y="4416"/>
                  </a:lnTo>
                  <a:lnTo>
                    <a:pt x="4064" y="4385"/>
                  </a:lnTo>
                  <a:lnTo>
                    <a:pt x="4073" y="4313"/>
                  </a:lnTo>
                  <a:cubicBezTo>
                    <a:pt x="4074" y="4305"/>
                    <a:pt x="4081" y="4299"/>
                    <a:pt x="4090" y="4299"/>
                  </a:cubicBezTo>
                  <a:cubicBezTo>
                    <a:pt x="4098" y="4300"/>
                    <a:pt x="4105" y="4307"/>
                    <a:pt x="4105" y="4315"/>
                  </a:cubicBezTo>
                  <a:lnTo>
                    <a:pt x="4105" y="4416"/>
                  </a:lnTo>
                  <a:lnTo>
                    <a:pt x="4089" y="4400"/>
                  </a:lnTo>
                  <a:lnTo>
                    <a:pt x="4097" y="4400"/>
                  </a:lnTo>
                  <a:lnTo>
                    <a:pt x="4081" y="4416"/>
                  </a:lnTo>
                  <a:lnTo>
                    <a:pt x="4081" y="4315"/>
                  </a:lnTo>
                  <a:cubicBezTo>
                    <a:pt x="4081" y="4307"/>
                    <a:pt x="4087" y="4301"/>
                    <a:pt x="4095" y="4299"/>
                  </a:cubicBezTo>
                  <a:cubicBezTo>
                    <a:pt x="4102" y="4298"/>
                    <a:pt x="4110" y="4302"/>
                    <a:pt x="4113" y="4310"/>
                  </a:cubicBezTo>
                  <a:lnTo>
                    <a:pt x="4121" y="4335"/>
                  </a:lnTo>
                  <a:cubicBezTo>
                    <a:pt x="4122" y="4337"/>
                    <a:pt x="4122" y="4339"/>
                    <a:pt x="4122" y="4340"/>
                  </a:cubicBezTo>
                  <a:lnTo>
                    <a:pt x="4122" y="4416"/>
                  </a:lnTo>
                  <a:lnTo>
                    <a:pt x="4090" y="4414"/>
                  </a:lnTo>
                  <a:lnTo>
                    <a:pt x="4099" y="4357"/>
                  </a:lnTo>
                  <a:cubicBezTo>
                    <a:pt x="4101" y="4349"/>
                    <a:pt x="4108" y="4343"/>
                    <a:pt x="4116" y="4343"/>
                  </a:cubicBezTo>
                  <a:cubicBezTo>
                    <a:pt x="4125" y="4344"/>
                    <a:pt x="4131" y="4351"/>
                    <a:pt x="4131" y="4359"/>
                  </a:cubicBezTo>
                  <a:lnTo>
                    <a:pt x="4131" y="4416"/>
                  </a:lnTo>
                  <a:lnTo>
                    <a:pt x="4115" y="4400"/>
                  </a:lnTo>
                  <a:lnTo>
                    <a:pt x="4124" y="4400"/>
                  </a:lnTo>
                  <a:lnTo>
                    <a:pt x="4108" y="4416"/>
                  </a:lnTo>
                  <a:lnTo>
                    <a:pt x="4108" y="4391"/>
                  </a:lnTo>
                  <a:cubicBezTo>
                    <a:pt x="4108" y="4390"/>
                    <a:pt x="4108" y="4389"/>
                    <a:pt x="4108" y="4389"/>
                  </a:cubicBezTo>
                  <a:lnTo>
                    <a:pt x="4117" y="4332"/>
                  </a:lnTo>
                  <a:cubicBezTo>
                    <a:pt x="4118" y="4323"/>
                    <a:pt x="4126" y="4317"/>
                    <a:pt x="4134" y="4318"/>
                  </a:cubicBezTo>
                  <a:cubicBezTo>
                    <a:pt x="4142" y="4319"/>
                    <a:pt x="4149" y="4326"/>
                    <a:pt x="4149" y="4334"/>
                  </a:cubicBezTo>
                  <a:lnTo>
                    <a:pt x="4149" y="4416"/>
                  </a:lnTo>
                  <a:lnTo>
                    <a:pt x="4133" y="4400"/>
                  </a:lnTo>
                  <a:lnTo>
                    <a:pt x="4142" y="4400"/>
                  </a:lnTo>
                  <a:lnTo>
                    <a:pt x="4126" y="4416"/>
                  </a:lnTo>
                  <a:lnTo>
                    <a:pt x="4126" y="4378"/>
                  </a:lnTo>
                  <a:cubicBezTo>
                    <a:pt x="4126" y="4370"/>
                    <a:pt x="4132" y="4363"/>
                    <a:pt x="4140" y="4363"/>
                  </a:cubicBezTo>
                  <a:cubicBezTo>
                    <a:pt x="4148" y="4362"/>
                    <a:pt x="4155" y="4367"/>
                    <a:pt x="4157" y="4375"/>
                  </a:cubicBezTo>
                  <a:lnTo>
                    <a:pt x="4166" y="4413"/>
                  </a:lnTo>
                  <a:lnTo>
                    <a:pt x="4135" y="4416"/>
                  </a:lnTo>
                  <a:lnTo>
                    <a:pt x="4135" y="4359"/>
                  </a:lnTo>
                  <a:cubicBezTo>
                    <a:pt x="4135" y="4356"/>
                    <a:pt x="4136" y="4353"/>
                    <a:pt x="4137" y="4350"/>
                  </a:cubicBezTo>
                  <a:lnTo>
                    <a:pt x="4146" y="4338"/>
                  </a:lnTo>
                  <a:cubicBezTo>
                    <a:pt x="4150" y="4332"/>
                    <a:pt x="4158" y="4329"/>
                    <a:pt x="4164" y="4331"/>
                  </a:cubicBezTo>
                  <a:cubicBezTo>
                    <a:pt x="4171" y="4334"/>
                    <a:pt x="4175" y="4340"/>
                    <a:pt x="4175" y="4347"/>
                  </a:cubicBezTo>
                  <a:lnTo>
                    <a:pt x="4175" y="4416"/>
                  </a:lnTo>
                  <a:lnTo>
                    <a:pt x="4143" y="4415"/>
                  </a:lnTo>
                  <a:lnTo>
                    <a:pt x="4152" y="4339"/>
                  </a:lnTo>
                  <a:cubicBezTo>
                    <a:pt x="4153" y="4330"/>
                    <a:pt x="4161" y="4324"/>
                    <a:pt x="4169" y="4324"/>
                  </a:cubicBezTo>
                  <a:cubicBezTo>
                    <a:pt x="4178" y="4325"/>
                    <a:pt x="4184" y="4332"/>
                    <a:pt x="4184" y="4340"/>
                  </a:cubicBezTo>
                  <a:lnTo>
                    <a:pt x="4184" y="4416"/>
                  </a:lnTo>
                  <a:lnTo>
                    <a:pt x="4168" y="4400"/>
                  </a:lnTo>
                  <a:lnTo>
                    <a:pt x="4177" y="4400"/>
                  </a:lnTo>
                  <a:lnTo>
                    <a:pt x="4161" y="4416"/>
                  </a:lnTo>
                  <a:lnTo>
                    <a:pt x="4161" y="4353"/>
                  </a:lnTo>
                  <a:cubicBezTo>
                    <a:pt x="4161" y="4351"/>
                    <a:pt x="4162" y="4348"/>
                    <a:pt x="4163" y="4346"/>
                  </a:cubicBezTo>
                  <a:lnTo>
                    <a:pt x="4171" y="4327"/>
                  </a:lnTo>
                  <a:cubicBezTo>
                    <a:pt x="4175" y="4320"/>
                    <a:pt x="4182" y="4317"/>
                    <a:pt x="4189" y="4318"/>
                  </a:cubicBezTo>
                  <a:cubicBezTo>
                    <a:pt x="4197" y="4320"/>
                    <a:pt x="4202" y="4327"/>
                    <a:pt x="4202" y="4334"/>
                  </a:cubicBezTo>
                  <a:lnTo>
                    <a:pt x="4202" y="4416"/>
                  </a:lnTo>
                  <a:lnTo>
                    <a:pt x="4186" y="4400"/>
                  </a:lnTo>
                  <a:lnTo>
                    <a:pt x="4195" y="4400"/>
                  </a:lnTo>
                  <a:lnTo>
                    <a:pt x="4179" y="4416"/>
                  </a:lnTo>
                  <a:lnTo>
                    <a:pt x="4179" y="4372"/>
                  </a:lnTo>
                  <a:cubicBezTo>
                    <a:pt x="4179" y="4364"/>
                    <a:pt x="4185" y="4357"/>
                    <a:pt x="4193" y="4356"/>
                  </a:cubicBezTo>
                  <a:cubicBezTo>
                    <a:pt x="4201" y="4355"/>
                    <a:pt x="4209" y="4361"/>
                    <a:pt x="4210" y="4369"/>
                  </a:cubicBezTo>
                  <a:lnTo>
                    <a:pt x="4219" y="4413"/>
                  </a:lnTo>
                  <a:lnTo>
                    <a:pt x="4188" y="4416"/>
                  </a:lnTo>
                  <a:lnTo>
                    <a:pt x="4188" y="4309"/>
                  </a:lnTo>
                  <a:cubicBezTo>
                    <a:pt x="4188" y="4300"/>
                    <a:pt x="4194" y="4293"/>
                    <a:pt x="4203" y="4293"/>
                  </a:cubicBezTo>
                  <a:cubicBezTo>
                    <a:pt x="4212" y="4292"/>
                    <a:pt x="4219" y="4299"/>
                    <a:pt x="4220" y="4307"/>
                  </a:cubicBezTo>
                  <a:lnTo>
                    <a:pt x="4228" y="4415"/>
                  </a:lnTo>
                  <a:lnTo>
                    <a:pt x="4196" y="4416"/>
                  </a:lnTo>
                  <a:lnTo>
                    <a:pt x="4196" y="4366"/>
                  </a:lnTo>
                  <a:cubicBezTo>
                    <a:pt x="4196" y="4357"/>
                    <a:pt x="4204" y="4350"/>
                    <a:pt x="4212" y="4350"/>
                  </a:cubicBezTo>
                  <a:lnTo>
                    <a:pt x="4221" y="4350"/>
                  </a:lnTo>
                  <a:cubicBezTo>
                    <a:pt x="4230" y="4350"/>
                    <a:pt x="4237" y="4357"/>
                    <a:pt x="4237" y="4366"/>
                  </a:cubicBezTo>
                  <a:lnTo>
                    <a:pt x="4237" y="4416"/>
                  </a:lnTo>
                  <a:lnTo>
                    <a:pt x="4206" y="4414"/>
                  </a:lnTo>
                  <a:lnTo>
                    <a:pt x="4214" y="4363"/>
                  </a:lnTo>
                  <a:cubicBezTo>
                    <a:pt x="4216" y="4355"/>
                    <a:pt x="4223" y="4349"/>
                    <a:pt x="4232" y="4350"/>
                  </a:cubicBezTo>
                  <a:cubicBezTo>
                    <a:pt x="4240" y="4351"/>
                    <a:pt x="4246" y="4357"/>
                    <a:pt x="4246" y="4366"/>
                  </a:cubicBezTo>
                  <a:lnTo>
                    <a:pt x="4246" y="4416"/>
                  </a:lnTo>
                  <a:lnTo>
                    <a:pt x="4214" y="4414"/>
                  </a:lnTo>
                  <a:lnTo>
                    <a:pt x="4223" y="4345"/>
                  </a:lnTo>
                  <a:cubicBezTo>
                    <a:pt x="4224" y="4336"/>
                    <a:pt x="4232" y="4330"/>
                    <a:pt x="4240" y="4331"/>
                  </a:cubicBezTo>
                  <a:cubicBezTo>
                    <a:pt x="4248" y="4331"/>
                    <a:pt x="4255" y="4338"/>
                    <a:pt x="4255" y="4347"/>
                  </a:cubicBezTo>
                  <a:lnTo>
                    <a:pt x="4255" y="4416"/>
                  </a:lnTo>
                  <a:lnTo>
                    <a:pt x="4223" y="4414"/>
                  </a:lnTo>
                  <a:lnTo>
                    <a:pt x="4232" y="4345"/>
                  </a:lnTo>
                  <a:cubicBezTo>
                    <a:pt x="4233" y="4336"/>
                    <a:pt x="4240" y="4330"/>
                    <a:pt x="4249" y="4331"/>
                  </a:cubicBezTo>
                  <a:cubicBezTo>
                    <a:pt x="4257" y="4331"/>
                    <a:pt x="4264" y="4338"/>
                    <a:pt x="4264" y="4347"/>
                  </a:cubicBezTo>
                  <a:lnTo>
                    <a:pt x="4264" y="4416"/>
                  </a:lnTo>
                  <a:lnTo>
                    <a:pt x="4248" y="4400"/>
                  </a:lnTo>
                  <a:lnTo>
                    <a:pt x="4257" y="4400"/>
                  </a:lnTo>
                  <a:lnTo>
                    <a:pt x="4241" y="4416"/>
                  </a:lnTo>
                  <a:lnTo>
                    <a:pt x="4241" y="4340"/>
                  </a:lnTo>
                  <a:cubicBezTo>
                    <a:pt x="4241" y="4339"/>
                    <a:pt x="4241" y="4339"/>
                    <a:pt x="4241" y="4338"/>
                  </a:cubicBezTo>
                  <a:lnTo>
                    <a:pt x="4250" y="4287"/>
                  </a:lnTo>
                  <a:cubicBezTo>
                    <a:pt x="4251" y="4279"/>
                    <a:pt x="4259" y="4273"/>
                    <a:pt x="4267" y="4274"/>
                  </a:cubicBezTo>
                  <a:cubicBezTo>
                    <a:pt x="4275" y="4274"/>
                    <a:pt x="4282" y="4281"/>
                    <a:pt x="4282" y="4290"/>
                  </a:cubicBezTo>
                  <a:lnTo>
                    <a:pt x="4282" y="4416"/>
                  </a:lnTo>
                  <a:lnTo>
                    <a:pt x="4266" y="4400"/>
                  </a:lnTo>
                  <a:lnTo>
                    <a:pt x="4274" y="4400"/>
                  </a:lnTo>
                  <a:lnTo>
                    <a:pt x="4258" y="4416"/>
                  </a:lnTo>
                  <a:lnTo>
                    <a:pt x="4258" y="4366"/>
                  </a:lnTo>
                  <a:cubicBezTo>
                    <a:pt x="4258" y="4361"/>
                    <a:pt x="4261" y="4356"/>
                    <a:pt x="4265" y="4353"/>
                  </a:cubicBezTo>
                  <a:lnTo>
                    <a:pt x="4274" y="4346"/>
                  </a:lnTo>
                  <a:cubicBezTo>
                    <a:pt x="4279" y="4343"/>
                    <a:pt x="4285" y="4342"/>
                    <a:pt x="4291" y="4345"/>
                  </a:cubicBezTo>
                  <a:cubicBezTo>
                    <a:pt x="4296" y="4348"/>
                    <a:pt x="4299" y="4353"/>
                    <a:pt x="4299" y="4359"/>
                  </a:cubicBezTo>
                  <a:lnTo>
                    <a:pt x="4299" y="4416"/>
                  </a:lnTo>
                  <a:lnTo>
                    <a:pt x="4283" y="4400"/>
                  </a:lnTo>
                  <a:lnTo>
                    <a:pt x="4292" y="4400"/>
                  </a:lnTo>
                  <a:lnTo>
                    <a:pt x="4276" y="4416"/>
                  </a:lnTo>
                  <a:lnTo>
                    <a:pt x="4276" y="4340"/>
                  </a:lnTo>
                  <a:cubicBezTo>
                    <a:pt x="4276" y="4338"/>
                    <a:pt x="4277" y="4336"/>
                    <a:pt x="4278" y="4334"/>
                  </a:cubicBezTo>
                  <a:lnTo>
                    <a:pt x="4287" y="4315"/>
                  </a:lnTo>
                  <a:cubicBezTo>
                    <a:pt x="4290" y="4308"/>
                    <a:pt x="4297" y="4304"/>
                    <a:pt x="4304" y="4306"/>
                  </a:cubicBezTo>
                  <a:cubicBezTo>
                    <a:pt x="4312" y="4307"/>
                    <a:pt x="4317" y="4314"/>
                    <a:pt x="4317" y="4321"/>
                  </a:cubicBezTo>
                  <a:lnTo>
                    <a:pt x="4317" y="4416"/>
                  </a:lnTo>
                  <a:lnTo>
                    <a:pt x="4285" y="4416"/>
                  </a:lnTo>
                  <a:lnTo>
                    <a:pt x="4294" y="3991"/>
                  </a:lnTo>
                  <a:cubicBezTo>
                    <a:pt x="4294" y="3983"/>
                    <a:pt x="4301" y="3976"/>
                    <a:pt x="4310" y="3976"/>
                  </a:cubicBezTo>
                  <a:cubicBezTo>
                    <a:pt x="4319" y="3976"/>
                    <a:pt x="4326" y="3983"/>
                    <a:pt x="4326" y="3992"/>
                  </a:cubicBezTo>
                  <a:lnTo>
                    <a:pt x="4326" y="4416"/>
                  </a:lnTo>
                  <a:lnTo>
                    <a:pt x="4294" y="4415"/>
                  </a:lnTo>
                  <a:lnTo>
                    <a:pt x="4303" y="4295"/>
                  </a:lnTo>
                  <a:cubicBezTo>
                    <a:pt x="4303" y="4286"/>
                    <a:pt x="4311" y="4280"/>
                    <a:pt x="4319" y="4280"/>
                  </a:cubicBezTo>
                  <a:cubicBezTo>
                    <a:pt x="4328" y="4280"/>
                    <a:pt x="4335" y="4287"/>
                    <a:pt x="4335" y="4296"/>
                  </a:cubicBezTo>
                  <a:lnTo>
                    <a:pt x="4335" y="4416"/>
                  </a:lnTo>
                  <a:lnTo>
                    <a:pt x="4319" y="4400"/>
                  </a:lnTo>
                  <a:lnTo>
                    <a:pt x="4328" y="4400"/>
                  </a:lnTo>
                  <a:lnTo>
                    <a:pt x="4312" y="4416"/>
                  </a:lnTo>
                  <a:lnTo>
                    <a:pt x="4312" y="4353"/>
                  </a:lnTo>
                  <a:cubicBezTo>
                    <a:pt x="4312" y="4346"/>
                    <a:pt x="4317" y="4339"/>
                    <a:pt x="4324" y="4337"/>
                  </a:cubicBezTo>
                  <a:cubicBezTo>
                    <a:pt x="4331" y="4336"/>
                    <a:pt x="4339" y="4340"/>
                    <a:pt x="4342" y="4346"/>
                  </a:cubicBezTo>
                  <a:lnTo>
                    <a:pt x="4351" y="4365"/>
                  </a:lnTo>
                  <a:cubicBezTo>
                    <a:pt x="4352" y="4367"/>
                    <a:pt x="4352" y="4370"/>
                    <a:pt x="4352" y="4372"/>
                  </a:cubicBezTo>
                  <a:lnTo>
                    <a:pt x="4352" y="4416"/>
                  </a:lnTo>
                  <a:lnTo>
                    <a:pt x="4327" y="4403"/>
                  </a:lnTo>
                  <a:lnTo>
                    <a:pt x="4336" y="4397"/>
                  </a:lnTo>
                  <a:cubicBezTo>
                    <a:pt x="4341" y="4394"/>
                    <a:pt x="4347" y="4393"/>
                    <a:pt x="4353" y="4396"/>
                  </a:cubicBezTo>
                  <a:cubicBezTo>
                    <a:pt x="4358" y="4399"/>
                    <a:pt x="4361" y="4404"/>
                    <a:pt x="4361" y="4410"/>
                  </a:cubicBezTo>
                  <a:lnTo>
                    <a:pt x="4361" y="4416"/>
                  </a:lnTo>
                  <a:lnTo>
                    <a:pt x="4345" y="4400"/>
                  </a:lnTo>
                  <a:lnTo>
                    <a:pt x="4354" y="4400"/>
                  </a:lnTo>
                  <a:lnTo>
                    <a:pt x="4338" y="4416"/>
                  </a:lnTo>
                  <a:lnTo>
                    <a:pt x="4338" y="4378"/>
                  </a:lnTo>
                  <a:cubicBezTo>
                    <a:pt x="4338" y="4370"/>
                    <a:pt x="4344" y="4363"/>
                    <a:pt x="4352" y="4363"/>
                  </a:cubicBezTo>
                  <a:cubicBezTo>
                    <a:pt x="4360" y="4362"/>
                    <a:pt x="4368" y="4367"/>
                    <a:pt x="4370" y="4375"/>
                  </a:cubicBezTo>
                  <a:lnTo>
                    <a:pt x="4379" y="4413"/>
                  </a:lnTo>
                  <a:lnTo>
                    <a:pt x="4347" y="4416"/>
                  </a:lnTo>
                  <a:lnTo>
                    <a:pt x="4347" y="4283"/>
                  </a:lnTo>
                  <a:cubicBezTo>
                    <a:pt x="4347" y="4275"/>
                    <a:pt x="4353" y="4268"/>
                    <a:pt x="4362" y="4267"/>
                  </a:cubicBezTo>
                  <a:cubicBezTo>
                    <a:pt x="4370" y="4267"/>
                    <a:pt x="4377" y="4272"/>
                    <a:pt x="4379" y="4281"/>
                  </a:cubicBezTo>
                  <a:lnTo>
                    <a:pt x="4388" y="4331"/>
                  </a:lnTo>
                  <a:cubicBezTo>
                    <a:pt x="4388" y="4332"/>
                    <a:pt x="4388" y="4333"/>
                    <a:pt x="4388" y="4334"/>
                  </a:cubicBezTo>
                  <a:lnTo>
                    <a:pt x="4388" y="4416"/>
                  </a:lnTo>
                  <a:lnTo>
                    <a:pt x="4356" y="4415"/>
                  </a:lnTo>
                  <a:lnTo>
                    <a:pt x="4365" y="4339"/>
                  </a:lnTo>
                  <a:cubicBezTo>
                    <a:pt x="4366" y="4330"/>
                    <a:pt x="4373" y="4324"/>
                    <a:pt x="4382" y="4324"/>
                  </a:cubicBezTo>
                  <a:cubicBezTo>
                    <a:pt x="4390" y="4325"/>
                    <a:pt x="4397" y="4332"/>
                    <a:pt x="4397" y="4340"/>
                  </a:cubicBezTo>
                  <a:lnTo>
                    <a:pt x="4397" y="4416"/>
                  </a:lnTo>
                  <a:lnTo>
                    <a:pt x="4381" y="4400"/>
                  </a:lnTo>
                  <a:lnTo>
                    <a:pt x="4390" y="4400"/>
                  </a:lnTo>
                  <a:lnTo>
                    <a:pt x="4374" y="4416"/>
                  </a:lnTo>
                  <a:lnTo>
                    <a:pt x="4374" y="4372"/>
                  </a:lnTo>
                  <a:cubicBezTo>
                    <a:pt x="4374" y="4364"/>
                    <a:pt x="4380" y="4357"/>
                    <a:pt x="4388" y="4356"/>
                  </a:cubicBezTo>
                  <a:cubicBezTo>
                    <a:pt x="4396" y="4355"/>
                    <a:pt x="4404" y="4361"/>
                    <a:pt x="4405" y="4369"/>
                  </a:cubicBezTo>
                  <a:lnTo>
                    <a:pt x="4414" y="4413"/>
                  </a:lnTo>
                  <a:lnTo>
                    <a:pt x="4382" y="4416"/>
                  </a:lnTo>
                  <a:lnTo>
                    <a:pt x="4382" y="4372"/>
                  </a:lnTo>
                  <a:cubicBezTo>
                    <a:pt x="4382" y="4364"/>
                    <a:pt x="4389" y="4357"/>
                    <a:pt x="4397" y="4356"/>
                  </a:cubicBezTo>
                  <a:cubicBezTo>
                    <a:pt x="4405" y="4355"/>
                    <a:pt x="4412" y="4361"/>
                    <a:pt x="4414" y="4369"/>
                  </a:cubicBezTo>
                  <a:lnTo>
                    <a:pt x="4423" y="4413"/>
                  </a:lnTo>
                  <a:lnTo>
                    <a:pt x="4391" y="4416"/>
                  </a:lnTo>
                  <a:lnTo>
                    <a:pt x="4391" y="4340"/>
                  </a:lnTo>
                  <a:cubicBezTo>
                    <a:pt x="4391" y="4332"/>
                    <a:pt x="4398" y="4325"/>
                    <a:pt x="4406" y="4324"/>
                  </a:cubicBezTo>
                  <a:cubicBezTo>
                    <a:pt x="4415" y="4324"/>
                    <a:pt x="4422" y="4330"/>
                    <a:pt x="4423" y="4339"/>
                  </a:cubicBezTo>
                  <a:lnTo>
                    <a:pt x="4432" y="4415"/>
                  </a:lnTo>
                  <a:lnTo>
                    <a:pt x="4400" y="4416"/>
                  </a:lnTo>
                  <a:lnTo>
                    <a:pt x="4400" y="4220"/>
                  </a:lnTo>
                  <a:cubicBezTo>
                    <a:pt x="4400" y="4211"/>
                    <a:pt x="4407" y="4204"/>
                    <a:pt x="4416" y="4204"/>
                  </a:cubicBezTo>
                  <a:cubicBezTo>
                    <a:pt x="4424" y="4204"/>
                    <a:pt x="4432" y="4211"/>
                    <a:pt x="4432" y="4219"/>
                  </a:cubicBezTo>
                  <a:lnTo>
                    <a:pt x="4441" y="4416"/>
                  </a:lnTo>
                  <a:lnTo>
                    <a:pt x="4409" y="4416"/>
                  </a:lnTo>
                  <a:lnTo>
                    <a:pt x="4409" y="3009"/>
                  </a:lnTo>
                  <a:cubicBezTo>
                    <a:pt x="4409" y="3000"/>
                    <a:pt x="4416" y="2993"/>
                    <a:pt x="4425" y="2993"/>
                  </a:cubicBezTo>
                  <a:cubicBezTo>
                    <a:pt x="4434" y="2993"/>
                    <a:pt x="4441" y="3000"/>
                    <a:pt x="4441" y="3009"/>
                  </a:cubicBezTo>
                  <a:lnTo>
                    <a:pt x="4450" y="4416"/>
                  </a:lnTo>
                  <a:lnTo>
                    <a:pt x="4418" y="4416"/>
                  </a:lnTo>
                  <a:lnTo>
                    <a:pt x="4418" y="3478"/>
                  </a:lnTo>
                  <a:cubicBezTo>
                    <a:pt x="4418" y="3469"/>
                    <a:pt x="4425" y="3462"/>
                    <a:pt x="4434" y="3462"/>
                  </a:cubicBezTo>
                  <a:cubicBezTo>
                    <a:pt x="4443" y="3462"/>
                    <a:pt x="4450" y="3469"/>
                    <a:pt x="4450" y="3478"/>
                  </a:cubicBezTo>
                  <a:lnTo>
                    <a:pt x="4459" y="4207"/>
                  </a:lnTo>
                  <a:lnTo>
                    <a:pt x="4459" y="4416"/>
                  </a:lnTo>
                  <a:lnTo>
                    <a:pt x="4427" y="4413"/>
                  </a:lnTo>
                  <a:lnTo>
                    <a:pt x="4436" y="4375"/>
                  </a:lnTo>
                  <a:cubicBezTo>
                    <a:pt x="4438" y="4367"/>
                    <a:pt x="4445" y="4362"/>
                    <a:pt x="4453" y="4363"/>
                  </a:cubicBezTo>
                  <a:cubicBezTo>
                    <a:pt x="4461" y="4363"/>
                    <a:pt x="4468" y="4370"/>
                    <a:pt x="4468" y="4378"/>
                  </a:cubicBezTo>
                  <a:lnTo>
                    <a:pt x="4468" y="4416"/>
                  </a:lnTo>
                  <a:lnTo>
                    <a:pt x="4452" y="4400"/>
                  </a:lnTo>
                  <a:lnTo>
                    <a:pt x="4460" y="4400"/>
                  </a:lnTo>
                  <a:lnTo>
                    <a:pt x="4444" y="4416"/>
                  </a:lnTo>
                  <a:lnTo>
                    <a:pt x="4444" y="4328"/>
                  </a:lnTo>
                  <a:cubicBezTo>
                    <a:pt x="4444" y="4319"/>
                    <a:pt x="4451" y="4312"/>
                    <a:pt x="4460" y="4312"/>
                  </a:cubicBezTo>
                  <a:cubicBezTo>
                    <a:pt x="4468" y="4311"/>
                    <a:pt x="4475" y="4318"/>
                    <a:pt x="4476" y="4326"/>
                  </a:cubicBezTo>
                  <a:lnTo>
                    <a:pt x="4485" y="4408"/>
                  </a:lnTo>
                  <a:lnTo>
                    <a:pt x="4453" y="4410"/>
                  </a:lnTo>
                  <a:lnTo>
                    <a:pt x="4453" y="3865"/>
                  </a:lnTo>
                  <a:cubicBezTo>
                    <a:pt x="4453" y="3856"/>
                    <a:pt x="4460" y="3849"/>
                    <a:pt x="4469" y="3849"/>
                  </a:cubicBezTo>
                  <a:cubicBezTo>
                    <a:pt x="4478" y="3849"/>
                    <a:pt x="4485" y="3856"/>
                    <a:pt x="4485" y="3864"/>
                  </a:cubicBezTo>
                  <a:lnTo>
                    <a:pt x="4494" y="4181"/>
                  </a:lnTo>
                  <a:lnTo>
                    <a:pt x="4494" y="4416"/>
                  </a:lnTo>
                  <a:lnTo>
                    <a:pt x="4462" y="4415"/>
                  </a:lnTo>
                  <a:lnTo>
                    <a:pt x="4471" y="4332"/>
                  </a:lnTo>
                  <a:cubicBezTo>
                    <a:pt x="4472" y="4324"/>
                    <a:pt x="4479" y="4318"/>
                    <a:pt x="4488" y="4318"/>
                  </a:cubicBezTo>
                  <a:cubicBezTo>
                    <a:pt x="4496" y="4319"/>
                    <a:pt x="4503" y="4326"/>
                    <a:pt x="4503" y="4334"/>
                  </a:cubicBezTo>
                  <a:lnTo>
                    <a:pt x="4503" y="4416"/>
                  </a:lnTo>
                  <a:lnTo>
                    <a:pt x="4487" y="4400"/>
                  </a:lnTo>
                  <a:lnTo>
                    <a:pt x="4496" y="4400"/>
                  </a:lnTo>
                  <a:lnTo>
                    <a:pt x="4480" y="4416"/>
                  </a:lnTo>
                  <a:lnTo>
                    <a:pt x="4480" y="4347"/>
                  </a:lnTo>
                  <a:cubicBezTo>
                    <a:pt x="4480" y="4339"/>
                    <a:pt x="4486" y="4332"/>
                    <a:pt x="4494" y="4331"/>
                  </a:cubicBezTo>
                  <a:cubicBezTo>
                    <a:pt x="4502" y="4330"/>
                    <a:pt x="4509" y="4335"/>
                    <a:pt x="4511" y="4342"/>
                  </a:cubicBezTo>
                  <a:lnTo>
                    <a:pt x="4520" y="4374"/>
                  </a:lnTo>
                  <a:cubicBezTo>
                    <a:pt x="4520" y="4376"/>
                    <a:pt x="4521" y="4377"/>
                    <a:pt x="4521" y="4378"/>
                  </a:cubicBezTo>
                  <a:lnTo>
                    <a:pt x="4521" y="4416"/>
                  </a:lnTo>
                  <a:lnTo>
                    <a:pt x="4489" y="4414"/>
                  </a:lnTo>
                  <a:lnTo>
                    <a:pt x="4498" y="4363"/>
                  </a:lnTo>
                  <a:cubicBezTo>
                    <a:pt x="4499" y="4355"/>
                    <a:pt x="4507" y="4349"/>
                    <a:pt x="4515" y="4350"/>
                  </a:cubicBezTo>
                  <a:cubicBezTo>
                    <a:pt x="4523" y="4351"/>
                    <a:pt x="4529" y="4357"/>
                    <a:pt x="4529" y="4366"/>
                  </a:cubicBezTo>
                  <a:lnTo>
                    <a:pt x="4529" y="4416"/>
                  </a:lnTo>
                  <a:lnTo>
                    <a:pt x="4498" y="4414"/>
                  </a:lnTo>
                  <a:lnTo>
                    <a:pt x="4507" y="4363"/>
                  </a:lnTo>
                  <a:cubicBezTo>
                    <a:pt x="4508" y="4355"/>
                    <a:pt x="4515" y="4349"/>
                    <a:pt x="4524" y="4350"/>
                  </a:cubicBezTo>
                  <a:cubicBezTo>
                    <a:pt x="4532" y="4351"/>
                    <a:pt x="4538" y="4357"/>
                    <a:pt x="4538" y="4366"/>
                  </a:cubicBezTo>
                  <a:lnTo>
                    <a:pt x="4538" y="4416"/>
                  </a:lnTo>
                  <a:lnTo>
                    <a:pt x="4522" y="4400"/>
                  </a:lnTo>
                  <a:lnTo>
                    <a:pt x="4531" y="4400"/>
                  </a:lnTo>
                  <a:lnTo>
                    <a:pt x="4515" y="4416"/>
                  </a:lnTo>
                  <a:lnTo>
                    <a:pt x="4515" y="4283"/>
                  </a:lnTo>
                  <a:cubicBezTo>
                    <a:pt x="4515" y="4276"/>
                    <a:pt x="4521" y="4269"/>
                    <a:pt x="4529" y="4268"/>
                  </a:cubicBezTo>
                  <a:cubicBezTo>
                    <a:pt x="4536" y="4266"/>
                    <a:pt x="4544" y="4271"/>
                    <a:pt x="4546" y="4278"/>
                  </a:cubicBezTo>
                  <a:lnTo>
                    <a:pt x="4555" y="4303"/>
                  </a:lnTo>
                  <a:cubicBezTo>
                    <a:pt x="4556" y="4305"/>
                    <a:pt x="4556" y="4307"/>
                    <a:pt x="4556" y="4309"/>
                  </a:cubicBezTo>
                  <a:lnTo>
                    <a:pt x="4556" y="4416"/>
                  </a:lnTo>
                  <a:lnTo>
                    <a:pt x="4524" y="4413"/>
                  </a:lnTo>
                  <a:lnTo>
                    <a:pt x="4533" y="4375"/>
                  </a:lnTo>
                  <a:cubicBezTo>
                    <a:pt x="4535" y="4367"/>
                    <a:pt x="4543" y="4362"/>
                    <a:pt x="4551" y="4363"/>
                  </a:cubicBezTo>
                  <a:cubicBezTo>
                    <a:pt x="4559" y="4363"/>
                    <a:pt x="4565" y="4370"/>
                    <a:pt x="4565" y="4378"/>
                  </a:cubicBezTo>
                  <a:lnTo>
                    <a:pt x="4565" y="4416"/>
                  </a:lnTo>
                  <a:lnTo>
                    <a:pt x="4533" y="4414"/>
                  </a:lnTo>
                  <a:lnTo>
                    <a:pt x="4542" y="4351"/>
                  </a:lnTo>
                  <a:cubicBezTo>
                    <a:pt x="4543" y="4343"/>
                    <a:pt x="4550" y="4337"/>
                    <a:pt x="4559" y="4337"/>
                  </a:cubicBezTo>
                  <a:cubicBezTo>
                    <a:pt x="4567" y="4338"/>
                    <a:pt x="4574" y="4345"/>
                    <a:pt x="4574" y="4353"/>
                  </a:cubicBezTo>
                  <a:lnTo>
                    <a:pt x="4574" y="4416"/>
                  </a:lnTo>
                  <a:lnTo>
                    <a:pt x="4558" y="4400"/>
                  </a:lnTo>
                  <a:lnTo>
                    <a:pt x="4567" y="4400"/>
                  </a:lnTo>
                  <a:lnTo>
                    <a:pt x="4551" y="4416"/>
                  </a:lnTo>
                  <a:lnTo>
                    <a:pt x="4551" y="4283"/>
                  </a:lnTo>
                  <a:cubicBezTo>
                    <a:pt x="4551" y="4275"/>
                    <a:pt x="4557" y="4268"/>
                    <a:pt x="4566" y="4267"/>
                  </a:cubicBezTo>
                  <a:cubicBezTo>
                    <a:pt x="4575" y="4267"/>
                    <a:pt x="4582" y="4274"/>
                    <a:pt x="4583" y="4282"/>
                  </a:cubicBezTo>
                  <a:lnTo>
                    <a:pt x="4591" y="4415"/>
                  </a:lnTo>
                  <a:lnTo>
                    <a:pt x="4559" y="4416"/>
                  </a:lnTo>
                  <a:lnTo>
                    <a:pt x="4559" y="4359"/>
                  </a:lnTo>
                  <a:cubicBezTo>
                    <a:pt x="4559" y="4352"/>
                    <a:pt x="4564" y="4346"/>
                    <a:pt x="4571" y="4344"/>
                  </a:cubicBezTo>
                  <a:cubicBezTo>
                    <a:pt x="4577" y="4342"/>
                    <a:pt x="4585" y="4345"/>
                    <a:pt x="4589" y="4350"/>
                  </a:cubicBezTo>
                  <a:lnTo>
                    <a:pt x="4597" y="4363"/>
                  </a:lnTo>
                  <a:cubicBezTo>
                    <a:pt x="4599" y="4366"/>
                    <a:pt x="4600" y="4369"/>
                    <a:pt x="4600" y="4372"/>
                  </a:cubicBezTo>
                  <a:lnTo>
                    <a:pt x="4600" y="4416"/>
                  </a:lnTo>
                  <a:lnTo>
                    <a:pt x="4584" y="4400"/>
                  </a:lnTo>
                  <a:lnTo>
                    <a:pt x="4593" y="4400"/>
                  </a:lnTo>
                  <a:lnTo>
                    <a:pt x="4577" y="4416"/>
                  </a:lnTo>
                  <a:lnTo>
                    <a:pt x="4577" y="1944"/>
                  </a:lnTo>
                  <a:cubicBezTo>
                    <a:pt x="4577" y="1935"/>
                    <a:pt x="4584" y="1928"/>
                    <a:pt x="4593" y="1928"/>
                  </a:cubicBezTo>
                  <a:cubicBezTo>
                    <a:pt x="4602" y="1928"/>
                    <a:pt x="4609" y="1935"/>
                    <a:pt x="4609" y="1944"/>
                  </a:cubicBezTo>
                  <a:lnTo>
                    <a:pt x="4618" y="4366"/>
                  </a:lnTo>
                  <a:lnTo>
                    <a:pt x="4586" y="4366"/>
                  </a:lnTo>
                  <a:lnTo>
                    <a:pt x="4586" y="2705"/>
                  </a:lnTo>
                  <a:cubicBezTo>
                    <a:pt x="4586" y="2696"/>
                    <a:pt x="4593" y="2689"/>
                    <a:pt x="4602" y="2689"/>
                  </a:cubicBezTo>
                  <a:cubicBezTo>
                    <a:pt x="4611" y="2689"/>
                    <a:pt x="4618" y="2696"/>
                    <a:pt x="4618" y="2705"/>
                  </a:cubicBezTo>
                  <a:lnTo>
                    <a:pt x="4627" y="4087"/>
                  </a:lnTo>
                  <a:lnTo>
                    <a:pt x="4627" y="4416"/>
                  </a:lnTo>
                  <a:lnTo>
                    <a:pt x="4595" y="4414"/>
                  </a:lnTo>
                  <a:lnTo>
                    <a:pt x="4604" y="4345"/>
                  </a:lnTo>
                  <a:cubicBezTo>
                    <a:pt x="4605" y="4336"/>
                    <a:pt x="4612" y="4330"/>
                    <a:pt x="4621" y="4331"/>
                  </a:cubicBezTo>
                  <a:cubicBezTo>
                    <a:pt x="4629" y="4331"/>
                    <a:pt x="4636" y="4338"/>
                    <a:pt x="4636" y="4347"/>
                  </a:cubicBezTo>
                  <a:lnTo>
                    <a:pt x="4636" y="4416"/>
                  </a:lnTo>
                  <a:lnTo>
                    <a:pt x="4604" y="4414"/>
                  </a:lnTo>
                  <a:lnTo>
                    <a:pt x="4613" y="4351"/>
                  </a:lnTo>
                  <a:cubicBezTo>
                    <a:pt x="4614" y="4343"/>
                    <a:pt x="4621" y="4337"/>
                    <a:pt x="4630" y="4337"/>
                  </a:cubicBezTo>
                  <a:cubicBezTo>
                    <a:pt x="4638" y="4338"/>
                    <a:pt x="4645" y="4345"/>
                    <a:pt x="4645" y="4353"/>
                  </a:cubicBezTo>
                  <a:lnTo>
                    <a:pt x="4645" y="4416"/>
                  </a:lnTo>
                  <a:lnTo>
                    <a:pt x="4614" y="4410"/>
                  </a:lnTo>
                  <a:lnTo>
                    <a:pt x="4623" y="4391"/>
                  </a:lnTo>
                  <a:cubicBezTo>
                    <a:pt x="4626" y="4384"/>
                    <a:pt x="4634" y="4380"/>
                    <a:pt x="4641" y="4382"/>
                  </a:cubicBezTo>
                  <a:cubicBezTo>
                    <a:pt x="4648" y="4383"/>
                    <a:pt x="4653" y="4390"/>
                    <a:pt x="4653" y="4397"/>
                  </a:cubicBezTo>
                  <a:lnTo>
                    <a:pt x="4653" y="4416"/>
                  </a:lnTo>
                  <a:lnTo>
                    <a:pt x="4637" y="4400"/>
                  </a:lnTo>
                  <a:lnTo>
                    <a:pt x="4646" y="4400"/>
                  </a:lnTo>
                  <a:lnTo>
                    <a:pt x="4630" y="4416"/>
                  </a:lnTo>
                  <a:lnTo>
                    <a:pt x="4630" y="4366"/>
                  </a:lnTo>
                  <a:cubicBezTo>
                    <a:pt x="4630" y="4357"/>
                    <a:pt x="4637" y="4351"/>
                    <a:pt x="4645" y="4350"/>
                  </a:cubicBezTo>
                  <a:cubicBezTo>
                    <a:pt x="4653" y="4349"/>
                    <a:pt x="4661" y="4355"/>
                    <a:pt x="4662" y="4363"/>
                  </a:cubicBezTo>
                  <a:lnTo>
                    <a:pt x="4671" y="4414"/>
                  </a:lnTo>
                  <a:lnTo>
                    <a:pt x="4639" y="4416"/>
                  </a:lnTo>
                  <a:lnTo>
                    <a:pt x="4639" y="4169"/>
                  </a:lnTo>
                  <a:cubicBezTo>
                    <a:pt x="4639" y="4160"/>
                    <a:pt x="4646" y="4153"/>
                    <a:pt x="4655" y="4153"/>
                  </a:cubicBezTo>
                  <a:cubicBezTo>
                    <a:pt x="4664" y="4153"/>
                    <a:pt x="4671" y="4160"/>
                    <a:pt x="4671" y="4169"/>
                  </a:cubicBezTo>
                  <a:lnTo>
                    <a:pt x="4680" y="4416"/>
                  </a:lnTo>
                  <a:lnTo>
                    <a:pt x="4648" y="4416"/>
                  </a:lnTo>
                  <a:lnTo>
                    <a:pt x="4648" y="4195"/>
                  </a:lnTo>
                  <a:cubicBezTo>
                    <a:pt x="4648" y="4186"/>
                    <a:pt x="4655" y="4179"/>
                    <a:pt x="4664" y="4179"/>
                  </a:cubicBezTo>
                  <a:cubicBezTo>
                    <a:pt x="4672" y="4178"/>
                    <a:pt x="4680" y="4185"/>
                    <a:pt x="4680" y="4194"/>
                  </a:cubicBezTo>
                  <a:lnTo>
                    <a:pt x="4689" y="4416"/>
                  </a:lnTo>
                  <a:lnTo>
                    <a:pt x="4657" y="4416"/>
                  </a:lnTo>
                  <a:lnTo>
                    <a:pt x="4657" y="4359"/>
                  </a:lnTo>
                  <a:cubicBezTo>
                    <a:pt x="4657" y="4357"/>
                    <a:pt x="4657" y="4355"/>
                    <a:pt x="4658" y="4353"/>
                  </a:cubicBezTo>
                  <a:lnTo>
                    <a:pt x="4667" y="4334"/>
                  </a:lnTo>
                  <a:cubicBezTo>
                    <a:pt x="4670" y="4327"/>
                    <a:pt x="4678" y="4323"/>
                    <a:pt x="4685" y="4325"/>
                  </a:cubicBezTo>
                  <a:cubicBezTo>
                    <a:pt x="4692" y="4326"/>
                    <a:pt x="4698" y="4333"/>
                    <a:pt x="4698" y="4340"/>
                  </a:cubicBezTo>
                  <a:lnTo>
                    <a:pt x="4698" y="4416"/>
                  </a:lnTo>
                  <a:lnTo>
                    <a:pt x="4682" y="4400"/>
                  </a:lnTo>
                  <a:lnTo>
                    <a:pt x="4691" y="4400"/>
                  </a:lnTo>
                  <a:lnTo>
                    <a:pt x="4675" y="4416"/>
                  </a:lnTo>
                  <a:lnTo>
                    <a:pt x="4675" y="4245"/>
                  </a:lnTo>
                  <a:lnTo>
                    <a:pt x="4683" y="4080"/>
                  </a:lnTo>
                  <a:cubicBezTo>
                    <a:pt x="4684" y="4071"/>
                    <a:pt x="4691" y="4064"/>
                    <a:pt x="4700" y="4064"/>
                  </a:cubicBezTo>
                  <a:cubicBezTo>
                    <a:pt x="4708" y="4065"/>
                    <a:pt x="4715" y="4072"/>
                    <a:pt x="4715" y="4080"/>
                  </a:cubicBezTo>
                  <a:lnTo>
                    <a:pt x="4715" y="4416"/>
                  </a:lnTo>
                  <a:lnTo>
                    <a:pt x="4699" y="4400"/>
                  </a:lnTo>
                  <a:lnTo>
                    <a:pt x="4708" y="4400"/>
                  </a:lnTo>
                  <a:lnTo>
                    <a:pt x="4692" y="4416"/>
                  </a:lnTo>
                  <a:lnTo>
                    <a:pt x="4692" y="4385"/>
                  </a:lnTo>
                  <a:cubicBezTo>
                    <a:pt x="4692" y="4377"/>
                    <a:pt x="4698" y="4370"/>
                    <a:pt x="4706" y="4369"/>
                  </a:cubicBezTo>
                  <a:cubicBezTo>
                    <a:pt x="4714" y="4368"/>
                    <a:pt x="4721" y="4373"/>
                    <a:pt x="4724" y="4380"/>
                  </a:cubicBezTo>
                  <a:lnTo>
                    <a:pt x="4732" y="4412"/>
                  </a:lnTo>
                  <a:lnTo>
                    <a:pt x="4701" y="4416"/>
                  </a:lnTo>
                  <a:lnTo>
                    <a:pt x="4701" y="4366"/>
                  </a:lnTo>
                  <a:cubicBezTo>
                    <a:pt x="4701" y="4365"/>
                    <a:pt x="4701" y="4364"/>
                    <a:pt x="4701" y="4363"/>
                  </a:cubicBezTo>
                  <a:lnTo>
                    <a:pt x="4710" y="4306"/>
                  </a:lnTo>
                  <a:cubicBezTo>
                    <a:pt x="4711" y="4298"/>
                    <a:pt x="4719" y="4292"/>
                    <a:pt x="4727" y="4293"/>
                  </a:cubicBezTo>
                  <a:cubicBezTo>
                    <a:pt x="4735" y="4293"/>
                    <a:pt x="4742" y="4300"/>
                    <a:pt x="4742" y="4309"/>
                  </a:cubicBezTo>
                  <a:lnTo>
                    <a:pt x="4742" y="4416"/>
                  </a:lnTo>
                  <a:lnTo>
                    <a:pt x="4710" y="4415"/>
                  </a:lnTo>
                  <a:lnTo>
                    <a:pt x="4719" y="4282"/>
                  </a:lnTo>
                  <a:cubicBezTo>
                    <a:pt x="4719" y="4274"/>
                    <a:pt x="4727" y="4267"/>
                    <a:pt x="4735" y="4267"/>
                  </a:cubicBezTo>
                  <a:cubicBezTo>
                    <a:pt x="4744" y="4268"/>
                    <a:pt x="4751" y="4275"/>
                    <a:pt x="4751" y="4283"/>
                  </a:cubicBezTo>
                  <a:lnTo>
                    <a:pt x="4751" y="4416"/>
                  </a:lnTo>
                  <a:lnTo>
                    <a:pt x="4735" y="4400"/>
                  </a:lnTo>
                  <a:lnTo>
                    <a:pt x="4744" y="4400"/>
                  </a:lnTo>
                  <a:lnTo>
                    <a:pt x="4728" y="4416"/>
                  </a:lnTo>
                  <a:lnTo>
                    <a:pt x="4728" y="4321"/>
                  </a:lnTo>
                  <a:cubicBezTo>
                    <a:pt x="4728" y="4313"/>
                    <a:pt x="4734" y="4306"/>
                    <a:pt x="4742" y="4305"/>
                  </a:cubicBezTo>
                  <a:cubicBezTo>
                    <a:pt x="4751" y="4305"/>
                    <a:pt x="4758" y="4311"/>
                    <a:pt x="4759" y="4319"/>
                  </a:cubicBezTo>
                  <a:lnTo>
                    <a:pt x="4768" y="4376"/>
                  </a:lnTo>
                  <a:cubicBezTo>
                    <a:pt x="4768" y="4377"/>
                    <a:pt x="4768" y="4378"/>
                    <a:pt x="4768" y="4378"/>
                  </a:cubicBezTo>
                  <a:lnTo>
                    <a:pt x="4768" y="4416"/>
                  </a:lnTo>
                  <a:lnTo>
                    <a:pt x="4752" y="4400"/>
                  </a:lnTo>
                  <a:lnTo>
                    <a:pt x="4761" y="4400"/>
                  </a:lnTo>
                  <a:lnTo>
                    <a:pt x="4745" y="4416"/>
                  </a:lnTo>
                  <a:lnTo>
                    <a:pt x="4745" y="4391"/>
                  </a:lnTo>
                  <a:cubicBezTo>
                    <a:pt x="4745" y="4383"/>
                    <a:pt x="4751" y="4377"/>
                    <a:pt x="4759" y="4375"/>
                  </a:cubicBezTo>
                  <a:cubicBezTo>
                    <a:pt x="4766" y="4374"/>
                    <a:pt x="4774" y="4378"/>
                    <a:pt x="4776" y="4386"/>
                  </a:cubicBezTo>
                  <a:lnTo>
                    <a:pt x="4785" y="4411"/>
                  </a:lnTo>
                  <a:lnTo>
                    <a:pt x="4754" y="4416"/>
                  </a:lnTo>
                  <a:lnTo>
                    <a:pt x="4754" y="4353"/>
                  </a:lnTo>
                  <a:cubicBezTo>
                    <a:pt x="4754" y="4345"/>
                    <a:pt x="4761" y="4338"/>
                    <a:pt x="4769" y="4337"/>
                  </a:cubicBezTo>
                  <a:cubicBezTo>
                    <a:pt x="4777" y="4337"/>
                    <a:pt x="4785" y="4343"/>
                    <a:pt x="4786" y="4351"/>
                  </a:cubicBezTo>
                  <a:lnTo>
                    <a:pt x="4795" y="4414"/>
                  </a:lnTo>
                  <a:lnTo>
                    <a:pt x="4763" y="4416"/>
                  </a:lnTo>
                  <a:lnTo>
                    <a:pt x="4763" y="4321"/>
                  </a:lnTo>
                  <a:cubicBezTo>
                    <a:pt x="4763" y="4314"/>
                    <a:pt x="4768" y="4307"/>
                    <a:pt x="4776" y="4306"/>
                  </a:cubicBezTo>
                  <a:cubicBezTo>
                    <a:pt x="4783" y="4304"/>
                    <a:pt x="4790" y="4308"/>
                    <a:pt x="4794" y="4315"/>
                  </a:cubicBezTo>
                  <a:lnTo>
                    <a:pt x="4802" y="4334"/>
                  </a:lnTo>
                  <a:cubicBezTo>
                    <a:pt x="4803" y="4336"/>
                    <a:pt x="4804" y="4338"/>
                    <a:pt x="4804" y="4340"/>
                  </a:cubicBezTo>
                  <a:lnTo>
                    <a:pt x="4804" y="4416"/>
                  </a:lnTo>
                  <a:lnTo>
                    <a:pt x="4772" y="4414"/>
                  </a:lnTo>
                  <a:lnTo>
                    <a:pt x="4781" y="4363"/>
                  </a:lnTo>
                  <a:cubicBezTo>
                    <a:pt x="4782" y="4355"/>
                    <a:pt x="4790" y="4349"/>
                    <a:pt x="4798" y="4350"/>
                  </a:cubicBezTo>
                  <a:cubicBezTo>
                    <a:pt x="4806" y="4351"/>
                    <a:pt x="4813" y="4357"/>
                    <a:pt x="4813" y="4366"/>
                  </a:cubicBezTo>
                  <a:lnTo>
                    <a:pt x="4813" y="4416"/>
                  </a:lnTo>
                  <a:lnTo>
                    <a:pt x="4781" y="4414"/>
                  </a:lnTo>
                  <a:lnTo>
                    <a:pt x="4790" y="4357"/>
                  </a:lnTo>
                  <a:cubicBezTo>
                    <a:pt x="4791" y="4349"/>
                    <a:pt x="4798" y="4343"/>
                    <a:pt x="4807" y="4343"/>
                  </a:cubicBezTo>
                  <a:cubicBezTo>
                    <a:pt x="4815" y="4344"/>
                    <a:pt x="4822" y="4351"/>
                    <a:pt x="4822" y="4359"/>
                  </a:cubicBezTo>
                  <a:lnTo>
                    <a:pt x="4822" y="4416"/>
                  </a:lnTo>
                  <a:lnTo>
                    <a:pt x="4806" y="4400"/>
                  </a:lnTo>
                  <a:lnTo>
                    <a:pt x="4814" y="4400"/>
                  </a:lnTo>
                  <a:lnTo>
                    <a:pt x="4798" y="4416"/>
                  </a:lnTo>
                  <a:lnTo>
                    <a:pt x="4798" y="4283"/>
                  </a:lnTo>
                  <a:cubicBezTo>
                    <a:pt x="4798" y="4275"/>
                    <a:pt x="4805" y="4268"/>
                    <a:pt x="4814" y="4267"/>
                  </a:cubicBezTo>
                  <a:cubicBezTo>
                    <a:pt x="4823" y="4267"/>
                    <a:pt x="4830" y="4274"/>
                    <a:pt x="4830" y="4282"/>
                  </a:cubicBezTo>
                  <a:lnTo>
                    <a:pt x="4839" y="4415"/>
                  </a:lnTo>
                  <a:lnTo>
                    <a:pt x="4807" y="4416"/>
                  </a:lnTo>
                  <a:lnTo>
                    <a:pt x="4807" y="4283"/>
                  </a:lnTo>
                  <a:cubicBezTo>
                    <a:pt x="4807" y="4275"/>
                    <a:pt x="4813" y="4269"/>
                    <a:pt x="4821" y="4267"/>
                  </a:cubicBezTo>
                  <a:cubicBezTo>
                    <a:pt x="4829" y="4266"/>
                    <a:pt x="4837" y="4271"/>
                    <a:pt x="4839" y="4279"/>
                  </a:cubicBezTo>
                  <a:lnTo>
                    <a:pt x="4848" y="4311"/>
                  </a:lnTo>
                  <a:cubicBezTo>
                    <a:pt x="4848" y="4312"/>
                    <a:pt x="4848" y="4314"/>
                    <a:pt x="4848" y="4315"/>
                  </a:cubicBezTo>
                  <a:lnTo>
                    <a:pt x="4848" y="4416"/>
                  </a:lnTo>
                  <a:lnTo>
                    <a:pt x="4832" y="4400"/>
                  </a:lnTo>
                  <a:lnTo>
                    <a:pt x="4841" y="4400"/>
                  </a:lnTo>
                  <a:lnTo>
                    <a:pt x="4825" y="4416"/>
                  </a:lnTo>
                  <a:lnTo>
                    <a:pt x="4825" y="4366"/>
                  </a:lnTo>
                  <a:cubicBezTo>
                    <a:pt x="4825" y="4357"/>
                    <a:pt x="4831" y="4351"/>
                    <a:pt x="4840" y="4350"/>
                  </a:cubicBezTo>
                  <a:cubicBezTo>
                    <a:pt x="4848" y="4349"/>
                    <a:pt x="4855" y="4355"/>
                    <a:pt x="4857" y="4363"/>
                  </a:cubicBezTo>
                  <a:lnTo>
                    <a:pt x="4866" y="4414"/>
                  </a:lnTo>
                  <a:lnTo>
                    <a:pt x="4834" y="4416"/>
                  </a:lnTo>
                  <a:lnTo>
                    <a:pt x="4834" y="4271"/>
                  </a:lnTo>
                  <a:cubicBezTo>
                    <a:pt x="4834" y="4263"/>
                    <a:pt x="4840" y="4256"/>
                    <a:pt x="4848" y="4255"/>
                  </a:cubicBezTo>
                  <a:cubicBezTo>
                    <a:pt x="4856" y="4254"/>
                    <a:pt x="4863" y="4259"/>
                    <a:pt x="4865" y="4266"/>
                  </a:cubicBezTo>
                  <a:lnTo>
                    <a:pt x="4874" y="4298"/>
                  </a:lnTo>
                  <a:cubicBezTo>
                    <a:pt x="4875" y="4299"/>
                    <a:pt x="4875" y="4301"/>
                    <a:pt x="4875" y="4302"/>
                  </a:cubicBezTo>
                  <a:lnTo>
                    <a:pt x="4875" y="4416"/>
                  </a:lnTo>
                  <a:lnTo>
                    <a:pt x="4843" y="4415"/>
                  </a:lnTo>
                  <a:lnTo>
                    <a:pt x="4852" y="4314"/>
                  </a:lnTo>
                  <a:cubicBezTo>
                    <a:pt x="4852" y="4305"/>
                    <a:pt x="4860" y="4299"/>
                    <a:pt x="4868" y="4299"/>
                  </a:cubicBezTo>
                  <a:cubicBezTo>
                    <a:pt x="4877" y="4299"/>
                    <a:pt x="4884" y="4306"/>
                    <a:pt x="4884" y="4315"/>
                  </a:cubicBezTo>
                  <a:lnTo>
                    <a:pt x="4884" y="4416"/>
                  </a:lnTo>
                  <a:lnTo>
                    <a:pt x="4852" y="4415"/>
                  </a:lnTo>
                  <a:lnTo>
                    <a:pt x="4860" y="4282"/>
                  </a:lnTo>
                  <a:cubicBezTo>
                    <a:pt x="4861" y="4274"/>
                    <a:pt x="4868" y="4267"/>
                    <a:pt x="4877" y="4267"/>
                  </a:cubicBezTo>
                  <a:cubicBezTo>
                    <a:pt x="4886" y="4268"/>
                    <a:pt x="4892" y="4275"/>
                    <a:pt x="4892" y="4283"/>
                  </a:cubicBezTo>
                  <a:lnTo>
                    <a:pt x="4892" y="4416"/>
                  </a:lnTo>
                  <a:lnTo>
                    <a:pt x="4876" y="4400"/>
                  </a:lnTo>
                  <a:lnTo>
                    <a:pt x="4885" y="4400"/>
                  </a:lnTo>
                  <a:lnTo>
                    <a:pt x="4869" y="4416"/>
                  </a:lnTo>
                  <a:lnTo>
                    <a:pt x="4869" y="4372"/>
                  </a:lnTo>
                  <a:cubicBezTo>
                    <a:pt x="4869" y="4370"/>
                    <a:pt x="4870" y="4367"/>
                    <a:pt x="4871" y="4365"/>
                  </a:cubicBezTo>
                  <a:lnTo>
                    <a:pt x="4880" y="4346"/>
                  </a:lnTo>
                  <a:cubicBezTo>
                    <a:pt x="4883" y="4340"/>
                    <a:pt x="4890" y="4336"/>
                    <a:pt x="4898" y="4337"/>
                  </a:cubicBezTo>
                  <a:cubicBezTo>
                    <a:pt x="4905" y="4339"/>
                    <a:pt x="4910" y="4346"/>
                    <a:pt x="4910" y="4353"/>
                  </a:cubicBezTo>
                  <a:lnTo>
                    <a:pt x="4910" y="4416"/>
                  </a:lnTo>
                  <a:lnTo>
                    <a:pt x="4878" y="4415"/>
                  </a:lnTo>
                  <a:lnTo>
                    <a:pt x="4887" y="4320"/>
                  </a:lnTo>
                  <a:cubicBezTo>
                    <a:pt x="4888" y="4311"/>
                    <a:pt x="4895" y="4305"/>
                    <a:pt x="4904" y="4305"/>
                  </a:cubicBezTo>
                  <a:cubicBezTo>
                    <a:pt x="4912" y="4306"/>
                    <a:pt x="4919" y="4313"/>
                    <a:pt x="4919" y="4321"/>
                  </a:cubicBezTo>
                  <a:lnTo>
                    <a:pt x="4919" y="4416"/>
                  </a:lnTo>
                  <a:lnTo>
                    <a:pt x="4903" y="4400"/>
                  </a:lnTo>
                  <a:lnTo>
                    <a:pt x="4912" y="4400"/>
                  </a:lnTo>
                  <a:lnTo>
                    <a:pt x="4896" y="4416"/>
                  </a:lnTo>
                  <a:lnTo>
                    <a:pt x="4896" y="4353"/>
                  </a:lnTo>
                  <a:cubicBezTo>
                    <a:pt x="4896" y="4344"/>
                    <a:pt x="4903" y="4337"/>
                    <a:pt x="4912" y="4337"/>
                  </a:cubicBezTo>
                  <a:lnTo>
                    <a:pt x="4921" y="4337"/>
                  </a:lnTo>
                  <a:cubicBezTo>
                    <a:pt x="4930" y="4337"/>
                    <a:pt x="4937" y="4344"/>
                    <a:pt x="4937" y="4353"/>
                  </a:cubicBezTo>
                  <a:lnTo>
                    <a:pt x="4937" y="4416"/>
                  </a:lnTo>
                  <a:lnTo>
                    <a:pt x="4921" y="4400"/>
                  </a:lnTo>
                  <a:lnTo>
                    <a:pt x="4930" y="4400"/>
                  </a:lnTo>
                  <a:lnTo>
                    <a:pt x="4914" y="4416"/>
                  </a:lnTo>
                  <a:lnTo>
                    <a:pt x="4914" y="4328"/>
                  </a:lnTo>
                  <a:cubicBezTo>
                    <a:pt x="4914" y="4320"/>
                    <a:pt x="4919" y="4313"/>
                    <a:pt x="4927" y="4312"/>
                  </a:cubicBezTo>
                  <a:cubicBezTo>
                    <a:pt x="4935" y="4311"/>
                    <a:pt x="4942" y="4315"/>
                    <a:pt x="4945" y="4322"/>
                  </a:cubicBezTo>
                  <a:lnTo>
                    <a:pt x="4953" y="4348"/>
                  </a:lnTo>
                  <a:cubicBezTo>
                    <a:pt x="4954" y="4349"/>
                    <a:pt x="4954" y="4351"/>
                    <a:pt x="4954" y="4353"/>
                  </a:cubicBezTo>
                  <a:lnTo>
                    <a:pt x="4954" y="4416"/>
                  </a:lnTo>
                  <a:lnTo>
                    <a:pt x="4938" y="4400"/>
                  </a:lnTo>
                  <a:lnTo>
                    <a:pt x="4947" y="4400"/>
                  </a:lnTo>
                  <a:lnTo>
                    <a:pt x="4931" y="4416"/>
                  </a:lnTo>
                  <a:lnTo>
                    <a:pt x="4931" y="4258"/>
                  </a:lnTo>
                  <a:cubicBezTo>
                    <a:pt x="4931" y="4249"/>
                    <a:pt x="4938" y="4242"/>
                    <a:pt x="4947" y="4242"/>
                  </a:cubicBezTo>
                  <a:cubicBezTo>
                    <a:pt x="4955" y="4242"/>
                    <a:pt x="4963" y="4248"/>
                    <a:pt x="4963" y="4257"/>
                  </a:cubicBezTo>
                  <a:lnTo>
                    <a:pt x="4972" y="4409"/>
                  </a:lnTo>
                  <a:lnTo>
                    <a:pt x="4940" y="4410"/>
                  </a:lnTo>
                  <a:lnTo>
                    <a:pt x="4940" y="4239"/>
                  </a:lnTo>
                  <a:lnTo>
                    <a:pt x="4949" y="4155"/>
                  </a:lnTo>
                  <a:cubicBezTo>
                    <a:pt x="4950" y="4146"/>
                    <a:pt x="4957" y="4140"/>
                    <a:pt x="4966" y="4141"/>
                  </a:cubicBezTo>
                  <a:cubicBezTo>
                    <a:pt x="4974" y="4141"/>
                    <a:pt x="4981" y="4148"/>
                    <a:pt x="4981" y="4157"/>
                  </a:cubicBezTo>
                  <a:lnTo>
                    <a:pt x="4981" y="4416"/>
                  </a:lnTo>
                  <a:lnTo>
                    <a:pt x="4949" y="4415"/>
                  </a:lnTo>
                  <a:lnTo>
                    <a:pt x="4958" y="4276"/>
                  </a:lnTo>
                  <a:cubicBezTo>
                    <a:pt x="4958" y="4267"/>
                    <a:pt x="4966" y="4261"/>
                    <a:pt x="4974" y="4261"/>
                  </a:cubicBezTo>
                  <a:cubicBezTo>
                    <a:pt x="4983" y="4261"/>
                    <a:pt x="4990" y="4268"/>
                    <a:pt x="4990" y="4277"/>
                  </a:cubicBezTo>
                  <a:lnTo>
                    <a:pt x="4990" y="4416"/>
                  </a:lnTo>
                  <a:lnTo>
                    <a:pt x="4974" y="4400"/>
                  </a:lnTo>
                  <a:lnTo>
                    <a:pt x="4983" y="4400"/>
                  </a:lnTo>
                  <a:lnTo>
                    <a:pt x="4967" y="4416"/>
                  </a:lnTo>
                  <a:lnTo>
                    <a:pt x="4967" y="4328"/>
                  </a:lnTo>
                  <a:cubicBezTo>
                    <a:pt x="4967" y="4326"/>
                    <a:pt x="4967" y="4325"/>
                    <a:pt x="4967" y="4324"/>
                  </a:cubicBezTo>
                  <a:lnTo>
                    <a:pt x="4976" y="4286"/>
                  </a:lnTo>
                  <a:cubicBezTo>
                    <a:pt x="4978" y="4278"/>
                    <a:pt x="4985" y="4273"/>
                    <a:pt x="4993" y="4274"/>
                  </a:cubicBezTo>
                  <a:cubicBezTo>
                    <a:pt x="5001" y="4275"/>
                    <a:pt x="5008" y="4282"/>
                    <a:pt x="5008" y="4290"/>
                  </a:cubicBezTo>
                  <a:lnTo>
                    <a:pt x="5008" y="4416"/>
                  </a:lnTo>
                  <a:lnTo>
                    <a:pt x="4992" y="4400"/>
                  </a:lnTo>
                  <a:lnTo>
                    <a:pt x="5000" y="4400"/>
                  </a:lnTo>
                  <a:lnTo>
                    <a:pt x="4984" y="4416"/>
                  </a:lnTo>
                  <a:lnTo>
                    <a:pt x="4984" y="4271"/>
                  </a:lnTo>
                  <a:cubicBezTo>
                    <a:pt x="4984" y="4263"/>
                    <a:pt x="4990" y="4256"/>
                    <a:pt x="4998" y="4255"/>
                  </a:cubicBezTo>
                  <a:cubicBezTo>
                    <a:pt x="5006" y="4254"/>
                    <a:pt x="5014" y="4259"/>
                    <a:pt x="5016" y="4266"/>
                  </a:cubicBezTo>
                  <a:lnTo>
                    <a:pt x="5025" y="4298"/>
                  </a:lnTo>
                  <a:cubicBezTo>
                    <a:pt x="5025" y="4299"/>
                    <a:pt x="5025" y="4301"/>
                    <a:pt x="5025" y="4302"/>
                  </a:cubicBezTo>
                  <a:lnTo>
                    <a:pt x="5025" y="4416"/>
                  </a:lnTo>
                  <a:lnTo>
                    <a:pt x="5009" y="4400"/>
                  </a:lnTo>
                  <a:lnTo>
                    <a:pt x="5018" y="4400"/>
                  </a:lnTo>
                  <a:lnTo>
                    <a:pt x="5002" y="4416"/>
                  </a:lnTo>
                  <a:lnTo>
                    <a:pt x="5002" y="4302"/>
                  </a:lnTo>
                  <a:cubicBezTo>
                    <a:pt x="5002" y="4295"/>
                    <a:pt x="5008" y="4288"/>
                    <a:pt x="5015" y="4287"/>
                  </a:cubicBezTo>
                  <a:cubicBezTo>
                    <a:pt x="5023" y="4285"/>
                    <a:pt x="5031" y="4290"/>
                    <a:pt x="5033" y="4297"/>
                  </a:cubicBezTo>
                  <a:lnTo>
                    <a:pt x="5042" y="4322"/>
                  </a:lnTo>
                  <a:cubicBezTo>
                    <a:pt x="5043" y="4324"/>
                    <a:pt x="5043" y="4326"/>
                    <a:pt x="5043" y="4328"/>
                  </a:cubicBezTo>
                  <a:lnTo>
                    <a:pt x="5043" y="4416"/>
                  </a:lnTo>
                  <a:lnTo>
                    <a:pt x="5011" y="4415"/>
                  </a:lnTo>
                  <a:lnTo>
                    <a:pt x="5020" y="4301"/>
                  </a:lnTo>
                  <a:cubicBezTo>
                    <a:pt x="5020" y="4293"/>
                    <a:pt x="5028" y="4286"/>
                    <a:pt x="5036" y="4286"/>
                  </a:cubicBezTo>
                  <a:cubicBezTo>
                    <a:pt x="5045" y="4287"/>
                    <a:pt x="5052" y="4294"/>
                    <a:pt x="5052" y="4302"/>
                  </a:cubicBezTo>
                  <a:lnTo>
                    <a:pt x="5052" y="4416"/>
                  </a:lnTo>
                  <a:lnTo>
                    <a:pt x="5036" y="4400"/>
                  </a:lnTo>
                  <a:lnTo>
                    <a:pt x="5045" y="4400"/>
                  </a:lnTo>
                  <a:lnTo>
                    <a:pt x="5029" y="4416"/>
                  </a:lnTo>
                  <a:lnTo>
                    <a:pt x="5029" y="4334"/>
                  </a:lnTo>
                  <a:cubicBezTo>
                    <a:pt x="5029" y="4326"/>
                    <a:pt x="5035" y="4319"/>
                    <a:pt x="5044" y="4318"/>
                  </a:cubicBezTo>
                  <a:cubicBezTo>
                    <a:pt x="5052" y="4318"/>
                    <a:pt x="5060" y="4324"/>
                    <a:pt x="5061" y="4332"/>
                  </a:cubicBezTo>
                  <a:lnTo>
                    <a:pt x="5069" y="4415"/>
                  </a:lnTo>
                  <a:lnTo>
                    <a:pt x="5037" y="4416"/>
                  </a:lnTo>
                  <a:lnTo>
                    <a:pt x="5037" y="4347"/>
                  </a:lnTo>
                  <a:cubicBezTo>
                    <a:pt x="5037" y="4338"/>
                    <a:pt x="5044" y="4331"/>
                    <a:pt x="5052" y="4331"/>
                  </a:cubicBezTo>
                  <a:cubicBezTo>
                    <a:pt x="5061" y="4330"/>
                    <a:pt x="5068" y="4336"/>
                    <a:pt x="5069" y="4345"/>
                  </a:cubicBezTo>
                  <a:lnTo>
                    <a:pt x="5078" y="4414"/>
                  </a:lnTo>
                  <a:lnTo>
                    <a:pt x="5046" y="4416"/>
                  </a:lnTo>
                  <a:lnTo>
                    <a:pt x="5046" y="4049"/>
                  </a:lnTo>
                  <a:lnTo>
                    <a:pt x="5055" y="3902"/>
                  </a:lnTo>
                  <a:cubicBezTo>
                    <a:pt x="5056" y="3893"/>
                    <a:pt x="5063" y="3887"/>
                    <a:pt x="5072" y="3887"/>
                  </a:cubicBezTo>
                  <a:cubicBezTo>
                    <a:pt x="5080" y="3887"/>
                    <a:pt x="5087" y="3894"/>
                    <a:pt x="5087" y="3903"/>
                  </a:cubicBezTo>
                  <a:lnTo>
                    <a:pt x="5087" y="4410"/>
                  </a:lnTo>
                  <a:lnTo>
                    <a:pt x="5055" y="4410"/>
                  </a:lnTo>
                  <a:lnTo>
                    <a:pt x="5064" y="4074"/>
                  </a:lnTo>
                  <a:cubicBezTo>
                    <a:pt x="5064" y="4065"/>
                    <a:pt x="5071" y="4058"/>
                    <a:pt x="5080" y="4058"/>
                  </a:cubicBezTo>
                  <a:cubicBezTo>
                    <a:pt x="5089" y="4058"/>
                    <a:pt x="5096" y="4065"/>
                    <a:pt x="5096" y="4074"/>
                  </a:cubicBezTo>
                  <a:lnTo>
                    <a:pt x="5096" y="4416"/>
                  </a:lnTo>
                  <a:lnTo>
                    <a:pt x="5080" y="4400"/>
                  </a:lnTo>
                  <a:lnTo>
                    <a:pt x="5089" y="4400"/>
                  </a:lnTo>
                  <a:lnTo>
                    <a:pt x="5073" y="4416"/>
                  </a:lnTo>
                  <a:lnTo>
                    <a:pt x="5073" y="4239"/>
                  </a:lnTo>
                  <a:lnTo>
                    <a:pt x="5082" y="3826"/>
                  </a:lnTo>
                  <a:cubicBezTo>
                    <a:pt x="5082" y="3818"/>
                    <a:pt x="5089" y="3811"/>
                    <a:pt x="5098" y="3811"/>
                  </a:cubicBezTo>
                  <a:cubicBezTo>
                    <a:pt x="5107" y="3811"/>
                    <a:pt x="5114" y="3818"/>
                    <a:pt x="5114" y="3827"/>
                  </a:cubicBezTo>
                  <a:lnTo>
                    <a:pt x="5114" y="4410"/>
                  </a:lnTo>
                  <a:lnTo>
                    <a:pt x="5082" y="4410"/>
                  </a:lnTo>
                  <a:lnTo>
                    <a:pt x="5091" y="3909"/>
                  </a:lnTo>
                  <a:cubicBezTo>
                    <a:pt x="5091" y="3900"/>
                    <a:pt x="5098" y="3893"/>
                    <a:pt x="5107" y="3893"/>
                  </a:cubicBezTo>
                  <a:cubicBezTo>
                    <a:pt x="5116" y="3893"/>
                    <a:pt x="5123" y="3900"/>
                    <a:pt x="5123" y="3909"/>
                  </a:cubicBezTo>
                  <a:lnTo>
                    <a:pt x="5123" y="4416"/>
                  </a:lnTo>
                  <a:lnTo>
                    <a:pt x="5107" y="4400"/>
                  </a:lnTo>
                  <a:lnTo>
                    <a:pt x="5115" y="4400"/>
                  </a:lnTo>
                  <a:lnTo>
                    <a:pt x="5099" y="4416"/>
                  </a:lnTo>
                  <a:lnTo>
                    <a:pt x="5099" y="4233"/>
                  </a:lnTo>
                  <a:cubicBezTo>
                    <a:pt x="5099" y="4224"/>
                    <a:pt x="5106" y="4217"/>
                    <a:pt x="5115" y="4217"/>
                  </a:cubicBezTo>
                  <a:cubicBezTo>
                    <a:pt x="5124" y="4216"/>
                    <a:pt x="5131" y="4223"/>
                    <a:pt x="5131" y="4232"/>
                  </a:cubicBezTo>
                  <a:lnTo>
                    <a:pt x="5140" y="4416"/>
                  </a:lnTo>
                  <a:lnTo>
                    <a:pt x="5108" y="4416"/>
                  </a:lnTo>
                  <a:lnTo>
                    <a:pt x="5108" y="2197"/>
                  </a:lnTo>
                  <a:cubicBezTo>
                    <a:pt x="5108" y="2189"/>
                    <a:pt x="5115" y="2182"/>
                    <a:pt x="5124" y="2181"/>
                  </a:cubicBezTo>
                  <a:cubicBezTo>
                    <a:pt x="5132" y="2181"/>
                    <a:pt x="5140" y="2188"/>
                    <a:pt x="5140" y="2197"/>
                  </a:cubicBezTo>
                  <a:lnTo>
                    <a:pt x="5149" y="2355"/>
                  </a:lnTo>
                  <a:lnTo>
                    <a:pt x="5149" y="4391"/>
                  </a:lnTo>
                  <a:lnTo>
                    <a:pt x="5117" y="4390"/>
                  </a:lnTo>
                  <a:lnTo>
                    <a:pt x="5126" y="4257"/>
                  </a:lnTo>
                  <a:cubicBezTo>
                    <a:pt x="5127" y="4248"/>
                    <a:pt x="5134" y="4242"/>
                    <a:pt x="5143" y="4242"/>
                  </a:cubicBezTo>
                  <a:cubicBezTo>
                    <a:pt x="5151" y="4242"/>
                    <a:pt x="5158" y="4249"/>
                    <a:pt x="5158" y="4258"/>
                  </a:cubicBezTo>
                  <a:lnTo>
                    <a:pt x="5158" y="4416"/>
                  </a:lnTo>
                  <a:lnTo>
                    <a:pt x="5126" y="4415"/>
                  </a:lnTo>
                  <a:lnTo>
                    <a:pt x="5135" y="4320"/>
                  </a:lnTo>
                  <a:cubicBezTo>
                    <a:pt x="5136" y="4311"/>
                    <a:pt x="5143" y="4305"/>
                    <a:pt x="5152" y="4305"/>
                  </a:cubicBezTo>
                  <a:cubicBezTo>
                    <a:pt x="5160" y="4306"/>
                    <a:pt x="5167" y="4313"/>
                    <a:pt x="5167" y="4321"/>
                  </a:cubicBezTo>
                  <a:lnTo>
                    <a:pt x="5167" y="4416"/>
                  </a:lnTo>
                  <a:lnTo>
                    <a:pt x="5151" y="4400"/>
                  </a:lnTo>
                  <a:lnTo>
                    <a:pt x="5160" y="4400"/>
                  </a:lnTo>
                  <a:lnTo>
                    <a:pt x="5144" y="4416"/>
                  </a:lnTo>
                  <a:lnTo>
                    <a:pt x="5144" y="4150"/>
                  </a:lnTo>
                  <a:lnTo>
                    <a:pt x="5153" y="4047"/>
                  </a:lnTo>
                  <a:cubicBezTo>
                    <a:pt x="5153" y="4039"/>
                    <a:pt x="5161" y="4032"/>
                    <a:pt x="5169" y="4033"/>
                  </a:cubicBezTo>
                  <a:cubicBezTo>
                    <a:pt x="5178" y="4033"/>
                    <a:pt x="5185" y="4040"/>
                    <a:pt x="5185" y="4049"/>
                  </a:cubicBezTo>
                  <a:lnTo>
                    <a:pt x="5185" y="4416"/>
                  </a:lnTo>
                  <a:lnTo>
                    <a:pt x="5169" y="4400"/>
                  </a:lnTo>
                  <a:lnTo>
                    <a:pt x="5177" y="4400"/>
                  </a:lnTo>
                  <a:lnTo>
                    <a:pt x="5161" y="4416"/>
                  </a:lnTo>
                  <a:lnTo>
                    <a:pt x="5161" y="4321"/>
                  </a:lnTo>
                  <a:cubicBezTo>
                    <a:pt x="5161" y="4313"/>
                    <a:pt x="5168" y="4306"/>
                    <a:pt x="5177" y="4305"/>
                  </a:cubicBezTo>
                  <a:cubicBezTo>
                    <a:pt x="5185" y="4305"/>
                    <a:pt x="5193" y="4311"/>
                    <a:pt x="5193" y="4320"/>
                  </a:cubicBezTo>
                  <a:lnTo>
                    <a:pt x="5202" y="4415"/>
                  </a:lnTo>
                  <a:lnTo>
                    <a:pt x="5170" y="4416"/>
                  </a:lnTo>
                  <a:lnTo>
                    <a:pt x="5170" y="4353"/>
                  </a:lnTo>
                  <a:cubicBezTo>
                    <a:pt x="5170" y="4347"/>
                    <a:pt x="5174" y="4342"/>
                    <a:pt x="5179" y="4339"/>
                  </a:cubicBezTo>
                  <a:cubicBezTo>
                    <a:pt x="5184" y="4336"/>
                    <a:pt x="5191" y="4337"/>
                    <a:pt x="5196" y="4340"/>
                  </a:cubicBezTo>
                  <a:lnTo>
                    <a:pt x="5204" y="4346"/>
                  </a:lnTo>
                  <a:cubicBezTo>
                    <a:pt x="5209" y="4349"/>
                    <a:pt x="5211" y="4354"/>
                    <a:pt x="5211" y="4359"/>
                  </a:cubicBezTo>
                  <a:lnTo>
                    <a:pt x="5211" y="4416"/>
                  </a:lnTo>
                  <a:lnTo>
                    <a:pt x="5179" y="4415"/>
                  </a:lnTo>
                  <a:lnTo>
                    <a:pt x="5188" y="4332"/>
                  </a:lnTo>
                  <a:cubicBezTo>
                    <a:pt x="5189" y="4324"/>
                    <a:pt x="5196" y="4318"/>
                    <a:pt x="5205" y="4318"/>
                  </a:cubicBezTo>
                  <a:cubicBezTo>
                    <a:pt x="5213" y="4319"/>
                    <a:pt x="5220" y="4326"/>
                    <a:pt x="5220" y="4334"/>
                  </a:cubicBezTo>
                  <a:lnTo>
                    <a:pt x="5220" y="4416"/>
                  </a:lnTo>
                  <a:lnTo>
                    <a:pt x="5204" y="4400"/>
                  </a:lnTo>
                  <a:lnTo>
                    <a:pt x="5213" y="4400"/>
                  </a:lnTo>
                  <a:lnTo>
                    <a:pt x="5197" y="4416"/>
                  </a:lnTo>
                  <a:lnTo>
                    <a:pt x="5197" y="4353"/>
                  </a:lnTo>
                  <a:cubicBezTo>
                    <a:pt x="5197" y="4345"/>
                    <a:pt x="5203" y="4338"/>
                    <a:pt x="5212" y="4337"/>
                  </a:cubicBezTo>
                  <a:cubicBezTo>
                    <a:pt x="5220" y="4337"/>
                    <a:pt x="5227" y="4343"/>
                    <a:pt x="5229" y="4351"/>
                  </a:cubicBezTo>
                  <a:lnTo>
                    <a:pt x="5238" y="4414"/>
                  </a:lnTo>
                  <a:lnTo>
                    <a:pt x="5206" y="4416"/>
                  </a:lnTo>
                  <a:lnTo>
                    <a:pt x="5206" y="4378"/>
                  </a:lnTo>
                  <a:lnTo>
                    <a:pt x="5215" y="4313"/>
                  </a:lnTo>
                  <a:cubicBezTo>
                    <a:pt x="5216" y="4304"/>
                    <a:pt x="5223" y="4298"/>
                    <a:pt x="5232" y="4299"/>
                  </a:cubicBezTo>
                  <a:cubicBezTo>
                    <a:pt x="5240" y="4300"/>
                    <a:pt x="5247" y="4307"/>
                    <a:pt x="5247" y="4315"/>
                  </a:cubicBezTo>
                  <a:lnTo>
                    <a:pt x="5247" y="4416"/>
                  </a:lnTo>
                  <a:lnTo>
                    <a:pt x="5215" y="4414"/>
                  </a:lnTo>
                  <a:lnTo>
                    <a:pt x="5223" y="4345"/>
                  </a:lnTo>
                  <a:cubicBezTo>
                    <a:pt x="5225" y="4336"/>
                    <a:pt x="5232" y="4330"/>
                    <a:pt x="5240" y="4331"/>
                  </a:cubicBezTo>
                  <a:cubicBezTo>
                    <a:pt x="5249" y="4331"/>
                    <a:pt x="5255" y="4338"/>
                    <a:pt x="5255" y="4347"/>
                  </a:cubicBezTo>
                  <a:lnTo>
                    <a:pt x="5255" y="4416"/>
                  </a:lnTo>
                  <a:lnTo>
                    <a:pt x="5239" y="4400"/>
                  </a:lnTo>
                  <a:lnTo>
                    <a:pt x="5248" y="4400"/>
                  </a:lnTo>
                  <a:lnTo>
                    <a:pt x="5232" y="4416"/>
                  </a:lnTo>
                  <a:lnTo>
                    <a:pt x="5232" y="4372"/>
                  </a:lnTo>
                  <a:lnTo>
                    <a:pt x="5241" y="4300"/>
                  </a:lnTo>
                  <a:cubicBezTo>
                    <a:pt x="5242" y="4292"/>
                    <a:pt x="5250" y="4286"/>
                    <a:pt x="5258" y="4286"/>
                  </a:cubicBezTo>
                  <a:cubicBezTo>
                    <a:pt x="5267" y="4287"/>
                    <a:pt x="5273" y="4294"/>
                    <a:pt x="5273" y="4302"/>
                  </a:cubicBezTo>
                  <a:lnTo>
                    <a:pt x="5273" y="4416"/>
                  </a:lnTo>
                  <a:lnTo>
                    <a:pt x="5257" y="4400"/>
                  </a:lnTo>
                  <a:lnTo>
                    <a:pt x="5266" y="4400"/>
                  </a:lnTo>
                  <a:lnTo>
                    <a:pt x="5250" y="4416"/>
                  </a:lnTo>
                  <a:lnTo>
                    <a:pt x="5250" y="4309"/>
                  </a:lnTo>
                  <a:lnTo>
                    <a:pt x="5259" y="4243"/>
                  </a:lnTo>
                  <a:cubicBezTo>
                    <a:pt x="5260" y="4235"/>
                    <a:pt x="5267" y="4229"/>
                    <a:pt x="5276" y="4229"/>
                  </a:cubicBezTo>
                  <a:cubicBezTo>
                    <a:pt x="5284" y="4230"/>
                    <a:pt x="5291" y="4237"/>
                    <a:pt x="5291" y="4245"/>
                  </a:cubicBezTo>
                  <a:lnTo>
                    <a:pt x="5291" y="4416"/>
                  </a:lnTo>
                  <a:lnTo>
                    <a:pt x="5275" y="4400"/>
                  </a:lnTo>
                  <a:lnTo>
                    <a:pt x="5284" y="4400"/>
                  </a:lnTo>
                  <a:lnTo>
                    <a:pt x="5268" y="4416"/>
                  </a:lnTo>
                  <a:lnTo>
                    <a:pt x="5268" y="4328"/>
                  </a:lnTo>
                  <a:cubicBezTo>
                    <a:pt x="5268" y="4325"/>
                    <a:pt x="5268" y="4323"/>
                    <a:pt x="5269" y="4321"/>
                  </a:cubicBezTo>
                  <a:lnTo>
                    <a:pt x="5278" y="4302"/>
                  </a:lnTo>
                  <a:cubicBezTo>
                    <a:pt x="5281" y="4295"/>
                    <a:pt x="5289" y="4291"/>
                    <a:pt x="5296" y="4293"/>
                  </a:cubicBezTo>
                  <a:cubicBezTo>
                    <a:pt x="5303" y="4295"/>
                    <a:pt x="5308" y="4301"/>
                    <a:pt x="5308" y="4309"/>
                  </a:cubicBezTo>
                  <a:lnTo>
                    <a:pt x="5308" y="4416"/>
                  </a:lnTo>
                  <a:lnTo>
                    <a:pt x="5292" y="4400"/>
                  </a:lnTo>
                  <a:lnTo>
                    <a:pt x="5301" y="4400"/>
                  </a:lnTo>
                  <a:lnTo>
                    <a:pt x="5285" y="4416"/>
                  </a:lnTo>
                  <a:lnTo>
                    <a:pt x="5285" y="4378"/>
                  </a:lnTo>
                  <a:cubicBezTo>
                    <a:pt x="5285" y="4370"/>
                    <a:pt x="5291" y="4363"/>
                    <a:pt x="5300" y="4363"/>
                  </a:cubicBezTo>
                  <a:cubicBezTo>
                    <a:pt x="5308" y="4362"/>
                    <a:pt x="5315" y="4367"/>
                    <a:pt x="5317" y="4375"/>
                  </a:cubicBezTo>
                  <a:lnTo>
                    <a:pt x="5326" y="4413"/>
                  </a:lnTo>
                  <a:lnTo>
                    <a:pt x="5294" y="4416"/>
                  </a:lnTo>
                  <a:lnTo>
                    <a:pt x="5294" y="4334"/>
                  </a:lnTo>
                  <a:cubicBezTo>
                    <a:pt x="5294" y="4326"/>
                    <a:pt x="5301" y="4319"/>
                    <a:pt x="5309" y="4318"/>
                  </a:cubicBezTo>
                  <a:cubicBezTo>
                    <a:pt x="5318" y="4318"/>
                    <a:pt x="5325" y="4324"/>
                    <a:pt x="5326" y="4332"/>
                  </a:cubicBezTo>
                  <a:lnTo>
                    <a:pt x="5335" y="4415"/>
                  </a:lnTo>
                  <a:lnTo>
                    <a:pt x="5303" y="4416"/>
                  </a:lnTo>
                  <a:lnTo>
                    <a:pt x="5303" y="4334"/>
                  </a:lnTo>
                  <a:lnTo>
                    <a:pt x="5312" y="4268"/>
                  </a:lnTo>
                  <a:cubicBezTo>
                    <a:pt x="5313" y="4260"/>
                    <a:pt x="5321" y="4254"/>
                    <a:pt x="5329" y="4255"/>
                  </a:cubicBezTo>
                  <a:cubicBezTo>
                    <a:pt x="5337" y="4255"/>
                    <a:pt x="5344" y="4262"/>
                    <a:pt x="5344" y="4271"/>
                  </a:cubicBezTo>
                  <a:lnTo>
                    <a:pt x="5344" y="4416"/>
                  </a:lnTo>
                  <a:lnTo>
                    <a:pt x="5328" y="4400"/>
                  </a:lnTo>
                  <a:lnTo>
                    <a:pt x="5337" y="4400"/>
                  </a:lnTo>
                  <a:lnTo>
                    <a:pt x="5321" y="4416"/>
                  </a:lnTo>
                  <a:lnTo>
                    <a:pt x="5321" y="4328"/>
                  </a:lnTo>
                  <a:cubicBezTo>
                    <a:pt x="5321" y="4319"/>
                    <a:pt x="5327" y="4312"/>
                    <a:pt x="5335" y="4312"/>
                  </a:cubicBezTo>
                  <a:cubicBezTo>
                    <a:pt x="5344" y="4311"/>
                    <a:pt x="5351" y="4317"/>
                    <a:pt x="5353" y="4325"/>
                  </a:cubicBezTo>
                  <a:lnTo>
                    <a:pt x="5361" y="4376"/>
                  </a:lnTo>
                  <a:cubicBezTo>
                    <a:pt x="5362" y="4377"/>
                    <a:pt x="5362" y="4378"/>
                    <a:pt x="5362" y="4378"/>
                  </a:cubicBezTo>
                  <a:lnTo>
                    <a:pt x="5362" y="4416"/>
                  </a:lnTo>
                  <a:lnTo>
                    <a:pt x="5330" y="4414"/>
                  </a:lnTo>
                  <a:lnTo>
                    <a:pt x="5339" y="4345"/>
                  </a:lnTo>
                  <a:cubicBezTo>
                    <a:pt x="5340" y="4336"/>
                    <a:pt x="5347" y="4330"/>
                    <a:pt x="5355" y="4331"/>
                  </a:cubicBezTo>
                  <a:cubicBezTo>
                    <a:pt x="5364" y="4331"/>
                    <a:pt x="5370" y="4338"/>
                    <a:pt x="5370" y="4347"/>
                  </a:cubicBezTo>
                  <a:lnTo>
                    <a:pt x="5370" y="4416"/>
                  </a:lnTo>
                  <a:lnTo>
                    <a:pt x="5354" y="4400"/>
                  </a:lnTo>
                  <a:lnTo>
                    <a:pt x="5363" y="4400"/>
                  </a:lnTo>
                  <a:lnTo>
                    <a:pt x="5347" y="4416"/>
                  </a:lnTo>
                  <a:lnTo>
                    <a:pt x="5347" y="4340"/>
                  </a:lnTo>
                  <a:cubicBezTo>
                    <a:pt x="5347" y="4332"/>
                    <a:pt x="5354" y="4325"/>
                    <a:pt x="5362" y="4324"/>
                  </a:cubicBezTo>
                  <a:cubicBezTo>
                    <a:pt x="5371" y="4324"/>
                    <a:pt x="5378" y="4330"/>
                    <a:pt x="5379" y="4339"/>
                  </a:cubicBezTo>
                  <a:lnTo>
                    <a:pt x="5388" y="4415"/>
                  </a:lnTo>
                  <a:lnTo>
                    <a:pt x="5356" y="4416"/>
                  </a:lnTo>
                  <a:lnTo>
                    <a:pt x="5356" y="4347"/>
                  </a:lnTo>
                  <a:cubicBezTo>
                    <a:pt x="5356" y="4346"/>
                    <a:pt x="5356" y="4344"/>
                    <a:pt x="5357" y="4343"/>
                  </a:cubicBezTo>
                  <a:lnTo>
                    <a:pt x="5365" y="4305"/>
                  </a:lnTo>
                  <a:cubicBezTo>
                    <a:pt x="5367" y="4297"/>
                    <a:pt x="5375" y="4292"/>
                    <a:pt x="5383" y="4293"/>
                  </a:cubicBezTo>
                  <a:cubicBezTo>
                    <a:pt x="5391" y="4294"/>
                    <a:pt x="5397" y="4301"/>
                    <a:pt x="5397" y="4309"/>
                  </a:cubicBezTo>
                  <a:lnTo>
                    <a:pt x="5397" y="4416"/>
                  </a:lnTo>
                  <a:lnTo>
                    <a:pt x="5381" y="4400"/>
                  </a:lnTo>
                  <a:lnTo>
                    <a:pt x="5390" y="4400"/>
                  </a:lnTo>
                  <a:lnTo>
                    <a:pt x="5374" y="4416"/>
                  </a:lnTo>
                  <a:lnTo>
                    <a:pt x="5374" y="4385"/>
                  </a:lnTo>
                  <a:lnTo>
                    <a:pt x="5383" y="4301"/>
                  </a:lnTo>
                  <a:cubicBezTo>
                    <a:pt x="5384" y="4292"/>
                    <a:pt x="5391" y="4286"/>
                    <a:pt x="5400" y="4286"/>
                  </a:cubicBezTo>
                  <a:cubicBezTo>
                    <a:pt x="5408" y="4287"/>
                    <a:pt x="5415" y="4294"/>
                    <a:pt x="5415" y="4302"/>
                  </a:cubicBezTo>
                  <a:lnTo>
                    <a:pt x="5415" y="4416"/>
                  </a:lnTo>
                  <a:lnTo>
                    <a:pt x="5383" y="4415"/>
                  </a:lnTo>
                  <a:lnTo>
                    <a:pt x="5392" y="4301"/>
                  </a:lnTo>
                  <a:cubicBezTo>
                    <a:pt x="5392" y="4293"/>
                    <a:pt x="5400" y="4286"/>
                    <a:pt x="5408" y="4286"/>
                  </a:cubicBezTo>
                  <a:cubicBezTo>
                    <a:pt x="5417" y="4287"/>
                    <a:pt x="5424" y="4294"/>
                    <a:pt x="5424" y="4302"/>
                  </a:cubicBezTo>
                  <a:lnTo>
                    <a:pt x="5424" y="4416"/>
                  </a:lnTo>
                  <a:lnTo>
                    <a:pt x="5392" y="4415"/>
                  </a:lnTo>
                  <a:lnTo>
                    <a:pt x="5401" y="4332"/>
                  </a:lnTo>
                  <a:cubicBezTo>
                    <a:pt x="5401" y="4324"/>
                    <a:pt x="5409" y="4318"/>
                    <a:pt x="5417" y="4318"/>
                  </a:cubicBezTo>
                  <a:cubicBezTo>
                    <a:pt x="5426" y="4319"/>
                    <a:pt x="5432" y="4326"/>
                    <a:pt x="5432" y="4334"/>
                  </a:cubicBezTo>
                  <a:lnTo>
                    <a:pt x="5432" y="4416"/>
                  </a:lnTo>
                  <a:lnTo>
                    <a:pt x="5416" y="4400"/>
                  </a:lnTo>
                  <a:lnTo>
                    <a:pt x="5425" y="4400"/>
                  </a:lnTo>
                  <a:lnTo>
                    <a:pt x="5409" y="4416"/>
                  </a:lnTo>
                  <a:lnTo>
                    <a:pt x="5409" y="4290"/>
                  </a:lnTo>
                  <a:cubicBezTo>
                    <a:pt x="5409" y="4281"/>
                    <a:pt x="5416" y="4274"/>
                    <a:pt x="5425" y="4274"/>
                  </a:cubicBezTo>
                  <a:cubicBezTo>
                    <a:pt x="5433" y="4273"/>
                    <a:pt x="5441" y="4280"/>
                    <a:pt x="5441" y="4289"/>
                  </a:cubicBezTo>
                  <a:lnTo>
                    <a:pt x="5450" y="4415"/>
                  </a:lnTo>
                  <a:lnTo>
                    <a:pt x="5418" y="4416"/>
                  </a:lnTo>
                  <a:lnTo>
                    <a:pt x="5418" y="4347"/>
                  </a:lnTo>
                  <a:cubicBezTo>
                    <a:pt x="5418" y="4340"/>
                    <a:pt x="5423" y="4334"/>
                    <a:pt x="5429" y="4331"/>
                  </a:cubicBezTo>
                  <a:cubicBezTo>
                    <a:pt x="5436" y="4329"/>
                    <a:pt x="5443" y="4332"/>
                    <a:pt x="5447" y="4338"/>
                  </a:cubicBezTo>
                  <a:lnTo>
                    <a:pt x="5456" y="4350"/>
                  </a:lnTo>
                  <a:cubicBezTo>
                    <a:pt x="5458" y="4353"/>
                    <a:pt x="5459" y="4356"/>
                    <a:pt x="5459" y="4359"/>
                  </a:cubicBezTo>
                  <a:lnTo>
                    <a:pt x="5459" y="4416"/>
                  </a:lnTo>
                  <a:lnTo>
                    <a:pt x="5443" y="4400"/>
                  </a:lnTo>
                  <a:lnTo>
                    <a:pt x="5452" y="4400"/>
                  </a:lnTo>
                  <a:lnTo>
                    <a:pt x="5436" y="4416"/>
                  </a:lnTo>
                  <a:lnTo>
                    <a:pt x="5436" y="4359"/>
                  </a:lnTo>
                  <a:cubicBezTo>
                    <a:pt x="5436" y="4351"/>
                    <a:pt x="5442" y="4344"/>
                    <a:pt x="5451" y="4343"/>
                  </a:cubicBezTo>
                  <a:cubicBezTo>
                    <a:pt x="5459" y="4343"/>
                    <a:pt x="5466" y="4349"/>
                    <a:pt x="5468" y="4357"/>
                  </a:cubicBezTo>
                  <a:lnTo>
                    <a:pt x="5476" y="4414"/>
                  </a:lnTo>
                  <a:lnTo>
                    <a:pt x="5445" y="4416"/>
                  </a:lnTo>
                  <a:lnTo>
                    <a:pt x="5445" y="4201"/>
                  </a:lnTo>
                  <a:cubicBezTo>
                    <a:pt x="5445" y="4192"/>
                    <a:pt x="5452" y="4185"/>
                    <a:pt x="5460" y="4185"/>
                  </a:cubicBezTo>
                  <a:cubicBezTo>
                    <a:pt x="5469" y="4185"/>
                    <a:pt x="5476" y="4192"/>
                    <a:pt x="5477" y="4200"/>
                  </a:cubicBezTo>
                  <a:lnTo>
                    <a:pt x="5486" y="4416"/>
                  </a:lnTo>
                  <a:lnTo>
                    <a:pt x="5454" y="4416"/>
                  </a:lnTo>
                  <a:lnTo>
                    <a:pt x="5454" y="4302"/>
                  </a:lnTo>
                  <a:cubicBezTo>
                    <a:pt x="5454" y="4299"/>
                    <a:pt x="5455" y="4296"/>
                    <a:pt x="5456" y="4293"/>
                  </a:cubicBezTo>
                  <a:lnTo>
                    <a:pt x="5465" y="4281"/>
                  </a:lnTo>
                  <a:cubicBezTo>
                    <a:pt x="5469" y="4275"/>
                    <a:pt x="5477" y="4272"/>
                    <a:pt x="5483" y="4274"/>
                  </a:cubicBezTo>
                  <a:cubicBezTo>
                    <a:pt x="5490" y="4276"/>
                    <a:pt x="5494" y="4283"/>
                    <a:pt x="5494" y="4290"/>
                  </a:cubicBezTo>
                  <a:lnTo>
                    <a:pt x="5494" y="4416"/>
                  </a:lnTo>
                  <a:lnTo>
                    <a:pt x="5463" y="4414"/>
                  </a:lnTo>
                  <a:lnTo>
                    <a:pt x="5471" y="4363"/>
                  </a:lnTo>
                  <a:cubicBezTo>
                    <a:pt x="5473" y="4355"/>
                    <a:pt x="5480" y="4349"/>
                    <a:pt x="5489" y="4350"/>
                  </a:cubicBezTo>
                  <a:cubicBezTo>
                    <a:pt x="5497" y="4351"/>
                    <a:pt x="5503" y="4357"/>
                    <a:pt x="5503" y="4366"/>
                  </a:cubicBezTo>
                  <a:lnTo>
                    <a:pt x="5503" y="4416"/>
                  </a:lnTo>
                  <a:lnTo>
                    <a:pt x="5487" y="4400"/>
                  </a:lnTo>
                  <a:lnTo>
                    <a:pt x="5496" y="4400"/>
                  </a:lnTo>
                  <a:lnTo>
                    <a:pt x="5480" y="4416"/>
                  </a:lnTo>
                  <a:lnTo>
                    <a:pt x="5480" y="4334"/>
                  </a:lnTo>
                  <a:cubicBezTo>
                    <a:pt x="5480" y="4326"/>
                    <a:pt x="5487" y="4319"/>
                    <a:pt x="5495" y="4318"/>
                  </a:cubicBezTo>
                  <a:cubicBezTo>
                    <a:pt x="5504" y="4318"/>
                    <a:pt x="5511" y="4324"/>
                    <a:pt x="5512" y="4332"/>
                  </a:cubicBezTo>
                  <a:lnTo>
                    <a:pt x="5521" y="4415"/>
                  </a:lnTo>
                  <a:lnTo>
                    <a:pt x="5489" y="4416"/>
                  </a:lnTo>
                  <a:lnTo>
                    <a:pt x="5489" y="4334"/>
                  </a:lnTo>
                  <a:lnTo>
                    <a:pt x="5498" y="4187"/>
                  </a:lnTo>
                  <a:cubicBezTo>
                    <a:pt x="5498" y="4179"/>
                    <a:pt x="5506" y="4172"/>
                    <a:pt x="5514" y="4172"/>
                  </a:cubicBezTo>
                  <a:cubicBezTo>
                    <a:pt x="5523" y="4172"/>
                    <a:pt x="5530" y="4180"/>
                    <a:pt x="5530" y="4188"/>
                  </a:cubicBezTo>
                  <a:lnTo>
                    <a:pt x="5530" y="4416"/>
                  </a:lnTo>
                  <a:lnTo>
                    <a:pt x="5514" y="4400"/>
                  </a:lnTo>
                  <a:lnTo>
                    <a:pt x="5523" y="4400"/>
                  </a:lnTo>
                  <a:lnTo>
                    <a:pt x="5507" y="4416"/>
                  </a:lnTo>
                  <a:lnTo>
                    <a:pt x="5507" y="4296"/>
                  </a:lnTo>
                  <a:cubicBezTo>
                    <a:pt x="5507" y="4287"/>
                    <a:pt x="5513" y="4280"/>
                    <a:pt x="5522" y="4280"/>
                  </a:cubicBezTo>
                  <a:cubicBezTo>
                    <a:pt x="5531" y="4280"/>
                    <a:pt x="5538" y="4286"/>
                    <a:pt x="5539" y="4295"/>
                  </a:cubicBezTo>
                  <a:lnTo>
                    <a:pt x="5547" y="4415"/>
                  </a:lnTo>
                  <a:lnTo>
                    <a:pt x="5515" y="4416"/>
                  </a:lnTo>
                  <a:lnTo>
                    <a:pt x="5515" y="4239"/>
                  </a:lnTo>
                  <a:cubicBezTo>
                    <a:pt x="5515" y="4230"/>
                    <a:pt x="5522" y="4223"/>
                    <a:pt x="5531" y="4223"/>
                  </a:cubicBezTo>
                  <a:cubicBezTo>
                    <a:pt x="5540" y="4223"/>
                    <a:pt x="5547" y="4229"/>
                    <a:pt x="5547" y="4238"/>
                  </a:cubicBezTo>
                  <a:lnTo>
                    <a:pt x="5556" y="4416"/>
                  </a:lnTo>
                  <a:lnTo>
                    <a:pt x="5524" y="4416"/>
                  </a:lnTo>
                  <a:lnTo>
                    <a:pt x="5524" y="3757"/>
                  </a:lnTo>
                  <a:cubicBezTo>
                    <a:pt x="5524" y="3749"/>
                    <a:pt x="5531" y="3742"/>
                    <a:pt x="5539" y="3741"/>
                  </a:cubicBezTo>
                  <a:cubicBezTo>
                    <a:pt x="5548" y="3741"/>
                    <a:pt x="5555" y="3747"/>
                    <a:pt x="5556" y="3755"/>
                  </a:cubicBezTo>
                  <a:lnTo>
                    <a:pt x="5565" y="3825"/>
                  </a:lnTo>
                  <a:lnTo>
                    <a:pt x="5565" y="4416"/>
                  </a:lnTo>
                  <a:lnTo>
                    <a:pt x="5533" y="4416"/>
                  </a:lnTo>
                  <a:lnTo>
                    <a:pt x="5542" y="4232"/>
                  </a:lnTo>
                  <a:cubicBezTo>
                    <a:pt x="5542" y="4223"/>
                    <a:pt x="5550" y="4216"/>
                    <a:pt x="5558" y="4217"/>
                  </a:cubicBezTo>
                  <a:cubicBezTo>
                    <a:pt x="5567" y="4217"/>
                    <a:pt x="5574" y="4224"/>
                    <a:pt x="5574" y="4233"/>
                  </a:cubicBezTo>
                  <a:lnTo>
                    <a:pt x="5574" y="4416"/>
                  </a:lnTo>
                  <a:lnTo>
                    <a:pt x="5558" y="4400"/>
                  </a:lnTo>
                  <a:lnTo>
                    <a:pt x="5567" y="4400"/>
                  </a:lnTo>
                  <a:lnTo>
                    <a:pt x="5551" y="4416"/>
                  </a:lnTo>
                  <a:lnTo>
                    <a:pt x="5551" y="4328"/>
                  </a:lnTo>
                  <a:cubicBezTo>
                    <a:pt x="5551" y="4319"/>
                    <a:pt x="5558" y="4312"/>
                    <a:pt x="5567" y="4312"/>
                  </a:cubicBezTo>
                  <a:lnTo>
                    <a:pt x="5576" y="4312"/>
                  </a:lnTo>
                  <a:cubicBezTo>
                    <a:pt x="5585" y="4312"/>
                    <a:pt x="5592" y="4319"/>
                    <a:pt x="5592" y="4328"/>
                  </a:cubicBezTo>
                  <a:lnTo>
                    <a:pt x="5592" y="4416"/>
                  </a:lnTo>
                  <a:lnTo>
                    <a:pt x="5560" y="4414"/>
                  </a:lnTo>
                  <a:lnTo>
                    <a:pt x="5569" y="4345"/>
                  </a:lnTo>
                  <a:cubicBezTo>
                    <a:pt x="5570" y="4336"/>
                    <a:pt x="5577" y="4330"/>
                    <a:pt x="5586" y="4331"/>
                  </a:cubicBezTo>
                  <a:cubicBezTo>
                    <a:pt x="5594" y="4331"/>
                    <a:pt x="5601" y="4338"/>
                    <a:pt x="5601" y="4347"/>
                  </a:cubicBezTo>
                  <a:lnTo>
                    <a:pt x="5601" y="4416"/>
                  </a:lnTo>
                  <a:lnTo>
                    <a:pt x="5585" y="4400"/>
                  </a:lnTo>
                  <a:lnTo>
                    <a:pt x="5593" y="4400"/>
                  </a:lnTo>
                  <a:lnTo>
                    <a:pt x="5577" y="4416"/>
                  </a:lnTo>
                  <a:lnTo>
                    <a:pt x="5577" y="4347"/>
                  </a:lnTo>
                  <a:cubicBezTo>
                    <a:pt x="5577" y="4338"/>
                    <a:pt x="5584" y="4331"/>
                    <a:pt x="5592" y="4331"/>
                  </a:cubicBezTo>
                  <a:cubicBezTo>
                    <a:pt x="5601" y="4330"/>
                    <a:pt x="5608" y="4336"/>
                    <a:pt x="5609" y="4345"/>
                  </a:cubicBezTo>
                  <a:lnTo>
                    <a:pt x="5618" y="4414"/>
                  </a:lnTo>
                  <a:lnTo>
                    <a:pt x="5586" y="4416"/>
                  </a:lnTo>
                  <a:lnTo>
                    <a:pt x="5586" y="4195"/>
                  </a:lnTo>
                  <a:lnTo>
                    <a:pt x="5595" y="4067"/>
                  </a:lnTo>
                  <a:cubicBezTo>
                    <a:pt x="5596" y="4058"/>
                    <a:pt x="5603" y="4051"/>
                    <a:pt x="5612" y="4052"/>
                  </a:cubicBezTo>
                  <a:cubicBezTo>
                    <a:pt x="5620" y="4052"/>
                    <a:pt x="5627" y="4059"/>
                    <a:pt x="5627" y="4068"/>
                  </a:cubicBezTo>
                  <a:lnTo>
                    <a:pt x="5627" y="4410"/>
                  </a:lnTo>
                  <a:lnTo>
                    <a:pt x="5595" y="4407"/>
                  </a:lnTo>
                  <a:lnTo>
                    <a:pt x="5604" y="4357"/>
                  </a:lnTo>
                  <a:cubicBezTo>
                    <a:pt x="5606" y="4348"/>
                    <a:pt x="5613" y="4343"/>
                    <a:pt x="5621" y="4343"/>
                  </a:cubicBezTo>
                  <a:cubicBezTo>
                    <a:pt x="5630" y="4344"/>
                    <a:pt x="5636" y="4351"/>
                    <a:pt x="5636" y="4359"/>
                  </a:cubicBezTo>
                  <a:lnTo>
                    <a:pt x="5636" y="4416"/>
                  </a:lnTo>
                  <a:lnTo>
                    <a:pt x="5604" y="4414"/>
                  </a:lnTo>
                  <a:lnTo>
                    <a:pt x="5613" y="4357"/>
                  </a:lnTo>
                  <a:cubicBezTo>
                    <a:pt x="5614" y="4349"/>
                    <a:pt x="5622" y="4343"/>
                    <a:pt x="5630" y="4343"/>
                  </a:cubicBezTo>
                  <a:cubicBezTo>
                    <a:pt x="5638" y="4344"/>
                    <a:pt x="5645" y="4351"/>
                    <a:pt x="5645" y="4359"/>
                  </a:cubicBezTo>
                  <a:lnTo>
                    <a:pt x="5645" y="4416"/>
                  </a:lnTo>
                  <a:lnTo>
                    <a:pt x="5629" y="4400"/>
                  </a:lnTo>
                  <a:lnTo>
                    <a:pt x="5638" y="4400"/>
                  </a:lnTo>
                  <a:lnTo>
                    <a:pt x="5622" y="4416"/>
                  </a:lnTo>
                  <a:lnTo>
                    <a:pt x="5622" y="4258"/>
                  </a:lnTo>
                  <a:lnTo>
                    <a:pt x="5631" y="3256"/>
                  </a:lnTo>
                  <a:cubicBezTo>
                    <a:pt x="5631" y="3247"/>
                    <a:pt x="5638" y="3240"/>
                    <a:pt x="5647" y="3240"/>
                  </a:cubicBezTo>
                  <a:cubicBezTo>
                    <a:pt x="5655" y="3240"/>
                    <a:pt x="5663" y="3247"/>
                    <a:pt x="5663" y="3256"/>
                  </a:cubicBezTo>
                  <a:lnTo>
                    <a:pt x="5663" y="4416"/>
                  </a:lnTo>
                  <a:lnTo>
                    <a:pt x="5631" y="4416"/>
                  </a:lnTo>
                  <a:lnTo>
                    <a:pt x="5639" y="3567"/>
                  </a:lnTo>
                  <a:cubicBezTo>
                    <a:pt x="5640" y="3558"/>
                    <a:pt x="5647" y="3551"/>
                    <a:pt x="5656" y="3551"/>
                  </a:cubicBezTo>
                  <a:cubicBezTo>
                    <a:pt x="5664" y="3551"/>
                    <a:pt x="5671" y="3558"/>
                    <a:pt x="5671" y="3567"/>
                  </a:cubicBezTo>
                  <a:lnTo>
                    <a:pt x="5671" y="4416"/>
                  </a:lnTo>
                  <a:lnTo>
                    <a:pt x="5655" y="4400"/>
                  </a:lnTo>
                  <a:lnTo>
                    <a:pt x="5664" y="4400"/>
                  </a:lnTo>
                  <a:lnTo>
                    <a:pt x="5648" y="4416"/>
                  </a:lnTo>
                  <a:lnTo>
                    <a:pt x="5648" y="4112"/>
                  </a:lnTo>
                  <a:cubicBezTo>
                    <a:pt x="5648" y="4103"/>
                    <a:pt x="5655" y="4096"/>
                    <a:pt x="5664" y="4096"/>
                  </a:cubicBezTo>
                  <a:cubicBezTo>
                    <a:pt x="5673" y="4096"/>
                    <a:pt x="5680" y="4103"/>
                    <a:pt x="5680" y="4112"/>
                  </a:cubicBezTo>
                  <a:lnTo>
                    <a:pt x="5689" y="4416"/>
                  </a:lnTo>
                  <a:lnTo>
                    <a:pt x="5657" y="4416"/>
                  </a:lnTo>
                  <a:lnTo>
                    <a:pt x="5657" y="4309"/>
                  </a:lnTo>
                  <a:cubicBezTo>
                    <a:pt x="5657" y="4300"/>
                    <a:pt x="5664" y="4293"/>
                    <a:pt x="5672" y="4293"/>
                  </a:cubicBezTo>
                  <a:cubicBezTo>
                    <a:pt x="5681" y="4292"/>
                    <a:pt x="5688" y="4299"/>
                    <a:pt x="5689" y="4307"/>
                  </a:cubicBezTo>
                  <a:lnTo>
                    <a:pt x="5698" y="4415"/>
                  </a:lnTo>
                  <a:lnTo>
                    <a:pt x="5666" y="4416"/>
                  </a:lnTo>
                  <a:lnTo>
                    <a:pt x="5666" y="4207"/>
                  </a:lnTo>
                  <a:cubicBezTo>
                    <a:pt x="5666" y="4199"/>
                    <a:pt x="5673" y="4192"/>
                    <a:pt x="5681" y="4191"/>
                  </a:cubicBezTo>
                  <a:cubicBezTo>
                    <a:pt x="5690" y="4191"/>
                    <a:pt x="5697" y="4197"/>
                    <a:pt x="5698" y="4206"/>
                  </a:cubicBezTo>
                  <a:lnTo>
                    <a:pt x="5707" y="4307"/>
                  </a:lnTo>
                  <a:lnTo>
                    <a:pt x="5707" y="4416"/>
                  </a:lnTo>
                  <a:lnTo>
                    <a:pt x="5675" y="4414"/>
                  </a:lnTo>
                  <a:lnTo>
                    <a:pt x="5684" y="4357"/>
                  </a:lnTo>
                  <a:cubicBezTo>
                    <a:pt x="5685" y="4349"/>
                    <a:pt x="5693" y="4343"/>
                    <a:pt x="5701" y="4343"/>
                  </a:cubicBezTo>
                  <a:cubicBezTo>
                    <a:pt x="5709" y="4344"/>
                    <a:pt x="5716" y="4351"/>
                    <a:pt x="5716" y="4359"/>
                  </a:cubicBezTo>
                  <a:lnTo>
                    <a:pt x="5716" y="4416"/>
                  </a:lnTo>
                  <a:lnTo>
                    <a:pt x="5700" y="4400"/>
                  </a:lnTo>
                  <a:lnTo>
                    <a:pt x="5709" y="4400"/>
                  </a:lnTo>
                  <a:lnTo>
                    <a:pt x="5693" y="4416"/>
                  </a:lnTo>
                  <a:lnTo>
                    <a:pt x="5693" y="4283"/>
                  </a:lnTo>
                  <a:cubicBezTo>
                    <a:pt x="5693" y="4282"/>
                    <a:pt x="5693" y="4280"/>
                    <a:pt x="5693" y="4278"/>
                  </a:cubicBezTo>
                  <a:lnTo>
                    <a:pt x="5702" y="4253"/>
                  </a:lnTo>
                  <a:cubicBezTo>
                    <a:pt x="5705" y="4245"/>
                    <a:pt x="5712" y="4241"/>
                    <a:pt x="5720" y="4242"/>
                  </a:cubicBezTo>
                  <a:cubicBezTo>
                    <a:pt x="5728" y="4243"/>
                    <a:pt x="5733" y="4250"/>
                    <a:pt x="5733" y="4258"/>
                  </a:cubicBezTo>
                  <a:lnTo>
                    <a:pt x="5733" y="4416"/>
                  </a:lnTo>
                  <a:lnTo>
                    <a:pt x="5717" y="4400"/>
                  </a:lnTo>
                  <a:lnTo>
                    <a:pt x="5726" y="4400"/>
                  </a:lnTo>
                  <a:lnTo>
                    <a:pt x="5710" y="4416"/>
                  </a:lnTo>
                  <a:lnTo>
                    <a:pt x="5710" y="4328"/>
                  </a:lnTo>
                  <a:lnTo>
                    <a:pt x="5719" y="4143"/>
                  </a:lnTo>
                  <a:cubicBezTo>
                    <a:pt x="5720" y="4134"/>
                    <a:pt x="5727" y="4128"/>
                    <a:pt x="5735" y="4128"/>
                  </a:cubicBezTo>
                  <a:cubicBezTo>
                    <a:pt x="5744" y="4128"/>
                    <a:pt x="5751" y="4135"/>
                    <a:pt x="5751" y="4144"/>
                  </a:cubicBezTo>
                  <a:lnTo>
                    <a:pt x="5751" y="4416"/>
                  </a:lnTo>
                  <a:lnTo>
                    <a:pt x="5735" y="4400"/>
                  </a:lnTo>
                  <a:lnTo>
                    <a:pt x="5744" y="4400"/>
                  </a:lnTo>
                  <a:lnTo>
                    <a:pt x="5728" y="4416"/>
                  </a:lnTo>
                  <a:lnTo>
                    <a:pt x="5728" y="3979"/>
                  </a:lnTo>
                  <a:cubicBezTo>
                    <a:pt x="5728" y="3970"/>
                    <a:pt x="5735" y="3963"/>
                    <a:pt x="5744" y="3963"/>
                  </a:cubicBezTo>
                  <a:cubicBezTo>
                    <a:pt x="5752" y="3963"/>
                    <a:pt x="5760" y="3970"/>
                    <a:pt x="5760" y="3978"/>
                  </a:cubicBezTo>
                  <a:lnTo>
                    <a:pt x="5769" y="4200"/>
                  </a:lnTo>
                  <a:lnTo>
                    <a:pt x="5769" y="4416"/>
                  </a:lnTo>
                  <a:lnTo>
                    <a:pt x="5753" y="4400"/>
                  </a:lnTo>
                  <a:lnTo>
                    <a:pt x="5762" y="4400"/>
                  </a:lnTo>
                  <a:lnTo>
                    <a:pt x="5746" y="4416"/>
                  </a:lnTo>
                  <a:lnTo>
                    <a:pt x="5746" y="3909"/>
                  </a:lnTo>
                  <a:lnTo>
                    <a:pt x="5755" y="3725"/>
                  </a:lnTo>
                  <a:cubicBezTo>
                    <a:pt x="5755" y="3716"/>
                    <a:pt x="5762" y="3709"/>
                    <a:pt x="5771" y="3709"/>
                  </a:cubicBezTo>
                  <a:cubicBezTo>
                    <a:pt x="5780" y="3710"/>
                    <a:pt x="5787" y="3717"/>
                    <a:pt x="5787" y="3725"/>
                  </a:cubicBezTo>
                  <a:lnTo>
                    <a:pt x="5787" y="4404"/>
                  </a:lnTo>
                  <a:lnTo>
                    <a:pt x="5784" y="4395"/>
                  </a:lnTo>
                  <a:lnTo>
                    <a:pt x="5792" y="4407"/>
                  </a:lnTo>
                  <a:lnTo>
                    <a:pt x="5763" y="4416"/>
                  </a:lnTo>
                  <a:lnTo>
                    <a:pt x="5763" y="4011"/>
                  </a:lnTo>
                  <a:cubicBezTo>
                    <a:pt x="5763" y="4002"/>
                    <a:pt x="5770" y="3995"/>
                    <a:pt x="5779" y="3995"/>
                  </a:cubicBezTo>
                  <a:cubicBezTo>
                    <a:pt x="5788" y="3995"/>
                    <a:pt x="5795" y="4001"/>
                    <a:pt x="5795" y="4010"/>
                  </a:cubicBezTo>
                  <a:lnTo>
                    <a:pt x="5804" y="4315"/>
                  </a:lnTo>
                  <a:lnTo>
                    <a:pt x="5804" y="4416"/>
                  </a:lnTo>
                  <a:lnTo>
                    <a:pt x="5788" y="4400"/>
                  </a:lnTo>
                  <a:lnTo>
                    <a:pt x="5797" y="4400"/>
                  </a:lnTo>
                  <a:lnTo>
                    <a:pt x="5781" y="4416"/>
                  </a:lnTo>
                  <a:lnTo>
                    <a:pt x="5781" y="4366"/>
                  </a:lnTo>
                  <a:cubicBezTo>
                    <a:pt x="5781" y="4357"/>
                    <a:pt x="5787" y="4351"/>
                    <a:pt x="5796" y="4350"/>
                  </a:cubicBezTo>
                  <a:cubicBezTo>
                    <a:pt x="5804" y="4349"/>
                    <a:pt x="5811" y="4355"/>
                    <a:pt x="5813" y="4363"/>
                  </a:cubicBezTo>
                  <a:lnTo>
                    <a:pt x="5822" y="4414"/>
                  </a:lnTo>
                  <a:lnTo>
                    <a:pt x="5790" y="4416"/>
                  </a:lnTo>
                  <a:lnTo>
                    <a:pt x="5790" y="4340"/>
                  </a:lnTo>
                  <a:cubicBezTo>
                    <a:pt x="5790" y="4333"/>
                    <a:pt x="5796" y="4326"/>
                    <a:pt x="5803" y="4325"/>
                  </a:cubicBezTo>
                  <a:cubicBezTo>
                    <a:pt x="5811" y="4323"/>
                    <a:pt x="5818" y="4328"/>
                    <a:pt x="5821" y="4335"/>
                  </a:cubicBezTo>
                  <a:lnTo>
                    <a:pt x="5830" y="4360"/>
                  </a:lnTo>
                  <a:cubicBezTo>
                    <a:pt x="5830" y="4362"/>
                    <a:pt x="5831" y="4364"/>
                    <a:pt x="5831" y="4366"/>
                  </a:cubicBezTo>
                  <a:lnTo>
                    <a:pt x="5831" y="4416"/>
                  </a:lnTo>
                  <a:lnTo>
                    <a:pt x="5815" y="4400"/>
                  </a:lnTo>
                  <a:lnTo>
                    <a:pt x="5824" y="4400"/>
                  </a:lnTo>
                  <a:lnTo>
                    <a:pt x="5808" y="4416"/>
                  </a:lnTo>
                  <a:lnTo>
                    <a:pt x="5808" y="4131"/>
                  </a:lnTo>
                  <a:lnTo>
                    <a:pt x="5816" y="1291"/>
                  </a:lnTo>
                  <a:cubicBezTo>
                    <a:pt x="5817" y="1282"/>
                    <a:pt x="5824" y="1275"/>
                    <a:pt x="5833" y="1275"/>
                  </a:cubicBezTo>
                  <a:cubicBezTo>
                    <a:pt x="5841" y="1275"/>
                    <a:pt x="5848" y="1282"/>
                    <a:pt x="5848" y="1291"/>
                  </a:cubicBezTo>
                  <a:lnTo>
                    <a:pt x="5848" y="4416"/>
                  </a:lnTo>
                  <a:lnTo>
                    <a:pt x="5816" y="4416"/>
                  </a:lnTo>
                  <a:lnTo>
                    <a:pt x="5825" y="1798"/>
                  </a:lnTo>
                  <a:cubicBezTo>
                    <a:pt x="5825" y="1789"/>
                    <a:pt x="5833" y="1782"/>
                    <a:pt x="5841" y="1782"/>
                  </a:cubicBezTo>
                  <a:cubicBezTo>
                    <a:pt x="5850" y="1782"/>
                    <a:pt x="5857" y="1789"/>
                    <a:pt x="5857" y="1798"/>
                  </a:cubicBezTo>
                  <a:lnTo>
                    <a:pt x="5857" y="4416"/>
                  </a:lnTo>
                  <a:lnTo>
                    <a:pt x="5825" y="4416"/>
                  </a:lnTo>
                  <a:lnTo>
                    <a:pt x="5834" y="3560"/>
                  </a:lnTo>
                  <a:cubicBezTo>
                    <a:pt x="5834" y="3552"/>
                    <a:pt x="5841" y="3545"/>
                    <a:pt x="5850" y="3545"/>
                  </a:cubicBezTo>
                  <a:cubicBezTo>
                    <a:pt x="5859" y="3545"/>
                    <a:pt x="5866" y="3552"/>
                    <a:pt x="5866" y="3561"/>
                  </a:cubicBezTo>
                  <a:lnTo>
                    <a:pt x="5866" y="4416"/>
                  </a:lnTo>
                  <a:lnTo>
                    <a:pt x="5834" y="4416"/>
                  </a:lnTo>
                  <a:lnTo>
                    <a:pt x="5843" y="4143"/>
                  </a:lnTo>
                  <a:cubicBezTo>
                    <a:pt x="5843" y="4135"/>
                    <a:pt x="5851" y="4128"/>
                    <a:pt x="5859" y="4128"/>
                  </a:cubicBezTo>
                  <a:cubicBezTo>
                    <a:pt x="5868" y="4128"/>
                    <a:pt x="5875" y="4135"/>
                    <a:pt x="5875" y="4144"/>
                  </a:cubicBezTo>
                  <a:lnTo>
                    <a:pt x="5875" y="4416"/>
                  </a:lnTo>
                  <a:lnTo>
                    <a:pt x="5859" y="4400"/>
                  </a:lnTo>
                  <a:lnTo>
                    <a:pt x="5868" y="4400"/>
                  </a:lnTo>
                  <a:lnTo>
                    <a:pt x="5852" y="4416"/>
                  </a:lnTo>
                  <a:lnTo>
                    <a:pt x="5852" y="4334"/>
                  </a:lnTo>
                  <a:cubicBezTo>
                    <a:pt x="5852" y="4326"/>
                    <a:pt x="5859" y="4319"/>
                    <a:pt x="5867" y="4318"/>
                  </a:cubicBezTo>
                  <a:cubicBezTo>
                    <a:pt x="5876" y="4318"/>
                    <a:pt x="5883" y="4324"/>
                    <a:pt x="5884" y="4332"/>
                  </a:cubicBezTo>
                  <a:lnTo>
                    <a:pt x="5893" y="4415"/>
                  </a:lnTo>
                  <a:lnTo>
                    <a:pt x="5861" y="4416"/>
                  </a:lnTo>
                  <a:lnTo>
                    <a:pt x="5861" y="4334"/>
                  </a:lnTo>
                  <a:cubicBezTo>
                    <a:pt x="5861" y="4328"/>
                    <a:pt x="5864" y="4323"/>
                    <a:pt x="5869" y="4320"/>
                  </a:cubicBezTo>
                  <a:cubicBezTo>
                    <a:pt x="5875" y="4317"/>
                    <a:pt x="5881" y="4318"/>
                    <a:pt x="5886" y="4321"/>
                  </a:cubicBezTo>
                  <a:lnTo>
                    <a:pt x="5895" y="4327"/>
                  </a:lnTo>
                  <a:cubicBezTo>
                    <a:pt x="5899" y="4330"/>
                    <a:pt x="5902" y="4335"/>
                    <a:pt x="5902" y="4340"/>
                  </a:cubicBezTo>
                  <a:lnTo>
                    <a:pt x="5902" y="4416"/>
                  </a:lnTo>
                  <a:lnTo>
                    <a:pt x="5870" y="4415"/>
                  </a:lnTo>
                  <a:lnTo>
                    <a:pt x="5879" y="4326"/>
                  </a:lnTo>
                  <a:cubicBezTo>
                    <a:pt x="5879" y="4318"/>
                    <a:pt x="5887" y="4311"/>
                    <a:pt x="5895" y="4312"/>
                  </a:cubicBezTo>
                  <a:cubicBezTo>
                    <a:pt x="5904" y="4312"/>
                    <a:pt x="5910" y="4319"/>
                    <a:pt x="5910" y="4328"/>
                  </a:cubicBezTo>
                  <a:lnTo>
                    <a:pt x="5910" y="4416"/>
                  </a:lnTo>
                  <a:lnTo>
                    <a:pt x="5879" y="4414"/>
                  </a:lnTo>
                  <a:lnTo>
                    <a:pt x="5887" y="4345"/>
                  </a:lnTo>
                  <a:cubicBezTo>
                    <a:pt x="5888" y="4336"/>
                    <a:pt x="5896" y="4330"/>
                    <a:pt x="5904" y="4331"/>
                  </a:cubicBezTo>
                  <a:cubicBezTo>
                    <a:pt x="5913" y="4331"/>
                    <a:pt x="5919" y="4338"/>
                    <a:pt x="5919" y="4347"/>
                  </a:cubicBezTo>
                  <a:lnTo>
                    <a:pt x="5919" y="4416"/>
                  </a:lnTo>
                  <a:lnTo>
                    <a:pt x="5903" y="4400"/>
                  </a:lnTo>
                  <a:lnTo>
                    <a:pt x="5912" y="4400"/>
                  </a:lnTo>
                  <a:lnTo>
                    <a:pt x="5896" y="4416"/>
                  </a:lnTo>
                  <a:lnTo>
                    <a:pt x="5896" y="4366"/>
                  </a:lnTo>
                  <a:cubicBezTo>
                    <a:pt x="5896" y="4362"/>
                    <a:pt x="5897" y="4359"/>
                    <a:pt x="5899" y="4357"/>
                  </a:cubicBezTo>
                  <a:lnTo>
                    <a:pt x="5908" y="4344"/>
                  </a:lnTo>
                  <a:cubicBezTo>
                    <a:pt x="5912" y="4338"/>
                    <a:pt x="5919" y="4336"/>
                    <a:pt x="5926" y="4338"/>
                  </a:cubicBezTo>
                  <a:cubicBezTo>
                    <a:pt x="5932" y="4340"/>
                    <a:pt x="5937" y="4346"/>
                    <a:pt x="5937" y="4353"/>
                  </a:cubicBezTo>
                  <a:lnTo>
                    <a:pt x="5937" y="4416"/>
                  </a:lnTo>
                  <a:lnTo>
                    <a:pt x="5921" y="4400"/>
                  </a:lnTo>
                  <a:lnTo>
                    <a:pt x="5930" y="4400"/>
                  </a:lnTo>
                  <a:lnTo>
                    <a:pt x="5914" y="4416"/>
                  </a:lnTo>
                  <a:lnTo>
                    <a:pt x="5914" y="4302"/>
                  </a:lnTo>
                  <a:cubicBezTo>
                    <a:pt x="5914" y="4294"/>
                    <a:pt x="5921" y="4287"/>
                    <a:pt x="5929" y="4286"/>
                  </a:cubicBezTo>
                  <a:cubicBezTo>
                    <a:pt x="5938" y="4286"/>
                    <a:pt x="5945" y="4293"/>
                    <a:pt x="5946" y="4301"/>
                  </a:cubicBezTo>
                  <a:lnTo>
                    <a:pt x="5955" y="4415"/>
                  </a:lnTo>
                  <a:lnTo>
                    <a:pt x="5923" y="4416"/>
                  </a:lnTo>
                  <a:lnTo>
                    <a:pt x="5923" y="4328"/>
                  </a:lnTo>
                  <a:cubicBezTo>
                    <a:pt x="5923" y="4319"/>
                    <a:pt x="5929" y="4312"/>
                    <a:pt x="5938" y="4312"/>
                  </a:cubicBezTo>
                  <a:cubicBezTo>
                    <a:pt x="5946" y="4311"/>
                    <a:pt x="5954" y="4318"/>
                    <a:pt x="5955" y="4326"/>
                  </a:cubicBezTo>
                  <a:lnTo>
                    <a:pt x="5963" y="4415"/>
                  </a:lnTo>
                  <a:lnTo>
                    <a:pt x="5932" y="4416"/>
                  </a:lnTo>
                  <a:lnTo>
                    <a:pt x="5932" y="4296"/>
                  </a:lnTo>
                  <a:cubicBezTo>
                    <a:pt x="5932" y="4295"/>
                    <a:pt x="5932" y="4294"/>
                    <a:pt x="5932" y="4292"/>
                  </a:cubicBezTo>
                  <a:lnTo>
                    <a:pt x="5941" y="4254"/>
                  </a:lnTo>
                  <a:cubicBezTo>
                    <a:pt x="5943" y="4246"/>
                    <a:pt x="5950" y="4241"/>
                    <a:pt x="5958" y="4242"/>
                  </a:cubicBezTo>
                  <a:cubicBezTo>
                    <a:pt x="5966" y="4243"/>
                    <a:pt x="5972" y="4250"/>
                    <a:pt x="5972" y="4258"/>
                  </a:cubicBezTo>
                  <a:lnTo>
                    <a:pt x="5972" y="4416"/>
                  </a:lnTo>
                  <a:lnTo>
                    <a:pt x="5940" y="4415"/>
                  </a:lnTo>
                  <a:lnTo>
                    <a:pt x="5949" y="4270"/>
                  </a:lnTo>
                  <a:cubicBezTo>
                    <a:pt x="5950" y="4261"/>
                    <a:pt x="5957" y="4254"/>
                    <a:pt x="5966" y="4255"/>
                  </a:cubicBezTo>
                  <a:cubicBezTo>
                    <a:pt x="5974" y="4255"/>
                    <a:pt x="5981" y="4262"/>
                    <a:pt x="5981" y="4271"/>
                  </a:cubicBezTo>
                  <a:lnTo>
                    <a:pt x="5981" y="4416"/>
                  </a:lnTo>
                  <a:lnTo>
                    <a:pt x="5949" y="4415"/>
                  </a:lnTo>
                  <a:lnTo>
                    <a:pt x="5958" y="4332"/>
                  </a:lnTo>
                  <a:cubicBezTo>
                    <a:pt x="5959" y="4324"/>
                    <a:pt x="5966" y="4318"/>
                    <a:pt x="5975" y="4318"/>
                  </a:cubicBezTo>
                  <a:cubicBezTo>
                    <a:pt x="5983" y="4319"/>
                    <a:pt x="5990" y="4326"/>
                    <a:pt x="5990" y="4334"/>
                  </a:cubicBezTo>
                  <a:lnTo>
                    <a:pt x="5990" y="4416"/>
                  </a:lnTo>
                  <a:lnTo>
                    <a:pt x="5974" y="4400"/>
                  </a:lnTo>
                  <a:lnTo>
                    <a:pt x="5983" y="4400"/>
                  </a:lnTo>
                  <a:lnTo>
                    <a:pt x="5967" y="4416"/>
                  </a:lnTo>
                  <a:lnTo>
                    <a:pt x="5967" y="4112"/>
                  </a:lnTo>
                  <a:cubicBezTo>
                    <a:pt x="5967" y="4103"/>
                    <a:pt x="5974" y="4096"/>
                    <a:pt x="5983" y="4096"/>
                  </a:cubicBezTo>
                  <a:cubicBezTo>
                    <a:pt x="5991" y="4096"/>
                    <a:pt x="5999" y="4103"/>
                    <a:pt x="5999" y="4112"/>
                  </a:cubicBezTo>
                  <a:lnTo>
                    <a:pt x="6008" y="4410"/>
                  </a:lnTo>
                  <a:lnTo>
                    <a:pt x="5976" y="4410"/>
                  </a:lnTo>
                  <a:lnTo>
                    <a:pt x="5976" y="3421"/>
                  </a:lnTo>
                  <a:cubicBezTo>
                    <a:pt x="5976" y="3412"/>
                    <a:pt x="5983" y="3405"/>
                    <a:pt x="5992" y="3405"/>
                  </a:cubicBezTo>
                  <a:cubicBezTo>
                    <a:pt x="6000" y="3405"/>
                    <a:pt x="6008" y="3412"/>
                    <a:pt x="6008" y="3421"/>
                  </a:cubicBezTo>
                  <a:lnTo>
                    <a:pt x="6017" y="3826"/>
                  </a:lnTo>
                  <a:lnTo>
                    <a:pt x="6017" y="4416"/>
                  </a:lnTo>
                  <a:lnTo>
                    <a:pt x="5985" y="4416"/>
                  </a:lnTo>
                  <a:lnTo>
                    <a:pt x="5994" y="4251"/>
                  </a:lnTo>
                  <a:cubicBezTo>
                    <a:pt x="5994" y="4242"/>
                    <a:pt x="6001" y="4235"/>
                    <a:pt x="6010" y="4236"/>
                  </a:cubicBezTo>
                  <a:cubicBezTo>
                    <a:pt x="6019" y="4236"/>
                    <a:pt x="6026" y="4243"/>
                    <a:pt x="6026" y="4252"/>
                  </a:cubicBezTo>
                  <a:lnTo>
                    <a:pt x="6026" y="4416"/>
                  </a:lnTo>
                  <a:lnTo>
                    <a:pt x="6010" y="4400"/>
                  </a:lnTo>
                  <a:lnTo>
                    <a:pt x="6018" y="4400"/>
                  </a:lnTo>
                  <a:lnTo>
                    <a:pt x="6002" y="4416"/>
                  </a:lnTo>
                  <a:lnTo>
                    <a:pt x="6002" y="4340"/>
                  </a:lnTo>
                  <a:cubicBezTo>
                    <a:pt x="6002" y="4332"/>
                    <a:pt x="6008" y="4325"/>
                    <a:pt x="6017" y="4324"/>
                  </a:cubicBezTo>
                  <a:cubicBezTo>
                    <a:pt x="6025" y="4324"/>
                    <a:pt x="6032" y="4329"/>
                    <a:pt x="6034" y="4337"/>
                  </a:cubicBezTo>
                  <a:lnTo>
                    <a:pt x="6043" y="4375"/>
                  </a:lnTo>
                  <a:cubicBezTo>
                    <a:pt x="6043" y="4376"/>
                    <a:pt x="6043" y="4377"/>
                    <a:pt x="6043" y="4378"/>
                  </a:cubicBezTo>
                  <a:lnTo>
                    <a:pt x="6043" y="4416"/>
                  </a:lnTo>
                  <a:lnTo>
                    <a:pt x="6012" y="4411"/>
                  </a:lnTo>
                  <a:lnTo>
                    <a:pt x="6021" y="4386"/>
                  </a:lnTo>
                  <a:cubicBezTo>
                    <a:pt x="6024" y="4378"/>
                    <a:pt x="6031" y="4374"/>
                    <a:pt x="6039" y="4375"/>
                  </a:cubicBezTo>
                  <a:cubicBezTo>
                    <a:pt x="6046" y="4377"/>
                    <a:pt x="6052" y="4383"/>
                    <a:pt x="6052" y="4391"/>
                  </a:cubicBezTo>
                  <a:lnTo>
                    <a:pt x="6052" y="4416"/>
                  </a:lnTo>
                  <a:lnTo>
                    <a:pt x="6036" y="4400"/>
                  </a:lnTo>
                  <a:lnTo>
                    <a:pt x="6045" y="4400"/>
                  </a:lnTo>
                  <a:lnTo>
                    <a:pt x="6029" y="4416"/>
                  </a:lnTo>
                  <a:lnTo>
                    <a:pt x="6029" y="4328"/>
                  </a:lnTo>
                  <a:cubicBezTo>
                    <a:pt x="6029" y="4319"/>
                    <a:pt x="6036" y="4312"/>
                    <a:pt x="6044" y="4312"/>
                  </a:cubicBezTo>
                  <a:cubicBezTo>
                    <a:pt x="6053" y="4311"/>
                    <a:pt x="6060" y="4318"/>
                    <a:pt x="6061" y="4326"/>
                  </a:cubicBezTo>
                  <a:lnTo>
                    <a:pt x="6070" y="4415"/>
                  </a:lnTo>
                  <a:lnTo>
                    <a:pt x="6038" y="4416"/>
                  </a:lnTo>
                  <a:lnTo>
                    <a:pt x="6038" y="3979"/>
                  </a:lnTo>
                  <a:cubicBezTo>
                    <a:pt x="6038" y="3970"/>
                    <a:pt x="6045" y="3963"/>
                    <a:pt x="6053" y="3963"/>
                  </a:cubicBezTo>
                  <a:cubicBezTo>
                    <a:pt x="6062" y="3963"/>
                    <a:pt x="6069" y="3969"/>
                    <a:pt x="6070" y="3978"/>
                  </a:cubicBezTo>
                  <a:lnTo>
                    <a:pt x="6079" y="4130"/>
                  </a:lnTo>
                  <a:lnTo>
                    <a:pt x="6079" y="4416"/>
                  </a:lnTo>
                  <a:lnTo>
                    <a:pt x="6047" y="4416"/>
                  </a:lnTo>
                  <a:lnTo>
                    <a:pt x="6056" y="4263"/>
                  </a:lnTo>
                  <a:cubicBezTo>
                    <a:pt x="6056" y="4255"/>
                    <a:pt x="6063" y="4248"/>
                    <a:pt x="6072" y="4248"/>
                  </a:cubicBezTo>
                  <a:cubicBezTo>
                    <a:pt x="6081" y="4249"/>
                    <a:pt x="6087" y="4256"/>
                    <a:pt x="6087" y="4264"/>
                  </a:cubicBezTo>
                  <a:lnTo>
                    <a:pt x="6087" y="4416"/>
                  </a:lnTo>
                  <a:lnTo>
                    <a:pt x="6071" y="4400"/>
                  </a:lnTo>
                  <a:lnTo>
                    <a:pt x="6080" y="4400"/>
                  </a:lnTo>
                  <a:lnTo>
                    <a:pt x="6064" y="4416"/>
                  </a:lnTo>
                  <a:lnTo>
                    <a:pt x="6064" y="4296"/>
                  </a:lnTo>
                  <a:cubicBezTo>
                    <a:pt x="6064" y="4295"/>
                    <a:pt x="6065" y="4293"/>
                    <a:pt x="6065" y="4292"/>
                  </a:cubicBezTo>
                  <a:lnTo>
                    <a:pt x="6074" y="4260"/>
                  </a:lnTo>
                  <a:cubicBezTo>
                    <a:pt x="6076" y="4252"/>
                    <a:pt x="6083" y="4247"/>
                    <a:pt x="6091" y="4248"/>
                  </a:cubicBezTo>
                  <a:cubicBezTo>
                    <a:pt x="6099" y="4250"/>
                    <a:pt x="6105" y="4256"/>
                    <a:pt x="6105" y="4264"/>
                  </a:cubicBezTo>
                  <a:lnTo>
                    <a:pt x="6105" y="4416"/>
                  </a:lnTo>
                  <a:lnTo>
                    <a:pt x="6073" y="4415"/>
                  </a:lnTo>
                  <a:lnTo>
                    <a:pt x="6082" y="4326"/>
                  </a:lnTo>
                  <a:cubicBezTo>
                    <a:pt x="6083" y="4318"/>
                    <a:pt x="6090" y="4311"/>
                    <a:pt x="6099" y="4312"/>
                  </a:cubicBezTo>
                  <a:cubicBezTo>
                    <a:pt x="6107" y="4312"/>
                    <a:pt x="6114" y="4319"/>
                    <a:pt x="6114" y="4328"/>
                  </a:cubicBezTo>
                  <a:lnTo>
                    <a:pt x="6114" y="4416"/>
                  </a:lnTo>
                  <a:lnTo>
                    <a:pt x="6082" y="4414"/>
                  </a:lnTo>
                  <a:lnTo>
                    <a:pt x="6091" y="4351"/>
                  </a:lnTo>
                  <a:cubicBezTo>
                    <a:pt x="6092" y="4343"/>
                    <a:pt x="6100" y="4337"/>
                    <a:pt x="6108" y="4337"/>
                  </a:cubicBezTo>
                  <a:cubicBezTo>
                    <a:pt x="6116" y="4338"/>
                    <a:pt x="6123" y="4345"/>
                    <a:pt x="6123" y="4353"/>
                  </a:cubicBezTo>
                  <a:lnTo>
                    <a:pt x="6123" y="4416"/>
                  </a:lnTo>
                  <a:lnTo>
                    <a:pt x="6107" y="4400"/>
                  </a:lnTo>
                  <a:lnTo>
                    <a:pt x="6116" y="4400"/>
                  </a:lnTo>
                  <a:lnTo>
                    <a:pt x="6100" y="4416"/>
                  </a:lnTo>
                  <a:lnTo>
                    <a:pt x="6100" y="4372"/>
                  </a:lnTo>
                  <a:cubicBezTo>
                    <a:pt x="6100" y="4364"/>
                    <a:pt x="6106" y="4357"/>
                    <a:pt x="6114" y="4356"/>
                  </a:cubicBezTo>
                  <a:cubicBezTo>
                    <a:pt x="6122" y="4355"/>
                    <a:pt x="6130" y="4361"/>
                    <a:pt x="6131" y="4369"/>
                  </a:cubicBezTo>
                  <a:lnTo>
                    <a:pt x="6140" y="4413"/>
                  </a:lnTo>
                  <a:lnTo>
                    <a:pt x="6109" y="4416"/>
                  </a:lnTo>
                  <a:lnTo>
                    <a:pt x="6109" y="4347"/>
                  </a:lnTo>
                  <a:cubicBezTo>
                    <a:pt x="6109" y="4338"/>
                    <a:pt x="6115" y="4331"/>
                    <a:pt x="6124" y="4331"/>
                  </a:cubicBezTo>
                  <a:cubicBezTo>
                    <a:pt x="6132" y="4330"/>
                    <a:pt x="6139" y="4336"/>
                    <a:pt x="6140" y="4345"/>
                  </a:cubicBezTo>
                  <a:lnTo>
                    <a:pt x="6149" y="4414"/>
                  </a:lnTo>
                  <a:lnTo>
                    <a:pt x="6117" y="4416"/>
                  </a:lnTo>
                  <a:lnTo>
                    <a:pt x="6117" y="4340"/>
                  </a:lnTo>
                  <a:cubicBezTo>
                    <a:pt x="6117" y="4332"/>
                    <a:pt x="6125" y="4324"/>
                    <a:pt x="6133" y="4324"/>
                  </a:cubicBezTo>
                  <a:lnTo>
                    <a:pt x="6142" y="4324"/>
                  </a:lnTo>
                  <a:cubicBezTo>
                    <a:pt x="6151" y="4324"/>
                    <a:pt x="6158" y="4332"/>
                    <a:pt x="6158" y="4340"/>
                  </a:cubicBezTo>
                  <a:lnTo>
                    <a:pt x="6158" y="4416"/>
                  </a:lnTo>
                  <a:lnTo>
                    <a:pt x="6142" y="4400"/>
                  </a:lnTo>
                  <a:lnTo>
                    <a:pt x="6151" y="4400"/>
                  </a:lnTo>
                  <a:lnTo>
                    <a:pt x="6135" y="4416"/>
                  </a:lnTo>
                  <a:lnTo>
                    <a:pt x="6135" y="4296"/>
                  </a:lnTo>
                  <a:cubicBezTo>
                    <a:pt x="6135" y="4289"/>
                    <a:pt x="6140" y="4283"/>
                    <a:pt x="6146" y="4281"/>
                  </a:cubicBezTo>
                  <a:cubicBezTo>
                    <a:pt x="6153" y="4279"/>
                    <a:pt x="6160" y="4281"/>
                    <a:pt x="6164" y="4287"/>
                  </a:cubicBezTo>
                  <a:lnTo>
                    <a:pt x="6173" y="4300"/>
                  </a:lnTo>
                  <a:cubicBezTo>
                    <a:pt x="6175" y="4302"/>
                    <a:pt x="6176" y="4305"/>
                    <a:pt x="6176" y="4309"/>
                  </a:cubicBezTo>
                  <a:lnTo>
                    <a:pt x="6176" y="4416"/>
                  </a:lnTo>
                  <a:lnTo>
                    <a:pt x="6144" y="4416"/>
                  </a:lnTo>
                  <a:lnTo>
                    <a:pt x="6153" y="4226"/>
                  </a:lnTo>
                  <a:cubicBezTo>
                    <a:pt x="6153" y="4217"/>
                    <a:pt x="6161" y="4210"/>
                    <a:pt x="6169" y="4210"/>
                  </a:cubicBezTo>
                  <a:cubicBezTo>
                    <a:pt x="6178" y="4210"/>
                    <a:pt x="6185" y="4218"/>
                    <a:pt x="6185" y="4226"/>
                  </a:cubicBezTo>
                  <a:lnTo>
                    <a:pt x="6185" y="4416"/>
                  </a:lnTo>
                  <a:lnTo>
                    <a:pt x="6169" y="4400"/>
                  </a:lnTo>
                  <a:lnTo>
                    <a:pt x="6178" y="4400"/>
                  </a:lnTo>
                  <a:lnTo>
                    <a:pt x="6162" y="4416"/>
                  </a:lnTo>
                  <a:lnTo>
                    <a:pt x="6162" y="4302"/>
                  </a:lnTo>
                  <a:cubicBezTo>
                    <a:pt x="6162" y="4294"/>
                    <a:pt x="6169" y="4287"/>
                    <a:pt x="6177" y="4286"/>
                  </a:cubicBezTo>
                  <a:cubicBezTo>
                    <a:pt x="6186" y="4286"/>
                    <a:pt x="6193" y="4293"/>
                    <a:pt x="6194" y="4301"/>
                  </a:cubicBezTo>
                  <a:lnTo>
                    <a:pt x="6203" y="4415"/>
                  </a:lnTo>
                  <a:lnTo>
                    <a:pt x="6171" y="4416"/>
                  </a:lnTo>
                  <a:lnTo>
                    <a:pt x="6171" y="4252"/>
                  </a:lnTo>
                  <a:cubicBezTo>
                    <a:pt x="6171" y="4244"/>
                    <a:pt x="6176" y="4237"/>
                    <a:pt x="6184" y="4236"/>
                  </a:cubicBezTo>
                  <a:cubicBezTo>
                    <a:pt x="6192" y="4235"/>
                    <a:pt x="6199" y="4239"/>
                    <a:pt x="6202" y="4246"/>
                  </a:cubicBezTo>
                  <a:lnTo>
                    <a:pt x="6211" y="4272"/>
                  </a:lnTo>
                  <a:cubicBezTo>
                    <a:pt x="6211" y="4273"/>
                    <a:pt x="6211" y="4275"/>
                    <a:pt x="6211" y="4277"/>
                  </a:cubicBezTo>
                  <a:lnTo>
                    <a:pt x="6211" y="4416"/>
                  </a:lnTo>
                  <a:lnTo>
                    <a:pt x="6195" y="4400"/>
                  </a:lnTo>
                  <a:lnTo>
                    <a:pt x="6204" y="4400"/>
                  </a:lnTo>
                  <a:lnTo>
                    <a:pt x="6188" y="4416"/>
                  </a:lnTo>
                  <a:lnTo>
                    <a:pt x="6188" y="4302"/>
                  </a:lnTo>
                  <a:lnTo>
                    <a:pt x="6197" y="4218"/>
                  </a:lnTo>
                  <a:cubicBezTo>
                    <a:pt x="6198" y="4210"/>
                    <a:pt x="6205" y="4203"/>
                    <a:pt x="6214" y="4204"/>
                  </a:cubicBezTo>
                  <a:cubicBezTo>
                    <a:pt x="6222" y="4204"/>
                    <a:pt x="6229" y="4211"/>
                    <a:pt x="6229" y="4220"/>
                  </a:cubicBezTo>
                  <a:lnTo>
                    <a:pt x="6229" y="4416"/>
                  </a:lnTo>
                  <a:lnTo>
                    <a:pt x="6213" y="4400"/>
                  </a:lnTo>
                  <a:lnTo>
                    <a:pt x="6222" y="4400"/>
                  </a:lnTo>
                  <a:lnTo>
                    <a:pt x="6206" y="4416"/>
                  </a:lnTo>
                  <a:lnTo>
                    <a:pt x="6206" y="4372"/>
                  </a:lnTo>
                  <a:cubicBezTo>
                    <a:pt x="6206" y="4364"/>
                    <a:pt x="6212" y="4357"/>
                    <a:pt x="6220" y="4356"/>
                  </a:cubicBezTo>
                  <a:cubicBezTo>
                    <a:pt x="6229" y="4355"/>
                    <a:pt x="6236" y="4361"/>
                    <a:pt x="6238" y="4369"/>
                  </a:cubicBezTo>
                  <a:lnTo>
                    <a:pt x="6247" y="4413"/>
                  </a:lnTo>
                  <a:lnTo>
                    <a:pt x="6215" y="4416"/>
                  </a:lnTo>
                  <a:lnTo>
                    <a:pt x="6215" y="4290"/>
                  </a:lnTo>
                  <a:lnTo>
                    <a:pt x="6224" y="4199"/>
                  </a:lnTo>
                  <a:cubicBezTo>
                    <a:pt x="6225" y="4191"/>
                    <a:pt x="6232" y="4185"/>
                    <a:pt x="6240" y="4185"/>
                  </a:cubicBezTo>
                  <a:cubicBezTo>
                    <a:pt x="6249" y="4185"/>
                    <a:pt x="6256" y="4192"/>
                    <a:pt x="6256" y="4201"/>
                  </a:cubicBezTo>
                  <a:lnTo>
                    <a:pt x="6256" y="4416"/>
                  </a:lnTo>
                  <a:lnTo>
                    <a:pt x="6240" y="4400"/>
                  </a:lnTo>
                  <a:lnTo>
                    <a:pt x="6249" y="4400"/>
                  </a:lnTo>
                  <a:lnTo>
                    <a:pt x="6233" y="4416"/>
                  </a:lnTo>
                  <a:lnTo>
                    <a:pt x="6233" y="4226"/>
                  </a:lnTo>
                  <a:cubicBezTo>
                    <a:pt x="6233" y="4218"/>
                    <a:pt x="6239" y="4210"/>
                    <a:pt x="6248" y="4210"/>
                  </a:cubicBezTo>
                  <a:cubicBezTo>
                    <a:pt x="6257" y="4210"/>
                    <a:pt x="6264" y="4217"/>
                    <a:pt x="6265" y="4226"/>
                  </a:cubicBezTo>
                  <a:lnTo>
                    <a:pt x="6273" y="4416"/>
                  </a:lnTo>
                  <a:lnTo>
                    <a:pt x="6241" y="4416"/>
                  </a:lnTo>
                  <a:lnTo>
                    <a:pt x="6241" y="4321"/>
                  </a:lnTo>
                  <a:cubicBezTo>
                    <a:pt x="6241" y="4314"/>
                    <a:pt x="6246" y="4308"/>
                    <a:pt x="6253" y="4306"/>
                  </a:cubicBezTo>
                  <a:cubicBezTo>
                    <a:pt x="6259" y="4304"/>
                    <a:pt x="6267" y="4306"/>
                    <a:pt x="6271" y="4312"/>
                  </a:cubicBezTo>
                  <a:lnTo>
                    <a:pt x="6279" y="4325"/>
                  </a:lnTo>
                  <a:cubicBezTo>
                    <a:pt x="6281" y="4328"/>
                    <a:pt x="6282" y="4331"/>
                    <a:pt x="6282" y="4334"/>
                  </a:cubicBezTo>
                  <a:lnTo>
                    <a:pt x="6282" y="4416"/>
                  </a:lnTo>
                  <a:lnTo>
                    <a:pt x="6266" y="4400"/>
                  </a:lnTo>
                  <a:lnTo>
                    <a:pt x="6275" y="4400"/>
                  </a:lnTo>
                  <a:lnTo>
                    <a:pt x="6259" y="4416"/>
                  </a:lnTo>
                  <a:lnTo>
                    <a:pt x="6259" y="4309"/>
                  </a:lnTo>
                  <a:cubicBezTo>
                    <a:pt x="6259" y="4300"/>
                    <a:pt x="6266" y="4293"/>
                    <a:pt x="6274" y="4293"/>
                  </a:cubicBezTo>
                  <a:cubicBezTo>
                    <a:pt x="6283" y="4292"/>
                    <a:pt x="6290" y="4299"/>
                    <a:pt x="6291" y="4307"/>
                  </a:cubicBezTo>
                  <a:lnTo>
                    <a:pt x="6300" y="4415"/>
                  </a:lnTo>
                  <a:lnTo>
                    <a:pt x="6268" y="4416"/>
                  </a:lnTo>
                  <a:lnTo>
                    <a:pt x="6268" y="4290"/>
                  </a:lnTo>
                  <a:cubicBezTo>
                    <a:pt x="6268" y="4281"/>
                    <a:pt x="6275" y="4274"/>
                    <a:pt x="6283" y="4274"/>
                  </a:cubicBezTo>
                  <a:cubicBezTo>
                    <a:pt x="6292" y="4273"/>
                    <a:pt x="6299" y="4280"/>
                    <a:pt x="6300" y="4289"/>
                  </a:cubicBezTo>
                  <a:lnTo>
                    <a:pt x="6309" y="4415"/>
                  </a:lnTo>
                  <a:lnTo>
                    <a:pt x="6277" y="4416"/>
                  </a:lnTo>
                  <a:lnTo>
                    <a:pt x="6277" y="4226"/>
                  </a:lnTo>
                  <a:cubicBezTo>
                    <a:pt x="6277" y="4218"/>
                    <a:pt x="6284" y="4211"/>
                    <a:pt x="6292" y="4210"/>
                  </a:cubicBezTo>
                  <a:cubicBezTo>
                    <a:pt x="6301" y="4210"/>
                    <a:pt x="6308" y="4216"/>
                    <a:pt x="6309" y="4225"/>
                  </a:cubicBezTo>
                  <a:lnTo>
                    <a:pt x="6318" y="4326"/>
                  </a:lnTo>
                  <a:lnTo>
                    <a:pt x="6318" y="4416"/>
                  </a:lnTo>
                  <a:lnTo>
                    <a:pt x="6302" y="4400"/>
                  </a:lnTo>
                  <a:lnTo>
                    <a:pt x="6311" y="4400"/>
                  </a:lnTo>
                  <a:lnTo>
                    <a:pt x="6295" y="4416"/>
                  </a:lnTo>
                  <a:lnTo>
                    <a:pt x="6295" y="4302"/>
                  </a:lnTo>
                  <a:cubicBezTo>
                    <a:pt x="6295" y="4295"/>
                    <a:pt x="6300" y="4288"/>
                    <a:pt x="6307" y="4287"/>
                  </a:cubicBezTo>
                  <a:cubicBezTo>
                    <a:pt x="6314" y="4285"/>
                    <a:pt x="6322" y="4289"/>
                    <a:pt x="6325" y="4296"/>
                  </a:cubicBezTo>
                  <a:lnTo>
                    <a:pt x="6334" y="4315"/>
                  </a:lnTo>
                  <a:cubicBezTo>
                    <a:pt x="6335" y="4317"/>
                    <a:pt x="6335" y="4319"/>
                    <a:pt x="6335" y="4321"/>
                  </a:cubicBezTo>
                  <a:lnTo>
                    <a:pt x="6335" y="4416"/>
                  </a:lnTo>
                  <a:lnTo>
                    <a:pt x="6303" y="4415"/>
                  </a:lnTo>
                  <a:lnTo>
                    <a:pt x="6312" y="4339"/>
                  </a:lnTo>
                  <a:cubicBezTo>
                    <a:pt x="6313" y="4330"/>
                    <a:pt x="6321" y="4324"/>
                    <a:pt x="6329" y="4324"/>
                  </a:cubicBezTo>
                  <a:cubicBezTo>
                    <a:pt x="6338" y="4325"/>
                    <a:pt x="6344" y="4332"/>
                    <a:pt x="6344" y="4340"/>
                  </a:cubicBezTo>
                  <a:lnTo>
                    <a:pt x="6344" y="4416"/>
                  </a:lnTo>
                  <a:lnTo>
                    <a:pt x="6312" y="4416"/>
                  </a:lnTo>
                  <a:lnTo>
                    <a:pt x="6321" y="4213"/>
                  </a:lnTo>
                  <a:cubicBezTo>
                    <a:pt x="6321" y="4204"/>
                    <a:pt x="6329" y="4197"/>
                    <a:pt x="6337" y="4198"/>
                  </a:cubicBezTo>
                  <a:cubicBezTo>
                    <a:pt x="6346" y="4198"/>
                    <a:pt x="6353" y="4205"/>
                    <a:pt x="6353" y="4214"/>
                  </a:cubicBezTo>
                  <a:lnTo>
                    <a:pt x="6353" y="4416"/>
                  </a:lnTo>
                  <a:lnTo>
                    <a:pt x="6321" y="4416"/>
                  </a:lnTo>
                  <a:lnTo>
                    <a:pt x="6330" y="3814"/>
                  </a:lnTo>
                  <a:cubicBezTo>
                    <a:pt x="6330" y="3805"/>
                    <a:pt x="6337" y="3798"/>
                    <a:pt x="6346" y="3798"/>
                  </a:cubicBezTo>
                  <a:cubicBezTo>
                    <a:pt x="6355" y="3798"/>
                    <a:pt x="6362" y="3805"/>
                    <a:pt x="6362" y="3814"/>
                  </a:cubicBezTo>
                  <a:lnTo>
                    <a:pt x="6362" y="4416"/>
                  </a:lnTo>
                  <a:lnTo>
                    <a:pt x="6346" y="4400"/>
                  </a:lnTo>
                  <a:lnTo>
                    <a:pt x="6355" y="4400"/>
                  </a:lnTo>
                  <a:lnTo>
                    <a:pt x="6339" y="4416"/>
                  </a:lnTo>
                  <a:lnTo>
                    <a:pt x="6339" y="3878"/>
                  </a:lnTo>
                  <a:cubicBezTo>
                    <a:pt x="6339" y="3869"/>
                    <a:pt x="6346" y="3862"/>
                    <a:pt x="6355" y="3862"/>
                  </a:cubicBezTo>
                  <a:cubicBezTo>
                    <a:pt x="6363" y="3861"/>
                    <a:pt x="6371" y="3868"/>
                    <a:pt x="6371" y="3877"/>
                  </a:cubicBezTo>
                  <a:lnTo>
                    <a:pt x="6380" y="4321"/>
                  </a:lnTo>
                  <a:lnTo>
                    <a:pt x="6380" y="4416"/>
                  </a:lnTo>
                  <a:lnTo>
                    <a:pt x="6364" y="4400"/>
                  </a:lnTo>
                  <a:lnTo>
                    <a:pt x="6372" y="4400"/>
                  </a:lnTo>
                  <a:lnTo>
                    <a:pt x="6356" y="4416"/>
                  </a:lnTo>
                  <a:lnTo>
                    <a:pt x="6356" y="4309"/>
                  </a:lnTo>
                  <a:lnTo>
                    <a:pt x="6365" y="4187"/>
                  </a:lnTo>
                  <a:cubicBezTo>
                    <a:pt x="6366" y="4178"/>
                    <a:pt x="6373" y="4172"/>
                    <a:pt x="6382" y="4172"/>
                  </a:cubicBezTo>
                  <a:cubicBezTo>
                    <a:pt x="6391" y="4173"/>
                    <a:pt x="6397" y="4180"/>
                    <a:pt x="6397" y="4188"/>
                  </a:cubicBezTo>
                  <a:lnTo>
                    <a:pt x="6397" y="4416"/>
                  </a:lnTo>
                  <a:lnTo>
                    <a:pt x="6381" y="4400"/>
                  </a:lnTo>
                  <a:lnTo>
                    <a:pt x="6390" y="4400"/>
                  </a:lnTo>
                  <a:lnTo>
                    <a:pt x="6374" y="4416"/>
                  </a:lnTo>
                  <a:lnTo>
                    <a:pt x="6374" y="3909"/>
                  </a:lnTo>
                  <a:cubicBezTo>
                    <a:pt x="6374" y="3900"/>
                    <a:pt x="6381" y="3893"/>
                    <a:pt x="6390" y="3893"/>
                  </a:cubicBezTo>
                  <a:cubicBezTo>
                    <a:pt x="6399" y="3893"/>
                    <a:pt x="6406" y="3900"/>
                    <a:pt x="6406" y="3909"/>
                  </a:cubicBezTo>
                  <a:lnTo>
                    <a:pt x="6415" y="4391"/>
                  </a:lnTo>
                  <a:lnTo>
                    <a:pt x="6383" y="4391"/>
                  </a:lnTo>
                  <a:lnTo>
                    <a:pt x="6383" y="3700"/>
                  </a:lnTo>
                  <a:lnTo>
                    <a:pt x="6392" y="2787"/>
                  </a:lnTo>
                  <a:cubicBezTo>
                    <a:pt x="6392" y="2778"/>
                    <a:pt x="6399" y="2771"/>
                    <a:pt x="6408" y="2771"/>
                  </a:cubicBezTo>
                  <a:cubicBezTo>
                    <a:pt x="6417" y="2771"/>
                    <a:pt x="6424" y="2778"/>
                    <a:pt x="6424" y="2787"/>
                  </a:cubicBezTo>
                  <a:lnTo>
                    <a:pt x="6424" y="4416"/>
                  </a:lnTo>
                  <a:lnTo>
                    <a:pt x="6392" y="4416"/>
                  </a:lnTo>
                  <a:lnTo>
                    <a:pt x="6401" y="3757"/>
                  </a:lnTo>
                  <a:cubicBezTo>
                    <a:pt x="6401" y="3748"/>
                    <a:pt x="6408" y="3741"/>
                    <a:pt x="6417" y="3741"/>
                  </a:cubicBezTo>
                  <a:cubicBezTo>
                    <a:pt x="6426" y="3741"/>
                    <a:pt x="6433" y="3748"/>
                    <a:pt x="6433" y="3757"/>
                  </a:cubicBezTo>
                  <a:lnTo>
                    <a:pt x="6433" y="4416"/>
                  </a:lnTo>
                  <a:lnTo>
                    <a:pt x="6401" y="4413"/>
                  </a:lnTo>
                  <a:lnTo>
                    <a:pt x="6410" y="4375"/>
                  </a:lnTo>
                  <a:cubicBezTo>
                    <a:pt x="6412" y="4367"/>
                    <a:pt x="6419" y="4362"/>
                    <a:pt x="6427" y="4363"/>
                  </a:cubicBezTo>
                  <a:cubicBezTo>
                    <a:pt x="6435" y="4363"/>
                    <a:pt x="6442" y="4370"/>
                    <a:pt x="6442" y="4378"/>
                  </a:cubicBezTo>
                  <a:lnTo>
                    <a:pt x="6442" y="4416"/>
                  </a:lnTo>
                  <a:lnTo>
                    <a:pt x="6426" y="4400"/>
                  </a:lnTo>
                  <a:lnTo>
                    <a:pt x="6434" y="4400"/>
                  </a:lnTo>
                  <a:lnTo>
                    <a:pt x="6418" y="4416"/>
                  </a:lnTo>
                  <a:lnTo>
                    <a:pt x="6418" y="4340"/>
                  </a:lnTo>
                  <a:cubicBezTo>
                    <a:pt x="6418" y="4332"/>
                    <a:pt x="6425" y="4325"/>
                    <a:pt x="6434" y="4324"/>
                  </a:cubicBezTo>
                  <a:cubicBezTo>
                    <a:pt x="6442" y="4324"/>
                    <a:pt x="6449" y="4330"/>
                    <a:pt x="6450" y="4339"/>
                  </a:cubicBezTo>
                  <a:lnTo>
                    <a:pt x="6459" y="4415"/>
                  </a:lnTo>
                  <a:lnTo>
                    <a:pt x="6427" y="4416"/>
                  </a:lnTo>
                  <a:lnTo>
                    <a:pt x="6427" y="4309"/>
                  </a:lnTo>
                  <a:cubicBezTo>
                    <a:pt x="6427" y="4300"/>
                    <a:pt x="6434" y="4293"/>
                    <a:pt x="6443" y="4293"/>
                  </a:cubicBezTo>
                  <a:cubicBezTo>
                    <a:pt x="6451" y="4292"/>
                    <a:pt x="6459" y="4299"/>
                    <a:pt x="6459" y="4307"/>
                  </a:cubicBezTo>
                  <a:lnTo>
                    <a:pt x="6468" y="4415"/>
                  </a:lnTo>
                  <a:lnTo>
                    <a:pt x="6436" y="4416"/>
                  </a:lnTo>
                  <a:lnTo>
                    <a:pt x="6436" y="4315"/>
                  </a:lnTo>
                  <a:cubicBezTo>
                    <a:pt x="6436" y="4307"/>
                    <a:pt x="6442" y="4300"/>
                    <a:pt x="6451" y="4299"/>
                  </a:cubicBezTo>
                  <a:cubicBezTo>
                    <a:pt x="6459" y="4298"/>
                    <a:pt x="6466" y="4304"/>
                    <a:pt x="6468" y="4312"/>
                  </a:cubicBezTo>
                  <a:lnTo>
                    <a:pt x="6477" y="4363"/>
                  </a:lnTo>
                  <a:cubicBezTo>
                    <a:pt x="6477" y="4364"/>
                    <a:pt x="6477" y="4365"/>
                    <a:pt x="6477" y="4366"/>
                  </a:cubicBezTo>
                  <a:lnTo>
                    <a:pt x="6477" y="4416"/>
                  </a:lnTo>
                  <a:lnTo>
                    <a:pt x="6445" y="4414"/>
                  </a:lnTo>
                  <a:lnTo>
                    <a:pt x="6454" y="4363"/>
                  </a:lnTo>
                  <a:cubicBezTo>
                    <a:pt x="6456" y="4355"/>
                    <a:pt x="6463" y="4349"/>
                    <a:pt x="6471" y="4350"/>
                  </a:cubicBezTo>
                  <a:cubicBezTo>
                    <a:pt x="6479" y="4351"/>
                    <a:pt x="6486" y="4357"/>
                    <a:pt x="6486" y="4366"/>
                  </a:cubicBezTo>
                  <a:lnTo>
                    <a:pt x="6486" y="4416"/>
                  </a:lnTo>
                  <a:lnTo>
                    <a:pt x="6454" y="4415"/>
                  </a:lnTo>
                  <a:lnTo>
                    <a:pt x="6463" y="4289"/>
                  </a:lnTo>
                  <a:cubicBezTo>
                    <a:pt x="6463" y="4280"/>
                    <a:pt x="6471" y="4273"/>
                    <a:pt x="6479" y="4274"/>
                  </a:cubicBezTo>
                  <a:cubicBezTo>
                    <a:pt x="6488" y="4274"/>
                    <a:pt x="6495" y="4281"/>
                    <a:pt x="6495" y="4290"/>
                  </a:cubicBezTo>
                  <a:lnTo>
                    <a:pt x="6495" y="4416"/>
                  </a:lnTo>
                  <a:lnTo>
                    <a:pt x="6463" y="4415"/>
                  </a:lnTo>
                  <a:lnTo>
                    <a:pt x="6472" y="4276"/>
                  </a:lnTo>
                  <a:cubicBezTo>
                    <a:pt x="6472" y="4267"/>
                    <a:pt x="6479" y="4261"/>
                    <a:pt x="6488" y="4261"/>
                  </a:cubicBezTo>
                  <a:cubicBezTo>
                    <a:pt x="6497" y="4261"/>
                    <a:pt x="6504" y="4268"/>
                    <a:pt x="6504" y="4277"/>
                  </a:cubicBezTo>
                  <a:lnTo>
                    <a:pt x="6504" y="4416"/>
                  </a:lnTo>
                  <a:lnTo>
                    <a:pt x="6488" y="4400"/>
                  </a:lnTo>
                  <a:lnTo>
                    <a:pt x="6496" y="4400"/>
                  </a:lnTo>
                  <a:lnTo>
                    <a:pt x="6480" y="4416"/>
                  </a:lnTo>
                  <a:lnTo>
                    <a:pt x="6480" y="4372"/>
                  </a:lnTo>
                  <a:cubicBezTo>
                    <a:pt x="6480" y="4364"/>
                    <a:pt x="6487" y="4357"/>
                    <a:pt x="6495" y="4356"/>
                  </a:cubicBezTo>
                  <a:cubicBezTo>
                    <a:pt x="6503" y="4355"/>
                    <a:pt x="6510" y="4361"/>
                    <a:pt x="6512" y="4369"/>
                  </a:cubicBezTo>
                  <a:lnTo>
                    <a:pt x="6521" y="4413"/>
                  </a:lnTo>
                  <a:lnTo>
                    <a:pt x="6489" y="4416"/>
                  </a:lnTo>
                  <a:lnTo>
                    <a:pt x="6489" y="4315"/>
                  </a:lnTo>
                  <a:cubicBezTo>
                    <a:pt x="6489" y="4308"/>
                    <a:pt x="6494" y="4301"/>
                    <a:pt x="6502" y="4299"/>
                  </a:cubicBezTo>
                  <a:cubicBezTo>
                    <a:pt x="6509" y="4298"/>
                    <a:pt x="6517" y="4301"/>
                    <a:pt x="6520" y="4308"/>
                  </a:cubicBezTo>
                  <a:lnTo>
                    <a:pt x="6529" y="4327"/>
                  </a:lnTo>
                  <a:cubicBezTo>
                    <a:pt x="6530" y="4329"/>
                    <a:pt x="6530" y="4332"/>
                    <a:pt x="6530" y="4334"/>
                  </a:cubicBezTo>
                  <a:lnTo>
                    <a:pt x="6530" y="4416"/>
                  </a:lnTo>
                  <a:lnTo>
                    <a:pt x="6514" y="4400"/>
                  </a:lnTo>
                  <a:lnTo>
                    <a:pt x="6523" y="4400"/>
                  </a:lnTo>
                  <a:lnTo>
                    <a:pt x="6507" y="4416"/>
                  </a:lnTo>
                  <a:lnTo>
                    <a:pt x="6507" y="4290"/>
                  </a:lnTo>
                  <a:cubicBezTo>
                    <a:pt x="6507" y="4281"/>
                    <a:pt x="6514" y="4274"/>
                    <a:pt x="6522" y="4274"/>
                  </a:cubicBezTo>
                  <a:cubicBezTo>
                    <a:pt x="6530" y="4273"/>
                    <a:pt x="6538" y="4279"/>
                    <a:pt x="6539" y="4288"/>
                  </a:cubicBezTo>
                  <a:lnTo>
                    <a:pt x="6548" y="4357"/>
                  </a:lnTo>
                  <a:lnTo>
                    <a:pt x="6548" y="4416"/>
                  </a:lnTo>
                  <a:lnTo>
                    <a:pt x="6532" y="4400"/>
                  </a:lnTo>
                  <a:lnTo>
                    <a:pt x="6541" y="4400"/>
                  </a:lnTo>
                  <a:lnTo>
                    <a:pt x="6525" y="4416"/>
                  </a:lnTo>
                  <a:lnTo>
                    <a:pt x="6525" y="4353"/>
                  </a:lnTo>
                  <a:cubicBezTo>
                    <a:pt x="6525" y="4348"/>
                    <a:pt x="6527" y="4343"/>
                    <a:pt x="6531" y="4340"/>
                  </a:cubicBezTo>
                  <a:lnTo>
                    <a:pt x="6540" y="4334"/>
                  </a:lnTo>
                  <a:cubicBezTo>
                    <a:pt x="6545" y="4330"/>
                    <a:pt x="6551" y="4330"/>
                    <a:pt x="6557" y="4332"/>
                  </a:cubicBezTo>
                  <a:cubicBezTo>
                    <a:pt x="6562" y="4335"/>
                    <a:pt x="6566" y="4341"/>
                    <a:pt x="6566" y="4347"/>
                  </a:cubicBezTo>
                  <a:lnTo>
                    <a:pt x="6566" y="4416"/>
                  </a:lnTo>
                  <a:lnTo>
                    <a:pt x="6550" y="4400"/>
                  </a:lnTo>
                  <a:lnTo>
                    <a:pt x="6558" y="4400"/>
                  </a:lnTo>
                  <a:lnTo>
                    <a:pt x="6542" y="4416"/>
                  </a:lnTo>
                  <a:lnTo>
                    <a:pt x="6542" y="4328"/>
                  </a:lnTo>
                  <a:cubicBezTo>
                    <a:pt x="6542" y="4319"/>
                    <a:pt x="6549" y="4312"/>
                    <a:pt x="6558" y="4312"/>
                  </a:cubicBezTo>
                  <a:cubicBezTo>
                    <a:pt x="6566" y="4311"/>
                    <a:pt x="6573" y="4318"/>
                    <a:pt x="6574" y="4326"/>
                  </a:cubicBezTo>
                  <a:lnTo>
                    <a:pt x="6583" y="4415"/>
                  </a:lnTo>
                  <a:lnTo>
                    <a:pt x="6551" y="4416"/>
                  </a:lnTo>
                  <a:lnTo>
                    <a:pt x="6551" y="4334"/>
                  </a:lnTo>
                  <a:cubicBezTo>
                    <a:pt x="6551" y="4333"/>
                    <a:pt x="6551" y="4331"/>
                    <a:pt x="6552" y="4330"/>
                  </a:cubicBezTo>
                  <a:lnTo>
                    <a:pt x="6561" y="4298"/>
                  </a:lnTo>
                  <a:cubicBezTo>
                    <a:pt x="6563" y="4290"/>
                    <a:pt x="6570" y="4285"/>
                    <a:pt x="6578" y="4286"/>
                  </a:cubicBezTo>
                  <a:cubicBezTo>
                    <a:pt x="6586" y="4288"/>
                    <a:pt x="6592" y="4294"/>
                    <a:pt x="6592" y="4302"/>
                  </a:cubicBezTo>
                  <a:lnTo>
                    <a:pt x="6592" y="4416"/>
                  </a:lnTo>
                  <a:lnTo>
                    <a:pt x="6576" y="4400"/>
                  </a:lnTo>
                  <a:lnTo>
                    <a:pt x="6585" y="4400"/>
                  </a:lnTo>
                  <a:lnTo>
                    <a:pt x="6569" y="4416"/>
                  </a:lnTo>
                  <a:lnTo>
                    <a:pt x="6569" y="4372"/>
                  </a:lnTo>
                  <a:cubicBezTo>
                    <a:pt x="6569" y="4366"/>
                    <a:pt x="6572" y="4361"/>
                    <a:pt x="6578" y="4358"/>
                  </a:cubicBezTo>
                  <a:cubicBezTo>
                    <a:pt x="6583" y="4355"/>
                    <a:pt x="6589" y="4356"/>
                    <a:pt x="6594" y="4359"/>
                  </a:cubicBezTo>
                  <a:lnTo>
                    <a:pt x="6603" y="4365"/>
                  </a:lnTo>
                  <a:cubicBezTo>
                    <a:pt x="6607" y="4368"/>
                    <a:pt x="6610" y="4373"/>
                    <a:pt x="6610" y="4378"/>
                  </a:cubicBezTo>
                  <a:lnTo>
                    <a:pt x="6610" y="4416"/>
                  </a:lnTo>
                  <a:lnTo>
                    <a:pt x="6594" y="4400"/>
                  </a:lnTo>
                  <a:lnTo>
                    <a:pt x="6603" y="4400"/>
                  </a:lnTo>
                  <a:lnTo>
                    <a:pt x="6587" y="4416"/>
                  </a:lnTo>
                  <a:lnTo>
                    <a:pt x="6587" y="4340"/>
                  </a:lnTo>
                  <a:cubicBezTo>
                    <a:pt x="6587" y="4332"/>
                    <a:pt x="6594" y="4324"/>
                    <a:pt x="6603" y="4324"/>
                  </a:cubicBezTo>
                  <a:lnTo>
                    <a:pt x="6611" y="4324"/>
                  </a:lnTo>
                  <a:cubicBezTo>
                    <a:pt x="6620" y="4324"/>
                    <a:pt x="6627" y="4332"/>
                    <a:pt x="6627" y="4340"/>
                  </a:cubicBezTo>
                  <a:lnTo>
                    <a:pt x="6627" y="4416"/>
                  </a:lnTo>
                  <a:lnTo>
                    <a:pt x="6611" y="4400"/>
                  </a:lnTo>
                  <a:lnTo>
                    <a:pt x="6620" y="4400"/>
                  </a:lnTo>
                  <a:lnTo>
                    <a:pt x="6604" y="4416"/>
                  </a:lnTo>
                  <a:lnTo>
                    <a:pt x="6604" y="4271"/>
                  </a:lnTo>
                  <a:cubicBezTo>
                    <a:pt x="6604" y="4263"/>
                    <a:pt x="6610" y="4257"/>
                    <a:pt x="6617" y="4255"/>
                  </a:cubicBezTo>
                  <a:cubicBezTo>
                    <a:pt x="6624" y="4253"/>
                    <a:pt x="6632" y="4257"/>
                    <a:pt x="6635" y="4264"/>
                  </a:cubicBezTo>
                  <a:lnTo>
                    <a:pt x="6644" y="4283"/>
                  </a:lnTo>
                  <a:cubicBezTo>
                    <a:pt x="6645" y="4285"/>
                    <a:pt x="6645" y="4287"/>
                    <a:pt x="6645" y="4290"/>
                  </a:cubicBezTo>
                  <a:lnTo>
                    <a:pt x="6645" y="4416"/>
                  </a:lnTo>
                  <a:lnTo>
                    <a:pt x="6613" y="4415"/>
                  </a:lnTo>
                  <a:lnTo>
                    <a:pt x="6622" y="4314"/>
                  </a:lnTo>
                  <a:cubicBezTo>
                    <a:pt x="6623" y="4305"/>
                    <a:pt x="6630" y="4299"/>
                    <a:pt x="6639" y="4299"/>
                  </a:cubicBezTo>
                  <a:cubicBezTo>
                    <a:pt x="6647" y="4299"/>
                    <a:pt x="6654" y="4306"/>
                    <a:pt x="6654" y="4315"/>
                  </a:cubicBezTo>
                  <a:lnTo>
                    <a:pt x="6654" y="4416"/>
                  </a:lnTo>
                  <a:lnTo>
                    <a:pt x="6622" y="4416"/>
                  </a:lnTo>
                  <a:lnTo>
                    <a:pt x="6631" y="4238"/>
                  </a:lnTo>
                  <a:cubicBezTo>
                    <a:pt x="6631" y="4229"/>
                    <a:pt x="6639" y="4223"/>
                    <a:pt x="6647" y="4223"/>
                  </a:cubicBezTo>
                  <a:cubicBezTo>
                    <a:pt x="6656" y="4223"/>
                    <a:pt x="6663" y="4230"/>
                    <a:pt x="6663" y="4239"/>
                  </a:cubicBezTo>
                  <a:lnTo>
                    <a:pt x="6663" y="4416"/>
                  </a:lnTo>
                  <a:lnTo>
                    <a:pt x="6631" y="4415"/>
                  </a:lnTo>
                  <a:lnTo>
                    <a:pt x="6640" y="4314"/>
                  </a:lnTo>
                  <a:cubicBezTo>
                    <a:pt x="6641" y="4305"/>
                    <a:pt x="6648" y="4299"/>
                    <a:pt x="6656" y="4299"/>
                  </a:cubicBezTo>
                  <a:cubicBezTo>
                    <a:pt x="6665" y="4299"/>
                    <a:pt x="6672" y="4306"/>
                    <a:pt x="6672" y="4315"/>
                  </a:cubicBezTo>
                  <a:lnTo>
                    <a:pt x="6672" y="4416"/>
                  </a:lnTo>
                  <a:lnTo>
                    <a:pt x="6656" y="4400"/>
                  </a:lnTo>
                  <a:lnTo>
                    <a:pt x="6665" y="4400"/>
                  </a:lnTo>
                  <a:lnTo>
                    <a:pt x="6649" y="4416"/>
                  </a:lnTo>
                  <a:lnTo>
                    <a:pt x="6649" y="4201"/>
                  </a:lnTo>
                  <a:cubicBezTo>
                    <a:pt x="6649" y="4192"/>
                    <a:pt x="6656" y="4185"/>
                    <a:pt x="6664" y="4185"/>
                  </a:cubicBezTo>
                  <a:cubicBezTo>
                    <a:pt x="6673" y="4185"/>
                    <a:pt x="6680" y="4192"/>
                    <a:pt x="6681" y="4200"/>
                  </a:cubicBezTo>
                  <a:lnTo>
                    <a:pt x="6689" y="4416"/>
                  </a:lnTo>
                  <a:lnTo>
                    <a:pt x="6657" y="4416"/>
                  </a:lnTo>
                  <a:lnTo>
                    <a:pt x="6657" y="4220"/>
                  </a:lnTo>
                  <a:cubicBezTo>
                    <a:pt x="6657" y="4212"/>
                    <a:pt x="6664" y="4205"/>
                    <a:pt x="6672" y="4204"/>
                  </a:cubicBezTo>
                  <a:cubicBezTo>
                    <a:pt x="6680" y="4203"/>
                    <a:pt x="6688" y="4209"/>
                    <a:pt x="6689" y="4217"/>
                  </a:cubicBezTo>
                  <a:lnTo>
                    <a:pt x="6698" y="4268"/>
                  </a:lnTo>
                  <a:cubicBezTo>
                    <a:pt x="6698" y="4269"/>
                    <a:pt x="6698" y="4270"/>
                    <a:pt x="6698" y="4271"/>
                  </a:cubicBezTo>
                  <a:lnTo>
                    <a:pt x="6698" y="4416"/>
                  </a:lnTo>
                  <a:lnTo>
                    <a:pt x="6682" y="4400"/>
                  </a:lnTo>
                  <a:lnTo>
                    <a:pt x="6691" y="4400"/>
                  </a:lnTo>
                  <a:lnTo>
                    <a:pt x="6675" y="4416"/>
                  </a:lnTo>
                  <a:lnTo>
                    <a:pt x="6675" y="4296"/>
                  </a:lnTo>
                  <a:cubicBezTo>
                    <a:pt x="6675" y="4288"/>
                    <a:pt x="6682" y="4281"/>
                    <a:pt x="6690" y="4280"/>
                  </a:cubicBezTo>
                  <a:cubicBezTo>
                    <a:pt x="6698" y="4279"/>
                    <a:pt x="6706" y="4285"/>
                    <a:pt x="6707" y="4294"/>
                  </a:cubicBezTo>
                  <a:lnTo>
                    <a:pt x="6716" y="4357"/>
                  </a:lnTo>
                  <a:lnTo>
                    <a:pt x="6716" y="4416"/>
                  </a:lnTo>
                  <a:lnTo>
                    <a:pt x="6700" y="4400"/>
                  </a:lnTo>
                  <a:lnTo>
                    <a:pt x="6709" y="4400"/>
                  </a:lnTo>
                  <a:lnTo>
                    <a:pt x="6693" y="4416"/>
                  </a:lnTo>
                  <a:lnTo>
                    <a:pt x="6693" y="4378"/>
                  </a:lnTo>
                  <a:cubicBezTo>
                    <a:pt x="6693" y="4377"/>
                    <a:pt x="6693" y="4376"/>
                    <a:pt x="6693" y="4375"/>
                  </a:cubicBezTo>
                  <a:lnTo>
                    <a:pt x="6702" y="4337"/>
                  </a:lnTo>
                  <a:cubicBezTo>
                    <a:pt x="6704" y="4329"/>
                    <a:pt x="6711" y="4324"/>
                    <a:pt x="6720" y="4324"/>
                  </a:cubicBezTo>
                  <a:cubicBezTo>
                    <a:pt x="6728" y="4325"/>
                    <a:pt x="6734" y="4332"/>
                    <a:pt x="6734" y="4340"/>
                  </a:cubicBezTo>
                  <a:lnTo>
                    <a:pt x="6734" y="4416"/>
                  </a:lnTo>
                  <a:lnTo>
                    <a:pt x="6718" y="4400"/>
                  </a:lnTo>
                  <a:lnTo>
                    <a:pt x="6727" y="4400"/>
                  </a:lnTo>
                  <a:lnTo>
                    <a:pt x="6711" y="4416"/>
                  </a:lnTo>
                  <a:lnTo>
                    <a:pt x="6711" y="4290"/>
                  </a:lnTo>
                  <a:cubicBezTo>
                    <a:pt x="6711" y="4281"/>
                    <a:pt x="6717" y="4274"/>
                    <a:pt x="6726" y="4274"/>
                  </a:cubicBezTo>
                  <a:cubicBezTo>
                    <a:pt x="6735" y="4273"/>
                    <a:pt x="6742" y="4280"/>
                    <a:pt x="6743" y="4289"/>
                  </a:cubicBezTo>
                  <a:lnTo>
                    <a:pt x="6751" y="4415"/>
                  </a:lnTo>
                  <a:lnTo>
                    <a:pt x="6719" y="4416"/>
                  </a:lnTo>
                  <a:lnTo>
                    <a:pt x="6719" y="4321"/>
                  </a:lnTo>
                  <a:cubicBezTo>
                    <a:pt x="6719" y="4313"/>
                    <a:pt x="6726" y="4306"/>
                    <a:pt x="6735" y="4305"/>
                  </a:cubicBezTo>
                  <a:cubicBezTo>
                    <a:pt x="6743" y="4305"/>
                    <a:pt x="6751" y="4311"/>
                    <a:pt x="6751" y="4320"/>
                  </a:cubicBezTo>
                  <a:lnTo>
                    <a:pt x="6760" y="4415"/>
                  </a:lnTo>
                  <a:lnTo>
                    <a:pt x="6728" y="4416"/>
                  </a:lnTo>
                  <a:lnTo>
                    <a:pt x="6728" y="4328"/>
                  </a:lnTo>
                  <a:cubicBezTo>
                    <a:pt x="6728" y="4319"/>
                    <a:pt x="6735" y="4312"/>
                    <a:pt x="6744" y="4312"/>
                  </a:cubicBezTo>
                  <a:lnTo>
                    <a:pt x="6753" y="4312"/>
                  </a:lnTo>
                  <a:cubicBezTo>
                    <a:pt x="6762" y="4312"/>
                    <a:pt x="6769" y="4319"/>
                    <a:pt x="6769" y="4328"/>
                  </a:cubicBezTo>
                  <a:lnTo>
                    <a:pt x="6769" y="4416"/>
                  </a:lnTo>
                  <a:lnTo>
                    <a:pt x="6753" y="4400"/>
                  </a:lnTo>
                  <a:lnTo>
                    <a:pt x="6762" y="4400"/>
                  </a:lnTo>
                  <a:lnTo>
                    <a:pt x="6746" y="4416"/>
                  </a:lnTo>
                  <a:lnTo>
                    <a:pt x="6746" y="4157"/>
                  </a:lnTo>
                  <a:cubicBezTo>
                    <a:pt x="6746" y="4148"/>
                    <a:pt x="6753" y="4141"/>
                    <a:pt x="6761" y="4141"/>
                  </a:cubicBezTo>
                  <a:cubicBezTo>
                    <a:pt x="6770" y="4140"/>
                    <a:pt x="6777" y="4147"/>
                    <a:pt x="6778" y="4155"/>
                  </a:cubicBezTo>
                  <a:lnTo>
                    <a:pt x="6787" y="4276"/>
                  </a:lnTo>
                  <a:lnTo>
                    <a:pt x="6787" y="4416"/>
                  </a:lnTo>
                  <a:lnTo>
                    <a:pt x="6771" y="4400"/>
                  </a:lnTo>
                  <a:lnTo>
                    <a:pt x="6780" y="4400"/>
                  </a:lnTo>
                  <a:lnTo>
                    <a:pt x="6764" y="4416"/>
                  </a:lnTo>
                  <a:lnTo>
                    <a:pt x="6764" y="4340"/>
                  </a:lnTo>
                  <a:cubicBezTo>
                    <a:pt x="6764" y="4337"/>
                    <a:pt x="6765" y="4334"/>
                    <a:pt x="6767" y="4331"/>
                  </a:cubicBezTo>
                  <a:lnTo>
                    <a:pt x="6775" y="4319"/>
                  </a:lnTo>
                  <a:cubicBezTo>
                    <a:pt x="6779" y="4313"/>
                    <a:pt x="6787" y="4310"/>
                    <a:pt x="6793" y="4312"/>
                  </a:cubicBezTo>
                  <a:cubicBezTo>
                    <a:pt x="6800" y="4315"/>
                    <a:pt x="6805" y="4321"/>
                    <a:pt x="6805" y="4328"/>
                  </a:cubicBezTo>
                  <a:lnTo>
                    <a:pt x="6805" y="4416"/>
                  </a:lnTo>
                  <a:lnTo>
                    <a:pt x="6773" y="4415"/>
                  </a:lnTo>
                  <a:lnTo>
                    <a:pt x="6781" y="4270"/>
                  </a:lnTo>
                  <a:cubicBezTo>
                    <a:pt x="6782" y="4261"/>
                    <a:pt x="6789" y="4254"/>
                    <a:pt x="6798" y="4255"/>
                  </a:cubicBezTo>
                  <a:cubicBezTo>
                    <a:pt x="6807" y="4255"/>
                    <a:pt x="6813" y="4262"/>
                    <a:pt x="6813" y="4271"/>
                  </a:cubicBezTo>
                  <a:lnTo>
                    <a:pt x="6813" y="4416"/>
                  </a:lnTo>
                  <a:lnTo>
                    <a:pt x="6797" y="4400"/>
                  </a:lnTo>
                  <a:lnTo>
                    <a:pt x="6806" y="4400"/>
                  </a:lnTo>
                  <a:lnTo>
                    <a:pt x="6790" y="4416"/>
                  </a:lnTo>
                  <a:lnTo>
                    <a:pt x="6790" y="4277"/>
                  </a:lnTo>
                  <a:cubicBezTo>
                    <a:pt x="6790" y="4274"/>
                    <a:pt x="6791" y="4271"/>
                    <a:pt x="6793" y="4268"/>
                  </a:cubicBezTo>
                  <a:lnTo>
                    <a:pt x="6802" y="4255"/>
                  </a:lnTo>
                  <a:cubicBezTo>
                    <a:pt x="6806" y="4249"/>
                    <a:pt x="6813" y="4247"/>
                    <a:pt x="6820" y="4249"/>
                  </a:cubicBezTo>
                  <a:cubicBezTo>
                    <a:pt x="6827" y="4251"/>
                    <a:pt x="6831" y="4257"/>
                    <a:pt x="6831" y="4264"/>
                  </a:cubicBezTo>
                  <a:lnTo>
                    <a:pt x="6831" y="4416"/>
                  </a:lnTo>
                  <a:lnTo>
                    <a:pt x="6799" y="4414"/>
                  </a:lnTo>
                  <a:lnTo>
                    <a:pt x="6808" y="4357"/>
                  </a:lnTo>
                  <a:cubicBezTo>
                    <a:pt x="6809" y="4349"/>
                    <a:pt x="6817" y="4343"/>
                    <a:pt x="6825" y="4343"/>
                  </a:cubicBezTo>
                  <a:cubicBezTo>
                    <a:pt x="6834" y="4344"/>
                    <a:pt x="6840" y="4351"/>
                    <a:pt x="6840" y="4359"/>
                  </a:cubicBezTo>
                  <a:lnTo>
                    <a:pt x="6840" y="4416"/>
                  </a:lnTo>
                  <a:lnTo>
                    <a:pt x="6808" y="4415"/>
                  </a:lnTo>
                  <a:lnTo>
                    <a:pt x="6817" y="4282"/>
                  </a:lnTo>
                  <a:cubicBezTo>
                    <a:pt x="6817" y="4274"/>
                    <a:pt x="6825" y="4267"/>
                    <a:pt x="6833" y="4267"/>
                  </a:cubicBezTo>
                  <a:cubicBezTo>
                    <a:pt x="6842" y="4268"/>
                    <a:pt x="6849" y="4275"/>
                    <a:pt x="6849" y="4283"/>
                  </a:cubicBezTo>
                  <a:lnTo>
                    <a:pt x="6849" y="4416"/>
                  </a:lnTo>
                  <a:lnTo>
                    <a:pt x="6833" y="4400"/>
                  </a:lnTo>
                  <a:lnTo>
                    <a:pt x="6842" y="4400"/>
                  </a:lnTo>
                  <a:lnTo>
                    <a:pt x="6826" y="4416"/>
                  </a:lnTo>
                  <a:lnTo>
                    <a:pt x="6826" y="4302"/>
                  </a:lnTo>
                  <a:cubicBezTo>
                    <a:pt x="6826" y="4294"/>
                    <a:pt x="6832" y="4287"/>
                    <a:pt x="6841" y="4286"/>
                  </a:cubicBezTo>
                  <a:cubicBezTo>
                    <a:pt x="6850" y="4286"/>
                    <a:pt x="6857" y="4293"/>
                    <a:pt x="6858" y="4301"/>
                  </a:cubicBezTo>
                  <a:lnTo>
                    <a:pt x="6866" y="4415"/>
                  </a:lnTo>
                  <a:lnTo>
                    <a:pt x="6834" y="4416"/>
                  </a:lnTo>
                  <a:lnTo>
                    <a:pt x="6834" y="4258"/>
                  </a:lnTo>
                  <a:cubicBezTo>
                    <a:pt x="6834" y="4255"/>
                    <a:pt x="6836" y="4251"/>
                    <a:pt x="6837" y="4249"/>
                  </a:cubicBezTo>
                  <a:lnTo>
                    <a:pt x="6846" y="4236"/>
                  </a:lnTo>
                  <a:cubicBezTo>
                    <a:pt x="6850" y="4230"/>
                    <a:pt x="6857" y="4228"/>
                    <a:pt x="6864" y="4230"/>
                  </a:cubicBezTo>
                  <a:cubicBezTo>
                    <a:pt x="6871" y="4232"/>
                    <a:pt x="6875" y="4238"/>
                    <a:pt x="6875" y="4245"/>
                  </a:cubicBezTo>
                  <a:lnTo>
                    <a:pt x="6875" y="4416"/>
                  </a:lnTo>
                  <a:lnTo>
                    <a:pt x="6843" y="4416"/>
                  </a:lnTo>
                  <a:lnTo>
                    <a:pt x="6852" y="4093"/>
                  </a:lnTo>
                  <a:cubicBezTo>
                    <a:pt x="6852" y="4084"/>
                    <a:pt x="6860" y="4077"/>
                    <a:pt x="6868" y="4077"/>
                  </a:cubicBezTo>
                  <a:cubicBezTo>
                    <a:pt x="6877" y="4077"/>
                    <a:pt x="6884" y="4084"/>
                    <a:pt x="6884" y="4093"/>
                  </a:cubicBezTo>
                  <a:lnTo>
                    <a:pt x="6884" y="4416"/>
                  </a:lnTo>
                  <a:lnTo>
                    <a:pt x="6868" y="4400"/>
                  </a:lnTo>
                  <a:lnTo>
                    <a:pt x="6877" y="4400"/>
                  </a:lnTo>
                  <a:lnTo>
                    <a:pt x="6861" y="4416"/>
                  </a:lnTo>
                  <a:lnTo>
                    <a:pt x="6861" y="4176"/>
                  </a:lnTo>
                  <a:cubicBezTo>
                    <a:pt x="6861" y="4167"/>
                    <a:pt x="6868" y="4160"/>
                    <a:pt x="6876" y="4160"/>
                  </a:cubicBezTo>
                  <a:cubicBezTo>
                    <a:pt x="6885" y="4159"/>
                    <a:pt x="6892" y="4165"/>
                    <a:pt x="6893" y="4174"/>
                  </a:cubicBezTo>
                  <a:lnTo>
                    <a:pt x="6902" y="4256"/>
                  </a:lnTo>
                  <a:lnTo>
                    <a:pt x="6902" y="4416"/>
                  </a:lnTo>
                  <a:lnTo>
                    <a:pt x="6886" y="4400"/>
                  </a:lnTo>
                  <a:lnTo>
                    <a:pt x="6895" y="4400"/>
                  </a:lnTo>
                  <a:lnTo>
                    <a:pt x="6879" y="4416"/>
                  </a:lnTo>
                  <a:lnTo>
                    <a:pt x="6879" y="4315"/>
                  </a:lnTo>
                  <a:cubicBezTo>
                    <a:pt x="6879" y="4314"/>
                    <a:pt x="6879" y="4313"/>
                    <a:pt x="6879" y="4312"/>
                  </a:cubicBezTo>
                  <a:lnTo>
                    <a:pt x="6888" y="4268"/>
                  </a:lnTo>
                  <a:cubicBezTo>
                    <a:pt x="6890" y="4259"/>
                    <a:pt x="6897" y="4254"/>
                    <a:pt x="6905" y="4255"/>
                  </a:cubicBezTo>
                  <a:cubicBezTo>
                    <a:pt x="6913" y="4256"/>
                    <a:pt x="6920" y="4262"/>
                    <a:pt x="6920" y="4271"/>
                  </a:cubicBezTo>
                  <a:lnTo>
                    <a:pt x="6920" y="4416"/>
                  </a:lnTo>
                  <a:lnTo>
                    <a:pt x="6904" y="4400"/>
                  </a:lnTo>
                  <a:lnTo>
                    <a:pt x="6912" y="4400"/>
                  </a:lnTo>
                  <a:lnTo>
                    <a:pt x="6896" y="4416"/>
                  </a:lnTo>
                  <a:lnTo>
                    <a:pt x="6896" y="4074"/>
                  </a:lnTo>
                  <a:cubicBezTo>
                    <a:pt x="6896" y="4065"/>
                    <a:pt x="6904" y="4058"/>
                    <a:pt x="6912" y="4058"/>
                  </a:cubicBezTo>
                  <a:cubicBezTo>
                    <a:pt x="6921" y="4058"/>
                    <a:pt x="6928" y="4065"/>
                    <a:pt x="6928" y="4074"/>
                  </a:cubicBezTo>
                  <a:lnTo>
                    <a:pt x="6937" y="4416"/>
                  </a:lnTo>
                  <a:lnTo>
                    <a:pt x="6905" y="4416"/>
                  </a:lnTo>
                  <a:lnTo>
                    <a:pt x="6905" y="4296"/>
                  </a:lnTo>
                  <a:cubicBezTo>
                    <a:pt x="6905" y="4288"/>
                    <a:pt x="6911" y="4281"/>
                    <a:pt x="6919" y="4280"/>
                  </a:cubicBezTo>
                  <a:cubicBezTo>
                    <a:pt x="6928" y="4279"/>
                    <a:pt x="6935" y="4284"/>
                    <a:pt x="6937" y="4292"/>
                  </a:cubicBezTo>
                  <a:lnTo>
                    <a:pt x="6946" y="4330"/>
                  </a:lnTo>
                  <a:cubicBezTo>
                    <a:pt x="6946" y="4332"/>
                    <a:pt x="6946" y="4333"/>
                    <a:pt x="6946" y="4334"/>
                  </a:cubicBezTo>
                  <a:lnTo>
                    <a:pt x="6946" y="4416"/>
                  </a:lnTo>
                  <a:lnTo>
                    <a:pt x="6914" y="4414"/>
                  </a:lnTo>
                  <a:lnTo>
                    <a:pt x="6923" y="4357"/>
                  </a:lnTo>
                  <a:cubicBezTo>
                    <a:pt x="6924" y="4349"/>
                    <a:pt x="6932" y="4343"/>
                    <a:pt x="6940" y="4343"/>
                  </a:cubicBezTo>
                  <a:cubicBezTo>
                    <a:pt x="6949" y="4344"/>
                    <a:pt x="6955" y="4351"/>
                    <a:pt x="6955" y="4359"/>
                  </a:cubicBezTo>
                  <a:lnTo>
                    <a:pt x="6955" y="4416"/>
                  </a:lnTo>
                  <a:lnTo>
                    <a:pt x="6939" y="4400"/>
                  </a:lnTo>
                  <a:lnTo>
                    <a:pt x="6948" y="4400"/>
                  </a:lnTo>
                  <a:lnTo>
                    <a:pt x="6932" y="4416"/>
                  </a:lnTo>
                  <a:lnTo>
                    <a:pt x="6932" y="4353"/>
                  </a:lnTo>
                  <a:cubicBezTo>
                    <a:pt x="6932" y="4352"/>
                    <a:pt x="6932" y="4351"/>
                    <a:pt x="6932" y="4349"/>
                  </a:cubicBezTo>
                  <a:lnTo>
                    <a:pt x="6941" y="4311"/>
                  </a:lnTo>
                  <a:cubicBezTo>
                    <a:pt x="6943" y="4303"/>
                    <a:pt x="6950" y="4298"/>
                    <a:pt x="6959" y="4299"/>
                  </a:cubicBezTo>
                  <a:cubicBezTo>
                    <a:pt x="6967" y="4300"/>
                    <a:pt x="6973" y="4307"/>
                    <a:pt x="6973" y="4315"/>
                  </a:cubicBezTo>
                  <a:lnTo>
                    <a:pt x="6973" y="4416"/>
                  </a:lnTo>
                  <a:lnTo>
                    <a:pt x="6957" y="4400"/>
                  </a:lnTo>
                  <a:lnTo>
                    <a:pt x="6966" y="4400"/>
                  </a:lnTo>
                  <a:lnTo>
                    <a:pt x="6950" y="4416"/>
                  </a:lnTo>
                  <a:lnTo>
                    <a:pt x="6950" y="4328"/>
                  </a:lnTo>
                  <a:cubicBezTo>
                    <a:pt x="6950" y="4319"/>
                    <a:pt x="6956" y="4312"/>
                    <a:pt x="6965" y="4312"/>
                  </a:cubicBezTo>
                  <a:cubicBezTo>
                    <a:pt x="6973" y="4311"/>
                    <a:pt x="6981" y="4318"/>
                    <a:pt x="6981" y="4326"/>
                  </a:cubicBezTo>
                  <a:lnTo>
                    <a:pt x="6990" y="4415"/>
                  </a:lnTo>
                  <a:lnTo>
                    <a:pt x="6958" y="4416"/>
                  </a:lnTo>
                  <a:lnTo>
                    <a:pt x="6958" y="4271"/>
                  </a:lnTo>
                  <a:cubicBezTo>
                    <a:pt x="6958" y="4262"/>
                    <a:pt x="6965" y="4255"/>
                    <a:pt x="6974" y="4255"/>
                  </a:cubicBezTo>
                  <a:cubicBezTo>
                    <a:pt x="6983" y="4254"/>
                    <a:pt x="6990" y="4261"/>
                    <a:pt x="6990" y="4270"/>
                  </a:cubicBezTo>
                  <a:lnTo>
                    <a:pt x="6999" y="4409"/>
                  </a:lnTo>
                  <a:lnTo>
                    <a:pt x="6967" y="4410"/>
                  </a:lnTo>
                  <a:lnTo>
                    <a:pt x="6967" y="3561"/>
                  </a:lnTo>
                  <a:cubicBezTo>
                    <a:pt x="6967" y="3560"/>
                    <a:pt x="6967" y="3559"/>
                    <a:pt x="6968" y="3558"/>
                  </a:cubicBezTo>
                  <a:lnTo>
                    <a:pt x="6976" y="3507"/>
                  </a:lnTo>
                  <a:cubicBezTo>
                    <a:pt x="6978" y="3499"/>
                    <a:pt x="6985" y="3493"/>
                    <a:pt x="6994" y="3494"/>
                  </a:cubicBezTo>
                  <a:cubicBezTo>
                    <a:pt x="7002" y="3495"/>
                    <a:pt x="7008" y="3502"/>
                    <a:pt x="7008" y="3510"/>
                  </a:cubicBezTo>
                  <a:lnTo>
                    <a:pt x="7008" y="4397"/>
                  </a:lnTo>
                  <a:lnTo>
                    <a:pt x="6976" y="4397"/>
                  </a:lnTo>
                  <a:lnTo>
                    <a:pt x="6985" y="3960"/>
                  </a:lnTo>
                  <a:cubicBezTo>
                    <a:pt x="6985" y="3951"/>
                    <a:pt x="6992" y="3944"/>
                    <a:pt x="7001" y="3944"/>
                  </a:cubicBezTo>
                  <a:cubicBezTo>
                    <a:pt x="7010" y="3944"/>
                    <a:pt x="7017" y="3951"/>
                    <a:pt x="7017" y="3960"/>
                  </a:cubicBezTo>
                  <a:lnTo>
                    <a:pt x="7017" y="4416"/>
                  </a:lnTo>
                  <a:lnTo>
                    <a:pt x="7001" y="4400"/>
                  </a:lnTo>
                  <a:lnTo>
                    <a:pt x="7010" y="4400"/>
                  </a:lnTo>
                  <a:lnTo>
                    <a:pt x="6994" y="4416"/>
                  </a:lnTo>
                  <a:lnTo>
                    <a:pt x="6994" y="4226"/>
                  </a:lnTo>
                  <a:cubicBezTo>
                    <a:pt x="6994" y="4218"/>
                    <a:pt x="7001" y="4210"/>
                    <a:pt x="7009" y="4210"/>
                  </a:cubicBezTo>
                  <a:cubicBezTo>
                    <a:pt x="7018" y="4210"/>
                    <a:pt x="7025" y="4217"/>
                    <a:pt x="7026" y="4226"/>
                  </a:cubicBezTo>
                  <a:lnTo>
                    <a:pt x="7035" y="4416"/>
                  </a:lnTo>
                  <a:lnTo>
                    <a:pt x="7003" y="4416"/>
                  </a:lnTo>
                  <a:lnTo>
                    <a:pt x="7003" y="4309"/>
                  </a:lnTo>
                  <a:cubicBezTo>
                    <a:pt x="7003" y="4303"/>
                    <a:pt x="7006" y="4297"/>
                    <a:pt x="7011" y="4294"/>
                  </a:cubicBezTo>
                  <a:cubicBezTo>
                    <a:pt x="7017" y="4292"/>
                    <a:pt x="7023" y="4292"/>
                    <a:pt x="7028" y="4296"/>
                  </a:cubicBezTo>
                  <a:lnTo>
                    <a:pt x="7037" y="4302"/>
                  </a:lnTo>
                  <a:cubicBezTo>
                    <a:pt x="7041" y="4305"/>
                    <a:pt x="7044" y="4310"/>
                    <a:pt x="7044" y="4315"/>
                  </a:cubicBezTo>
                  <a:lnTo>
                    <a:pt x="7044" y="4416"/>
                  </a:lnTo>
                  <a:lnTo>
                    <a:pt x="7028" y="4400"/>
                  </a:lnTo>
                  <a:lnTo>
                    <a:pt x="7036" y="4400"/>
                  </a:lnTo>
                  <a:lnTo>
                    <a:pt x="7020" y="4416"/>
                  </a:lnTo>
                  <a:lnTo>
                    <a:pt x="7020" y="4340"/>
                  </a:lnTo>
                  <a:cubicBezTo>
                    <a:pt x="7020" y="4333"/>
                    <a:pt x="7026" y="4326"/>
                    <a:pt x="7034" y="4325"/>
                  </a:cubicBezTo>
                  <a:cubicBezTo>
                    <a:pt x="7041" y="4323"/>
                    <a:pt x="7049" y="4328"/>
                    <a:pt x="7052" y="4335"/>
                  </a:cubicBezTo>
                  <a:lnTo>
                    <a:pt x="7060" y="4360"/>
                  </a:lnTo>
                  <a:cubicBezTo>
                    <a:pt x="7061" y="4362"/>
                    <a:pt x="7061" y="4364"/>
                    <a:pt x="7061" y="4366"/>
                  </a:cubicBezTo>
                  <a:lnTo>
                    <a:pt x="7061" y="4416"/>
                  </a:lnTo>
                  <a:lnTo>
                    <a:pt x="7045" y="4400"/>
                  </a:lnTo>
                  <a:lnTo>
                    <a:pt x="7054" y="4400"/>
                  </a:lnTo>
                  <a:lnTo>
                    <a:pt x="7038" y="4416"/>
                  </a:lnTo>
                  <a:lnTo>
                    <a:pt x="7038" y="4264"/>
                  </a:lnTo>
                  <a:cubicBezTo>
                    <a:pt x="7038" y="4256"/>
                    <a:pt x="7044" y="4249"/>
                    <a:pt x="7052" y="4248"/>
                  </a:cubicBezTo>
                  <a:cubicBezTo>
                    <a:pt x="7060" y="4247"/>
                    <a:pt x="7068" y="4253"/>
                    <a:pt x="7070" y="4261"/>
                  </a:cubicBezTo>
                  <a:lnTo>
                    <a:pt x="7079" y="4299"/>
                  </a:lnTo>
                  <a:cubicBezTo>
                    <a:pt x="7079" y="4300"/>
                    <a:pt x="7079" y="4301"/>
                    <a:pt x="7079" y="4302"/>
                  </a:cubicBezTo>
                  <a:lnTo>
                    <a:pt x="7079" y="4416"/>
                  </a:lnTo>
                  <a:lnTo>
                    <a:pt x="7047" y="4415"/>
                  </a:lnTo>
                  <a:lnTo>
                    <a:pt x="7056" y="4307"/>
                  </a:lnTo>
                  <a:cubicBezTo>
                    <a:pt x="7057" y="4299"/>
                    <a:pt x="7064" y="4292"/>
                    <a:pt x="7072" y="4293"/>
                  </a:cubicBezTo>
                  <a:cubicBezTo>
                    <a:pt x="7081" y="4293"/>
                    <a:pt x="7088" y="4300"/>
                    <a:pt x="7088" y="4309"/>
                  </a:cubicBezTo>
                  <a:lnTo>
                    <a:pt x="7088" y="4416"/>
                  </a:lnTo>
                  <a:lnTo>
                    <a:pt x="7072" y="4400"/>
                  </a:lnTo>
                  <a:lnTo>
                    <a:pt x="7081" y="4400"/>
                  </a:lnTo>
                  <a:lnTo>
                    <a:pt x="7065" y="4416"/>
                  </a:lnTo>
                  <a:lnTo>
                    <a:pt x="7065" y="4353"/>
                  </a:lnTo>
                  <a:cubicBezTo>
                    <a:pt x="7065" y="4345"/>
                    <a:pt x="7071" y="4338"/>
                    <a:pt x="7080" y="4337"/>
                  </a:cubicBezTo>
                  <a:cubicBezTo>
                    <a:pt x="7088" y="4337"/>
                    <a:pt x="7095" y="4343"/>
                    <a:pt x="7097" y="4351"/>
                  </a:cubicBezTo>
                  <a:lnTo>
                    <a:pt x="7105" y="4414"/>
                  </a:lnTo>
                  <a:lnTo>
                    <a:pt x="7074" y="4416"/>
                  </a:lnTo>
                  <a:lnTo>
                    <a:pt x="7074" y="4277"/>
                  </a:lnTo>
                  <a:cubicBezTo>
                    <a:pt x="7074" y="4268"/>
                    <a:pt x="7080" y="4261"/>
                    <a:pt x="7089" y="4261"/>
                  </a:cubicBezTo>
                  <a:cubicBezTo>
                    <a:pt x="7098" y="4261"/>
                    <a:pt x="7105" y="4267"/>
                    <a:pt x="7105" y="4276"/>
                  </a:cubicBezTo>
                  <a:lnTo>
                    <a:pt x="7114" y="4415"/>
                  </a:lnTo>
                  <a:lnTo>
                    <a:pt x="7082" y="4416"/>
                  </a:lnTo>
                  <a:lnTo>
                    <a:pt x="7082" y="4055"/>
                  </a:lnTo>
                  <a:cubicBezTo>
                    <a:pt x="7082" y="4046"/>
                    <a:pt x="7089" y="4039"/>
                    <a:pt x="7098" y="4039"/>
                  </a:cubicBezTo>
                  <a:cubicBezTo>
                    <a:pt x="7107" y="4039"/>
                    <a:pt x="7114" y="4046"/>
                    <a:pt x="7114" y="4054"/>
                  </a:cubicBezTo>
                  <a:lnTo>
                    <a:pt x="7123" y="4219"/>
                  </a:lnTo>
                  <a:lnTo>
                    <a:pt x="7123" y="4410"/>
                  </a:lnTo>
                  <a:lnTo>
                    <a:pt x="7117" y="4397"/>
                  </a:lnTo>
                  <a:lnTo>
                    <a:pt x="7125" y="4403"/>
                  </a:lnTo>
                  <a:lnTo>
                    <a:pt x="7100" y="4416"/>
                  </a:lnTo>
                  <a:lnTo>
                    <a:pt x="7100" y="4182"/>
                  </a:lnTo>
                  <a:cubicBezTo>
                    <a:pt x="7100" y="4173"/>
                    <a:pt x="7107" y="4166"/>
                    <a:pt x="7115" y="4166"/>
                  </a:cubicBezTo>
                  <a:cubicBezTo>
                    <a:pt x="7124" y="4165"/>
                    <a:pt x="7131" y="4172"/>
                    <a:pt x="7132" y="4180"/>
                  </a:cubicBezTo>
                  <a:lnTo>
                    <a:pt x="7141" y="4263"/>
                  </a:lnTo>
                  <a:lnTo>
                    <a:pt x="7141" y="4416"/>
                  </a:lnTo>
                  <a:lnTo>
                    <a:pt x="7109" y="4416"/>
                  </a:lnTo>
                  <a:lnTo>
                    <a:pt x="7118" y="4244"/>
                  </a:lnTo>
                  <a:cubicBezTo>
                    <a:pt x="7118" y="4236"/>
                    <a:pt x="7126" y="4229"/>
                    <a:pt x="7134" y="4229"/>
                  </a:cubicBezTo>
                  <a:cubicBezTo>
                    <a:pt x="7143" y="4230"/>
                    <a:pt x="7150" y="4237"/>
                    <a:pt x="7150" y="4245"/>
                  </a:cubicBezTo>
                  <a:lnTo>
                    <a:pt x="7150" y="4416"/>
                  </a:lnTo>
                  <a:lnTo>
                    <a:pt x="7118" y="4415"/>
                  </a:lnTo>
                  <a:lnTo>
                    <a:pt x="7127" y="4332"/>
                  </a:lnTo>
                  <a:cubicBezTo>
                    <a:pt x="7128" y="4324"/>
                    <a:pt x="7135" y="4318"/>
                    <a:pt x="7143" y="4318"/>
                  </a:cubicBezTo>
                  <a:cubicBezTo>
                    <a:pt x="7152" y="4319"/>
                    <a:pt x="7159" y="4326"/>
                    <a:pt x="7159" y="4334"/>
                  </a:cubicBezTo>
                  <a:lnTo>
                    <a:pt x="7159" y="4416"/>
                  </a:lnTo>
                  <a:lnTo>
                    <a:pt x="7127" y="4414"/>
                  </a:lnTo>
                  <a:lnTo>
                    <a:pt x="7136" y="4357"/>
                  </a:lnTo>
                  <a:cubicBezTo>
                    <a:pt x="7137" y="4349"/>
                    <a:pt x="7144" y="4343"/>
                    <a:pt x="7153" y="4343"/>
                  </a:cubicBezTo>
                  <a:cubicBezTo>
                    <a:pt x="7161" y="4344"/>
                    <a:pt x="7167" y="4351"/>
                    <a:pt x="7167" y="4359"/>
                  </a:cubicBezTo>
                  <a:lnTo>
                    <a:pt x="7167" y="4416"/>
                  </a:lnTo>
                  <a:lnTo>
                    <a:pt x="7151" y="4400"/>
                  </a:lnTo>
                  <a:lnTo>
                    <a:pt x="7160" y="4400"/>
                  </a:lnTo>
                  <a:lnTo>
                    <a:pt x="7144" y="4416"/>
                  </a:lnTo>
                  <a:lnTo>
                    <a:pt x="7144" y="4340"/>
                  </a:lnTo>
                  <a:lnTo>
                    <a:pt x="7153" y="4269"/>
                  </a:lnTo>
                  <a:cubicBezTo>
                    <a:pt x="7154" y="4260"/>
                    <a:pt x="7162" y="4254"/>
                    <a:pt x="7170" y="4255"/>
                  </a:cubicBezTo>
                  <a:cubicBezTo>
                    <a:pt x="7179" y="4255"/>
                    <a:pt x="7185" y="4262"/>
                    <a:pt x="7185" y="4271"/>
                  </a:cubicBezTo>
                  <a:lnTo>
                    <a:pt x="7185" y="4416"/>
                  </a:lnTo>
                  <a:lnTo>
                    <a:pt x="7169" y="4400"/>
                  </a:lnTo>
                  <a:lnTo>
                    <a:pt x="7178" y="4400"/>
                  </a:lnTo>
                  <a:lnTo>
                    <a:pt x="7162" y="4416"/>
                  </a:lnTo>
                  <a:lnTo>
                    <a:pt x="7162" y="4264"/>
                  </a:lnTo>
                  <a:cubicBezTo>
                    <a:pt x="7162" y="4263"/>
                    <a:pt x="7162" y="4261"/>
                    <a:pt x="7163" y="4260"/>
                  </a:cubicBezTo>
                  <a:lnTo>
                    <a:pt x="7171" y="4228"/>
                  </a:lnTo>
                  <a:cubicBezTo>
                    <a:pt x="7174" y="4221"/>
                    <a:pt x="7181" y="4216"/>
                    <a:pt x="7189" y="4217"/>
                  </a:cubicBezTo>
                  <a:cubicBezTo>
                    <a:pt x="7197" y="4218"/>
                    <a:pt x="7203" y="4225"/>
                    <a:pt x="7203" y="4233"/>
                  </a:cubicBezTo>
                  <a:lnTo>
                    <a:pt x="7203" y="4416"/>
                  </a:lnTo>
                  <a:lnTo>
                    <a:pt x="7171" y="4415"/>
                  </a:lnTo>
                  <a:lnTo>
                    <a:pt x="7180" y="4295"/>
                  </a:lnTo>
                  <a:cubicBezTo>
                    <a:pt x="7180" y="4286"/>
                    <a:pt x="7188" y="4280"/>
                    <a:pt x="7196" y="4280"/>
                  </a:cubicBezTo>
                  <a:cubicBezTo>
                    <a:pt x="7205" y="4280"/>
                    <a:pt x="7212" y="4287"/>
                    <a:pt x="7212" y="4296"/>
                  </a:cubicBezTo>
                  <a:lnTo>
                    <a:pt x="7212" y="4416"/>
                  </a:lnTo>
                  <a:lnTo>
                    <a:pt x="7180" y="4415"/>
                  </a:lnTo>
                  <a:lnTo>
                    <a:pt x="7189" y="4289"/>
                  </a:lnTo>
                  <a:cubicBezTo>
                    <a:pt x="7189" y="4280"/>
                    <a:pt x="7197" y="4273"/>
                    <a:pt x="7205" y="4274"/>
                  </a:cubicBezTo>
                  <a:cubicBezTo>
                    <a:pt x="7214" y="4274"/>
                    <a:pt x="7221" y="4281"/>
                    <a:pt x="7221" y="4290"/>
                  </a:cubicBezTo>
                  <a:lnTo>
                    <a:pt x="7221" y="4416"/>
                  </a:lnTo>
                  <a:lnTo>
                    <a:pt x="7205" y="4400"/>
                  </a:lnTo>
                  <a:lnTo>
                    <a:pt x="7213" y="4400"/>
                  </a:lnTo>
                  <a:lnTo>
                    <a:pt x="7197" y="4416"/>
                  </a:lnTo>
                  <a:lnTo>
                    <a:pt x="7197" y="4277"/>
                  </a:lnTo>
                  <a:cubicBezTo>
                    <a:pt x="7197" y="4275"/>
                    <a:pt x="7198" y="4272"/>
                    <a:pt x="7199" y="4270"/>
                  </a:cubicBezTo>
                  <a:lnTo>
                    <a:pt x="7208" y="4251"/>
                  </a:lnTo>
                  <a:cubicBezTo>
                    <a:pt x="7211" y="4244"/>
                    <a:pt x="7218" y="4241"/>
                    <a:pt x="7226" y="4242"/>
                  </a:cubicBezTo>
                  <a:cubicBezTo>
                    <a:pt x="7233" y="4244"/>
                    <a:pt x="7238" y="4250"/>
                    <a:pt x="7238" y="4258"/>
                  </a:cubicBezTo>
                  <a:lnTo>
                    <a:pt x="7238" y="4416"/>
                  </a:lnTo>
                  <a:lnTo>
                    <a:pt x="7222" y="4400"/>
                  </a:lnTo>
                  <a:lnTo>
                    <a:pt x="7231" y="4400"/>
                  </a:lnTo>
                  <a:lnTo>
                    <a:pt x="7215" y="4416"/>
                  </a:lnTo>
                  <a:lnTo>
                    <a:pt x="7215" y="4321"/>
                  </a:lnTo>
                  <a:cubicBezTo>
                    <a:pt x="7215" y="4313"/>
                    <a:pt x="7221" y="4307"/>
                    <a:pt x="7229" y="4306"/>
                  </a:cubicBezTo>
                  <a:cubicBezTo>
                    <a:pt x="7237" y="4304"/>
                    <a:pt x="7244" y="4309"/>
                    <a:pt x="7247" y="4317"/>
                  </a:cubicBezTo>
                  <a:lnTo>
                    <a:pt x="7255" y="4349"/>
                  </a:lnTo>
                  <a:cubicBezTo>
                    <a:pt x="7256" y="4350"/>
                    <a:pt x="7256" y="4352"/>
                    <a:pt x="7256" y="4353"/>
                  </a:cubicBezTo>
                  <a:lnTo>
                    <a:pt x="7256" y="4416"/>
                  </a:lnTo>
                  <a:lnTo>
                    <a:pt x="7224" y="4414"/>
                  </a:lnTo>
                  <a:lnTo>
                    <a:pt x="7233" y="4357"/>
                  </a:lnTo>
                  <a:cubicBezTo>
                    <a:pt x="7234" y="4349"/>
                    <a:pt x="7242" y="4343"/>
                    <a:pt x="7250" y="4343"/>
                  </a:cubicBezTo>
                  <a:cubicBezTo>
                    <a:pt x="7258" y="4344"/>
                    <a:pt x="7265" y="4351"/>
                    <a:pt x="7265" y="4359"/>
                  </a:cubicBezTo>
                  <a:lnTo>
                    <a:pt x="7265" y="4416"/>
                  </a:lnTo>
                  <a:lnTo>
                    <a:pt x="7249" y="4400"/>
                  </a:lnTo>
                  <a:lnTo>
                    <a:pt x="7258" y="4400"/>
                  </a:lnTo>
                  <a:lnTo>
                    <a:pt x="7242" y="4416"/>
                  </a:lnTo>
                  <a:lnTo>
                    <a:pt x="7242" y="4347"/>
                  </a:lnTo>
                  <a:cubicBezTo>
                    <a:pt x="7242" y="4345"/>
                    <a:pt x="7242" y="4343"/>
                    <a:pt x="7243" y="4341"/>
                  </a:cubicBezTo>
                  <a:lnTo>
                    <a:pt x="7251" y="4316"/>
                  </a:lnTo>
                  <a:cubicBezTo>
                    <a:pt x="7254" y="4309"/>
                    <a:pt x="7262" y="4304"/>
                    <a:pt x="7269" y="4306"/>
                  </a:cubicBezTo>
                  <a:cubicBezTo>
                    <a:pt x="7277" y="4307"/>
                    <a:pt x="7283" y="4314"/>
                    <a:pt x="7283" y="4321"/>
                  </a:cubicBezTo>
                  <a:lnTo>
                    <a:pt x="7283" y="4416"/>
                  </a:lnTo>
                  <a:lnTo>
                    <a:pt x="7251" y="4415"/>
                  </a:lnTo>
                  <a:lnTo>
                    <a:pt x="7260" y="4332"/>
                  </a:lnTo>
                  <a:cubicBezTo>
                    <a:pt x="7260" y="4324"/>
                    <a:pt x="7268" y="4318"/>
                    <a:pt x="7276" y="4318"/>
                  </a:cubicBezTo>
                  <a:cubicBezTo>
                    <a:pt x="7285" y="4319"/>
                    <a:pt x="7291" y="4326"/>
                    <a:pt x="7291" y="4334"/>
                  </a:cubicBezTo>
                  <a:lnTo>
                    <a:pt x="7291" y="4416"/>
                  </a:lnTo>
                  <a:lnTo>
                    <a:pt x="7259" y="4415"/>
                  </a:lnTo>
                  <a:lnTo>
                    <a:pt x="7268" y="4270"/>
                  </a:lnTo>
                  <a:cubicBezTo>
                    <a:pt x="7269" y="4261"/>
                    <a:pt x="7276" y="4254"/>
                    <a:pt x="7285" y="4255"/>
                  </a:cubicBezTo>
                  <a:cubicBezTo>
                    <a:pt x="7293" y="4255"/>
                    <a:pt x="7300" y="4262"/>
                    <a:pt x="7300" y="4271"/>
                  </a:cubicBezTo>
                  <a:lnTo>
                    <a:pt x="7300" y="4416"/>
                  </a:lnTo>
                  <a:lnTo>
                    <a:pt x="7284" y="4400"/>
                  </a:lnTo>
                  <a:lnTo>
                    <a:pt x="7293" y="4400"/>
                  </a:lnTo>
                  <a:lnTo>
                    <a:pt x="7277" y="4416"/>
                  </a:lnTo>
                  <a:lnTo>
                    <a:pt x="7277" y="4315"/>
                  </a:lnTo>
                  <a:cubicBezTo>
                    <a:pt x="7277" y="4306"/>
                    <a:pt x="7284" y="4299"/>
                    <a:pt x="7292" y="4299"/>
                  </a:cubicBezTo>
                  <a:cubicBezTo>
                    <a:pt x="7301" y="4299"/>
                    <a:pt x="7308" y="4305"/>
                    <a:pt x="7309" y="4314"/>
                  </a:cubicBezTo>
                  <a:lnTo>
                    <a:pt x="7318" y="4415"/>
                  </a:lnTo>
                  <a:lnTo>
                    <a:pt x="7286" y="4416"/>
                  </a:lnTo>
                  <a:lnTo>
                    <a:pt x="7286" y="4359"/>
                  </a:lnTo>
                  <a:cubicBezTo>
                    <a:pt x="7286" y="4359"/>
                    <a:pt x="7286" y="4358"/>
                    <a:pt x="7286" y="4357"/>
                  </a:cubicBezTo>
                  <a:lnTo>
                    <a:pt x="7295" y="4300"/>
                  </a:lnTo>
                  <a:cubicBezTo>
                    <a:pt x="7296" y="4292"/>
                    <a:pt x="7304" y="4286"/>
                    <a:pt x="7312" y="4286"/>
                  </a:cubicBezTo>
                  <a:cubicBezTo>
                    <a:pt x="7320" y="4287"/>
                    <a:pt x="7327" y="4294"/>
                    <a:pt x="7327" y="4302"/>
                  </a:cubicBezTo>
                  <a:lnTo>
                    <a:pt x="7327" y="4416"/>
                  </a:lnTo>
                  <a:lnTo>
                    <a:pt x="7311" y="4400"/>
                  </a:lnTo>
                  <a:lnTo>
                    <a:pt x="7320" y="4400"/>
                  </a:lnTo>
                  <a:lnTo>
                    <a:pt x="7304" y="4416"/>
                  </a:lnTo>
                  <a:lnTo>
                    <a:pt x="7304" y="4334"/>
                  </a:lnTo>
                  <a:cubicBezTo>
                    <a:pt x="7304" y="4326"/>
                    <a:pt x="7310" y="4319"/>
                    <a:pt x="7319" y="4318"/>
                  </a:cubicBezTo>
                  <a:cubicBezTo>
                    <a:pt x="7327" y="4318"/>
                    <a:pt x="7335" y="4324"/>
                    <a:pt x="7336" y="4332"/>
                  </a:cubicBezTo>
                  <a:lnTo>
                    <a:pt x="7344" y="4415"/>
                  </a:lnTo>
                  <a:lnTo>
                    <a:pt x="7313" y="4416"/>
                  </a:lnTo>
                  <a:lnTo>
                    <a:pt x="7313" y="3954"/>
                  </a:lnTo>
                  <a:cubicBezTo>
                    <a:pt x="7313" y="3952"/>
                    <a:pt x="7313" y="3950"/>
                    <a:pt x="7313" y="3948"/>
                  </a:cubicBezTo>
                  <a:lnTo>
                    <a:pt x="7322" y="3923"/>
                  </a:lnTo>
                  <a:cubicBezTo>
                    <a:pt x="7325" y="3916"/>
                    <a:pt x="7332" y="3911"/>
                    <a:pt x="7340" y="3913"/>
                  </a:cubicBezTo>
                  <a:cubicBezTo>
                    <a:pt x="7348" y="3914"/>
                    <a:pt x="7353" y="3920"/>
                    <a:pt x="7353" y="3928"/>
                  </a:cubicBezTo>
                  <a:lnTo>
                    <a:pt x="7353" y="4410"/>
                  </a:lnTo>
                  <a:lnTo>
                    <a:pt x="7321" y="4409"/>
                  </a:lnTo>
                  <a:lnTo>
                    <a:pt x="7330" y="4314"/>
                  </a:lnTo>
                  <a:cubicBezTo>
                    <a:pt x="7331" y="4305"/>
                    <a:pt x="7338" y="4299"/>
                    <a:pt x="7347" y="4299"/>
                  </a:cubicBezTo>
                  <a:cubicBezTo>
                    <a:pt x="7356" y="4299"/>
                    <a:pt x="7362" y="4306"/>
                    <a:pt x="7362" y="4315"/>
                  </a:cubicBezTo>
                  <a:lnTo>
                    <a:pt x="7362" y="4416"/>
                  </a:lnTo>
                  <a:lnTo>
                    <a:pt x="7346" y="4400"/>
                  </a:lnTo>
                  <a:lnTo>
                    <a:pt x="7355" y="4400"/>
                  </a:lnTo>
                  <a:lnTo>
                    <a:pt x="7339" y="4416"/>
                  </a:lnTo>
                  <a:lnTo>
                    <a:pt x="7339" y="4290"/>
                  </a:lnTo>
                  <a:cubicBezTo>
                    <a:pt x="7339" y="4281"/>
                    <a:pt x="7346" y="4274"/>
                    <a:pt x="7355" y="4274"/>
                  </a:cubicBezTo>
                  <a:cubicBezTo>
                    <a:pt x="7363" y="4273"/>
                    <a:pt x="7370" y="4280"/>
                    <a:pt x="7371" y="4289"/>
                  </a:cubicBezTo>
                  <a:lnTo>
                    <a:pt x="7380" y="4415"/>
                  </a:lnTo>
                  <a:lnTo>
                    <a:pt x="7348" y="4416"/>
                  </a:lnTo>
                  <a:lnTo>
                    <a:pt x="7348" y="4321"/>
                  </a:lnTo>
                  <a:lnTo>
                    <a:pt x="7357" y="4200"/>
                  </a:lnTo>
                  <a:cubicBezTo>
                    <a:pt x="7357" y="4191"/>
                    <a:pt x="7365" y="4185"/>
                    <a:pt x="7373" y="4185"/>
                  </a:cubicBezTo>
                  <a:cubicBezTo>
                    <a:pt x="7382" y="4185"/>
                    <a:pt x="7389" y="4192"/>
                    <a:pt x="7389" y="4201"/>
                  </a:cubicBezTo>
                  <a:lnTo>
                    <a:pt x="7389" y="4416"/>
                  </a:lnTo>
                  <a:lnTo>
                    <a:pt x="7357" y="4415"/>
                  </a:lnTo>
                  <a:lnTo>
                    <a:pt x="7366" y="4276"/>
                  </a:lnTo>
                  <a:cubicBezTo>
                    <a:pt x="7366" y="4267"/>
                    <a:pt x="7374" y="4261"/>
                    <a:pt x="7382" y="4261"/>
                  </a:cubicBezTo>
                  <a:cubicBezTo>
                    <a:pt x="7391" y="4261"/>
                    <a:pt x="7398" y="4268"/>
                    <a:pt x="7398" y="4277"/>
                  </a:cubicBezTo>
                  <a:lnTo>
                    <a:pt x="7398" y="4416"/>
                  </a:lnTo>
                  <a:lnTo>
                    <a:pt x="7382" y="4400"/>
                  </a:lnTo>
                  <a:lnTo>
                    <a:pt x="7390" y="4400"/>
                  </a:lnTo>
                  <a:lnTo>
                    <a:pt x="7374" y="4416"/>
                  </a:lnTo>
                  <a:lnTo>
                    <a:pt x="7374" y="4315"/>
                  </a:lnTo>
                  <a:cubicBezTo>
                    <a:pt x="7374" y="4306"/>
                    <a:pt x="7381" y="4299"/>
                    <a:pt x="7390" y="4299"/>
                  </a:cubicBezTo>
                  <a:cubicBezTo>
                    <a:pt x="7398" y="4299"/>
                    <a:pt x="7406" y="4305"/>
                    <a:pt x="7406" y="4314"/>
                  </a:cubicBezTo>
                  <a:lnTo>
                    <a:pt x="7415" y="4415"/>
                  </a:lnTo>
                  <a:lnTo>
                    <a:pt x="7383" y="4416"/>
                  </a:lnTo>
                  <a:lnTo>
                    <a:pt x="7383" y="4340"/>
                  </a:lnTo>
                  <a:cubicBezTo>
                    <a:pt x="7383" y="4339"/>
                    <a:pt x="7384" y="4337"/>
                    <a:pt x="7384" y="4336"/>
                  </a:cubicBezTo>
                  <a:lnTo>
                    <a:pt x="7393" y="4304"/>
                  </a:lnTo>
                  <a:cubicBezTo>
                    <a:pt x="7395" y="4297"/>
                    <a:pt x="7402" y="4292"/>
                    <a:pt x="7410" y="4293"/>
                  </a:cubicBezTo>
                  <a:cubicBezTo>
                    <a:pt x="7418" y="4294"/>
                    <a:pt x="7424" y="4301"/>
                    <a:pt x="7424" y="4309"/>
                  </a:cubicBezTo>
                  <a:lnTo>
                    <a:pt x="7424" y="4416"/>
                  </a:lnTo>
                  <a:lnTo>
                    <a:pt x="7392" y="4415"/>
                  </a:lnTo>
                  <a:lnTo>
                    <a:pt x="7401" y="4332"/>
                  </a:lnTo>
                  <a:cubicBezTo>
                    <a:pt x="7402" y="4324"/>
                    <a:pt x="7409" y="4318"/>
                    <a:pt x="7418" y="4318"/>
                  </a:cubicBezTo>
                  <a:cubicBezTo>
                    <a:pt x="7426" y="4319"/>
                    <a:pt x="7433" y="4326"/>
                    <a:pt x="7433" y="4334"/>
                  </a:cubicBezTo>
                  <a:lnTo>
                    <a:pt x="7433" y="4416"/>
                  </a:lnTo>
                  <a:lnTo>
                    <a:pt x="7401" y="4414"/>
                  </a:lnTo>
                  <a:lnTo>
                    <a:pt x="7410" y="4357"/>
                  </a:lnTo>
                  <a:cubicBezTo>
                    <a:pt x="7411" y="4349"/>
                    <a:pt x="7419" y="4343"/>
                    <a:pt x="7427" y="4343"/>
                  </a:cubicBezTo>
                  <a:cubicBezTo>
                    <a:pt x="7435" y="4344"/>
                    <a:pt x="7442" y="4351"/>
                    <a:pt x="7442" y="4359"/>
                  </a:cubicBezTo>
                  <a:lnTo>
                    <a:pt x="7442" y="4416"/>
                  </a:lnTo>
                  <a:lnTo>
                    <a:pt x="7410" y="4414"/>
                  </a:lnTo>
                  <a:lnTo>
                    <a:pt x="7419" y="4345"/>
                  </a:lnTo>
                  <a:cubicBezTo>
                    <a:pt x="7420" y="4336"/>
                    <a:pt x="7427" y="4330"/>
                    <a:pt x="7436" y="4331"/>
                  </a:cubicBezTo>
                  <a:cubicBezTo>
                    <a:pt x="7444" y="4331"/>
                    <a:pt x="7451" y="4338"/>
                    <a:pt x="7451" y="4347"/>
                  </a:cubicBezTo>
                  <a:lnTo>
                    <a:pt x="7451" y="4416"/>
                  </a:lnTo>
                  <a:lnTo>
                    <a:pt x="7435" y="4400"/>
                  </a:lnTo>
                  <a:lnTo>
                    <a:pt x="7444" y="4400"/>
                  </a:lnTo>
                  <a:lnTo>
                    <a:pt x="7428" y="4416"/>
                  </a:lnTo>
                  <a:lnTo>
                    <a:pt x="7428" y="4264"/>
                  </a:lnTo>
                  <a:cubicBezTo>
                    <a:pt x="7428" y="4256"/>
                    <a:pt x="7434" y="4249"/>
                    <a:pt x="7443" y="4248"/>
                  </a:cubicBezTo>
                  <a:cubicBezTo>
                    <a:pt x="7452" y="4248"/>
                    <a:pt x="7459" y="4255"/>
                    <a:pt x="7460" y="4263"/>
                  </a:cubicBezTo>
                  <a:lnTo>
                    <a:pt x="7468" y="4416"/>
                  </a:lnTo>
                  <a:lnTo>
                    <a:pt x="7436" y="4416"/>
                  </a:lnTo>
                  <a:lnTo>
                    <a:pt x="7436" y="4271"/>
                  </a:lnTo>
                  <a:cubicBezTo>
                    <a:pt x="7436" y="4262"/>
                    <a:pt x="7443" y="4256"/>
                    <a:pt x="7451" y="4255"/>
                  </a:cubicBezTo>
                  <a:cubicBezTo>
                    <a:pt x="7459" y="4254"/>
                    <a:pt x="7467" y="4259"/>
                    <a:pt x="7468" y="4268"/>
                  </a:cubicBezTo>
                  <a:lnTo>
                    <a:pt x="7477" y="4312"/>
                  </a:lnTo>
                  <a:cubicBezTo>
                    <a:pt x="7477" y="4313"/>
                    <a:pt x="7477" y="4314"/>
                    <a:pt x="7477" y="4315"/>
                  </a:cubicBezTo>
                  <a:lnTo>
                    <a:pt x="7477" y="4416"/>
                  </a:lnTo>
                  <a:lnTo>
                    <a:pt x="7445" y="4415"/>
                  </a:lnTo>
                  <a:lnTo>
                    <a:pt x="7454" y="4307"/>
                  </a:lnTo>
                  <a:cubicBezTo>
                    <a:pt x="7455" y="4299"/>
                    <a:pt x="7462" y="4292"/>
                    <a:pt x="7471" y="4293"/>
                  </a:cubicBezTo>
                  <a:cubicBezTo>
                    <a:pt x="7479" y="4293"/>
                    <a:pt x="7486" y="4300"/>
                    <a:pt x="7486" y="4309"/>
                  </a:cubicBezTo>
                  <a:lnTo>
                    <a:pt x="7486" y="4416"/>
                  </a:lnTo>
                  <a:lnTo>
                    <a:pt x="7454" y="4415"/>
                  </a:lnTo>
                  <a:lnTo>
                    <a:pt x="7463" y="4301"/>
                  </a:lnTo>
                  <a:cubicBezTo>
                    <a:pt x="7464" y="4293"/>
                    <a:pt x="7471" y="4286"/>
                    <a:pt x="7480" y="4286"/>
                  </a:cubicBezTo>
                  <a:cubicBezTo>
                    <a:pt x="7488" y="4287"/>
                    <a:pt x="7495" y="4294"/>
                    <a:pt x="7495" y="4302"/>
                  </a:cubicBezTo>
                  <a:lnTo>
                    <a:pt x="7495" y="4416"/>
                  </a:lnTo>
                  <a:lnTo>
                    <a:pt x="7463" y="4415"/>
                  </a:lnTo>
                  <a:lnTo>
                    <a:pt x="7472" y="4326"/>
                  </a:lnTo>
                  <a:cubicBezTo>
                    <a:pt x="7473" y="4318"/>
                    <a:pt x="7480" y="4311"/>
                    <a:pt x="7489" y="4312"/>
                  </a:cubicBezTo>
                  <a:cubicBezTo>
                    <a:pt x="7497" y="4312"/>
                    <a:pt x="7504" y="4319"/>
                    <a:pt x="7504" y="4328"/>
                  </a:cubicBezTo>
                  <a:lnTo>
                    <a:pt x="7504" y="4416"/>
                  </a:lnTo>
                  <a:lnTo>
                    <a:pt x="7488" y="4400"/>
                  </a:lnTo>
                  <a:lnTo>
                    <a:pt x="7497" y="4400"/>
                  </a:lnTo>
                  <a:lnTo>
                    <a:pt x="7481" y="4416"/>
                  </a:lnTo>
                  <a:lnTo>
                    <a:pt x="7481" y="4296"/>
                  </a:lnTo>
                  <a:cubicBezTo>
                    <a:pt x="7481" y="4288"/>
                    <a:pt x="7487" y="4281"/>
                    <a:pt x="7495" y="4280"/>
                  </a:cubicBezTo>
                  <a:cubicBezTo>
                    <a:pt x="7504" y="4279"/>
                    <a:pt x="7511" y="4285"/>
                    <a:pt x="7513" y="4294"/>
                  </a:cubicBezTo>
                  <a:lnTo>
                    <a:pt x="7521" y="4351"/>
                  </a:lnTo>
                  <a:cubicBezTo>
                    <a:pt x="7522" y="4351"/>
                    <a:pt x="7522" y="4352"/>
                    <a:pt x="7522" y="4353"/>
                  </a:cubicBezTo>
                  <a:lnTo>
                    <a:pt x="7522" y="4416"/>
                  </a:lnTo>
                  <a:lnTo>
                    <a:pt x="7506" y="4400"/>
                  </a:lnTo>
                  <a:lnTo>
                    <a:pt x="7514" y="4400"/>
                  </a:lnTo>
                  <a:lnTo>
                    <a:pt x="7498" y="4416"/>
                  </a:lnTo>
                  <a:lnTo>
                    <a:pt x="7498" y="4277"/>
                  </a:lnTo>
                  <a:lnTo>
                    <a:pt x="7507" y="4155"/>
                  </a:lnTo>
                  <a:cubicBezTo>
                    <a:pt x="7508" y="4147"/>
                    <a:pt x="7515" y="4140"/>
                    <a:pt x="7524" y="4141"/>
                  </a:cubicBezTo>
                  <a:cubicBezTo>
                    <a:pt x="7532" y="4141"/>
                    <a:pt x="7539" y="4148"/>
                    <a:pt x="7539" y="4157"/>
                  </a:cubicBezTo>
                  <a:lnTo>
                    <a:pt x="7539" y="4416"/>
                  </a:lnTo>
                  <a:lnTo>
                    <a:pt x="7523" y="4400"/>
                  </a:lnTo>
                  <a:lnTo>
                    <a:pt x="7532" y="4400"/>
                  </a:lnTo>
                  <a:lnTo>
                    <a:pt x="7516" y="4416"/>
                  </a:lnTo>
                  <a:lnTo>
                    <a:pt x="7516" y="4290"/>
                  </a:lnTo>
                  <a:cubicBezTo>
                    <a:pt x="7516" y="4281"/>
                    <a:pt x="7523" y="4274"/>
                    <a:pt x="7532" y="4274"/>
                  </a:cubicBezTo>
                  <a:cubicBezTo>
                    <a:pt x="7540" y="4273"/>
                    <a:pt x="7547" y="4280"/>
                    <a:pt x="7548" y="4289"/>
                  </a:cubicBezTo>
                  <a:lnTo>
                    <a:pt x="7557" y="4415"/>
                  </a:lnTo>
                  <a:lnTo>
                    <a:pt x="7525" y="4416"/>
                  </a:lnTo>
                  <a:lnTo>
                    <a:pt x="7525" y="4201"/>
                  </a:lnTo>
                  <a:lnTo>
                    <a:pt x="7534" y="4123"/>
                  </a:lnTo>
                  <a:cubicBezTo>
                    <a:pt x="7535" y="4115"/>
                    <a:pt x="7542" y="4108"/>
                    <a:pt x="7551" y="4109"/>
                  </a:cubicBezTo>
                  <a:cubicBezTo>
                    <a:pt x="7559" y="4109"/>
                    <a:pt x="7566" y="4116"/>
                    <a:pt x="7566" y="4125"/>
                  </a:cubicBezTo>
                  <a:lnTo>
                    <a:pt x="7566" y="4416"/>
                  </a:lnTo>
                  <a:lnTo>
                    <a:pt x="7550" y="4400"/>
                  </a:lnTo>
                  <a:lnTo>
                    <a:pt x="7559" y="4400"/>
                  </a:lnTo>
                  <a:lnTo>
                    <a:pt x="7543" y="4416"/>
                  </a:lnTo>
                  <a:lnTo>
                    <a:pt x="7543" y="4201"/>
                  </a:lnTo>
                  <a:cubicBezTo>
                    <a:pt x="7543" y="4192"/>
                    <a:pt x="7550" y="4185"/>
                    <a:pt x="7558" y="4185"/>
                  </a:cubicBezTo>
                  <a:cubicBezTo>
                    <a:pt x="7567" y="4185"/>
                    <a:pt x="7574" y="4192"/>
                    <a:pt x="7575" y="4200"/>
                  </a:cubicBezTo>
                  <a:lnTo>
                    <a:pt x="7584" y="4416"/>
                  </a:lnTo>
                  <a:lnTo>
                    <a:pt x="7552" y="4416"/>
                  </a:lnTo>
                  <a:lnTo>
                    <a:pt x="7552" y="4188"/>
                  </a:lnTo>
                  <a:cubicBezTo>
                    <a:pt x="7552" y="4180"/>
                    <a:pt x="7557" y="4173"/>
                    <a:pt x="7565" y="4172"/>
                  </a:cubicBezTo>
                  <a:cubicBezTo>
                    <a:pt x="7573" y="4171"/>
                    <a:pt x="7581" y="4176"/>
                    <a:pt x="7583" y="4184"/>
                  </a:cubicBezTo>
                  <a:lnTo>
                    <a:pt x="7592" y="4216"/>
                  </a:lnTo>
                  <a:cubicBezTo>
                    <a:pt x="7592" y="4217"/>
                    <a:pt x="7592" y="4218"/>
                    <a:pt x="7592" y="4220"/>
                  </a:cubicBezTo>
                  <a:lnTo>
                    <a:pt x="7592" y="4416"/>
                  </a:lnTo>
                  <a:lnTo>
                    <a:pt x="7560" y="4415"/>
                  </a:lnTo>
                  <a:lnTo>
                    <a:pt x="7569" y="4270"/>
                  </a:lnTo>
                  <a:cubicBezTo>
                    <a:pt x="7570" y="4261"/>
                    <a:pt x="7577" y="4254"/>
                    <a:pt x="7586" y="4255"/>
                  </a:cubicBezTo>
                  <a:cubicBezTo>
                    <a:pt x="7594" y="4255"/>
                    <a:pt x="7601" y="4262"/>
                    <a:pt x="7601" y="4271"/>
                  </a:cubicBezTo>
                  <a:lnTo>
                    <a:pt x="7601" y="4416"/>
                  </a:lnTo>
                  <a:lnTo>
                    <a:pt x="7585" y="4400"/>
                  </a:lnTo>
                  <a:lnTo>
                    <a:pt x="7594" y="4400"/>
                  </a:lnTo>
                  <a:lnTo>
                    <a:pt x="7578" y="4416"/>
                  </a:lnTo>
                  <a:lnTo>
                    <a:pt x="7578" y="4321"/>
                  </a:lnTo>
                  <a:cubicBezTo>
                    <a:pt x="7578" y="4313"/>
                    <a:pt x="7585" y="4306"/>
                    <a:pt x="7593" y="4305"/>
                  </a:cubicBezTo>
                  <a:cubicBezTo>
                    <a:pt x="7602" y="4305"/>
                    <a:pt x="7609" y="4311"/>
                    <a:pt x="7610" y="4320"/>
                  </a:cubicBezTo>
                  <a:lnTo>
                    <a:pt x="7619" y="4415"/>
                  </a:lnTo>
                  <a:lnTo>
                    <a:pt x="7587" y="4416"/>
                  </a:lnTo>
                  <a:lnTo>
                    <a:pt x="7587" y="4321"/>
                  </a:lnTo>
                  <a:cubicBezTo>
                    <a:pt x="7587" y="4313"/>
                    <a:pt x="7594" y="4306"/>
                    <a:pt x="7602" y="4305"/>
                  </a:cubicBezTo>
                  <a:cubicBezTo>
                    <a:pt x="7611" y="4305"/>
                    <a:pt x="7618" y="4311"/>
                    <a:pt x="7619" y="4320"/>
                  </a:cubicBezTo>
                  <a:lnTo>
                    <a:pt x="7628" y="4415"/>
                  </a:lnTo>
                  <a:lnTo>
                    <a:pt x="7596" y="4416"/>
                  </a:lnTo>
                  <a:lnTo>
                    <a:pt x="7596" y="4334"/>
                  </a:lnTo>
                  <a:lnTo>
                    <a:pt x="7605" y="4262"/>
                  </a:lnTo>
                  <a:cubicBezTo>
                    <a:pt x="7606" y="4254"/>
                    <a:pt x="7613" y="4248"/>
                    <a:pt x="7622" y="4248"/>
                  </a:cubicBezTo>
                  <a:cubicBezTo>
                    <a:pt x="7630" y="4249"/>
                    <a:pt x="7637" y="4256"/>
                    <a:pt x="7637" y="4264"/>
                  </a:cubicBezTo>
                  <a:lnTo>
                    <a:pt x="7637" y="4416"/>
                  </a:lnTo>
                  <a:lnTo>
                    <a:pt x="7611" y="4403"/>
                  </a:lnTo>
                  <a:lnTo>
                    <a:pt x="7620" y="4397"/>
                  </a:lnTo>
                  <a:lnTo>
                    <a:pt x="7614" y="4410"/>
                  </a:lnTo>
                  <a:lnTo>
                    <a:pt x="7614" y="4169"/>
                  </a:lnTo>
                  <a:lnTo>
                    <a:pt x="7622" y="4054"/>
                  </a:lnTo>
                  <a:cubicBezTo>
                    <a:pt x="7623" y="4045"/>
                    <a:pt x="7630" y="4039"/>
                    <a:pt x="7639" y="4039"/>
                  </a:cubicBezTo>
                  <a:cubicBezTo>
                    <a:pt x="7648" y="4039"/>
                    <a:pt x="7654" y="4046"/>
                    <a:pt x="7654" y="4055"/>
                  </a:cubicBezTo>
                  <a:lnTo>
                    <a:pt x="7654" y="4416"/>
                  </a:lnTo>
                  <a:lnTo>
                    <a:pt x="7622" y="4415"/>
                  </a:lnTo>
                  <a:lnTo>
                    <a:pt x="7631" y="4276"/>
                  </a:lnTo>
                  <a:cubicBezTo>
                    <a:pt x="7632" y="4267"/>
                    <a:pt x="7639" y="4261"/>
                    <a:pt x="7648" y="4261"/>
                  </a:cubicBezTo>
                  <a:cubicBezTo>
                    <a:pt x="7656" y="4261"/>
                    <a:pt x="7663" y="4268"/>
                    <a:pt x="7663" y="4277"/>
                  </a:cubicBezTo>
                  <a:lnTo>
                    <a:pt x="7663" y="4416"/>
                  </a:lnTo>
                  <a:lnTo>
                    <a:pt x="7647" y="4400"/>
                  </a:lnTo>
                  <a:lnTo>
                    <a:pt x="7656" y="4400"/>
                  </a:lnTo>
                  <a:lnTo>
                    <a:pt x="7640" y="4416"/>
                  </a:lnTo>
                  <a:lnTo>
                    <a:pt x="7640" y="4334"/>
                  </a:lnTo>
                  <a:cubicBezTo>
                    <a:pt x="7640" y="4326"/>
                    <a:pt x="7646" y="4319"/>
                    <a:pt x="7655" y="4318"/>
                  </a:cubicBezTo>
                  <a:cubicBezTo>
                    <a:pt x="7663" y="4317"/>
                    <a:pt x="7671" y="4323"/>
                    <a:pt x="7672" y="4332"/>
                  </a:cubicBezTo>
                  <a:lnTo>
                    <a:pt x="7681" y="4389"/>
                  </a:lnTo>
                  <a:lnTo>
                    <a:pt x="7649" y="4391"/>
                  </a:lnTo>
                  <a:lnTo>
                    <a:pt x="7649" y="3725"/>
                  </a:lnTo>
                  <a:cubicBezTo>
                    <a:pt x="7649" y="3717"/>
                    <a:pt x="7656" y="3709"/>
                    <a:pt x="7665" y="3709"/>
                  </a:cubicBezTo>
                  <a:cubicBezTo>
                    <a:pt x="7674" y="3709"/>
                    <a:pt x="7681" y="3716"/>
                    <a:pt x="7681" y="3725"/>
                  </a:cubicBezTo>
                  <a:lnTo>
                    <a:pt x="7690" y="4404"/>
                  </a:lnTo>
                  <a:lnTo>
                    <a:pt x="7658" y="4404"/>
                  </a:lnTo>
                  <a:lnTo>
                    <a:pt x="7658" y="3377"/>
                  </a:lnTo>
                  <a:cubicBezTo>
                    <a:pt x="7658" y="3368"/>
                    <a:pt x="7665" y="3361"/>
                    <a:pt x="7674" y="3361"/>
                  </a:cubicBezTo>
                  <a:cubicBezTo>
                    <a:pt x="7682" y="3361"/>
                    <a:pt x="7690" y="3368"/>
                    <a:pt x="7690" y="3376"/>
                  </a:cubicBezTo>
                  <a:lnTo>
                    <a:pt x="7699" y="4004"/>
                  </a:lnTo>
                  <a:lnTo>
                    <a:pt x="7699" y="4416"/>
                  </a:lnTo>
                  <a:lnTo>
                    <a:pt x="7667" y="4415"/>
                  </a:lnTo>
                  <a:lnTo>
                    <a:pt x="7676" y="4295"/>
                  </a:lnTo>
                  <a:cubicBezTo>
                    <a:pt x="7676" y="4286"/>
                    <a:pt x="7683" y="4280"/>
                    <a:pt x="7692" y="4280"/>
                  </a:cubicBezTo>
                  <a:cubicBezTo>
                    <a:pt x="7701" y="4280"/>
                    <a:pt x="7707" y="4287"/>
                    <a:pt x="7707" y="4296"/>
                  </a:cubicBezTo>
                  <a:lnTo>
                    <a:pt x="7707" y="4416"/>
                  </a:lnTo>
                  <a:lnTo>
                    <a:pt x="7676" y="4414"/>
                  </a:lnTo>
                  <a:lnTo>
                    <a:pt x="7685" y="4357"/>
                  </a:lnTo>
                  <a:cubicBezTo>
                    <a:pt x="7686" y="4349"/>
                    <a:pt x="7693" y="4343"/>
                    <a:pt x="7702" y="4343"/>
                  </a:cubicBezTo>
                  <a:cubicBezTo>
                    <a:pt x="7710" y="4344"/>
                    <a:pt x="7716" y="4351"/>
                    <a:pt x="7716" y="4359"/>
                  </a:cubicBezTo>
                  <a:lnTo>
                    <a:pt x="7716" y="4416"/>
                  </a:lnTo>
                  <a:lnTo>
                    <a:pt x="7685" y="4414"/>
                  </a:lnTo>
                  <a:lnTo>
                    <a:pt x="7693" y="4363"/>
                  </a:lnTo>
                  <a:cubicBezTo>
                    <a:pt x="7695" y="4355"/>
                    <a:pt x="7702" y="4349"/>
                    <a:pt x="7711" y="4350"/>
                  </a:cubicBezTo>
                  <a:cubicBezTo>
                    <a:pt x="7719" y="4351"/>
                    <a:pt x="7725" y="4357"/>
                    <a:pt x="7725" y="4366"/>
                  </a:cubicBezTo>
                  <a:lnTo>
                    <a:pt x="7725" y="4416"/>
                  </a:lnTo>
                  <a:lnTo>
                    <a:pt x="7709" y="4400"/>
                  </a:lnTo>
                  <a:lnTo>
                    <a:pt x="7718" y="4400"/>
                  </a:lnTo>
                  <a:lnTo>
                    <a:pt x="7702" y="4416"/>
                  </a:lnTo>
                  <a:lnTo>
                    <a:pt x="7702" y="4359"/>
                  </a:lnTo>
                  <a:cubicBezTo>
                    <a:pt x="7702" y="4351"/>
                    <a:pt x="7708" y="4344"/>
                    <a:pt x="7717" y="4343"/>
                  </a:cubicBezTo>
                  <a:cubicBezTo>
                    <a:pt x="7725" y="4343"/>
                    <a:pt x="7733" y="4349"/>
                    <a:pt x="7734" y="4357"/>
                  </a:cubicBezTo>
                  <a:lnTo>
                    <a:pt x="7743" y="4414"/>
                  </a:lnTo>
                  <a:lnTo>
                    <a:pt x="7711" y="4416"/>
                  </a:lnTo>
                  <a:lnTo>
                    <a:pt x="7711" y="4290"/>
                  </a:lnTo>
                  <a:cubicBezTo>
                    <a:pt x="7711" y="4281"/>
                    <a:pt x="7718" y="4274"/>
                    <a:pt x="7726" y="4274"/>
                  </a:cubicBezTo>
                  <a:cubicBezTo>
                    <a:pt x="7735" y="4273"/>
                    <a:pt x="7742" y="4280"/>
                    <a:pt x="7743" y="4289"/>
                  </a:cubicBezTo>
                  <a:lnTo>
                    <a:pt x="7752" y="4415"/>
                  </a:lnTo>
                  <a:lnTo>
                    <a:pt x="7720" y="4416"/>
                  </a:lnTo>
                  <a:lnTo>
                    <a:pt x="7720" y="4353"/>
                  </a:lnTo>
                  <a:cubicBezTo>
                    <a:pt x="7720" y="4345"/>
                    <a:pt x="7726" y="4338"/>
                    <a:pt x="7735" y="4337"/>
                  </a:cubicBezTo>
                  <a:cubicBezTo>
                    <a:pt x="7743" y="4337"/>
                    <a:pt x="7750" y="4343"/>
                    <a:pt x="7752" y="4351"/>
                  </a:cubicBezTo>
                  <a:lnTo>
                    <a:pt x="7760" y="4414"/>
                  </a:lnTo>
                  <a:lnTo>
                    <a:pt x="7729" y="4416"/>
                  </a:lnTo>
                  <a:lnTo>
                    <a:pt x="7729" y="4296"/>
                  </a:lnTo>
                  <a:cubicBezTo>
                    <a:pt x="7729" y="4295"/>
                    <a:pt x="7729" y="4294"/>
                    <a:pt x="7729" y="4294"/>
                  </a:cubicBezTo>
                  <a:lnTo>
                    <a:pt x="7738" y="4236"/>
                  </a:lnTo>
                  <a:cubicBezTo>
                    <a:pt x="7739" y="4228"/>
                    <a:pt x="7746" y="4222"/>
                    <a:pt x="7755" y="4223"/>
                  </a:cubicBezTo>
                  <a:cubicBezTo>
                    <a:pt x="7763" y="4224"/>
                    <a:pt x="7769" y="4231"/>
                    <a:pt x="7769" y="4239"/>
                  </a:cubicBezTo>
                  <a:lnTo>
                    <a:pt x="7769" y="4416"/>
                  </a:lnTo>
                  <a:lnTo>
                    <a:pt x="7738" y="4415"/>
                  </a:lnTo>
                  <a:lnTo>
                    <a:pt x="7746" y="4332"/>
                  </a:lnTo>
                  <a:cubicBezTo>
                    <a:pt x="7747" y="4324"/>
                    <a:pt x="7755" y="4318"/>
                    <a:pt x="7763" y="4318"/>
                  </a:cubicBezTo>
                  <a:cubicBezTo>
                    <a:pt x="7772" y="4319"/>
                    <a:pt x="7778" y="4326"/>
                    <a:pt x="7778" y="4334"/>
                  </a:cubicBezTo>
                  <a:lnTo>
                    <a:pt x="7778" y="4416"/>
                  </a:lnTo>
                  <a:lnTo>
                    <a:pt x="7762" y="4400"/>
                  </a:lnTo>
                  <a:lnTo>
                    <a:pt x="7771" y="4400"/>
                  </a:lnTo>
                  <a:lnTo>
                    <a:pt x="7755" y="4416"/>
                  </a:lnTo>
                  <a:lnTo>
                    <a:pt x="7755" y="4340"/>
                  </a:lnTo>
                  <a:cubicBezTo>
                    <a:pt x="7755" y="4332"/>
                    <a:pt x="7762" y="4325"/>
                    <a:pt x="7770" y="4324"/>
                  </a:cubicBezTo>
                  <a:cubicBezTo>
                    <a:pt x="7779" y="4324"/>
                    <a:pt x="7786" y="4330"/>
                    <a:pt x="7787" y="4339"/>
                  </a:cubicBezTo>
                  <a:lnTo>
                    <a:pt x="7796" y="4415"/>
                  </a:lnTo>
                  <a:lnTo>
                    <a:pt x="7764" y="4416"/>
                  </a:lnTo>
                  <a:lnTo>
                    <a:pt x="7764" y="4277"/>
                  </a:lnTo>
                  <a:cubicBezTo>
                    <a:pt x="7764" y="4271"/>
                    <a:pt x="7767" y="4265"/>
                    <a:pt x="7773" y="4263"/>
                  </a:cubicBezTo>
                  <a:cubicBezTo>
                    <a:pt x="7778" y="4260"/>
                    <a:pt x="7784" y="4260"/>
                    <a:pt x="7789" y="4264"/>
                  </a:cubicBezTo>
                  <a:lnTo>
                    <a:pt x="7798" y="4270"/>
                  </a:lnTo>
                  <a:cubicBezTo>
                    <a:pt x="7802" y="4273"/>
                    <a:pt x="7805" y="4278"/>
                    <a:pt x="7805" y="4283"/>
                  </a:cubicBezTo>
                  <a:lnTo>
                    <a:pt x="7805" y="4416"/>
                  </a:lnTo>
                  <a:lnTo>
                    <a:pt x="7773" y="4416"/>
                  </a:lnTo>
                  <a:lnTo>
                    <a:pt x="7782" y="4251"/>
                  </a:lnTo>
                  <a:cubicBezTo>
                    <a:pt x="7782" y="4242"/>
                    <a:pt x="7789" y="4235"/>
                    <a:pt x="7798" y="4236"/>
                  </a:cubicBezTo>
                  <a:cubicBezTo>
                    <a:pt x="7807" y="4236"/>
                    <a:pt x="7814" y="4243"/>
                    <a:pt x="7814" y="4252"/>
                  </a:cubicBezTo>
                  <a:lnTo>
                    <a:pt x="7814" y="4416"/>
                  </a:lnTo>
                  <a:lnTo>
                    <a:pt x="7782" y="4416"/>
                  </a:lnTo>
                  <a:lnTo>
                    <a:pt x="7791" y="4251"/>
                  </a:lnTo>
                  <a:cubicBezTo>
                    <a:pt x="7791" y="4242"/>
                    <a:pt x="7798" y="4235"/>
                    <a:pt x="7807" y="4236"/>
                  </a:cubicBezTo>
                  <a:cubicBezTo>
                    <a:pt x="7816" y="4236"/>
                    <a:pt x="7823" y="4243"/>
                    <a:pt x="7823" y="4252"/>
                  </a:cubicBezTo>
                  <a:lnTo>
                    <a:pt x="7823" y="4416"/>
                  </a:lnTo>
                  <a:lnTo>
                    <a:pt x="7807" y="4400"/>
                  </a:lnTo>
                  <a:lnTo>
                    <a:pt x="7815" y="4400"/>
                  </a:lnTo>
                  <a:lnTo>
                    <a:pt x="7799" y="4416"/>
                  </a:lnTo>
                  <a:lnTo>
                    <a:pt x="7799" y="4271"/>
                  </a:lnTo>
                  <a:cubicBezTo>
                    <a:pt x="7799" y="4262"/>
                    <a:pt x="7806" y="4255"/>
                    <a:pt x="7814" y="4255"/>
                  </a:cubicBezTo>
                  <a:cubicBezTo>
                    <a:pt x="7823" y="4254"/>
                    <a:pt x="7830" y="4260"/>
                    <a:pt x="7831" y="4268"/>
                  </a:cubicBezTo>
                  <a:lnTo>
                    <a:pt x="7840" y="4325"/>
                  </a:lnTo>
                  <a:cubicBezTo>
                    <a:pt x="7840" y="4326"/>
                    <a:pt x="7840" y="4327"/>
                    <a:pt x="7840" y="4328"/>
                  </a:cubicBezTo>
                  <a:lnTo>
                    <a:pt x="7840" y="4416"/>
                  </a:lnTo>
                  <a:lnTo>
                    <a:pt x="7808" y="4414"/>
                  </a:lnTo>
                  <a:lnTo>
                    <a:pt x="7817" y="4345"/>
                  </a:lnTo>
                  <a:cubicBezTo>
                    <a:pt x="7818" y="4336"/>
                    <a:pt x="7826" y="4330"/>
                    <a:pt x="7834" y="4331"/>
                  </a:cubicBezTo>
                  <a:cubicBezTo>
                    <a:pt x="7843" y="4331"/>
                    <a:pt x="7849" y="4338"/>
                    <a:pt x="7849" y="4347"/>
                  </a:cubicBezTo>
                  <a:lnTo>
                    <a:pt x="7849" y="4416"/>
                  </a:lnTo>
                  <a:lnTo>
                    <a:pt x="7817" y="4415"/>
                  </a:lnTo>
                  <a:lnTo>
                    <a:pt x="7826" y="4326"/>
                  </a:lnTo>
                  <a:cubicBezTo>
                    <a:pt x="7827" y="4318"/>
                    <a:pt x="7834" y="4311"/>
                    <a:pt x="7843" y="4312"/>
                  </a:cubicBezTo>
                  <a:cubicBezTo>
                    <a:pt x="7851" y="4312"/>
                    <a:pt x="7858" y="4319"/>
                    <a:pt x="7858" y="4328"/>
                  </a:cubicBezTo>
                  <a:lnTo>
                    <a:pt x="7858" y="4416"/>
                  </a:lnTo>
                  <a:lnTo>
                    <a:pt x="7842" y="4400"/>
                  </a:lnTo>
                  <a:lnTo>
                    <a:pt x="7851" y="4400"/>
                  </a:lnTo>
                  <a:lnTo>
                    <a:pt x="7835" y="4416"/>
                  </a:lnTo>
                  <a:lnTo>
                    <a:pt x="7835" y="4214"/>
                  </a:lnTo>
                  <a:cubicBezTo>
                    <a:pt x="7835" y="4205"/>
                    <a:pt x="7842" y="4198"/>
                    <a:pt x="7850" y="4198"/>
                  </a:cubicBezTo>
                  <a:cubicBezTo>
                    <a:pt x="7859" y="4197"/>
                    <a:pt x="7866" y="4204"/>
                    <a:pt x="7867" y="4213"/>
                  </a:cubicBezTo>
                  <a:lnTo>
                    <a:pt x="7876" y="4416"/>
                  </a:lnTo>
                  <a:lnTo>
                    <a:pt x="7844" y="4416"/>
                  </a:lnTo>
                  <a:lnTo>
                    <a:pt x="7844" y="4188"/>
                  </a:lnTo>
                  <a:cubicBezTo>
                    <a:pt x="7844" y="4180"/>
                    <a:pt x="7850" y="4173"/>
                    <a:pt x="7859" y="4172"/>
                  </a:cubicBezTo>
                  <a:cubicBezTo>
                    <a:pt x="7868" y="4172"/>
                    <a:pt x="7875" y="4178"/>
                    <a:pt x="7876" y="4187"/>
                  </a:cubicBezTo>
                  <a:lnTo>
                    <a:pt x="7884" y="4301"/>
                  </a:lnTo>
                  <a:lnTo>
                    <a:pt x="7885" y="4416"/>
                  </a:lnTo>
                  <a:lnTo>
                    <a:pt x="7853" y="4415"/>
                  </a:lnTo>
                  <a:lnTo>
                    <a:pt x="7861" y="4332"/>
                  </a:lnTo>
                  <a:cubicBezTo>
                    <a:pt x="7862" y="4324"/>
                    <a:pt x="7870" y="4318"/>
                    <a:pt x="7878" y="4318"/>
                  </a:cubicBezTo>
                  <a:cubicBezTo>
                    <a:pt x="7887" y="4319"/>
                    <a:pt x="7893" y="4326"/>
                    <a:pt x="7893" y="4334"/>
                  </a:cubicBezTo>
                  <a:lnTo>
                    <a:pt x="7893" y="4416"/>
                  </a:lnTo>
                  <a:lnTo>
                    <a:pt x="7861" y="4415"/>
                  </a:lnTo>
                  <a:lnTo>
                    <a:pt x="7870" y="4326"/>
                  </a:lnTo>
                  <a:cubicBezTo>
                    <a:pt x="7871" y="4318"/>
                    <a:pt x="7879" y="4311"/>
                    <a:pt x="7887" y="4312"/>
                  </a:cubicBezTo>
                  <a:cubicBezTo>
                    <a:pt x="7896" y="4312"/>
                    <a:pt x="7902" y="4319"/>
                    <a:pt x="7902" y="4328"/>
                  </a:cubicBezTo>
                  <a:lnTo>
                    <a:pt x="7902" y="4416"/>
                  </a:lnTo>
                  <a:lnTo>
                    <a:pt x="7870" y="4414"/>
                  </a:lnTo>
                  <a:lnTo>
                    <a:pt x="7879" y="4357"/>
                  </a:lnTo>
                  <a:cubicBezTo>
                    <a:pt x="7881" y="4349"/>
                    <a:pt x="7888" y="4343"/>
                    <a:pt x="7896" y="4343"/>
                  </a:cubicBezTo>
                  <a:cubicBezTo>
                    <a:pt x="7905" y="4344"/>
                    <a:pt x="7911" y="4351"/>
                    <a:pt x="7911" y="4359"/>
                  </a:cubicBezTo>
                  <a:lnTo>
                    <a:pt x="7911" y="4416"/>
                  </a:lnTo>
                  <a:lnTo>
                    <a:pt x="7895" y="4400"/>
                  </a:lnTo>
                  <a:lnTo>
                    <a:pt x="7904" y="4400"/>
                  </a:lnTo>
                  <a:lnTo>
                    <a:pt x="7888" y="4416"/>
                  </a:lnTo>
                  <a:lnTo>
                    <a:pt x="7888" y="4315"/>
                  </a:lnTo>
                  <a:cubicBezTo>
                    <a:pt x="7888" y="4306"/>
                    <a:pt x="7895" y="4299"/>
                    <a:pt x="7903" y="4299"/>
                  </a:cubicBezTo>
                  <a:cubicBezTo>
                    <a:pt x="7912" y="4299"/>
                    <a:pt x="7919" y="4305"/>
                    <a:pt x="7920" y="4313"/>
                  </a:cubicBezTo>
                  <a:lnTo>
                    <a:pt x="7929" y="4402"/>
                  </a:lnTo>
                  <a:lnTo>
                    <a:pt x="7897" y="4404"/>
                  </a:lnTo>
                  <a:lnTo>
                    <a:pt x="7897" y="4150"/>
                  </a:lnTo>
                  <a:cubicBezTo>
                    <a:pt x="7897" y="4141"/>
                    <a:pt x="7904" y="4134"/>
                    <a:pt x="7913" y="4134"/>
                  </a:cubicBezTo>
                  <a:cubicBezTo>
                    <a:pt x="7921" y="4134"/>
                    <a:pt x="7928" y="4141"/>
                    <a:pt x="7929" y="4150"/>
                  </a:cubicBezTo>
                  <a:lnTo>
                    <a:pt x="7938" y="4416"/>
                  </a:lnTo>
                  <a:lnTo>
                    <a:pt x="7906" y="4416"/>
                  </a:lnTo>
                  <a:lnTo>
                    <a:pt x="7906" y="4099"/>
                  </a:lnTo>
                  <a:cubicBezTo>
                    <a:pt x="7906" y="4091"/>
                    <a:pt x="7913" y="4084"/>
                    <a:pt x="7921" y="4083"/>
                  </a:cubicBezTo>
                  <a:cubicBezTo>
                    <a:pt x="7930" y="4083"/>
                    <a:pt x="7937" y="4090"/>
                    <a:pt x="7938" y="4099"/>
                  </a:cubicBezTo>
                  <a:lnTo>
                    <a:pt x="7946" y="4289"/>
                  </a:lnTo>
                  <a:lnTo>
                    <a:pt x="7946" y="4416"/>
                  </a:lnTo>
                  <a:lnTo>
                    <a:pt x="7915" y="4415"/>
                  </a:lnTo>
                  <a:lnTo>
                    <a:pt x="7923" y="4339"/>
                  </a:lnTo>
                  <a:cubicBezTo>
                    <a:pt x="7924" y="4330"/>
                    <a:pt x="7932" y="4324"/>
                    <a:pt x="7940" y="4324"/>
                  </a:cubicBezTo>
                  <a:cubicBezTo>
                    <a:pt x="7949" y="4325"/>
                    <a:pt x="7955" y="4332"/>
                    <a:pt x="7955" y="4340"/>
                  </a:cubicBezTo>
                  <a:lnTo>
                    <a:pt x="7955" y="4416"/>
                  </a:lnTo>
                  <a:lnTo>
                    <a:pt x="7939" y="4400"/>
                  </a:lnTo>
                  <a:lnTo>
                    <a:pt x="7948" y="4400"/>
                  </a:lnTo>
                  <a:lnTo>
                    <a:pt x="7932" y="4416"/>
                  </a:lnTo>
                  <a:lnTo>
                    <a:pt x="7932" y="3909"/>
                  </a:lnTo>
                  <a:cubicBezTo>
                    <a:pt x="7932" y="3901"/>
                    <a:pt x="7939" y="3894"/>
                    <a:pt x="7947" y="3893"/>
                  </a:cubicBezTo>
                  <a:cubicBezTo>
                    <a:pt x="7956" y="3893"/>
                    <a:pt x="7963" y="3899"/>
                    <a:pt x="7964" y="3907"/>
                  </a:cubicBezTo>
                  <a:lnTo>
                    <a:pt x="7973" y="3977"/>
                  </a:lnTo>
                  <a:lnTo>
                    <a:pt x="7973" y="4410"/>
                  </a:lnTo>
                  <a:lnTo>
                    <a:pt x="7941" y="4410"/>
                  </a:lnTo>
                  <a:lnTo>
                    <a:pt x="7950" y="3947"/>
                  </a:lnTo>
                  <a:cubicBezTo>
                    <a:pt x="7950" y="3938"/>
                    <a:pt x="7957" y="3931"/>
                    <a:pt x="7966" y="3931"/>
                  </a:cubicBezTo>
                  <a:cubicBezTo>
                    <a:pt x="7975" y="3931"/>
                    <a:pt x="7982" y="3939"/>
                    <a:pt x="7982" y="3947"/>
                  </a:cubicBezTo>
                  <a:lnTo>
                    <a:pt x="7982" y="4404"/>
                  </a:lnTo>
                  <a:lnTo>
                    <a:pt x="7950" y="4404"/>
                  </a:lnTo>
                  <a:lnTo>
                    <a:pt x="7959" y="3643"/>
                  </a:lnTo>
                  <a:cubicBezTo>
                    <a:pt x="7959" y="3634"/>
                    <a:pt x="7966" y="3627"/>
                    <a:pt x="7975" y="3627"/>
                  </a:cubicBezTo>
                  <a:cubicBezTo>
                    <a:pt x="7984" y="3627"/>
                    <a:pt x="7991" y="3634"/>
                    <a:pt x="7991" y="3643"/>
                  </a:cubicBezTo>
                  <a:lnTo>
                    <a:pt x="7991" y="4404"/>
                  </a:lnTo>
                  <a:lnTo>
                    <a:pt x="7975" y="4388"/>
                  </a:lnTo>
                  <a:lnTo>
                    <a:pt x="7984" y="4388"/>
                  </a:lnTo>
                  <a:lnTo>
                    <a:pt x="7968" y="4404"/>
                  </a:lnTo>
                  <a:lnTo>
                    <a:pt x="7968" y="4030"/>
                  </a:lnTo>
                  <a:cubicBezTo>
                    <a:pt x="7968" y="4021"/>
                    <a:pt x="7975" y="4014"/>
                    <a:pt x="7983" y="4014"/>
                  </a:cubicBezTo>
                  <a:cubicBezTo>
                    <a:pt x="7992" y="4014"/>
                    <a:pt x="7999" y="4020"/>
                    <a:pt x="8000" y="4029"/>
                  </a:cubicBezTo>
                  <a:lnTo>
                    <a:pt x="8008" y="4251"/>
                  </a:lnTo>
                  <a:lnTo>
                    <a:pt x="8008" y="4416"/>
                  </a:lnTo>
                  <a:lnTo>
                    <a:pt x="7977" y="4415"/>
                  </a:lnTo>
                  <a:lnTo>
                    <a:pt x="7985" y="4307"/>
                  </a:lnTo>
                  <a:cubicBezTo>
                    <a:pt x="7986" y="4299"/>
                    <a:pt x="7993" y="4292"/>
                    <a:pt x="8002" y="4293"/>
                  </a:cubicBezTo>
                  <a:cubicBezTo>
                    <a:pt x="8011" y="4293"/>
                    <a:pt x="8017" y="4300"/>
                    <a:pt x="8017" y="4309"/>
                  </a:cubicBezTo>
                  <a:lnTo>
                    <a:pt x="8017" y="4416"/>
                  </a:lnTo>
                  <a:lnTo>
                    <a:pt x="8001" y="4400"/>
                  </a:lnTo>
                  <a:lnTo>
                    <a:pt x="8010" y="4400"/>
                  </a:lnTo>
                  <a:lnTo>
                    <a:pt x="7994" y="4416"/>
                  </a:lnTo>
                  <a:lnTo>
                    <a:pt x="7994" y="4328"/>
                  </a:lnTo>
                  <a:cubicBezTo>
                    <a:pt x="7994" y="4320"/>
                    <a:pt x="8000" y="4313"/>
                    <a:pt x="8007" y="4312"/>
                  </a:cubicBezTo>
                  <a:cubicBezTo>
                    <a:pt x="8015" y="4311"/>
                    <a:pt x="8023" y="4315"/>
                    <a:pt x="8025" y="4322"/>
                  </a:cubicBezTo>
                  <a:lnTo>
                    <a:pt x="8034" y="4348"/>
                  </a:lnTo>
                  <a:cubicBezTo>
                    <a:pt x="8035" y="4349"/>
                    <a:pt x="8035" y="4351"/>
                    <a:pt x="8035" y="4353"/>
                  </a:cubicBezTo>
                  <a:lnTo>
                    <a:pt x="8035" y="4416"/>
                  </a:lnTo>
                  <a:lnTo>
                    <a:pt x="8019" y="4400"/>
                  </a:lnTo>
                  <a:lnTo>
                    <a:pt x="8028" y="4400"/>
                  </a:lnTo>
                  <a:lnTo>
                    <a:pt x="8012" y="4416"/>
                  </a:lnTo>
                  <a:lnTo>
                    <a:pt x="8012" y="4302"/>
                  </a:lnTo>
                  <a:cubicBezTo>
                    <a:pt x="8012" y="4301"/>
                    <a:pt x="8012" y="4300"/>
                    <a:pt x="8012" y="4299"/>
                  </a:cubicBezTo>
                  <a:lnTo>
                    <a:pt x="8021" y="4255"/>
                  </a:lnTo>
                  <a:cubicBezTo>
                    <a:pt x="8023" y="4247"/>
                    <a:pt x="8030" y="4241"/>
                    <a:pt x="8038" y="4242"/>
                  </a:cubicBezTo>
                  <a:cubicBezTo>
                    <a:pt x="8046" y="4243"/>
                    <a:pt x="8053" y="4250"/>
                    <a:pt x="8053" y="4258"/>
                  </a:cubicBezTo>
                  <a:lnTo>
                    <a:pt x="8053" y="4416"/>
                  </a:lnTo>
                  <a:lnTo>
                    <a:pt x="8037" y="4400"/>
                  </a:lnTo>
                  <a:lnTo>
                    <a:pt x="8046" y="4400"/>
                  </a:lnTo>
                  <a:lnTo>
                    <a:pt x="8030" y="4416"/>
                  </a:lnTo>
                  <a:lnTo>
                    <a:pt x="8030" y="4359"/>
                  </a:lnTo>
                  <a:cubicBezTo>
                    <a:pt x="8030" y="4351"/>
                    <a:pt x="8036" y="4344"/>
                    <a:pt x="8044" y="4343"/>
                  </a:cubicBezTo>
                  <a:cubicBezTo>
                    <a:pt x="8053" y="4343"/>
                    <a:pt x="8060" y="4349"/>
                    <a:pt x="8061" y="4357"/>
                  </a:cubicBezTo>
                  <a:lnTo>
                    <a:pt x="8070" y="4414"/>
                  </a:lnTo>
                  <a:lnTo>
                    <a:pt x="8038" y="4416"/>
                  </a:lnTo>
                  <a:lnTo>
                    <a:pt x="8038" y="4366"/>
                  </a:lnTo>
                  <a:cubicBezTo>
                    <a:pt x="8038" y="4365"/>
                    <a:pt x="8039" y="4363"/>
                    <a:pt x="8039" y="4362"/>
                  </a:cubicBezTo>
                  <a:lnTo>
                    <a:pt x="8048" y="4324"/>
                  </a:lnTo>
                  <a:cubicBezTo>
                    <a:pt x="8050" y="4316"/>
                    <a:pt x="8057" y="4311"/>
                    <a:pt x="8065" y="4312"/>
                  </a:cubicBezTo>
                  <a:cubicBezTo>
                    <a:pt x="8073" y="4313"/>
                    <a:pt x="8079" y="4320"/>
                    <a:pt x="8079" y="4328"/>
                  </a:cubicBezTo>
                  <a:lnTo>
                    <a:pt x="8079" y="4416"/>
                  </a:lnTo>
                  <a:lnTo>
                    <a:pt x="8063" y="4400"/>
                  </a:lnTo>
                  <a:lnTo>
                    <a:pt x="8072" y="4400"/>
                  </a:lnTo>
                  <a:lnTo>
                    <a:pt x="8056" y="4416"/>
                  </a:lnTo>
                  <a:lnTo>
                    <a:pt x="8056" y="4315"/>
                  </a:lnTo>
                  <a:cubicBezTo>
                    <a:pt x="8056" y="4307"/>
                    <a:pt x="8062" y="4300"/>
                    <a:pt x="8071" y="4299"/>
                  </a:cubicBezTo>
                  <a:cubicBezTo>
                    <a:pt x="8079" y="4298"/>
                    <a:pt x="8086" y="4304"/>
                    <a:pt x="8088" y="4312"/>
                  </a:cubicBezTo>
                  <a:lnTo>
                    <a:pt x="8097" y="4356"/>
                  </a:lnTo>
                  <a:cubicBezTo>
                    <a:pt x="8097" y="4357"/>
                    <a:pt x="8097" y="4358"/>
                    <a:pt x="8097" y="4359"/>
                  </a:cubicBezTo>
                  <a:lnTo>
                    <a:pt x="8097" y="4416"/>
                  </a:lnTo>
                  <a:lnTo>
                    <a:pt x="8081" y="4400"/>
                  </a:lnTo>
                  <a:lnTo>
                    <a:pt x="8090" y="4400"/>
                  </a:lnTo>
                  <a:lnTo>
                    <a:pt x="8074" y="4416"/>
                  </a:lnTo>
                  <a:lnTo>
                    <a:pt x="8074" y="4334"/>
                  </a:lnTo>
                  <a:cubicBezTo>
                    <a:pt x="8074" y="4326"/>
                    <a:pt x="8080" y="4319"/>
                    <a:pt x="8089" y="4318"/>
                  </a:cubicBezTo>
                  <a:cubicBezTo>
                    <a:pt x="8097" y="4318"/>
                    <a:pt x="8105" y="4324"/>
                    <a:pt x="8106" y="4332"/>
                  </a:cubicBezTo>
                  <a:lnTo>
                    <a:pt x="8115" y="4415"/>
                  </a:lnTo>
                  <a:lnTo>
                    <a:pt x="8083" y="4416"/>
                  </a:lnTo>
                  <a:lnTo>
                    <a:pt x="8083" y="4264"/>
                  </a:lnTo>
                  <a:cubicBezTo>
                    <a:pt x="8083" y="4259"/>
                    <a:pt x="8085" y="4254"/>
                    <a:pt x="8089" y="4251"/>
                  </a:cubicBezTo>
                  <a:lnTo>
                    <a:pt x="8098" y="4245"/>
                  </a:lnTo>
                  <a:cubicBezTo>
                    <a:pt x="8103" y="4241"/>
                    <a:pt x="8110" y="4241"/>
                    <a:pt x="8115" y="4244"/>
                  </a:cubicBezTo>
                  <a:cubicBezTo>
                    <a:pt x="8120" y="4246"/>
                    <a:pt x="8124" y="4252"/>
                    <a:pt x="8124" y="4258"/>
                  </a:cubicBezTo>
                  <a:lnTo>
                    <a:pt x="8124" y="4416"/>
                  </a:lnTo>
                  <a:lnTo>
                    <a:pt x="8092" y="4415"/>
                  </a:lnTo>
                  <a:lnTo>
                    <a:pt x="8100" y="4301"/>
                  </a:lnTo>
                  <a:cubicBezTo>
                    <a:pt x="8101" y="4293"/>
                    <a:pt x="8108" y="4286"/>
                    <a:pt x="8117" y="4286"/>
                  </a:cubicBezTo>
                  <a:cubicBezTo>
                    <a:pt x="8126" y="4287"/>
                    <a:pt x="8132" y="4294"/>
                    <a:pt x="8132" y="4302"/>
                  </a:cubicBezTo>
                  <a:lnTo>
                    <a:pt x="8132" y="4416"/>
                  </a:lnTo>
                  <a:lnTo>
                    <a:pt x="8116" y="4400"/>
                  </a:lnTo>
                  <a:lnTo>
                    <a:pt x="8125" y="4400"/>
                  </a:lnTo>
                  <a:lnTo>
                    <a:pt x="8109" y="4416"/>
                  </a:lnTo>
                  <a:lnTo>
                    <a:pt x="8109" y="4347"/>
                  </a:lnTo>
                  <a:cubicBezTo>
                    <a:pt x="8109" y="4338"/>
                    <a:pt x="8116" y="4331"/>
                    <a:pt x="8125" y="4331"/>
                  </a:cubicBezTo>
                  <a:lnTo>
                    <a:pt x="8134" y="4331"/>
                  </a:lnTo>
                  <a:cubicBezTo>
                    <a:pt x="8143" y="4331"/>
                    <a:pt x="8150" y="4338"/>
                    <a:pt x="8150" y="4347"/>
                  </a:cubicBezTo>
                  <a:lnTo>
                    <a:pt x="8150" y="4416"/>
                  </a:lnTo>
                  <a:lnTo>
                    <a:pt x="8134" y="4400"/>
                  </a:lnTo>
                  <a:lnTo>
                    <a:pt x="8143" y="4400"/>
                  </a:lnTo>
                  <a:lnTo>
                    <a:pt x="8127" y="4416"/>
                  </a:lnTo>
                  <a:lnTo>
                    <a:pt x="8127" y="4271"/>
                  </a:lnTo>
                  <a:cubicBezTo>
                    <a:pt x="8127" y="4262"/>
                    <a:pt x="8134" y="4255"/>
                    <a:pt x="8142" y="4255"/>
                  </a:cubicBezTo>
                  <a:cubicBezTo>
                    <a:pt x="8151" y="4254"/>
                    <a:pt x="8158" y="4261"/>
                    <a:pt x="8159" y="4270"/>
                  </a:cubicBezTo>
                  <a:lnTo>
                    <a:pt x="8168" y="4415"/>
                  </a:lnTo>
                  <a:lnTo>
                    <a:pt x="8136" y="4416"/>
                  </a:lnTo>
                  <a:lnTo>
                    <a:pt x="8136" y="4245"/>
                  </a:lnTo>
                  <a:cubicBezTo>
                    <a:pt x="8136" y="4237"/>
                    <a:pt x="8143" y="4230"/>
                    <a:pt x="8151" y="4229"/>
                  </a:cubicBezTo>
                  <a:cubicBezTo>
                    <a:pt x="8160" y="4229"/>
                    <a:pt x="8167" y="4236"/>
                    <a:pt x="8168" y="4244"/>
                  </a:cubicBezTo>
                  <a:lnTo>
                    <a:pt x="8177" y="4416"/>
                  </a:lnTo>
                  <a:lnTo>
                    <a:pt x="8145" y="4416"/>
                  </a:lnTo>
                  <a:lnTo>
                    <a:pt x="8145" y="4296"/>
                  </a:lnTo>
                  <a:lnTo>
                    <a:pt x="8154" y="4193"/>
                  </a:lnTo>
                  <a:cubicBezTo>
                    <a:pt x="8154" y="4185"/>
                    <a:pt x="8162" y="4178"/>
                    <a:pt x="8170" y="4179"/>
                  </a:cubicBezTo>
                  <a:cubicBezTo>
                    <a:pt x="8179" y="4179"/>
                    <a:pt x="8186" y="4186"/>
                    <a:pt x="8186" y="4195"/>
                  </a:cubicBezTo>
                  <a:lnTo>
                    <a:pt x="8186" y="4416"/>
                  </a:lnTo>
                  <a:lnTo>
                    <a:pt x="8154" y="4416"/>
                  </a:lnTo>
                  <a:lnTo>
                    <a:pt x="8162" y="4219"/>
                  </a:lnTo>
                  <a:cubicBezTo>
                    <a:pt x="8163" y="4211"/>
                    <a:pt x="8170" y="4204"/>
                    <a:pt x="8179" y="4204"/>
                  </a:cubicBezTo>
                  <a:cubicBezTo>
                    <a:pt x="8187" y="4204"/>
                    <a:pt x="8194" y="4211"/>
                    <a:pt x="8194" y="4220"/>
                  </a:cubicBezTo>
                  <a:lnTo>
                    <a:pt x="8194" y="4416"/>
                  </a:lnTo>
                  <a:lnTo>
                    <a:pt x="8178" y="4400"/>
                  </a:lnTo>
                  <a:lnTo>
                    <a:pt x="8187" y="4400"/>
                  </a:lnTo>
                  <a:lnTo>
                    <a:pt x="8171" y="4416"/>
                  </a:lnTo>
                  <a:lnTo>
                    <a:pt x="8171" y="4150"/>
                  </a:lnTo>
                  <a:cubicBezTo>
                    <a:pt x="8171" y="4142"/>
                    <a:pt x="8178" y="4135"/>
                    <a:pt x="8187" y="4134"/>
                  </a:cubicBezTo>
                  <a:cubicBezTo>
                    <a:pt x="8195" y="4134"/>
                    <a:pt x="8202" y="4140"/>
                    <a:pt x="8203" y="4149"/>
                  </a:cubicBezTo>
                  <a:lnTo>
                    <a:pt x="8212" y="4263"/>
                  </a:lnTo>
                  <a:lnTo>
                    <a:pt x="8212" y="4416"/>
                  </a:lnTo>
                  <a:lnTo>
                    <a:pt x="8196" y="4400"/>
                  </a:lnTo>
                  <a:lnTo>
                    <a:pt x="8205" y="4400"/>
                  </a:lnTo>
                  <a:lnTo>
                    <a:pt x="8189" y="4416"/>
                  </a:lnTo>
                  <a:lnTo>
                    <a:pt x="8189" y="4271"/>
                  </a:lnTo>
                  <a:cubicBezTo>
                    <a:pt x="8189" y="4262"/>
                    <a:pt x="8196" y="4255"/>
                    <a:pt x="8204" y="4255"/>
                  </a:cubicBezTo>
                  <a:cubicBezTo>
                    <a:pt x="8213" y="4254"/>
                    <a:pt x="8220" y="4261"/>
                    <a:pt x="8221" y="4270"/>
                  </a:cubicBezTo>
                  <a:lnTo>
                    <a:pt x="8230" y="4415"/>
                  </a:lnTo>
                  <a:lnTo>
                    <a:pt x="8198" y="4416"/>
                  </a:lnTo>
                  <a:lnTo>
                    <a:pt x="8198" y="4042"/>
                  </a:lnTo>
                  <a:cubicBezTo>
                    <a:pt x="8198" y="4034"/>
                    <a:pt x="8205" y="4027"/>
                    <a:pt x="8214" y="4026"/>
                  </a:cubicBezTo>
                  <a:cubicBezTo>
                    <a:pt x="8222" y="4026"/>
                    <a:pt x="8230" y="4033"/>
                    <a:pt x="8230" y="4042"/>
                  </a:cubicBezTo>
                  <a:lnTo>
                    <a:pt x="8239" y="4416"/>
                  </a:lnTo>
                  <a:lnTo>
                    <a:pt x="8207" y="4416"/>
                  </a:lnTo>
                  <a:lnTo>
                    <a:pt x="8207" y="3751"/>
                  </a:lnTo>
                  <a:cubicBezTo>
                    <a:pt x="8207" y="3742"/>
                    <a:pt x="8213" y="3735"/>
                    <a:pt x="8222" y="3735"/>
                  </a:cubicBezTo>
                  <a:cubicBezTo>
                    <a:pt x="8231" y="3734"/>
                    <a:pt x="8238" y="3741"/>
                    <a:pt x="8239" y="3750"/>
                  </a:cubicBezTo>
                  <a:lnTo>
                    <a:pt x="8247" y="3870"/>
                  </a:lnTo>
                  <a:lnTo>
                    <a:pt x="8247" y="4404"/>
                  </a:lnTo>
                  <a:lnTo>
                    <a:pt x="8215" y="4403"/>
                  </a:lnTo>
                  <a:lnTo>
                    <a:pt x="8224" y="4017"/>
                  </a:lnTo>
                  <a:cubicBezTo>
                    <a:pt x="8225" y="4008"/>
                    <a:pt x="8232" y="4001"/>
                    <a:pt x="8241" y="4001"/>
                  </a:cubicBezTo>
                  <a:cubicBezTo>
                    <a:pt x="8249" y="4001"/>
                    <a:pt x="8256" y="4008"/>
                    <a:pt x="8256" y="4017"/>
                  </a:cubicBezTo>
                  <a:lnTo>
                    <a:pt x="8256" y="4416"/>
                  </a:lnTo>
                  <a:lnTo>
                    <a:pt x="8240" y="4400"/>
                  </a:lnTo>
                  <a:lnTo>
                    <a:pt x="8249" y="4400"/>
                  </a:lnTo>
                  <a:lnTo>
                    <a:pt x="8233" y="4416"/>
                  </a:lnTo>
                  <a:lnTo>
                    <a:pt x="8233" y="4347"/>
                  </a:lnTo>
                  <a:cubicBezTo>
                    <a:pt x="8233" y="4338"/>
                    <a:pt x="8240" y="4331"/>
                    <a:pt x="8248" y="4331"/>
                  </a:cubicBezTo>
                  <a:cubicBezTo>
                    <a:pt x="8257" y="4330"/>
                    <a:pt x="8264" y="4336"/>
                    <a:pt x="8265" y="4345"/>
                  </a:cubicBezTo>
                  <a:lnTo>
                    <a:pt x="8274" y="4414"/>
                  </a:lnTo>
                  <a:lnTo>
                    <a:pt x="8242" y="4416"/>
                  </a:lnTo>
                  <a:lnTo>
                    <a:pt x="8242" y="4125"/>
                  </a:lnTo>
                  <a:cubicBezTo>
                    <a:pt x="8242" y="4117"/>
                    <a:pt x="8248" y="4110"/>
                    <a:pt x="8256" y="4109"/>
                  </a:cubicBezTo>
                  <a:cubicBezTo>
                    <a:pt x="8264" y="4108"/>
                    <a:pt x="8271" y="4113"/>
                    <a:pt x="8273" y="4121"/>
                  </a:cubicBezTo>
                  <a:lnTo>
                    <a:pt x="8282" y="4152"/>
                  </a:lnTo>
                  <a:cubicBezTo>
                    <a:pt x="8283" y="4154"/>
                    <a:pt x="8283" y="4155"/>
                    <a:pt x="8283" y="4157"/>
                  </a:cubicBezTo>
                  <a:lnTo>
                    <a:pt x="8283" y="4416"/>
                  </a:lnTo>
                  <a:lnTo>
                    <a:pt x="8267" y="4400"/>
                  </a:lnTo>
                  <a:lnTo>
                    <a:pt x="8276" y="4400"/>
                  </a:lnTo>
                  <a:lnTo>
                    <a:pt x="8260" y="4416"/>
                  </a:lnTo>
                  <a:lnTo>
                    <a:pt x="8260" y="4334"/>
                  </a:lnTo>
                  <a:cubicBezTo>
                    <a:pt x="8260" y="4326"/>
                    <a:pt x="8266" y="4319"/>
                    <a:pt x="8275" y="4318"/>
                  </a:cubicBezTo>
                  <a:cubicBezTo>
                    <a:pt x="8283" y="4318"/>
                    <a:pt x="8291" y="4324"/>
                    <a:pt x="8292" y="4332"/>
                  </a:cubicBezTo>
                  <a:lnTo>
                    <a:pt x="8300" y="4415"/>
                  </a:lnTo>
                  <a:lnTo>
                    <a:pt x="8269" y="4416"/>
                  </a:lnTo>
                  <a:lnTo>
                    <a:pt x="8269" y="4169"/>
                  </a:lnTo>
                  <a:cubicBezTo>
                    <a:pt x="8269" y="4161"/>
                    <a:pt x="8275" y="4154"/>
                    <a:pt x="8284" y="4153"/>
                  </a:cubicBezTo>
                  <a:cubicBezTo>
                    <a:pt x="8292" y="4153"/>
                    <a:pt x="8300" y="4159"/>
                    <a:pt x="8301" y="4168"/>
                  </a:cubicBezTo>
                  <a:lnTo>
                    <a:pt x="8309" y="4269"/>
                  </a:lnTo>
                  <a:lnTo>
                    <a:pt x="8309" y="4416"/>
                  </a:lnTo>
                  <a:lnTo>
                    <a:pt x="8293" y="4400"/>
                  </a:lnTo>
                  <a:lnTo>
                    <a:pt x="8302" y="4400"/>
                  </a:lnTo>
                  <a:lnTo>
                    <a:pt x="8286" y="4416"/>
                  </a:lnTo>
                  <a:lnTo>
                    <a:pt x="8286" y="4004"/>
                  </a:lnTo>
                  <a:cubicBezTo>
                    <a:pt x="8286" y="3996"/>
                    <a:pt x="8293" y="3989"/>
                    <a:pt x="8302" y="3988"/>
                  </a:cubicBezTo>
                  <a:cubicBezTo>
                    <a:pt x="8310" y="3988"/>
                    <a:pt x="8318" y="3995"/>
                    <a:pt x="8318" y="4003"/>
                  </a:cubicBezTo>
                  <a:lnTo>
                    <a:pt x="8327" y="4156"/>
                  </a:lnTo>
                  <a:lnTo>
                    <a:pt x="8327" y="4416"/>
                  </a:lnTo>
                  <a:lnTo>
                    <a:pt x="8295" y="4415"/>
                  </a:lnTo>
                  <a:lnTo>
                    <a:pt x="8304" y="4295"/>
                  </a:lnTo>
                  <a:cubicBezTo>
                    <a:pt x="8305" y="4286"/>
                    <a:pt x="8312" y="4280"/>
                    <a:pt x="8321" y="4280"/>
                  </a:cubicBezTo>
                  <a:cubicBezTo>
                    <a:pt x="8329" y="4280"/>
                    <a:pt x="8336" y="4287"/>
                    <a:pt x="8336" y="4296"/>
                  </a:cubicBezTo>
                  <a:lnTo>
                    <a:pt x="8336" y="4416"/>
                  </a:lnTo>
                  <a:lnTo>
                    <a:pt x="8320" y="4400"/>
                  </a:lnTo>
                  <a:lnTo>
                    <a:pt x="8329" y="4400"/>
                  </a:lnTo>
                  <a:lnTo>
                    <a:pt x="8313" y="4416"/>
                  </a:lnTo>
                  <a:lnTo>
                    <a:pt x="8313" y="4309"/>
                  </a:lnTo>
                  <a:lnTo>
                    <a:pt x="8322" y="4237"/>
                  </a:lnTo>
                  <a:cubicBezTo>
                    <a:pt x="8323" y="4229"/>
                    <a:pt x="8330" y="4222"/>
                    <a:pt x="8339" y="4223"/>
                  </a:cubicBezTo>
                  <a:cubicBezTo>
                    <a:pt x="8347" y="4224"/>
                    <a:pt x="8354" y="4231"/>
                    <a:pt x="8354" y="4239"/>
                  </a:cubicBezTo>
                  <a:lnTo>
                    <a:pt x="8354" y="4416"/>
                  </a:lnTo>
                  <a:lnTo>
                    <a:pt x="8338" y="4400"/>
                  </a:lnTo>
                  <a:lnTo>
                    <a:pt x="8347" y="4400"/>
                  </a:lnTo>
                  <a:lnTo>
                    <a:pt x="8331" y="4416"/>
                  </a:lnTo>
                  <a:lnTo>
                    <a:pt x="8331" y="4188"/>
                  </a:lnTo>
                  <a:cubicBezTo>
                    <a:pt x="8331" y="4183"/>
                    <a:pt x="8333" y="4178"/>
                    <a:pt x="8337" y="4175"/>
                  </a:cubicBezTo>
                  <a:lnTo>
                    <a:pt x="8346" y="4169"/>
                  </a:lnTo>
                  <a:cubicBezTo>
                    <a:pt x="8351" y="4165"/>
                    <a:pt x="8357" y="4165"/>
                    <a:pt x="8363" y="4168"/>
                  </a:cubicBezTo>
                  <a:cubicBezTo>
                    <a:pt x="8368" y="4170"/>
                    <a:pt x="8371" y="4176"/>
                    <a:pt x="8371" y="4182"/>
                  </a:cubicBezTo>
                  <a:lnTo>
                    <a:pt x="8371" y="4416"/>
                  </a:lnTo>
                  <a:lnTo>
                    <a:pt x="8340" y="4415"/>
                  </a:lnTo>
                  <a:lnTo>
                    <a:pt x="8348" y="4339"/>
                  </a:lnTo>
                  <a:cubicBezTo>
                    <a:pt x="8349" y="4330"/>
                    <a:pt x="8357" y="4324"/>
                    <a:pt x="8365" y="4324"/>
                  </a:cubicBezTo>
                  <a:cubicBezTo>
                    <a:pt x="8374" y="4325"/>
                    <a:pt x="8380" y="4332"/>
                    <a:pt x="8380" y="4340"/>
                  </a:cubicBezTo>
                  <a:lnTo>
                    <a:pt x="8380" y="4416"/>
                  </a:lnTo>
                  <a:lnTo>
                    <a:pt x="8364" y="4400"/>
                  </a:lnTo>
                  <a:lnTo>
                    <a:pt x="8373" y="4400"/>
                  </a:lnTo>
                  <a:lnTo>
                    <a:pt x="8357" y="4416"/>
                  </a:lnTo>
                  <a:lnTo>
                    <a:pt x="8357" y="4366"/>
                  </a:lnTo>
                  <a:cubicBezTo>
                    <a:pt x="8357" y="4364"/>
                    <a:pt x="8357" y="4362"/>
                    <a:pt x="8358" y="4360"/>
                  </a:cubicBezTo>
                  <a:lnTo>
                    <a:pt x="8367" y="4335"/>
                  </a:lnTo>
                  <a:cubicBezTo>
                    <a:pt x="8369" y="4328"/>
                    <a:pt x="8377" y="4323"/>
                    <a:pt x="8385" y="4325"/>
                  </a:cubicBezTo>
                  <a:cubicBezTo>
                    <a:pt x="8392" y="4326"/>
                    <a:pt x="8398" y="4333"/>
                    <a:pt x="8398" y="4340"/>
                  </a:cubicBezTo>
                  <a:lnTo>
                    <a:pt x="8398" y="4416"/>
                  </a:lnTo>
                  <a:lnTo>
                    <a:pt x="8382" y="4400"/>
                  </a:lnTo>
                  <a:lnTo>
                    <a:pt x="8391" y="4400"/>
                  </a:lnTo>
                  <a:lnTo>
                    <a:pt x="8375" y="4416"/>
                  </a:lnTo>
                  <a:lnTo>
                    <a:pt x="8375" y="4264"/>
                  </a:lnTo>
                  <a:cubicBezTo>
                    <a:pt x="8375" y="4257"/>
                    <a:pt x="8380" y="4250"/>
                    <a:pt x="8387" y="4249"/>
                  </a:cubicBezTo>
                  <a:cubicBezTo>
                    <a:pt x="8395" y="4247"/>
                    <a:pt x="8402" y="4251"/>
                    <a:pt x="8405" y="4258"/>
                  </a:cubicBezTo>
                  <a:lnTo>
                    <a:pt x="8414" y="4277"/>
                  </a:lnTo>
                  <a:cubicBezTo>
                    <a:pt x="8415" y="4279"/>
                    <a:pt x="8416" y="4281"/>
                    <a:pt x="8416" y="4283"/>
                  </a:cubicBezTo>
                  <a:lnTo>
                    <a:pt x="8416" y="4416"/>
                  </a:lnTo>
                  <a:lnTo>
                    <a:pt x="8384" y="4415"/>
                  </a:lnTo>
                  <a:lnTo>
                    <a:pt x="8393" y="4339"/>
                  </a:lnTo>
                  <a:cubicBezTo>
                    <a:pt x="8394" y="4330"/>
                    <a:pt x="8401" y="4324"/>
                    <a:pt x="8409" y="4324"/>
                  </a:cubicBezTo>
                  <a:cubicBezTo>
                    <a:pt x="8418" y="4325"/>
                    <a:pt x="8425" y="4332"/>
                    <a:pt x="8425" y="4340"/>
                  </a:cubicBezTo>
                  <a:lnTo>
                    <a:pt x="8425" y="4416"/>
                  </a:lnTo>
                  <a:lnTo>
                    <a:pt x="8409" y="4400"/>
                  </a:lnTo>
                  <a:lnTo>
                    <a:pt x="8417" y="4400"/>
                  </a:lnTo>
                  <a:lnTo>
                    <a:pt x="8401" y="4416"/>
                  </a:lnTo>
                  <a:lnTo>
                    <a:pt x="8401" y="4347"/>
                  </a:lnTo>
                  <a:cubicBezTo>
                    <a:pt x="8401" y="4345"/>
                    <a:pt x="8402" y="4344"/>
                    <a:pt x="8402" y="4342"/>
                  </a:cubicBezTo>
                  <a:lnTo>
                    <a:pt x="8411" y="4311"/>
                  </a:lnTo>
                  <a:cubicBezTo>
                    <a:pt x="8413" y="4303"/>
                    <a:pt x="8420" y="4298"/>
                    <a:pt x="8428" y="4299"/>
                  </a:cubicBezTo>
                  <a:cubicBezTo>
                    <a:pt x="8436" y="4300"/>
                    <a:pt x="8442" y="4307"/>
                    <a:pt x="8442" y="4315"/>
                  </a:cubicBezTo>
                  <a:lnTo>
                    <a:pt x="8442" y="4416"/>
                  </a:lnTo>
                  <a:lnTo>
                    <a:pt x="8426" y="4400"/>
                  </a:lnTo>
                  <a:lnTo>
                    <a:pt x="8435" y="4400"/>
                  </a:lnTo>
                  <a:lnTo>
                    <a:pt x="8419" y="4416"/>
                  </a:lnTo>
                  <a:lnTo>
                    <a:pt x="8419" y="4321"/>
                  </a:lnTo>
                  <a:cubicBezTo>
                    <a:pt x="8419" y="4313"/>
                    <a:pt x="8426" y="4305"/>
                    <a:pt x="8435" y="4305"/>
                  </a:cubicBezTo>
                  <a:lnTo>
                    <a:pt x="8444" y="4305"/>
                  </a:lnTo>
                  <a:cubicBezTo>
                    <a:pt x="8453" y="4305"/>
                    <a:pt x="8460" y="4313"/>
                    <a:pt x="8460" y="4321"/>
                  </a:cubicBezTo>
                  <a:lnTo>
                    <a:pt x="8460" y="4416"/>
                  </a:lnTo>
                  <a:lnTo>
                    <a:pt x="8444" y="4400"/>
                  </a:lnTo>
                  <a:lnTo>
                    <a:pt x="8453" y="4400"/>
                  </a:lnTo>
                  <a:lnTo>
                    <a:pt x="8437" y="4416"/>
                  </a:lnTo>
                  <a:lnTo>
                    <a:pt x="8437" y="4049"/>
                  </a:lnTo>
                  <a:cubicBezTo>
                    <a:pt x="8437" y="4041"/>
                    <a:pt x="8443" y="4034"/>
                    <a:pt x="8451" y="4033"/>
                  </a:cubicBezTo>
                  <a:cubicBezTo>
                    <a:pt x="8459" y="4032"/>
                    <a:pt x="8467" y="4038"/>
                    <a:pt x="8468" y="4046"/>
                  </a:cubicBezTo>
                  <a:lnTo>
                    <a:pt x="8477" y="4090"/>
                  </a:lnTo>
                  <a:cubicBezTo>
                    <a:pt x="8478" y="4091"/>
                    <a:pt x="8478" y="4092"/>
                    <a:pt x="8478" y="4093"/>
                  </a:cubicBezTo>
                  <a:lnTo>
                    <a:pt x="8478" y="4416"/>
                  </a:lnTo>
                  <a:lnTo>
                    <a:pt x="8462" y="4400"/>
                  </a:lnTo>
                  <a:lnTo>
                    <a:pt x="8470" y="4400"/>
                  </a:lnTo>
                  <a:lnTo>
                    <a:pt x="8454" y="4416"/>
                  </a:lnTo>
                  <a:lnTo>
                    <a:pt x="8454" y="4252"/>
                  </a:lnTo>
                  <a:cubicBezTo>
                    <a:pt x="8454" y="4243"/>
                    <a:pt x="8461" y="4236"/>
                    <a:pt x="8470" y="4236"/>
                  </a:cubicBezTo>
                  <a:cubicBezTo>
                    <a:pt x="8479" y="4235"/>
                    <a:pt x="8486" y="4242"/>
                    <a:pt x="8486" y="4251"/>
                  </a:cubicBezTo>
                  <a:lnTo>
                    <a:pt x="8495" y="4416"/>
                  </a:lnTo>
                  <a:lnTo>
                    <a:pt x="8463" y="4416"/>
                  </a:lnTo>
                  <a:lnTo>
                    <a:pt x="8463" y="4309"/>
                  </a:lnTo>
                  <a:cubicBezTo>
                    <a:pt x="8463" y="4300"/>
                    <a:pt x="8470" y="4294"/>
                    <a:pt x="8478" y="4293"/>
                  </a:cubicBezTo>
                  <a:cubicBezTo>
                    <a:pt x="8486" y="4292"/>
                    <a:pt x="8493" y="4297"/>
                    <a:pt x="8495" y="4306"/>
                  </a:cubicBezTo>
                  <a:lnTo>
                    <a:pt x="8504" y="4350"/>
                  </a:lnTo>
                  <a:cubicBezTo>
                    <a:pt x="8504" y="4351"/>
                    <a:pt x="8504" y="4352"/>
                    <a:pt x="8504" y="4353"/>
                  </a:cubicBezTo>
                  <a:lnTo>
                    <a:pt x="8504" y="4416"/>
                  </a:lnTo>
                  <a:lnTo>
                    <a:pt x="8488" y="4400"/>
                  </a:lnTo>
                  <a:lnTo>
                    <a:pt x="8497" y="4400"/>
                  </a:lnTo>
                  <a:lnTo>
                    <a:pt x="8481" y="4416"/>
                  </a:lnTo>
                  <a:lnTo>
                    <a:pt x="8481" y="4340"/>
                  </a:lnTo>
                  <a:cubicBezTo>
                    <a:pt x="8481" y="4332"/>
                    <a:pt x="8488" y="4325"/>
                    <a:pt x="8496" y="4324"/>
                  </a:cubicBezTo>
                  <a:cubicBezTo>
                    <a:pt x="8505" y="4324"/>
                    <a:pt x="8512" y="4330"/>
                    <a:pt x="8513" y="4339"/>
                  </a:cubicBezTo>
                  <a:lnTo>
                    <a:pt x="8522" y="4415"/>
                  </a:lnTo>
                  <a:lnTo>
                    <a:pt x="8490" y="4416"/>
                  </a:lnTo>
                  <a:lnTo>
                    <a:pt x="8490" y="4334"/>
                  </a:lnTo>
                  <a:cubicBezTo>
                    <a:pt x="8490" y="4326"/>
                    <a:pt x="8497" y="4319"/>
                    <a:pt x="8505" y="4318"/>
                  </a:cubicBezTo>
                  <a:cubicBezTo>
                    <a:pt x="8514" y="4318"/>
                    <a:pt x="8521" y="4324"/>
                    <a:pt x="8522" y="4332"/>
                  </a:cubicBezTo>
                  <a:lnTo>
                    <a:pt x="8531" y="4415"/>
                  </a:lnTo>
                  <a:lnTo>
                    <a:pt x="8499" y="4416"/>
                  </a:lnTo>
                  <a:lnTo>
                    <a:pt x="8499" y="4321"/>
                  </a:lnTo>
                  <a:cubicBezTo>
                    <a:pt x="8499" y="4318"/>
                    <a:pt x="8500" y="4315"/>
                    <a:pt x="8502" y="4312"/>
                  </a:cubicBezTo>
                  <a:lnTo>
                    <a:pt x="8510" y="4300"/>
                  </a:lnTo>
                  <a:cubicBezTo>
                    <a:pt x="8514" y="4294"/>
                    <a:pt x="8522" y="4291"/>
                    <a:pt x="8528" y="4293"/>
                  </a:cubicBezTo>
                  <a:cubicBezTo>
                    <a:pt x="8535" y="4296"/>
                    <a:pt x="8540" y="4302"/>
                    <a:pt x="8540" y="4309"/>
                  </a:cubicBezTo>
                  <a:lnTo>
                    <a:pt x="8540" y="4416"/>
                  </a:lnTo>
                  <a:lnTo>
                    <a:pt x="8508" y="4414"/>
                  </a:lnTo>
                  <a:lnTo>
                    <a:pt x="8517" y="4363"/>
                  </a:lnTo>
                  <a:cubicBezTo>
                    <a:pt x="8518" y="4355"/>
                    <a:pt x="8526" y="4349"/>
                    <a:pt x="8534" y="4350"/>
                  </a:cubicBezTo>
                  <a:cubicBezTo>
                    <a:pt x="8542" y="4351"/>
                    <a:pt x="8548" y="4357"/>
                    <a:pt x="8548" y="4366"/>
                  </a:cubicBezTo>
                  <a:lnTo>
                    <a:pt x="8548" y="4416"/>
                  </a:lnTo>
                  <a:lnTo>
                    <a:pt x="8532" y="4400"/>
                  </a:lnTo>
                  <a:lnTo>
                    <a:pt x="8541" y="4400"/>
                  </a:lnTo>
                  <a:lnTo>
                    <a:pt x="8525" y="4416"/>
                  </a:lnTo>
                  <a:lnTo>
                    <a:pt x="8525" y="4353"/>
                  </a:lnTo>
                  <a:cubicBezTo>
                    <a:pt x="8525" y="4344"/>
                    <a:pt x="8532" y="4337"/>
                    <a:pt x="8541" y="4337"/>
                  </a:cubicBezTo>
                  <a:lnTo>
                    <a:pt x="8550" y="4337"/>
                  </a:lnTo>
                  <a:cubicBezTo>
                    <a:pt x="8559" y="4337"/>
                    <a:pt x="8566" y="4344"/>
                    <a:pt x="8566" y="4353"/>
                  </a:cubicBezTo>
                  <a:lnTo>
                    <a:pt x="8566" y="4416"/>
                  </a:lnTo>
                  <a:lnTo>
                    <a:pt x="8534" y="4415"/>
                  </a:lnTo>
                  <a:lnTo>
                    <a:pt x="8543" y="4307"/>
                  </a:lnTo>
                  <a:cubicBezTo>
                    <a:pt x="8544" y="4299"/>
                    <a:pt x="8551" y="4292"/>
                    <a:pt x="8560" y="4293"/>
                  </a:cubicBezTo>
                  <a:cubicBezTo>
                    <a:pt x="8568" y="4293"/>
                    <a:pt x="8575" y="4300"/>
                    <a:pt x="8575" y="4309"/>
                  </a:cubicBezTo>
                  <a:lnTo>
                    <a:pt x="8575" y="4416"/>
                  </a:lnTo>
                  <a:lnTo>
                    <a:pt x="8559" y="4400"/>
                  </a:lnTo>
                  <a:lnTo>
                    <a:pt x="8568" y="4400"/>
                  </a:lnTo>
                  <a:lnTo>
                    <a:pt x="8552" y="4416"/>
                  </a:lnTo>
                  <a:lnTo>
                    <a:pt x="8552" y="4328"/>
                  </a:lnTo>
                  <a:cubicBezTo>
                    <a:pt x="8552" y="4319"/>
                    <a:pt x="8559" y="4312"/>
                    <a:pt x="8567" y="4312"/>
                  </a:cubicBezTo>
                  <a:cubicBezTo>
                    <a:pt x="8576" y="4311"/>
                    <a:pt x="8583" y="4318"/>
                    <a:pt x="8584" y="4326"/>
                  </a:cubicBezTo>
                  <a:lnTo>
                    <a:pt x="8593" y="4415"/>
                  </a:lnTo>
                  <a:lnTo>
                    <a:pt x="8561" y="4416"/>
                  </a:lnTo>
                  <a:lnTo>
                    <a:pt x="8561" y="4195"/>
                  </a:lnTo>
                  <a:cubicBezTo>
                    <a:pt x="8561" y="4186"/>
                    <a:pt x="8567" y="4179"/>
                    <a:pt x="8576" y="4179"/>
                  </a:cubicBezTo>
                  <a:cubicBezTo>
                    <a:pt x="8584" y="4178"/>
                    <a:pt x="8592" y="4184"/>
                    <a:pt x="8593" y="4193"/>
                  </a:cubicBezTo>
                  <a:lnTo>
                    <a:pt x="8601" y="4269"/>
                  </a:lnTo>
                  <a:lnTo>
                    <a:pt x="8602" y="4416"/>
                  </a:lnTo>
                  <a:lnTo>
                    <a:pt x="8570" y="4415"/>
                  </a:lnTo>
                  <a:lnTo>
                    <a:pt x="8578" y="4320"/>
                  </a:lnTo>
                  <a:cubicBezTo>
                    <a:pt x="8579" y="4311"/>
                    <a:pt x="8587" y="4305"/>
                    <a:pt x="8595" y="4305"/>
                  </a:cubicBezTo>
                  <a:cubicBezTo>
                    <a:pt x="8604" y="4306"/>
                    <a:pt x="8610" y="4313"/>
                    <a:pt x="8610" y="4321"/>
                  </a:cubicBezTo>
                  <a:lnTo>
                    <a:pt x="8610" y="4416"/>
                  </a:lnTo>
                  <a:lnTo>
                    <a:pt x="8594" y="4400"/>
                  </a:lnTo>
                  <a:lnTo>
                    <a:pt x="8603" y="4400"/>
                  </a:lnTo>
                  <a:lnTo>
                    <a:pt x="8587" y="4416"/>
                  </a:lnTo>
                  <a:lnTo>
                    <a:pt x="8587" y="4353"/>
                  </a:lnTo>
                  <a:cubicBezTo>
                    <a:pt x="8587" y="4351"/>
                    <a:pt x="8588" y="4348"/>
                    <a:pt x="8589" y="4346"/>
                  </a:cubicBezTo>
                  <a:lnTo>
                    <a:pt x="8598" y="4327"/>
                  </a:lnTo>
                  <a:cubicBezTo>
                    <a:pt x="8601" y="4320"/>
                    <a:pt x="8608" y="4317"/>
                    <a:pt x="8616" y="4318"/>
                  </a:cubicBezTo>
                  <a:cubicBezTo>
                    <a:pt x="8623" y="4320"/>
                    <a:pt x="8628" y="4327"/>
                    <a:pt x="8628" y="4334"/>
                  </a:cubicBezTo>
                  <a:lnTo>
                    <a:pt x="8628" y="4416"/>
                  </a:lnTo>
                  <a:lnTo>
                    <a:pt x="8596" y="4415"/>
                  </a:lnTo>
                  <a:lnTo>
                    <a:pt x="8605" y="4314"/>
                  </a:lnTo>
                  <a:cubicBezTo>
                    <a:pt x="8606" y="4305"/>
                    <a:pt x="8613" y="4299"/>
                    <a:pt x="8622" y="4299"/>
                  </a:cubicBezTo>
                  <a:cubicBezTo>
                    <a:pt x="8630" y="4299"/>
                    <a:pt x="8637" y="4306"/>
                    <a:pt x="8637" y="4315"/>
                  </a:cubicBezTo>
                  <a:lnTo>
                    <a:pt x="8637" y="4416"/>
                  </a:lnTo>
                  <a:lnTo>
                    <a:pt x="8621" y="4400"/>
                  </a:lnTo>
                  <a:lnTo>
                    <a:pt x="8630" y="4400"/>
                  </a:lnTo>
                  <a:lnTo>
                    <a:pt x="8614" y="4416"/>
                  </a:lnTo>
                  <a:lnTo>
                    <a:pt x="8614" y="4309"/>
                  </a:lnTo>
                  <a:lnTo>
                    <a:pt x="8623" y="4156"/>
                  </a:lnTo>
                  <a:cubicBezTo>
                    <a:pt x="8623" y="4147"/>
                    <a:pt x="8630" y="4140"/>
                    <a:pt x="8639" y="4141"/>
                  </a:cubicBezTo>
                  <a:cubicBezTo>
                    <a:pt x="8648" y="4141"/>
                    <a:pt x="8655" y="4148"/>
                    <a:pt x="8655" y="4157"/>
                  </a:cubicBezTo>
                  <a:lnTo>
                    <a:pt x="8655" y="4416"/>
                  </a:lnTo>
                  <a:lnTo>
                    <a:pt x="8639" y="4400"/>
                  </a:lnTo>
                  <a:lnTo>
                    <a:pt x="8648" y="4400"/>
                  </a:lnTo>
                  <a:lnTo>
                    <a:pt x="8632" y="4416"/>
                  </a:lnTo>
                  <a:lnTo>
                    <a:pt x="8632" y="4093"/>
                  </a:lnTo>
                  <a:cubicBezTo>
                    <a:pt x="8632" y="4084"/>
                    <a:pt x="8639" y="4077"/>
                    <a:pt x="8647" y="4077"/>
                  </a:cubicBezTo>
                  <a:cubicBezTo>
                    <a:pt x="8656" y="4077"/>
                    <a:pt x="8663" y="4084"/>
                    <a:pt x="8664" y="4093"/>
                  </a:cubicBezTo>
                  <a:lnTo>
                    <a:pt x="8672" y="4359"/>
                  </a:lnTo>
                  <a:lnTo>
                    <a:pt x="8672" y="4416"/>
                  </a:lnTo>
                  <a:lnTo>
                    <a:pt x="8656" y="4400"/>
                  </a:lnTo>
                  <a:lnTo>
                    <a:pt x="8665" y="4400"/>
                  </a:lnTo>
                  <a:lnTo>
                    <a:pt x="8649" y="4416"/>
                  </a:lnTo>
                  <a:lnTo>
                    <a:pt x="8649" y="4315"/>
                  </a:lnTo>
                  <a:cubicBezTo>
                    <a:pt x="8649" y="4306"/>
                    <a:pt x="8656" y="4299"/>
                    <a:pt x="8665" y="4299"/>
                  </a:cubicBezTo>
                  <a:cubicBezTo>
                    <a:pt x="8673" y="4299"/>
                    <a:pt x="8680" y="4305"/>
                    <a:pt x="8681" y="4314"/>
                  </a:cubicBezTo>
                  <a:lnTo>
                    <a:pt x="8690" y="4415"/>
                  </a:lnTo>
                  <a:lnTo>
                    <a:pt x="8658" y="4416"/>
                  </a:lnTo>
                  <a:lnTo>
                    <a:pt x="8658" y="4340"/>
                  </a:lnTo>
                  <a:lnTo>
                    <a:pt x="8667" y="4244"/>
                  </a:lnTo>
                  <a:cubicBezTo>
                    <a:pt x="8668" y="4235"/>
                    <a:pt x="8675" y="4229"/>
                    <a:pt x="8684" y="4229"/>
                  </a:cubicBezTo>
                  <a:cubicBezTo>
                    <a:pt x="8692" y="4230"/>
                    <a:pt x="8699" y="4237"/>
                    <a:pt x="8699" y="4245"/>
                  </a:cubicBezTo>
                  <a:lnTo>
                    <a:pt x="8699" y="4416"/>
                  </a:lnTo>
                  <a:lnTo>
                    <a:pt x="8683" y="4400"/>
                  </a:lnTo>
                  <a:lnTo>
                    <a:pt x="8692" y="4400"/>
                  </a:lnTo>
                  <a:lnTo>
                    <a:pt x="8676" y="4416"/>
                  </a:lnTo>
                  <a:lnTo>
                    <a:pt x="8676" y="4315"/>
                  </a:lnTo>
                  <a:cubicBezTo>
                    <a:pt x="8676" y="4310"/>
                    <a:pt x="8678" y="4305"/>
                    <a:pt x="8682" y="4302"/>
                  </a:cubicBezTo>
                  <a:lnTo>
                    <a:pt x="8691" y="4296"/>
                  </a:lnTo>
                  <a:cubicBezTo>
                    <a:pt x="8696" y="4292"/>
                    <a:pt x="8703" y="4292"/>
                    <a:pt x="8708" y="4294"/>
                  </a:cubicBezTo>
                  <a:cubicBezTo>
                    <a:pt x="8713" y="4297"/>
                    <a:pt x="8717" y="4303"/>
                    <a:pt x="8717" y="4309"/>
                  </a:cubicBezTo>
                  <a:lnTo>
                    <a:pt x="8717" y="4416"/>
                  </a:lnTo>
                  <a:lnTo>
                    <a:pt x="8685" y="4414"/>
                  </a:lnTo>
                  <a:lnTo>
                    <a:pt x="8694" y="4357"/>
                  </a:lnTo>
                  <a:cubicBezTo>
                    <a:pt x="8695" y="4349"/>
                    <a:pt x="8702" y="4343"/>
                    <a:pt x="8711" y="4343"/>
                  </a:cubicBezTo>
                  <a:cubicBezTo>
                    <a:pt x="8719" y="4344"/>
                    <a:pt x="8725" y="4351"/>
                    <a:pt x="8725" y="4359"/>
                  </a:cubicBezTo>
                  <a:lnTo>
                    <a:pt x="8725" y="4416"/>
                  </a:lnTo>
                  <a:lnTo>
                    <a:pt x="8694" y="4415"/>
                  </a:lnTo>
                  <a:lnTo>
                    <a:pt x="8702" y="4307"/>
                  </a:lnTo>
                  <a:cubicBezTo>
                    <a:pt x="8703" y="4299"/>
                    <a:pt x="8710" y="4292"/>
                    <a:pt x="8719" y="4293"/>
                  </a:cubicBezTo>
                  <a:cubicBezTo>
                    <a:pt x="8728" y="4293"/>
                    <a:pt x="8734" y="4300"/>
                    <a:pt x="8734" y="4309"/>
                  </a:cubicBezTo>
                  <a:lnTo>
                    <a:pt x="8734" y="4416"/>
                  </a:lnTo>
                  <a:lnTo>
                    <a:pt x="8718" y="4400"/>
                  </a:lnTo>
                  <a:lnTo>
                    <a:pt x="8727" y="4400"/>
                  </a:lnTo>
                  <a:lnTo>
                    <a:pt x="8711" y="4416"/>
                  </a:lnTo>
                  <a:lnTo>
                    <a:pt x="8711" y="4353"/>
                  </a:lnTo>
                  <a:cubicBezTo>
                    <a:pt x="8711" y="4345"/>
                    <a:pt x="8718" y="4338"/>
                    <a:pt x="8726" y="4337"/>
                  </a:cubicBezTo>
                  <a:cubicBezTo>
                    <a:pt x="8734" y="4337"/>
                    <a:pt x="8742" y="4343"/>
                    <a:pt x="8743" y="4351"/>
                  </a:cubicBezTo>
                  <a:lnTo>
                    <a:pt x="8752" y="4414"/>
                  </a:lnTo>
                  <a:lnTo>
                    <a:pt x="8720" y="4416"/>
                  </a:lnTo>
                  <a:lnTo>
                    <a:pt x="8720" y="4245"/>
                  </a:lnTo>
                  <a:cubicBezTo>
                    <a:pt x="8720" y="4237"/>
                    <a:pt x="8727" y="4230"/>
                    <a:pt x="8735" y="4229"/>
                  </a:cubicBezTo>
                  <a:cubicBezTo>
                    <a:pt x="8744" y="4229"/>
                    <a:pt x="8751" y="4235"/>
                    <a:pt x="8752" y="4244"/>
                  </a:cubicBezTo>
                  <a:lnTo>
                    <a:pt x="8761" y="4352"/>
                  </a:lnTo>
                  <a:lnTo>
                    <a:pt x="8761" y="4416"/>
                  </a:lnTo>
                  <a:lnTo>
                    <a:pt x="8729" y="4415"/>
                  </a:lnTo>
                  <a:lnTo>
                    <a:pt x="8738" y="4307"/>
                  </a:lnTo>
                  <a:cubicBezTo>
                    <a:pt x="8739" y="4299"/>
                    <a:pt x="8746" y="4292"/>
                    <a:pt x="8754" y="4293"/>
                  </a:cubicBezTo>
                  <a:cubicBezTo>
                    <a:pt x="8763" y="4293"/>
                    <a:pt x="8770" y="4300"/>
                    <a:pt x="8770" y="4309"/>
                  </a:cubicBezTo>
                  <a:lnTo>
                    <a:pt x="8770" y="4416"/>
                  </a:lnTo>
                  <a:lnTo>
                    <a:pt x="8754" y="4400"/>
                  </a:lnTo>
                  <a:lnTo>
                    <a:pt x="8763" y="4400"/>
                  </a:lnTo>
                  <a:lnTo>
                    <a:pt x="8747" y="4416"/>
                  </a:lnTo>
                  <a:lnTo>
                    <a:pt x="8747" y="4258"/>
                  </a:lnTo>
                  <a:cubicBezTo>
                    <a:pt x="8747" y="4249"/>
                    <a:pt x="8754" y="4242"/>
                    <a:pt x="8762" y="4242"/>
                  </a:cubicBezTo>
                  <a:cubicBezTo>
                    <a:pt x="8771" y="4242"/>
                    <a:pt x="8778" y="4248"/>
                    <a:pt x="8779" y="4257"/>
                  </a:cubicBezTo>
                  <a:lnTo>
                    <a:pt x="8787" y="4416"/>
                  </a:lnTo>
                  <a:lnTo>
                    <a:pt x="8755" y="4416"/>
                  </a:lnTo>
                  <a:lnTo>
                    <a:pt x="8755" y="4309"/>
                  </a:lnTo>
                  <a:cubicBezTo>
                    <a:pt x="8755" y="4300"/>
                    <a:pt x="8762" y="4293"/>
                    <a:pt x="8771" y="4293"/>
                  </a:cubicBezTo>
                  <a:cubicBezTo>
                    <a:pt x="8779" y="4292"/>
                    <a:pt x="8787" y="4299"/>
                    <a:pt x="8787" y="4307"/>
                  </a:cubicBezTo>
                  <a:lnTo>
                    <a:pt x="8796" y="4415"/>
                  </a:lnTo>
                  <a:lnTo>
                    <a:pt x="8764" y="4416"/>
                  </a:lnTo>
                  <a:lnTo>
                    <a:pt x="8764" y="4138"/>
                  </a:lnTo>
                  <a:cubicBezTo>
                    <a:pt x="8764" y="4129"/>
                    <a:pt x="8771" y="4122"/>
                    <a:pt x="8780" y="4122"/>
                  </a:cubicBezTo>
                  <a:cubicBezTo>
                    <a:pt x="8789" y="4121"/>
                    <a:pt x="8796" y="4128"/>
                    <a:pt x="8796" y="4137"/>
                  </a:cubicBezTo>
                  <a:lnTo>
                    <a:pt x="8805" y="4410"/>
                  </a:lnTo>
                  <a:lnTo>
                    <a:pt x="8773" y="4410"/>
                  </a:lnTo>
                  <a:lnTo>
                    <a:pt x="8773" y="3998"/>
                  </a:lnTo>
                  <a:cubicBezTo>
                    <a:pt x="8773" y="3990"/>
                    <a:pt x="8779" y="3983"/>
                    <a:pt x="8788" y="3982"/>
                  </a:cubicBezTo>
                  <a:cubicBezTo>
                    <a:pt x="8796" y="3981"/>
                    <a:pt x="8803" y="3987"/>
                    <a:pt x="8805" y="3995"/>
                  </a:cubicBezTo>
                  <a:lnTo>
                    <a:pt x="8814" y="4039"/>
                  </a:lnTo>
                  <a:cubicBezTo>
                    <a:pt x="8814" y="4040"/>
                    <a:pt x="8814" y="4041"/>
                    <a:pt x="8814" y="4042"/>
                  </a:cubicBezTo>
                  <a:lnTo>
                    <a:pt x="8814" y="4416"/>
                  </a:lnTo>
                  <a:lnTo>
                    <a:pt x="8798" y="4400"/>
                  </a:lnTo>
                  <a:lnTo>
                    <a:pt x="8807" y="4400"/>
                  </a:lnTo>
                  <a:lnTo>
                    <a:pt x="8791" y="4416"/>
                  </a:lnTo>
                  <a:lnTo>
                    <a:pt x="8791" y="4309"/>
                  </a:lnTo>
                  <a:cubicBezTo>
                    <a:pt x="8791" y="4300"/>
                    <a:pt x="8798" y="4293"/>
                    <a:pt x="8806" y="4293"/>
                  </a:cubicBezTo>
                  <a:cubicBezTo>
                    <a:pt x="8815" y="4292"/>
                    <a:pt x="8822" y="4299"/>
                    <a:pt x="8823" y="4307"/>
                  </a:cubicBezTo>
                  <a:lnTo>
                    <a:pt x="8832" y="4415"/>
                  </a:lnTo>
                  <a:lnTo>
                    <a:pt x="8800" y="4416"/>
                  </a:lnTo>
                  <a:lnTo>
                    <a:pt x="8800" y="4252"/>
                  </a:lnTo>
                  <a:cubicBezTo>
                    <a:pt x="8800" y="4243"/>
                    <a:pt x="8807" y="4236"/>
                    <a:pt x="8815" y="4236"/>
                  </a:cubicBezTo>
                  <a:cubicBezTo>
                    <a:pt x="8824" y="4235"/>
                    <a:pt x="8831" y="4242"/>
                    <a:pt x="8832" y="4251"/>
                  </a:cubicBezTo>
                  <a:lnTo>
                    <a:pt x="8841" y="4416"/>
                  </a:lnTo>
                  <a:lnTo>
                    <a:pt x="8809" y="4416"/>
                  </a:lnTo>
                  <a:lnTo>
                    <a:pt x="8809" y="4309"/>
                  </a:lnTo>
                  <a:cubicBezTo>
                    <a:pt x="8809" y="4300"/>
                    <a:pt x="8815" y="4293"/>
                    <a:pt x="8824" y="4293"/>
                  </a:cubicBezTo>
                  <a:cubicBezTo>
                    <a:pt x="8832" y="4292"/>
                    <a:pt x="8840" y="4299"/>
                    <a:pt x="8841" y="4307"/>
                  </a:cubicBezTo>
                  <a:lnTo>
                    <a:pt x="8849" y="4415"/>
                  </a:lnTo>
                  <a:lnTo>
                    <a:pt x="8817" y="4416"/>
                  </a:lnTo>
                  <a:lnTo>
                    <a:pt x="8817" y="4138"/>
                  </a:lnTo>
                  <a:lnTo>
                    <a:pt x="8826" y="3940"/>
                  </a:lnTo>
                  <a:cubicBezTo>
                    <a:pt x="8827" y="3932"/>
                    <a:pt x="8834" y="3925"/>
                    <a:pt x="8843" y="3925"/>
                  </a:cubicBezTo>
                  <a:cubicBezTo>
                    <a:pt x="8851" y="3925"/>
                    <a:pt x="8858" y="3932"/>
                    <a:pt x="8858" y="3941"/>
                  </a:cubicBezTo>
                  <a:lnTo>
                    <a:pt x="8858" y="4404"/>
                  </a:lnTo>
                  <a:lnTo>
                    <a:pt x="8852" y="4391"/>
                  </a:lnTo>
                  <a:lnTo>
                    <a:pt x="8860" y="4397"/>
                  </a:lnTo>
                  <a:lnTo>
                    <a:pt x="8835" y="4410"/>
                  </a:lnTo>
                  <a:lnTo>
                    <a:pt x="8835" y="4201"/>
                  </a:lnTo>
                  <a:cubicBezTo>
                    <a:pt x="8835" y="4193"/>
                    <a:pt x="8841" y="4186"/>
                    <a:pt x="8848" y="4185"/>
                  </a:cubicBezTo>
                  <a:cubicBezTo>
                    <a:pt x="8856" y="4184"/>
                    <a:pt x="8864" y="4188"/>
                    <a:pt x="8866" y="4196"/>
                  </a:cubicBezTo>
                  <a:lnTo>
                    <a:pt x="8875" y="4221"/>
                  </a:lnTo>
                  <a:cubicBezTo>
                    <a:pt x="8876" y="4223"/>
                    <a:pt x="8876" y="4224"/>
                    <a:pt x="8876" y="4226"/>
                  </a:cubicBezTo>
                  <a:lnTo>
                    <a:pt x="8876" y="4416"/>
                  </a:lnTo>
                  <a:lnTo>
                    <a:pt x="8860" y="4400"/>
                  </a:lnTo>
                  <a:lnTo>
                    <a:pt x="8869" y="4400"/>
                  </a:lnTo>
                  <a:lnTo>
                    <a:pt x="8853" y="4416"/>
                  </a:lnTo>
                  <a:lnTo>
                    <a:pt x="8853" y="4302"/>
                  </a:lnTo>
                  <a:cubicBezTo>
                    <a:pt x="8853" y="4294"/>
                    <a:pt x="8860" y="4287"/>
                    <a:pt x="8868" y="4286"/>
                  </a:cubicBezTo>
                  <a:cubicBezTo>
                    <a:pt x="8877" y="4286"/>
                    <a:pt x="8884" y="4292"/>
                    <a:pt x="8885" y="4301"/>
                  </a:cubicBezTo>
                  <a:lnTo>
                    <a:pt x="8894" y="4409"/>
                  </a:lnTo>
                  <a:lnTo>
                    <a:pt x="8862" y="4410"/>
                  </a:lnTo>
                  <a:lnTo>
                    <a:pt x="8862" y="4099"/>
                  </a:lnTo>
                  <a:cubicBezTo>
                    <a:pt x="8862" y="4091"/>
                    <a:pt x="8869" y="4084"/>
                    <a:pt x="8877" y="4083"/>
                  </a:cubicBezTo>
                  <a:cubicBezTo>
                    <a:pt x="8886" y="4083"/>
                    <a:pt x="8893" y="4090"/>
                    <a:pt x="8894" y="4098"/>
                  </a:cubicBezTo>
                  <a:lnTo>
                    <a:pt x="8903" y="4238"/>
                  </a:lnTo>
                  <a:lnTo>
                    <a:pt x="8903" y="4416"/>
                  </a:lnTo>
                  <a:lnTo>
                    <a:pt x="8887" y="4400"/>
                  </a:lnTo>
                  <a:lnTo>
                    <a:pt x="8895" y="4400"/>
                  </a:lnTo>
                  <a:lnTo>
                    <a:pt x="8879" y="4416"/>
                  </a:lnTo>
                  <a:lnTo>
                    <a:pt x="8879" y="4277"/>
                  </a:lnTo>
                  <a:cubicBezTo>
                    <a:pt x="8879" y="4268"/>
                    <a:pt x="8886" y="4261"/>
                    <a:pt x="8895" y="4261"/>
                  </a:cubicBezTo>
                  <a:cubicBezTo>
                    <a:pt x="8903" y="4261"/>
                    <a:pt x="8911" y="4267"/>
                    <a:pt x="8911" y="4276"/>
                  </a:cubicBezTo>
                  <a:lnTo>
                    <a:pt x="8920" y="4403"/>
                  </a:lnTo>
                  <a:lnTo>
                    <a:pt x="8888" y="4404"/>
                  </a:lnTo>
                  <a:lnTo>
                    <a:pt x="8888" y="3744"/>
                  </a:lnTo>
                  <a:cubicBezTo>
                    <a:pt x="8888" y="3736"/>
                    <a:pt x="8895" y="3728"/>
                    <a:pt x="8904" y="3728"/>
                  </a:cubicBezTo>
                  <a:cubicBezTo>
                    <a:pt x="8913" y="3728"/>
                    <a:pt x="8920" y="3735"/>
                    <a:pt x="8920" y="3744"/>
                  </a:cubicBezTo>
                  <a:lnTo>
                    <a:pt x="8929" y="4391"/>
                  </a:lnTo>
                  <a:lnTo>
                    <a:pt x="8897" y="4391"/>
                  </a:lnTo>
                  <a:lnTo>
                    <a:pt x="8897" y="3770"/>
                  </a:lnTo>
                  <a:cubicBezTo>
                    <a:pt x="8897" y="3761"/>
                    <a:pt x="8904" y="3754"/>
                    <a:pt x="8912" y="3754"/>
                  </a:cubicBezTo>
                  <a:cubicBezTo>
                    <a:pt x="8921" y="3753"/>
                    <a:pt x="8928" y="3760"/>
                    <a:pt x="8929" y="3769"/>
                  </a:cubicBezTo>
                  <a:lnTo>
                    <a:pt x="8938" y="3883"/>
                  </a:lnTo>
                  <a:lnTo>
                    <a:pt x="8938" y="4410"/>
                  </a:lnTo>
                  <a:lnTo>
                    <a:pt x="8906" y="4409"/>
                  </a:lnTo>
                  <a:lnTo>
                    <a:pt x="8915" y="4238"/>
                  </a:lnTo>
                  <a:cubicBezTo>
                    <a:pt x="8915" y="4229"/>
                    <a:pt x="8923" y="4223"/>
                    <a:pt x="8931" y="4223"/>
                  </a:cubicBezTo>
                  <a:cubicBezTo>
                    <a:pt x="8940" y="4223"/>
                    <a:pt x="8947" y="4230"/>
                    <a:pt x="8947" y="4239"/>
                  </a:cubicBezTo>
                  <a:lnTo>
                    <a:pt x="8947" y="4416"/>
                  </a:lnTo>
                  <a:lnTo>
                    <a:pt x="8931" y="4400"/>
                  </a:lnTo>
                  <a:lnTo>
                    <a:pt x="8940" y="4400"/>
                  </a:lnTo>
                  <a:lnTo>
                    <a:pt x="8924" y="4416"/>
                  </a:lnTo>
                  <a:lnTo>
                    <a:pt x="8924" y="4328"/>
                  </a:lnTo>
                  <a:cubicBezTo>
                    <a:pt x="8924" y="4327"/>
                    <a:pt x="8924" y="4326"/>
                    <a:pt x="8924" y="4325"/>
                  </a:cubicBezTo>
                  <a:lnTo>
                    <a:pt x="8933" y="4268"/>
                  </a:lnTo>
                  <a:cubicBezTo>
                    <a:pt x="8934" y="4260"/>
                    <a:pt x="8941" y="4254"/>
                    <a:pt x="8950" y="4255"/>
                  </a:cubicBezTo>
                  <a:cubicBezTo>
                    <a:pt x="8958" y="4255"/>
                    <a:pt x="8965" y="4262"/>
                    <a:pt x="8965" y="4271"/>
                  </a:cubicBezTo>
                  <a:lnTo>
                    <a:pt x="8965" y="4416"/>
                  </a:lnTo>
                  <a:lnTo>
                    <a:pt x="8949" y="4400"/>
                  </a:lnTo>
                  <a:lnTo>
                    <a:pt x="8957" y="4400"/>
                  </a:lnTo>
                  <a:lnTo>
                    <a:pt x="8941" y="4416"/>
                  </a:lnTo>
                  <a:lnTo>
                    <a:pt x="8941" y="4188"/>
                  </a:lnTo>
                  <a:cubicBezTo>
                    <a:pt x="8941" y="4187"/>
                    <a:pt x="8941" y="4186"/>
                    <a:pt x="8942" y="4185"/>
                  </a:cubicBezTo>
                  <a:lnTo>
                    <a:pt x="8950" y="4135"/>
                  </a:lnTo>
                  <a:cubicBezTo>
                    <a:pt x="8952" y="4127"/>
                    <a:pt x="8959" y="4121"/>
                    <a:pt x="8968" y="4122"/>
                  </a:cubicBezTo>
                  <a:cubicBezTo>
                    <a:pt x="8976" y="4122"/>
                    <a:pt x="8982" y="4129"/>
                    <a:pt x="8982" y="4138"/>
                  </a:cubicBezTo>
                  <a:lnTo>
                    <a:pt x="8982" y="4410"/>
                  </a:lnTo>
                  <a:lnTo>
                    <a:pt x="8950" y="4409"/>
                  </a:lnTo>
                  <a:lnTo>
                    <a:pt x="8959" y="4225"/>
                  </a:lnTo>
                  <a:cubicBezTo>
                    <a:pt x="8960" y="4217"/>
                    <a:pt x="8967" y="4210"/>
                    <a:pt x="8975" y="4210"/>
                  </a:cubicBezTo>
                  <a:cubicBezTo>
                    <a:pt x="8984" y="4210"/>
                    <a:pt x="8991" y="4218"/>
                    <a:pt x="8991" y="4226"/>
                  </a:cubicBezTo>
                  <a:lnTo>
                    <a:pt x="8991" y="4410"/>
                  </a:lnTo>
                  <a:lnTo>
                    <a:pt x="8984" y="4397"/>
                  </a:lnTo>
                  <a:lnTo>
                    <a:pt x="8993" y="4403"/>
                  </a:lnTo>
                  <a:lnTo>
                    <a:pt x="8968" y="4416"/>
                  </a:lnTo>
                  <a:lnTo>
                    <a:pt x="8968" y="4296"/>
                  </a:lnTo>
                  <a:cubicBezTo>
                    <a:pt x="8968" y="4287"/>
                    <a:pt x="8975" y="4280"/>
                    <a:pt x="8983" y="4280"/>
                  </a:cubicBezTo>
                  <a:cubicBezTo>
                    <a:pt x="8992" y="4280"/>
                    <a:pt x="8999" y="4286"/>
                    <a:pt x="9000" y="4295"/>
                  </a:cubicBezTo>
                  <a:lnTo>
                    <a:pt x="9009" y="4415"/>
                  </a:lnTo>
                  <a:lnTo>
                    <a:pt x="8977" y="4416"/>
                  </a:lnTo>
                  <a:lnTo>
                    <a:pt x="8977" y="4214"/>
                  </a:lnTo>
                  <a:cubicBezTo>
                    <a:pt x="8977" y="4205"/>
                    <a:pt x="8984" y="4198"/>
                    <a:pt x="8992" y="4198"/>
                  </a:cubicBezTo>
                  <a:cubicBezTo>
                    <a:pt x="9001" y="4197"/>
                    <a:pt x="9008" y="4204"/>
                    <a:pt x="9009" y="4212"/>
                  </a:cubicBezTo>
                  <a:lnTo>
                    <a:pt x="9018" y="4314"/>
                  </a:lnTo>
                  <a:lnTo>
                    <a:pt x="9018" y="4416"/>
                  </a:lnTo>
                  <a:lnTo>
                    <a:pt x="9002" y="4400"/>
                  </a:lnTo>
                  <a:lnTo>
                    <a:pt x="9010" y="4400"/>
                  </a:lnTo>
                  <a:lnTo>
                    <a:pt x="8994" y="4416"/>
                  </a:lnTo>
                  <a:lnTo>
                    <a:pt x="8994" y="4264"/>
                  </a:lnTo>
                  <a:cubicBezTo>
                    <a:pt x="8994" y="4261"/>
                    <a:pt x="8995" y="4258"/>
                    <a:pt x="8997" y="4255"/>
                  </a:cubicBezTo>
                  <a:lnTo>
                    <a:pt x="9006" y="4242"/>
                  </a:lnTo>
                  <a:cubicBezTo>
                    <a:pt x="9010" y="4237"/>
                    <a:pt x="9017" y="4234"/>
                    <a:pt x="9024" y="4236"/>
                  </a:cubicBezTo>
                  <a:cubicBezTo>
                    <a:pt x="9031" y="4238"/>
                    <a:pt x="9035" y="4245"/>
                    <a:pt x="9035" y="4252"/>
                  </a:cubicBezTo>
                  <a:lnTo>
                    <a:pt x="9035" y="4416"/>
                  </a:lnTo>
                  <a:lnTo>
                    <a:pt x="9019" y="4400"/>
                  </a:lnTo>
                  <a:lnTo>
                    <a:pt x="9028" y="4400"/>
                  </a:lnTo>
                  <a:lnTo>
                    <a:pt x="9012" y="4416"/>
                  </a:lnTo>
                  <a:lnTo>
                    <a:pt x="9012" y="4239"/>
                  </a:lnTo>
                  <a:cubicBezTo>
                    <a:pt x="9012" y="4230"/>
                    <a:pt x="9019" y="4223"/>
                    <a:pt x="9028" y="4223"/>
                  </a:cubicBezTo>
                  <a:cubicBezTo>
                    <a:pt x="9036" y="4223"/>
                    <a:pt x="9044" y="4229"/>
                    <a:pt x="9044" y="4238"/>
                  </a:cubicBezTo>
                  <a:lnTo>
                    <a:pt x="9053" y="4416"/>
                  </a:lnTo>
                  <a:lnTo>
                    <a:pt x="9021" y="4416"/>
                  </a:lnTo>
                  <a:lnTo>
                    <a:pt x="9021" y="4321"/>
                  </a:lnTo>
                  <a:cubicBezTo>
                    <a:pt x="9021" y="4313"/>
                    <a:pt x="9028" y="4305"/>
                    <a:pt x="9037" y="4305"/>
                  </a:cubicBezTo>
                  <a:lnTo>
                    <a:pt x="9046" y="4305"/>
                  </a:lnTo>
                  <a:cubicBezTo>
                    <a:pt x="9055" y="4305"/>
                    <a:pt x="9062" y="4313"/>
                    <a:pt x="9062" y="4321"/>
                  </a:cubicBezTo>
                  <a:lnTo>
                    <a:pt x="9062" y="4416"/>
                  </a:lnTo>
                  <a:lnTo>
                    <a:pt x="9046" y="4400"/>
                  </a:lnTo>
                  <a:lnTo>
                    <a:pt x="9055" y="4400"/>
                  </a:lnTo>
                  <a:lnTo>
                    <a:pt x="9039" y="4416"/>
                  </a:lnTo>
                  <a:lnTo>
                    <a:pt x="9039" y="4226"/>
                  </a:lnTo>
                  <a:cubicBezTo>
                    <a:pt x="9039" y="4218"/>
                    <a:pt x="9046" y="4210"/>
                    <a:pt x="9054" y="4210"/>
                  </a:cubicBezTo>
                  <a:cubicBezTo>
                    <a:pt x="9063" y="4210"/>
                    <a:pt x="9070" y="4217"/>
                    <a:pt x="9071" y="4226"/>
                  </a:cubicBezTo>
                  <a:lnTo>
                    <a:pt x="9080" y="4416"/>
                  </a:lnTo>
                  <a:lnTo>
                    <a:pt x="9048" y="4416"/>
                  </a:lnTo>
                  <a:lnTo>
                    <a:pt x="9048" y="4131"/>
                  </a:lnTo>
                  <a:cubicBezTo>
                    <a:pt x="9048" y="4123"/>
                    <a:pt x="9053" y="4117"/>
                    <a:pt x="9061" y="4115"/>
                  </a:cubicBezTo>
                  <a:cubicBezTo>
                    <a:pt x="9069" y="4114"/>
                    <a:pt x="9076" y="4119"/>
                    <a:pt x="9079" y="4126"/>
                  </a:cubicBezTo>
                  <a:lnTo>
                    <a:pt x="9088" y="4151"/>
                  </a:lnTo>
                  <a:cubicBezTo>
                    <a:pt x="9088" y="4153"/>
                    <a:pt x="9088" y="4155"/>
                    <a:pt x="9088" y="4157"/>
                  </a:cubicBezTo>
                  <a:lnTo>
                    <a:pt x="9088" y="4416"/>
                  </a:lnTo>
                  <a:lnTo>
                    <a:pt x="9057" y="4414"/>
                  </a:lnTo>
                  <a:lnTo>
                    <a:pt x="9065" y="4345"/>
                  </a:lnTo>
                  <a:cubicBezTo>
                    <a:pt x="9066" y="4336"/>
                    <a:pt x="9074" y="4330"/>
                    <a:pt x="9082" y="4331"/>
                  </a:cubicBezTo>
                  <a:cubicBezTo>
                    <a:pt x="9091" y="4331"/>
                    <a:pt x="9097" y="4338"/>
                    <a:pt x="9097" y="4347"/>
                  </a:cubicBezTo>
                  <a:lnTo>
                    <a:pt x="9097" y="4416"/>
                  </a:lnTo>
                  <a:lnTo>
                    <a:pt x="9081" y="4400"/>
                  </a:lnTo>
                  <a:lnTo>
                    <a:pt x="9090" y="4400"/>
                  </a:lnTo>
                  <a:lnTo>
                    <a:pt x="9074" y="4416"/>
                  </a:lnTo>
                  <a:lnTo>
                    <a:pt x="9074" y="4321"/>
                  </a:lnTo>
                  <a:lnTo>
                    <a:pt x="9083" y="4256"/>
                  </a:lnTo>
                  <a:cubicBezTo>
                    <a:pt x="9084" y="4247"/>
                    <a:pt x="9092" y="4241"/>
                    <a:pt x="9100" y="4242"/>
                  </a:cubicBezTo>
                  <a:cubicBezTo>
                    <a:pt x="9108" y="4243"/>
                    <a:pt x="9115" y="4250"/>
                    <a:pt x="9115" y="4258"/>
                  </a:cubicBezTo>
                  <a:lnTo>
                    <a:pt x="9115" y="4416"/>
                  </a:lnTo>
                  <a:lnTo>
                    <a:pt x="9083" y="4416"/>
                  </a:lnTo>
                  <a:lnTo>
                    <a:pt x="9092" y="4251"/>
                  </a:lnTo>
                  <a:cubicBezTo>
                    <a:pt x="9092" y="4242"/>
                    <a:pt x="9100" y="4235"/>
                    <a:pt x="9108" y="4236"/>
                  </a:cubicBezTo>
                  <a:cubicBezTo>
                    <a:pt x="9117" y="4236"/>
                    <a:pt x="9124" y="4243"/>
                    <a:pt x="9124" y="4252"/>
                  </a:cubicBezTo>
                  <a:lnTo>
                    <a:pt x="9124" y="4416"/>
                  </a:lnTo>
                  <a:lnTo>
                    <a:pt x="9108" y="4400"/>
                  </a:lnTo>
                  <a:lnTo>
                    <a:pt x="9117" y="4400"/>
                  </a:lnTo>
                  <a:lnTo>
                    <a:pt x="9101" y="4416"/>
                  </a:lnTo>
                  <a:lnTo>
                    <a:pt x="9101" y="4302"/>
                  </a:lnTo>
                  <a:cubicBezTo>
                    <a:pt x="9101" y="4294"/>
                    <a:pt x="9107" y="4287"/>
                    <a:pt x="9116" y="4286"/>
                  </a:cubicBezTo>
                  <a:cubicBezTo>
                    <a:pt x="9125" y="4286"/>
                    <a:pt x="9132" y="4293"/>
                    <a:pt x="9133" y="4301"/>
                  </a:cubicBezTo>
                  <a:lnTo>
                    <a:pt x="9142" y="4415"/>
                  </a:lnTo>
                  <a:lnTo>
                    <a:pt x="9110" y="4416"/>
                  </a:lnTo>
                  <a:lnTo>
                    <a:pt x="9110" y="4226"/>
                  </a:lnTo>
                  <a:lnTo>
                    <a:pt x="9119" y="4155"/>
                  </a:lnTo>
                  <a:cubicBezTo>
                    <a:pt x="9120" y="4146"/>
                    <a:pt x="9127" y="4140"/>
                    <a:pt x="9135" y="4141"/>
                  </a:cubicBezTo>
                  <a:cubicBezTo>
                    <a:pt x="9144" y="4141"/>
                    <a:pt x="9150" y="4148"/>
                    <a:pt x="9150" y="4157"/>
                  </a:cubicBezTo>
                  <a:lnTo>
                    <a:pt x="9150" y="4416"/>
                  </a:lnTo>
                  <a:lnTo>
                    <a:pt x="9118" y="4416"/>
                  </a:lnTo>
                  <a:lnTo>
                    <a:pt x="9127" y="4112"/>
                  </a:lnTo>
                  <a:cubicBezTo>
                    <a:pt x="9128" y="4103"/>
                    <a:pt x="9135" y="4096"/>
                    <a:pt x="9143" y="4096"/>
                  </a:cubicBezTo>
                  <a:cubicBezTo>
                    <a:pt x="9152" y="4096"/>
                    <a:pt x="9159" y="4103"/>
                    <a:pt x="9159" y="4112"/>
                  </a:cubicBezTo>
                  <a:lnTo>
                    <a:pt x="9159" y="4404"/>
                  </a:lnTo>
                  <a:lnTo>
                    <a:pt x="9127" y="4403"/>
                  </a:lnTo>
                  <a:lnTo>
                    <a:pt x="9136" y="4270"/>
                  </a:lnTo>
                  <a:cubicBezTo>
                    <a:pt x="9137" y="4261"/>
                    <a:pt x="9144" y="4254"/>
                    <a:pt x="9153" y="4255"/>
                  </a:cubicBezTo>
                  <a:cubicBezTo>
                    <a:pt x="9161" y="4255"/>
                    <a:pt x="9168" y="4262"/>
                    <a:pt x="9168" y="4271"/>
                  </a:cubicBezTo>
                  <a:lnTo>
                    <a:pt x="9168" y="4416"/>
                  </a:lnTo>
                  <a:lnTo>
                    <a:pt x="9136" y="4414"/>
                  </a:lnTo>
                  <a:lnTo>
                    <a:pt x="9145" y="4357"/>
                  </a:lnTo>
                  <a:cubicBezTo>
                    <a:pt x="9146" y="4349"/>
                    <a:pt x="9154" y="4343"/>
                    <a:pt x="9162" y="4343"/>
                  </a:cubicBezTo>
                  <a:cubicBezTo>
                    <a:pt x="9171" y="4344"/>
                    <a:pt x="9177" y="4351"/>
                    <a:pt x="9177" y="4359"/>
                  </a:cubicBezTo>
                  <a:lnTo>
                    <a:pt x="9177" y="4416"/>
                  </a:lnTo>
                  <a:lnTo>
                    <a:pt x="9161" y="4400"/>
                  </a:lnTo>
                  <a:lnTo>
                    <a:pt x="9170" y="4400"/>
                  </a:lnTo>
                  <a:lnTo>
                    <a:pt x="9154" y="4416"/>
                  </a:lnTo>
                  <a:lnTo>
                    <a:pt x="9154" y="4239"/>
                  </a:lnTo>
                  <a:cubicBezTo>
                    <a:pt x="9154" y="4231"/>
                    <a:pt x="9160" y="4224"/>
                    <a:pt x="9169" y="4223"/>
                  </a:cubicBezTo>
                  <a:cubicBezTo>
                    <a:pt x="9177" y="4222"/>
                    <a:pt x="9185" y="4229"/>
                    <a:pt x="9186" y="4237"/>
                  </a:cubicBezTo>
                  <a:lnTo>
                    <a:pt x="9195" y="4307"/>
                  </a:lnTo>
                  <a:lnTo>
                    <a:pt x="9195" y="4416"/>
                  </a:lnTo>
                  <a:lnTo>
                    <a:pt x="9179" y="4400"/>
                  </a:lnTo>
                  <a:lnTo>
                    <a:pt x="9188" y="4400"/>
                  </a:lnTo>
                  <a:lnTo>
                    <a:pt x="9172" y="4416"/>
                  </a:lnTo>
                  <a:lnTo>
                    <a:pt x="9172" y="4290"/>
                  </a:lnTo>
                  <a:cubicBezTo>
                    <a:pt x="9172" y="4281"/>
                    <a:pt x="9178" y="4274"/>
                    <a:pt x="9187" y="4274"/>
                  </a:cubicBezTo>
                  <a:cubicBezTo>
                    <a:pt x="9196" y="4273"/>
                    <a:pt x="9203" y="4280"/>
                    <a:pt x="9203" y="4289"/>
                  </a:cubicBezTo>
                  <a:lnTo>
                    <a:pt x="9212" y="4415"/>
                  </a:lnTo>
                  <a:lnTo>
                    <a:pt x="9180" y="4416"/>
                  </a:lnTo>
                  <a:lnTo>
                    <a:pt x="9180" y="4163"/>
                  </a:lnTo>
                  <a:cubicBezTo>
                    <a:pt x="9180" y="4155"/>
                    <a:pt x="9186" y="4148"/>
                    <a:pt x="9194" y="4147"/>
                  </a:cubicBezTo>
                  <a:cubicBezTo>
                    <a:pt x="9202" y="4146"/>
                    <a:pt x="9210" y="4151"/>
                    <a:pt x="9212" y="4159"/>
                  </a:cubicBezTo>
                  <a:lnTo>
                    <a:pt x="9221" y="4190"/>
                  </a:lnTo>
                  <a:cubicBezTo>
                    <a:pt x="9221" y="4192"/>
                    <a:pt x="9221" y="4193"/>
                    <a:pt x="9221" y="4195"/>
                  </a:cubicBezTo>
                  <a:lnTo>
                    <a:pt x="9221" y="4416"/>
                  </a:lnTo>
                  <a:lnTo>
                    <a:pt x="9189" y="4416"/>
                  </a:lnTo>
                  <a:lnTo>
                    <a:pt x="9198" y="4251"/>
                  </a:lnTo>
                  <a:cubicBezTo>
                    <a:pt x="9199" y="4242"/>
                    <a:pt x="9206" y="4235"/>
                    <a:pt x="9215" y="4236"/>
                  </a:cubicBezTo>
                  <a:cubicBezTo>
                    <a:pt x="9223" y="4236"/>
                    <a:pt x="9230" y="4243"/>
                    <a:pt x="9230" y="4252"/>
                  </a:cubicBezTo>
                  <a:lnTo>
                    <a:pt x="9230" y="4416"/>
                  </a:lnTo>
                  <a:lnTo>
                    <a:pt x="9214" y="4400"/>
                  </a:lnTo>
                  <a:lnTo>
                    <a:pt x="9223" y="4400"/>
                  </a:lnTo>
                  <a:lnTo>
                    <a:pt x="9207" y="4416"/>
                  </a:lnTo>
                  <a:lnTo>
                    <a:pt x="9207" y="4334"/>
                  </a:lnTo>
                  <a:cubicBezTo>
                    <a:pt x="9207" y="4326"/>
                    <a:pt x="9214" y="4319"/>
                    <a:pt x="9222" y="4318"/>
                  </a:cubicBezTo>
                  <a:cubicBezTo>
                    <a:pt x="9231" y="4318"/>
                    <a:pt x="9238" y="4324"/>
                    <a:pt x="9239" y="4332"/>
                  </a:cubicBezTo>
                  <a:lnTo>
                    <a:pt x="9248" y="4415"/>
                  </a:lnTo>
                  <a:lnTo>
                    <a:pt x="9216" y="4416"/>
                  </a:lnTo>
                  <a:lnTo>
                    <a:pt x="9216" y="4302"/>
                  </a:lnTo>
                  <a:cubicBezTo>
                    <a:pt x="9216" y="4294"/>
                    <a:pt x="9223" y="4287"/>
                    <a:pt x="9231" y="4286"/>
                  </a:cubicBezTo>
                  <a:cubicBezTo>
                    <a:pt x="9240" y="4286"/>
                    <a:pt x="9247" y="4293"/>
                    <a:pt x="9248" y="4301"/>
                  </a:cubicBezTo>
                  <a:lnTo>
                    <a:pt x="9257" y="4415"/>
                  </a:lnTo>
                  <a:lnTo>
                    <a:pt x="9225" y="4416"/>
                  </a:lnTo>
                  <a:lnTo>
                    <a:pt x="9225" y="4277"/>
                  </a:lnTo>
                  <a:cubicBezTo>
                    <a:pt x="9225" y="4268"/>
                    <a:pt x="9231" y="4261"/>
                    <a:pt x="9240" y="4261"/>
                  </a:cubicBezTo>
                  <a:cubicBezTo>
                    <a:pt x="9249" y="4261"/>
                    <a:pt x="9256" y="4267"/>
                    <a:pt x="9257" y="4276"/>
                  </a:cubicBezTo>
                  <a:lnTo>
                    <a:pt x="9265" y="4415"/>
                  </a:lnTo>
                  <a:lnTo>
                    <a:pt x="9233" y="4416"/>
                  </a:lnTo>
                  <a:lnTo>
                    <a:pt x="9233" y="4239"/>
                  </a:lnTo>
                  <a:cubicBezTo>
                    <a:pt x="9233" y="4230"/>
                    <a:pt x="9240" y="4223"/>
                    <a:pt x="9249" y="4223"/>
                  </a:cubicBezTo>
                  <a:cubicBezTo>
                    <a:pt x="9257" y="4223"/>
                    <a:pt x="9265" y="4229"/>
                    <a:pt x="9265" y="4238"/>
                  </a:cubicBezTo>
                  <a:lnTo>
                    <a:pt x="9274" y="4352"/>
                  </a:lnTo>
                  <a:lnTo>
                    <a:pt x="9274" y="4416"/>
                  </a:lnTo>
                  <a:lnTo>
                    <a:pt x="9258" y="4400"/>
                  </a:lnTo>
                  <a:lnTo>
                    <a:pt x="9267" y="4400"/>
                  </a:lnTo>
                  <a:lnTo>
                    <a:pt x="9251" y="4416"/>
                  </a:lnTo>
                  <a:lnTo>
                    <a:pt x="9251" y="4347"/>
                  </a:lnTo>
                  <a:lnTo>
                    <a:pt x="9260" y="4250"/>
                  </a:lnTo>
                  <a:cubicBezTo>
                    <a:pt x="9261" y="4242"/>
                    <a:pt x="9268" y="4235"/>
                    <a:pt x="9277" y="4236"/>
                  </a:cubicBezTo>
                  <a:cubicBezTo>
                    <a:pt x="9285" y="4236"/>
                    <a:pt x="9292" y="4243"/>
                    <a:pt x="9292" y="4252"/>
                  </a:cubicBezTo>
                  <a:lnTo>
                    <a:pt x="9292" y="4416"/>
                  </a:lnTo>
                  <a:lnTo>
                    <a:pt x="9260" y="4416"/>
                  </a:lnTo>
                  <a:lnTo>
                    <a:pt x="9269" y="3960"/>
                  </a:lnTo>
                  <a:cubicBezTo>
                    <a:pt x="9269" y="3951"/>
                    <a:pt x="9276" y="3944"/>
                    <a:pt x="9285" y="3944"/>
                  </a:cubicBezTo>
                  <a:cubicBezTo>
                    <a:pt x="9294" y="3944"/>
                    <a:pt x="9301" y="3951"/>
                    <a:pt x="9301" y="3960"/>
                  </a:cubicBezTo>
                  <a:lnTo>
                    <a:pt x="9301" y="4416"/>
                  </a:lnTo>
                  <a:lnTo>
                    <a:pt x="9269" y="4416"/>
                  </a:lnTo>
                  <a:lnTo>
                    <a:pt x="9278" y="3820"/>
                  </a:lnTo>
                  <a:cubicBezTo>
                    <a:pt x="9278" y="3811"/>
                    <a:pt x="9285" y="3804"/>
                    <a:pt x="9294" y="3805"/>
                  </a:cubicBezTo>
                  <a:cubicBezTo>
                    <a:pt x="9303" y="3805"/>
                    <a:pt x="9310" y="3812"/>
                    <a:pt x="9310" y="3821"/>
                  </a:cubicBezTo>
                  <a:lnTo>
                    <a:pt x="9310" y="4416"/>
                  </a:lnTo>
                  <a:lnTo>
                    <a:pt x="9294" y="4400"/>
                  </a:lnTo>
                  <a:lnTo>
                    <a:pt x="9303" y="4400"/>
                  </a:lnTo>
                  <a:lnTo>
                    <a:pt x="9287" y="4416"/>
                  </a:lnTo>
                  <a:lnTo>
                    <a:pt x="9287" y="3801"/>
                  </a:lnTo>
                  <a:cubicBezTo>
                    <a:pt x="9287" y="3793"/>
                    <a:pt x="9294" y="3786"/>
                    <a:pt x="9302" y="3785"/>
                  </a:cubicBezTo>
                  <a:cubicBezTo>
                    <a:pt x="9311" y="3785"/>
                    <a:pt x="9318" y="3792"/>
                    <a:pt x="9319" y="3801"/>
                  </a:cubicBezTo>
                  <a:lnTo>
                    <a:pt x="9327" y="4213"/>
                  </a:lnTo>
                  <a:lnTo>
                    <a:pt x="9327" y="4416"/>
                  </a:lnTo>
                  <a:lnTo>
                    <a:pt x="9311" y="4400"/>
                  </a:lnTo>
                  <a:lnTo>
                    <a:pt x="9320" y="4400"/>
                  </a:lnTo>
                  <a:lnTo>
                    <a:pt x="9304" y="4416"/>
                  </a:lnTo>
                  <a:lnTo>
                    <a:pt x="9304" y="4334"/>
                  </a:lnTo>
                  <a:cubicBezTo>
                    <a:pt x="9304" y="4326"/>
                    <a:pt x="9311" y="4319"/>
                    <a:pt x="9319" y="4318"/>
                  </a:cubicBezTo>
                  <a:cubicBezTo>
                    <a:pt x="9328" y="4318"/>
                    <a:pt x="9335" y="4324"/>
                    <a:pt x="9336" y="4332"/>
                  </a:cubicBezTo>
                  <a:lnTo>
                    <a:pt x="9345" y="4415"/>
                  </a:lnTo>
                  <a:lnTo>
                    <a:pt x="9313" y="4416"/>
                  </a:lnTo>
                  <a:lnTo>
                    <a:pt x="9313" y="4302"/>
                  </a:lnTo>
                  <a:cubicBezTo>
                    <a:pt x="9313" y="4294"/>
                    <a:pt x="9320" y="4287"/>
                    <a:pt x="9329" y="4286"/>
                  </a:cubicBezTo>
                  <a:cubicBezTo>
                    <a:pt x="9337" y="4286"/>
                    <a:pt x="9344" y="4293"/>
                    <a:pt x="9345" y="4301"/>
                  </a:cubicBezTo>
                  <a:lnTo>
                    <a:pt x="9354" y="4415"/>
                  </a:lnTo>
                  <a:lnTo>
                    <a:pt x="9322" y="4416"/>
                  </a:lnTo>
                  <a:lnTo>
                    <a:pt x="9322" y="4023"/>
                  </a:lnTo>
                  <a:cubicBezTo>
                    <a:pt x="9322" y="4015"/>
                    <a:pt x="9328" y="4008"/>
                    <a:pt x="9336" y="4007"/>
                  </a:cubicBezTo>
                  <a:cubicBezTo>
                    <a:pt x="9344" y="4007"/>
                    <a:pt x="9352" y="4012"/>
                    <a:pt x="9354" y="4020"/>
                  </a:cubicBezTo>
                  <a:lnTo>
                    <a:pt x="9362" y="4058"/>
                  </a:lnTo>
                  <a:cubicBezTo>
                    <a:pt x="9363" y="4059"/>
                    <a:pt x="9363" y="4060"/>
                    <a:pt x="9363" y="4061"/>
                  </a:cubicBezTo>
                  <a:lnTo>
                    <a:pt x="9363" y="4410"/>
                  </a:lnTo>
                  <a:lnTo>
                    <a:pt x="9356" y="4397"/>
                  </a:lnTo>
                  <a:lnTo>
                    <a:pt x="9365" y="4403"/>
                  </a:lnTo>
                  <a:lnTo>
                    <a:pt x="9340" y="4416"/>
                  </a:lnTo>
                  <a:lnTo>
                    <a:pt x="9340" y="4163"/>
                  </a:lnTo>
                  <a:cubicBezTo>
                    <a:pt x="9340" y="4154"/>
                    <a:pt x="9346" y="4147"/>
                    <a:pt x="9355" y="4147"/>
                  </a:cubicBezTo>
                  <a:cubicBezTo>
                    <a:pt x="9364" y="4146"/>
                    <a:pt x="9371" y="4153"/>
                    <a:pt x="9372" y="4161"/>
                  </a:cubicBezTo>
                  <a:lnTo>
                    <a:pt x="9381" y="4256"/>
                  </a:lnTo>
                  <a:lnTo>
                    <a:pt x="9381" y="4416"/>
                  </a:lnTo>
                  <a:lnTo>
                    <a:pt x="9349" y="4415"/>
                  </a:lnTo>
                  <a:lnTo>
                    <a:pt x="9357" y="4295"/>
                  </a:lnTo>
                  <a:cubicBezTo>
                    <a:pt x="9358" y="4286"/>
                    <a:pt x="9365" y="4280"/>
                    <a:pt x="9374" y="4280"/>
                  </a:cubicBezTo>
                  <a:cubicBezTo>
                    <a:pt x="9383" y="4280"/>
                    <a:pt x="9389" y="4287"/>
                    <a:pt x="9389" y="4296"/>
                  </a:cubicBezTo>
                  <a:lnTo>
                    <a:pt x="9389" y="4416"/>
                  </a:lnTo>
                  <a:lnTo>
                    <a:pt x="9373" y="4400"/>
                  </a:lnTo>
                  <a:lnTo>
                    <a:pt x="9382" y="4400"/>
                  </a:lnTo>
                  <a:lnTo>
                    <a:pt x="9366" y="4416"/>
                  </a:lnTo>
                  <a:lnTo>
                    <a:pt x="9366" y="4296"/>
                  </a:lnTo>
                  <a:cubicBezTo>
                    <a:pt x="9366" y="4287"/>
                    <a:pt x="9373" y="4280"/>
                    <a:pt x="9382" y="4280"/>
                  </a:cubicBezTo>
                  <a:cubicBezTo>
                    <a:pt x="9390" y="4280"/>
                    <a:pt x="9398" y="4286"/>
                    <a:pt x="9398" y="4295"/>
                  </a:cubicBezTo>
                  <a:lnTo>
                    <a:pt x="9407" y="4415"/>
                  </a:lnTo>
                  <a:lnTo>
                    <a:pt x="9375" y="4416"/>
                  </a:lnTo>
                  <a:lnTo>
                    <a:pt x="9375" y="4290"/>
                  </a:lnTo>
                  <a:lnTo>
                    <a:pt x="9384" y="4137"/>
                  </a:lnTo>
                  <a:cubicBezTo>
                    <a:pt x="9385" y="4128"/>
                    <a:pt x="9392" y="4121"/>
                    <a:pt x="9400" y="4122"/>
                  </a:cubicBezTo>
                  <a:cubicBezTo>
                    <a:pt x="9409" y="4122"/>
                    <a:pt x="9416" y="4129"/>
                    <a:pt x="9416" y="4138"/>
                  </a:cubicBezTo>
                  <a:lnTo>
                    <a:pt x="9416" y="4416"/>
                  </a:lnTo>
                  <a:lnTo>
                    <a:pt x="9384" y="4416"/>
                  </a:lnTo>
                  <a:lnTo>
                    <a:pt x="9393" y="4257"/>
                  </a:lnTo>
                  <a:cubicBezTo>
                    <a:pt x="9393" y="4248"/>
                    <a:pt x="9401" y="4242"/>
                    <a:pt x="9409" y="4242"/>
                  </a:cubicBezTo>
                  <a:cubicBezTo>
                    <a:pt x="9418" y="4242"/>
                    <a:pt x="9425" y="4249"/>
                    <a:pt x="9425" y="4258"/>
                  </a:cubicBezTo>
                  <a:lnTo>
                    <a:pt x="9425" y="4416"/>
                  </a:lnTo>
                  <a:lnTo>
                    <a:pt x="9393" y="4415"/>
                  </a:lnTo>
                  <a:lnTo>
                    <a:pt x="9402" y="4270"/>
                  </a:lnTo>
                  <a:cubicBezTo>
                    <a:pt x="9402" y="4261"/>
                    <a:pt x="9410" y="4254"/>
                    <a:pt x="9418" y="4255"/>
                  </a:cubicBezTo>
                  <a:cubicBezTo>
                    <a:pt x="9427" y="4255"/>
                    <a:pt x="9434" y="4262"/>
                    <a:pt x="9434" y="4271"/>
                  </a:cubicBezTo>
                  <a:lnTo>
                    <a:pt x="9434" y="4416"/>
                  </a:lnTo>
                  <a:lnTo>
                    <a:pt x="9418" y="4400"/>
                  </a:lnTo>
                  <a:lnTo>
                    <a:pt x="9427" y="4400"/>
                  </a:lnTo>
                  <a:lnTo>
                    <a:pt x="9411" y="4416"/>
                  </a:lnTo>
                  <a:lnTo>
                    <a:pt x="9411" y="4264"/>
                  </a:lnTo>
                  <a:lnTo>
                    <a:pt x="9419" y="4180"/>
                  </a:lnTo>
                  <a:cubicBezTo>
                    <a:pt x="9420" y="4172"/>
                    <a:pt x="9428" y="4165"/>
                    <a:pt x="9436" y="4166"/>
                  </a:cubicBezTo>
                  <a:cubicBezTo>
                    <a:pt x="9445" y="4166"/>
                    <a:pt x="9451" y="4173"/>
                    <a:pt x="9451" y="4182"/>
                  </a:cubicBezTo>
                  <a:lnTo>
                    <a:pt x="9451" y="4416"/>
                  </a:lnTo>
                  <a:lnTo>
                    <a:pt x="9435" y="4400"/>
                  </a:lnTo>
                  <a:lnTo>
                    <a:pt x="9444" y="4400"/>
                  </a:lnTo>
                  <a:lnTo>
                    <a:pt x="9428" y="4416"/>
                  </a:lnTo>
                  <a:lnTo>
                    <a:pt x="9428" y="4309"/>
                  </a:lnTo>
                  <a:cubicBezTo>
                    <a:pt x="9428" y="4300"/>
                    <a:pt x="9435" y="4293"/>
                    <a:pt x="9444" y="4293"/>
                  </a:cubicBezTo>
                  <a:cubicBezTo>
                    <a:pt x="9452" y="4292"/>
                    <a:pt x="9459" y="4299"/>
                    <a:pt x="9460" y="4307"/>
                  </a:cubicBezTo>
                  <a:lnTo>
                    <a:pt x="9469" y="4415"/>
                  </a:lnTo>
                  <a:lnTo>
                    <a:pt x="9437" y="4416"/>
                  </a:lnTo>
                  <a:lnTo>
                    <a:pt x="9437" y="4334"/>
                  </a:lnTo>
                  <a:cubicBezTo>
                    <a:pt x="9437" y="4326"/>
                    <a:pt x="9444" y="4319"/>
                    <a:pt x="9452" y="4318"/>
                  </a:cubicBezTo>
                  <a:cubicBezTo>
                    <a:pt x="9461" y="4318"/>
                    <a:pt x="9468" y="4324"/>
                    <a:pt x="9469" y="4332"/>
                  </a:cubicBezTo>
                  <a:lnTo>
                    <a:pt x="9478" y="4415"/>
                  </a:lnTo>
                  <a:lnTo>
                    <a:pt x="9446" y="4416"/>
                  </a:lnTo>
                  <a:lnTo>
                    <a:pt x="9446" y="3928"/>
                  </a:lnTo>
                  <a:cubicBezTo>
                    <a:pt x="9446" y="3920"/>
                    <a:pt x="9453" y="3912"/>
                    <a:pt x="9462" y="3912"/>
                  </a:cubicBezTo>
                  <a:cubicBezTo>
                    <a:pt x="9471" y="3912"/>
                    <a:pt x="9478" y="3919"/>
                    <a:pt x="9478" y="3928"/>
                  </a:cubicBezTo>
                  <a:lnTo>
                    <a:pt x="9487" y="4416"/>
                  </a:lnTo>
                  <a:lnTo>
                    <a:pt x="9455" y="4416"/>
                  </a:lnTo>
                  <a:lnTo>
                    <a:pt x="9455" y="3821"/>
                  </a:lnTo>
                  <a:cubicBezTo>
                    <a:pt x="9455" y="3812"/>
                    <a:pt x="9462" y="3805"/>
                    <a:pt x="9471" y="3805"/>
                  </a:cubicBezTo>
                  <a:cubicBezTo>
                    <a:pt x="9479" y="3804"/>
                    <a:pt x="9487" y="3811"/>
                    <a:pt x="9487" y="3820"/>
                  </a:cubicBezTo>
                  <a:lnTo>
                    <a:pt x="9496" y="4175"/>
                  </a:lnTo>
                  <a:lnTo>
                    <a:pt x="9496" y="4416"/>
                  </a:lnTo>
                  <a:lnTo>
                    <a:pt x="9464" y="4414"/>
                  </a:lnTo>
                  <a:lnTo>
                    <a:pt x="9473" y="4345"/>
                  </a:lnTo>
                  <a:cubicBezTo>
                    <a:pt x="9474" y="4336"/>
                    <a:pt x="9481" y="4330"/>
                    <a:pt x="9490" y="4331"/>
                  </a:cubicBezTo>
                  <a:cubicBezTo>
                    <a:pt x="9498" y="4331"/>
                    <a:pt x="9505" y="4338"/>
                    <a:pt x="9505" y="4347"/>
                  </a:cubicBezTo>
                  <a:lnTo>
                    <a:pt x="9505" y="4416"/>
                  </a:lnTo>
                  <a:lnTo>
                    <a:pt x="9489" y="4400"/>
                  </a:lnTo>
                  <a:lnTo>
                    <a:pt x="9497" y="4400"/>
                  </a:lnTo>
                  <a:lnTo>
                    <a:pt x="9481" y="4416"/>
                  </a:lnTo>
                  <a:lnTo>
                    <a:pt x="9481" y="4334"/>
                  </a:lnTo>
                  <a:cubicBezTo>
                    <a:pt x="9481" y="4333"/>
                    <a:pt x="9482" y="4331"/>
                    <a:pt x="9482" y="4330"/>
                  </a:cubicBezTo>
                  <a:lnTo>
                    <a:pt x="9491" y="4298"/>
                  </a:lnTo>
                  <a:cubicBezTo>
                    <a:pt x="9493" y="4290"/>
                    <a:pt x="9500" y="4285"/>
                    <a:pt x="9508" y="4286"/>
                  </a:cubicBezTo>
                  <a:cubicBezTo>
                    <a:pt x="9516" y="4288"/>
                    <a:pt x="9522" y="4294"/>
                    <a:pt x="9522" y="4302"/>
                  </a:cubicBezTo>
                  <a:lnTo>
                    <a:pt x="9522" y="4416"/>
                  </a:lnTo>
                  <a:lnTo>
                    <a:pt x="9506" y="4400"/>
                  </a:lnTo>
                  <a:lnTo>
                    <a:pt x="9515" y="4400"/>
                  </a:lnTo>
                  <a:lnTo>
                    <a:pt x="9499" y="4416"/>
                  </a:lnTo>
                  <a:lnTo>
                    <a:pt x="9499" y="4359"/>
                  </a:lnTo>
                  <a:cubicBezTo>
                    <a:pt x="9499" y="4356"/>
                    <a:pt x="9500" y="4353"/>
                    <a:pt x="9502" y="4350"/>
                  </a:cubicBezTo>
                  <a:lnTo>
                    <a:pt x="9511" y="4338"/>
                  </a:lnTo>
                  <a:cubicBezTo>
                    <a:pt x="9515" y="4332"/>
                    <a:pt x="9522" y="4329"/>
                    <a:pt x="9529" y="4331"/>
                  </a:cubicBezTo>
                  <a:cubicBezTo>
                    <a:pt x="9535" y="4334"/>
                    <a:pt x="9540" y="4340"/>
                    <a:pt x="9540" y="4347"/>
                  </a:cubicBezTo>
                  <a:lnTo>
                    <a:pt x="9540" y="4416"/>
                  </a:lnTo>
                  <a:lnTo>
                    <a:pt x="9508" y="4414"/>
                  </a:lnTo>
                  <a:lnTo>
                    <a:pt x="9517" y="4351"/>
                  </a:lnTo>
                  <a:cubicBezTo>
                    <a:pt x="9518" y="4343"/>
                    <a:pt x="9525" y="4337"/>
                    <a:pt x="9534" y="4337"/>
                  </a:cubicBezTo>
                  <a:cubicBezTo>
                    <a:pt x="9542" y="4338"/>
                    <a:pt x="9549" y="4345"/>
                    <a:pt x="9549" y="4353"/>
                  </a:cubicBezTo>
                  <a:lnTo>
                    <a:pt x="9549" y="4416"/>
                  </a:lnTo>
                  <a:lnTo>
                    <a:pt x="9517" y="4415"/>
                  </a:lnTo>
                  <a:lnTo>
                    <a:pt x="9526" y="4326"/>
                  </a:lnTo>
                  <a:cubicBezTo>
                    <a:pt x="9527" y="4318"/>
                    <a:pt x="9534" y="4311"/>
                    <a:pt x="9542" y="4312"/>
                  </a:cubicBezTo>
                  <a:cubicBezTo>
                    <a:pt x="9551" y="4312"/>
                    <a:pt x="9558" y="4319"/>
                    <a:pt x="9558" y="4328"/>
                  </a:cubicBezTo>
                  <a:lnTo>
                    <a:pt x="9558" y="4416"/>
                  </a:lnTo>
                  <a:lnTo>
                    <a:pt x="9526" y="4416"/>
                  </a:lnTo>
                  <a:lnTo>
                    <a:pt x="9534" y="4263"/>
                  </a:lnTo>
                  <a:cubicBezTo>
                    <a:pt x="9535" y="4255"/>
                    <a:pt x="9542" y="4248"/>
                    <a:pt x="9551" y="4248"/>
                  </a:cubicBezTo>
                  <a:cubicBezTo>
                    <a:pt x="9560" y="4249"/>
                    <a:pt x="9566" y="4256"/>
                    <a:pt x="9566" y="4264"/>
                  </a:cubicBezTo>
                  <a:lnTo>
                    <a:pt x="9566" y="4416"/>
                  </a:lnTo>
                  <a:lnTo>
                    <a:pt x="9535" y="4414"/>
                  </a:lnTo>
                  <a:lnTo>
                    <a:pt x="9543" y="4351"/>
                  </a:lnTo>
                  <a:cubicBezTo>
                    <a:pt x="9545" y="4343"/>
                    <a:pt x="9552" y="4337"/>
                    <a:pt x="9560" y="4337"/>
                  </a:cubicBezTo>
                  <a:cubicBezTo>
                    <a:pt x="9569" y="4338"/>
                    <a:pt x="9575" y="4345"/>
                    <a:pt x="9575" y="4353"/>
                  </a:cubicBezTo>
                  <a:lnTo>
                    <a:pt x="9575" y="4416"/>
                  </a:lnTo>
                  <a:lnTo>
                    <a:pt x="9559" y="4400"/>
                  </a:lnTo>
                  <a:lnTo>
                    <a:pt x="9568" y="4400"/>
                  </a:lnTo>
                  <a:lnTo>
                    <a:pt x="9552" y="4416"/>
                  </a:lnTo>
                  <a:lnTo>
                    <a:pt x="9552" y="4366"/>
                  </a:lnTo>
                  <a:cubicBezTo>
                    <a:pt x="9552" y="4357"/>
                    <a:pt x="9559" y="4351"/>
                    <a:pt x="9567" y="4350"/>
                  </a:cubicBezTo>
                  <a:cubicBezTo>
                    <a:pt x="9575" y="4349"/>
                    <a:pt x="9583" y="4355"/>
                    <a:pt x="9584" y="4363"/>
                  </a:cubicBezTo>
                  <a:lnTo>
                    <a:pt x="9593" y="4414"/>
                  </a:lnTo>
                  <a:lnTo>
                    <a:pt x="9561" y="4416"/>
                  </a:lnTo>
                  <a:lnTo>
                    <a:pt x="9561" y="4334"/>
                  </a:lnTo>
                  <a:cubicBezTo>
                    <a:pt x="9561" y="4331"/>
                    <a:pt x="9562" y="4328"/>
                    <a:pt x="9564" y="4325"/>
                  </a:cubicBezTo>
                  <a:lnTo>
                    <a:pt x="9573" y="4312"/>
                  </a:lnTo>
                  <a:cubicBezTo>
                    <a:pt x="9577" y="4306"/>
                    <a:pt x="9584" y="4304"/>
                    <a:pt x="9591" y="4306"/>
                  </a:cubicBezTo>
                  <a:cubicBezTo>
                    <a:pt x="9597" y="4308"/>
                    <a:pt x="9602" y="4314"/>
                    <a:pt x="9602" y="4321"/>
                  </a:cubicBezTo>
                  <a:lnTo>
                    <a:pt x="9602" y="4416"/>
                  </a:lnTo>
                  <a:lnTo>
                    <a:pt x="9586" y="4400"/>
                  </a:lnTo>
                  <a:lnTo>
                    <a:pt x="9595" y="4400"/>
                  </a:lnTo>
                  <a:lnTo>
                    <a:pt x="9579" y="4416"/>
                  </a:lnTo>
                  <a:lnTo>
                    <a:pt x="9579" y="4359"/>
                  </a:lnTo>
                  <a:cubicBezTo>
                    <a:pt x="9579" y="4354"/>
                    <a:pt x="9581" y="4349"/>
                    <a:pt x="9585" y="4346"/>
                  </a:cubicBezTo>
                  <a:lnTo>
                    <a:pt x="9594" y="4340"/>
                  </a:lnTo>
                  <a:cubicBezTo>
                    <a:pt x="9599" y="4337"/>
                    <a:pt x="9606" y="4336"/>
                    <a:pt x="9611" y="4339"/>
                  </a:cubicBezTo>
                  <a:cubicBezTo>
                    <a:pt x="9616" y="4342"/>
                    <a:pt x="9620" y="4347"/>
                    <a:pt x="9620" y="4353"/>
                  </a:cubicBezTo>
                  <a:lnTo>
                    <a:pt x="9620" y="4416"/>
                  </a:lnTo>
                  <a:lnTo>
                    <a:pt x="9604" y="4400"/>
                  </a:lnTo>
                  <a:lnTo>
                    <a:pt x="9612" y="4400"/>
                  </a:lnTo>
                  <a:lnTo>
                    <a:pt x="9596" y="4416"/>
                  </a:lnTo>
                  <a:lnTo>
                    <a:pt x="9596" y="4296"/>
                  </a:lnTo>
                  <a:cubicBezTo>
                    <a:pt x="9596" y="4294"/>
                    <a:pt x="9597" y="4291"/>
                    <a:pt x="9598" y="4289"/>
                  </a:cubicBezTo>
                  <a:lnTo>
                    <a:pt x="9607" y="4270"/>
                  </a:lnTo>
                  <a:cubicBezTo>
                    <a:pt x="9610" y="4263"/>
                    <a:pt x="9617" y="4260"/>
                    <a:pt x="9625" y="4261"/>
                  </a:cubicBezTo>
                  <a:cubicBezTo>
                    <a:pt x="9632" y="4263"/>
                    <a:pt x="9637" y="4269"/>
                    <a:pt x="9637" y="4277"/>
                  </a:cubicBezTo>
                  <a:lnTo>
                    <a:pt x="9637" y="4416"/>
                  </a:lnTo>
                  <a:lnTo>
                    <a:pt x="9605" y="4415"/>
                  </a:lnTo>
                  <a:lnTo>
                    <a:pt x="9614" y="4326"/>
                  </a:lnTo>
                  <a:cubicBezTo>
                    <a:pt x="9615" y="4318"/>
                    <a:pt x="9622" y="4311"/>
                    <a:pt x="9631" y="4312"/>
                  </a:cubicBezTo>
                  <a:cubicBezTo>
                    <a:pt x="9639" y="4312"/>
                    <a:pt x="9646" y="4319"/>
                    <a:pt x="9646" y="4328"/>
                  </a:cubicBezTo>
                  <a:lnTo>
                    <a:pt x="9646" y="4416"/>
                  </a:lnTo>
                  <a:lnTo>
                    <a:pt x="9614" y="4415"/>
                  </a:lnTo>
                  <a:lnTo>
                    <a:pt x="9623" y="4320"/>
                  </a:lnTo>
                  <a:cubicBezTo>
                    <a:pt x="9624" y="4311"/>
                    <a:pt x="9631" y="4305"/>
                    <a:pt x="9640" y="4305"/>
                  </a:cubicBezTo>
                  <a:cubicBezTo>
                    <a:pt x="9648" y="4306"/>
                    <a:pt x="9655" y="4313"/>
                    <a:pt x="9655" y="4321"/>
                  </a:cubicBezTo>
                  <a:lnTo>
                    <a:pt x="9655" y="4416"/>
                  </a:lnTo>
                  <a:lnTo>
                    <a:pt x="9639" y="4400"/>
                  </a:lnTo>
                  <a:lnTo>
                    <a:pt x="9648" y="4400"/>
                  </a:lnTo>
                  <a:lnTo>
                    <a:pt x="9632" y="4416"/>
                  </a:lnTo>
                  <a:lnTo>
                    <a:pt x="9632" y="4321"/>
                  </a:lnTo>
                  <a:cubicBezTo>
                    <a:pt x="9632" y="4313"/>
                    <a:pt x="9639" y="4306"/>
                    <a:pt x="9647" y="4305"/>
                  </a:cubicBezTo>
                  <a:cubicBezTo>
                    <a:pt x="9656" y="4305"/>
                    <a:pt x="9663" y="4311"/>
                    <a:pt x="9664" y="4320"/>
                  </a:cubicBezTo>
                  <a:lnTo>
                    <a:pt x="9673" y="4415"/>
                  </a:lnTo>
                  <a:lnTo>
                    <a:pt x="9641" y="4416"/>
                  </a:lnTo>
                  <a:lnTo>
                    <a:pt x="9641" y="4144"/>
                  </a:lnTo>
                  <a:cubicBezTo>
                    <a:pt x="9641" y="4135"/>
                    <a:pt x="9648" y="4128"/>
                    <a:pt x="9657" y="4128"/>
                  </a:cubicBezTo>
                  <a:lnTo>
                    <a:pt x="9666" y="4128"/>
                  </a:lnTo>
                  <a:cubicBezTo>
                    <a:pt x="9674" y="4128"/>
                    <a:pt x="9682" y="4135"/>
                    <a:pt x="9682" y="4144"/>
                  </a:cubicBezTo>
                  <a:lnTo>
                    <a:pt x="9682" y="4416"/>
                  </a:lnTo>
                  <a:lnTo>
                    <a:pt x="9650" y="4415"/>
                  </a:lnTo>
                  <a:lnTo>
                    <a:pt x="9659" y="4339"/>
                  </a:lnTo>
                  <a:cubicBezTo>
                    <a:pt x="9659" y="4330"/>
                    <a:pt x="9667" y="4324"/>
                    <a:pt x="9675" y="4324"/>
                  </a:cubicBezTo>
                  <a:cubicBezTo>
                    <a:pt x="9684" y="4325"/>
                    <a:pt x="9690" y="4332"/>
                    <a:pt x="9690" y="4340"/>
                  </a:cubicBezTo>
                  <a:lnTo>
                    <a:pt x="9690" y="4416"/>
                  </a:lnTo>
                  <a:lnTo>
                    <a:pt x="9659" y="4414"/>
                  </a:lnTo>
                  <a:lnTo>
                    <a:pt x="9667" y="4345"/>
                  </a:lnTo>
                  <a:cubicBezTo>
                    <a:pt x="9668" y="4336"/>
                    <a:pt x="9676" y="4330"/>
                    <a:pt x="9684" y="4331"/>
                  </a:cubicBezTo>
                  <a:cubicBezTo>
                    <a:pt x="9693" y="4331"/>
                    <a:pt x="9699" y="4338"/>
                    <a:pt x="9699" y="4347"/>
                  </a:cubicBezTo>
                  <a:lnTo>
                    <a:pt x="9699" y="4416"/>
                  </a:lnTo>
                  <a:lnTo>
                    <a:pt x="9667" y="4415"/>
                  </a:lnTo>
                  <a:lnTo>
                    <a:pt x="9676" y="4326"/>
                  </a:lnTo>
                  <a:cubicBezTo>
                    <a:pt x="9677" y="4318"/>
                    <a:pt x="9684" y="4311"/>
                    <a:pt x="9693" y="4312"/>
                  </a:cubicBezTo>
                  <a:cubicBezTo>
                    <a:pt x="9701" y="4312"/>
                    <a:pt x="9708" y="4319"/>
                    <a:pt x="9708" y="4328"/>
                  </a:cubicBezTo>
                  <a:lnTo>
                    <a:pt x="9708" y="4416"/>
                  </a:lnTo>
                  <a:lnTo>
                    <a:pt x="9676" y="4415"/>
                  </a:lnTo>
                  <a:lnTo>
                    <a:pt x="9685" y="4332"/>
                  </a:lnTo>
                  <a:cubicBezTo>
                    <a:pt x="9686" y="4324"/>
                    <a:pt x="9693" y="4318"/>
                    <a:pt x="9702" y="4318"/>
                  </a:cubicBezTo>
                  <a:cubicBezTo>
                    <a:pt x="9710" y="4319"/>
                    <a:pt x="9717" y="4326"/>
                    <a:pt x="9717" y="4334"/>
                  </a:cubicBezTo>
                  <a:lnTo>
                    <a:pt x="9717" y="4416"/>
                  </a:lnTo>
                  <a:lnTo>
                    <a:pt x="9685" y="4415"/>
                  </a:lnTo>
                  <a:lnTo>
                    <a:pt x="9694" y="4289"/>
                  </a:lnTo>
                  <a:cubicBezTo>
                    <a:pt x="9694" y="4280"/>
                    <a:pt x="9702" y="4273"/>
                    <a:pt x="9710" y="4274"/>
                  </a:cubicBezTo>
                  <a:cubicBezTo>
                    <a:pt x="9719" y="4274"/>
                    <a:pt x="9726" y="4281"/>
                    <a:pt x="9726" y="4290"/>
                  </a:cubicBezTo>
                  <a:lnTo>
                    <a:pt x="9726" y="4416"/>
                  </a:lnTo>
                  <a:lnTo>
                    <a:pt x="9710" y="4400"/>
                  </a:lnTo>
                  <a:lnTo>
                    <a:pt x="9719" y="4400"/>
                  </a:lnTo>
                  <a:lnTo>
                    <a:pt x="9703" y="4416"/>
                  </a:lnTo>
                  <a:lnTo>
                    <a:pt x="9703" y="4372"/>
                  </a:lnTo>
                  <a:cubicBezTo>
                    <a:pt x="9703" y="4364"/>
                    <a:pt x="9709" y="4357"/>
                    <a:pt x="9717" y="4356"/>
                  </a:cubicBezTo>
                  <a:cubicBezTo>
                    <a:pt x="9725" y="4355"/>
                    <a:pt x="9733" y="4361"/>
                    <a:pt x="9734" y="4369"/>
                  </a:cubicBezTo>
                  <a:lnTo>
                    <a:pt x="9743" y="4413"/>
                  </a:lnTo>
                  <a:lnTo>
                    <a:pt x="9712" y="4416"/>
                  </a:lnTo>
                  <a:lnTo>
                    <a:pt x="9712" y="4334"/>
                  </a:lnTo>
                  <a:cubicBezTo>
                    <a:pt x="9712" y="4326"/>
                    <a:pt x="9718" y="4319"/>
                    <a:pt x="9727" y="4318"/>
                  </a:cubicBezTo>
                  <a:cubicBezTo>
                    <a:pt x="9735" y="4318"/>
                    <a:pt x="9743" y="4324"/>
                    <a:pt x="9743" y="4332"/>
                  </a:cubicBezTo>
                  <a:lnTo>
                    <a:pt x="9752" y="4415"/>
                  </a:lnTo>
                  <a:lnTo>
                    <a:pt x="9720" y="4416"/>
                  </a:lnTo>
                  <a:lnTo>
                    <a:pt x="9720" y="4340"/>
                  </a:lnTo>
                  <a:cubicBezTo>
                    <a:pt x="9720" y="4332"/>
                    <a:pt x="9727" y="4325"/>
                    <a:pt x="9735" y="4324"/>
                  </a:cubicBezTo>
                  <a:cubicBezTo>
                    <a:pt x="9744" y="4324"/>
                    <a:pt x="9751" y="4330"/>
                    <a:pt x="9752" y="4339"/>
                  </a:cubicBezTo>
                  <a:lnTo>
                    <a:pt x="9761" y="4415"/>
                  </a:lnTo>
                  <a:lnTo>
                    <a:pt x="9729" y="4416"/>
                  </a:lnTo>
                  <a:lnTo>
                    <a:pt x="9729" y="4252"/>
                  </a:lnTo>
                  <a:cubicBezTo>
                    <a:pt x="9729" y="4246"/>
                    <a:pt x="9733" y="4240"/>
                    <a:pt x="9738" y="4237"/>
                  </a:cubicBezTo>
                  <a:cubicBezTo>
                    <a:pt x="9743" y="4235"/>
                    <a:pt x="9750" y="4235"/>
                    <a:pt x="9755" y="4239"/>
                  </a:cubicBezTo>
                  <a:lnTo>
                    <a:pt x="9763" y="4245"/>
                  </a:lnTo>
                  <a:cubicBezTo>
                    <a:pt x="9768" y="4248"/>
                    <a:pt x="9770" y="4253"/>
                    <a:pt x="9770" y="4258"/>
                  </a:cubicBezTo>
                  <a:lnTo>
                    <a:pt x="9770" y="4416"/>
                  </a:lnTo>
                  <a:lnTo>
                    <a:pt x="9738" y="4415"/>
                  </a:lnTo>
                  <a:lnTo>
                    <a:pt x="9747" y="4314"/>
                  </a:lnTo>
                  <a:cubicBezTo>
                    <a:pt x="9748" y="4305"/>
                    <a:pt x="9755" y="4299"/>
                    <a:pt x="9764" y="4299"/>
                  </a:cubicBezTo>
                  <a:cubicBezTo>
                    <a:pt x="9772" y="4299"/>
                    <a:pt x="9779" y="4306"/>
                    <a:pt x="9779" y="4315"/>
                  </a:cubicBezTo>
                  <a:lnTo>
                    <a:pt x="9779" y="4416"/>
                  </a:lnTo>
                  <a:lnTo>
                    <a:pt x="9763" y="4400"/>
                  </a:lnTo>
                  <a:lnTo>
                    <a:pt x="9772" y="4400"/>
                  </a:lnTo>
                  <a:lnTo>
                    <a:pt x="9756" y="4416"/>
                  </a:lnTo>
                  <a:lnTo>
                    <a:pt x="9756" y="4340"/>
                  </a:lnTo>
                  <a:cubicBezTo>
                    <a:pt x="9756" y="4332"/>
                    <a:pt x="9762" y="4325"/>
                    <a:pt x="9771" y="4324"/>
                  </a:cubicBezTo>
                  <a:cubicBezTo>
                    <a:pt x="9779" y="4324"/>
                    <a:pt x="9787" y="4330"/>
                    <a:pt x="9788" y="4339"/>
                  </a:cubicBezTo>
                  <a:lnTo>
                    <a:pt x="9797" y="4415"/>
                  </a:lnTo>
                  <a:lnTo>
                    <a:pt x="9765" y="4416"/>
                  </a:lnTo>
                  <a:lnTo>
                    <a:pt x="9765" y="4334"/>
                  </a:lnTo>
                  <a:cubicBezTo>
                    <a:pt x="9765" y="4326"/>
                    <a:pt x="9771" y="4319"/>
                    <a:pt x="9780" y="4318"/>
                  </a:cubicBezTo>
                  <a:cubicBezTo>
                    <a:pt x="9788" y="4318"/>
                    <a:pt x="9796" y="4324"/>
                    <a:pt x="9797" y="4332"/>
                  </a:cubicBezTo>
                  <a:lnTo>
                    <a:pt x="9805" y="4415"/>
                  </a:lnTo>
                  <a:lnTo>
                    <a:pt x="9773" y="4416"/>
                  </a:lnTo>
                  <a:lnTo>
                    <a:pt x="9773" y="4302"/>
                  </a:lnTo>
                  <a:cubicBezTo>
                    <a:pt x="9773" y="4294"/>
                    <a:pt x="9779" y="4288"/>
                    <a:pt x="9787" y="4286"/>
                  </a:cubicBezTo>
                  <a:cubicBezTo>
                    <a:pt x="9795" y="4285"/>
                    <a:pt x="9803" y="4290"/>
                    <a:pt x="9805" y="4298"/>
                  </a:cubicBezTo>
                  <a:lnTo>
                    <a:pt x="9814" y="4330"/>
                  </a:lnTo>
                  <a:cubicBezTo>
                    <a:pt x="9814" y="4331"/>
                    <a:pt x="9814" y="4333"/>
                    <a:pt x="9814" y="4334"/>
                  </a:cubicBezTo>
                  <a:lnTo>
                    <a:pt x="9814" y="4416"/>
                  </a:lnTo>
                  <a:lnTo>
                    <a:pt x="9782" y="4415"/>
                  </a:lnTo>
                  <a:lnTo>
                    <a:pt x="9791" y="4276"/>
                  </a:lnTo>
                  <a:cubicBezTo>
                    <a:pt x="9792" y="4267"/>
                    <a:pt x="9799" y="4261"/>
                    <a:pt x="9808" y="4261"/>
                  </a:cubicBezTo>
                  <a:cubicBezTo>
                    <a:pt x="9816" y="4261"/>
                    <a:pt x="9823" y="4268"/>
                    <a:pt x="9823" y="4277"/>
                  </a:cubicBezTo>
                  <a:lnTo>
                    <a:pt x="9823" y="4416"/>
                  </a:lnTo>
                  <a:lnTo>
                    <a:pt x="9807" y="4400"/>
                  </a:lnTo>
                  <a:lnTo>
                    <a:pt x="9816" y="4400"/>
                  </a:lnTo>
                  <a:lnTo>
                    <a:pt x="9800" y="4416"/>
                  </a:lnTo>
                  <a:lnTo>
                    <a:pt x="9800" y="4201"/>
                  </a:lnTo>
                  <a:cubicBezTo>
                    <a:pt x="9800" y="4192"/>
                    <a:pt x="9807" y="4185"/>
                    <a:pt x="9816" y="4185"/>
                  </a:cubicBezTo>
                  <a:cubicBezTo>
                    <a:pt x="9824" y="4185"/>
                    <a:pt x="9831" y="4191"/>
                    <a:pt x="9832" y="4200"/>
                  </a:cubicBezTo>
                  <a:lnTo>
                    <a:pt x="9841" y="4333"/>
                  </a:lnTo>
                  <a:lnTo>
                    <a:pt x="9841" y="4416"/>
                  </a:lnTo>
                  <a:lnTo>
                    <a:pt x="9825" y="4400"/>
                  </a:lnTo>
                  <a:lnTo>
                    <a:pt x="9834" y="4400"/>
                  </a:lnTo>
                  <a:lnTo>
                    <a:pt x="9818" y="4416"/>
                  </a:lnTo>
                  <a:lnTo>
                    <a:pt x="9818" y="4366"/>
                  </a:lnTo>
                  <a:cubicBezTo>
                    <a:pt x="9818" y="4357"/>
                    <a:pt x="9824" y="4351"/>
                    <a:pt x="9832" y="4350"/>
                  </a:cubicBezTo>
                  <a:cubicBezTo>
                    <a:pt x="9841" y="4349"/>
                    <a:pt x="9848" y="4355"/>
                    <a:pt x="9850" y="4363"/>
                  </a:cubicBezTo>
                  <a:lnTo>
                    <a:pt x="9858" y="4414"/>
                  </a:lnTo>
                  <a:lnTo>
                    <a:pt x="9827" y="4416"/>
                  </a:lnTo>
                  <a:lnTo>
                    <a:pt x="9827" y="4321"/>
                  </a:lnTo>
                  <a:cubicBezTo>
                    <a:pt x="9827" y="4313"/>
                    <a:pt x="9833" y="4306"/>
                    <a:pt x="9842" y="4305"/>
                  </a:cubicBezTo>
                  <a:cubicBezTo>
                    <a:pt x="9850" y="4305"/>
                    <a:pt x="9858" y="4311"/>
                    <a:pt x="9859" y="4320"/>
                  </a:cubicBezTo>
                  <a:lnTo>
                    <a:pt x="9867" y="4415"/>
                  </a:lnTo>
                  <a:lnTo>
                    <a:pt x="9835" y="4416"/>
                  </a:lnTo>
                  <a:lnTo>
                    <a:pt x="9835" y="4296"/>
                  </a:lnTo>
                  <a:cubicBezTo>
                    <a:pt x="9835" y="4288"/>
                    <a:pt x="9841" y="4281"/>
                    <a:pt x="9849" y="4280"/>
                  </a:cubicBezTo>
                  <a:cubicBezTo>
                    <a:pt x="9857" y="4279"/>
                    <a:pt x="9865" y="4284"/>
                    <a:pt x="9867" y="4292"/>
                  </a:cubicBezTo>
                  <a:lnTo>
                    <a:pt x="9876" y="4323"/>
                  </a:lnTo>
                  <a:cubicBezTo>
                    <a:pt x="9876" y="4325"/>
                    <a:pt x="9876" y="4326"/>
                    <a:pt x="9876" y="4328"/>
                  </a:cubicBezTo>
                  <a:lnTo>
                    <a:pt x="9876" y="4416"/>
                  </a:lnTo>
                  <a:lnTo>
                    <a:pt x="9860" y="4400"/>
                  </a:lnTo>
                  <a:lnTo>
                    <a:pt x="9869" y="4400"/>
                  </a:lnTo>
                  <a:lnTo>
                    <a:pt x="9853" y="4416"/>
                  </a:lnTo>
                  <a:lnTo>
                    <a:pt x="9853" y="4328"/>
                  </a:lnTo>
                  <a:cubicBezTo>
                    <a:pt x="9853" y="4319"/>
                    <a:pt x="9860" y="4312"/>
                    <a:pt x="9868" y="4312"/>
                  </a:cubicBezTo>
                  <a:cubicBezTo>
                    <a:pt x="9877" y="4311"/>
                    <a:pt x="9884" y="4318"/>
                    <a:pt x="9885" y="4326"/>
                  </a:cubicBezTo>
                  <a:lnTo>
                    <a:pt x="9894" y="4415"/>
                  </a:lnTo>
                  <a:lnTo>
                    <a:pt x="9862" y="4416"/>
                  </a:lnTo>
                  <a:lnTo>
                    <a:pt x="9862" y="4353"/>
                  </a:lnTo>
                  <a:cubicBezTo>
                    <a:pt x="9862" y="4345"/>
                    <a:pt x="9869" y="4338"/>
                    <a:pt x="9877" y="4337"/>
                  </a:cubicBezTo>
                  <a:cubicBezTo>
                    <a:pt x="9885" y="4337"/>
                    <a:pt x="9893" y="4343"/>
                    <a:pt x="9894" y="4351"/>
                  </a:cubicBezTo>
                  <a:lnTo>
                    <a:pt x="9903" y="4414"/>
                  </a:lnTo>
                  <a:lnTo>
                    <a:pt x="9871" y="4416"/>
                  </a:lnTo>
                  <a:lnTo>
                    <a:pt x="9871" y="4309"/>
                  </a:lnTo>
                  <a:cubicBezTo>
                    <a:pt x="9871" y="4304"/>
                    <a:pt x="9873" y="4299"/>
                    <a:pt x="9878" y="4296"/>
                  </a:cubicBezTo>
                  <a:lnTo>
                    <a:pt x="9886" y="4289"/>
                  </a:lnTo>
                  <a:cubicBezTo>
                    <a:pt x="9891" y="4286"/>
                    <a:pt x="9898" y="4285"/>
                    <a:pt x="9903" y="4288"/>
                  </a:cubicBezTo>
                  <a:cubicBezTo>
                    <a:pt x="9908" y="4291"/>
                    <a:pt x="9912" y="4296"/>
                    <a:pt x="9912" y="4302"/>
                  </a:cubicBezTo>
                  <a:lnTo>
                    <a:pt x="9912" y="4416"/>
                  </a:lnTo>
                  <a:lnTo>
                    <a:pt x="9896" y="4400"/>
                  </a:lnTo>
                  <a:lnTo>
                    <a:pt x="9905" y="4400"/>
                  </a:lnTo>
                  <a:lnTo>
                    <a:pt x="9889" y="4416"/>
                  </a:lnTo>
                  <a:lnTo>
                    <a:pt x="9889" y="4366"/>
                  </a:lnTo>
                  <a:cubicBezTo>
                    <a:pt x="9889" y="4361"/>
                    <a:pt x="9891" y="4356"/>
                    <a:pt x="9895" y="4353"/>
                  </a:cubicBezTo>
                  <a:lnTo>
                    <a:pt x="9904" y="4346"/>
                  </a:lnTo>
                  <a:cubicBezTo>
                    <a:pt x="9909" y="4343"/>
                    <a:pt x="9915" y="4342"/>
                    <a:pt x="9921" y="4345"/>
                  </a:cubicBezTo>
                  <a:cubicBezTo>
                    <a:pt x="9926" y="4348"/>
                    <a:pt x="9929" y="4353"/>
                    <a:pt x="9929" y="4359"/>
                  </a:cubicBezTo>
                  <a:lnTo>
                    <a:pt x="9929" y="4416"/>
                  </a:lnTo>
                  <a:lnTo>
                    <a:pt x="9898" y="4415"/>
                  </a:lnTo>
                  <a:lnTo>
                    <a:pt x="9906" y="4339"/>
                  </a:lnTo>
                  <a:cubicBezTo>
                    <a:pt x="9907" y="4330"/>
                    <a:pt x="9915" y="4324"/>
                    <a:pt x="9923" y="4324"/>
                  </a:cubicBezTo>
                  <a:cubicBezTo>
                    <a:pt x="9932" y="4325"/>
                    <a:pt x="9938" y="4332"/>
                    <a:pt x="9938" y="4340"/>
                  </a:cubicBezTo>
                  <a:lnTo>
                    <a:pt x="9938" y="4416"/>
                  </a:lnTo>
                  <a:lnTo>
                    <a:pt x="9906" y="4415"/>
                  </a:lnTo>
                  <a:lnTo>
                    <a:pt x="9915" y="4301"/>
                  </a:lnTo>
                  <a:cubicBezTo>
                    <a:pt x="9916" y="4293"/>
                    <a:pt x="9923" y="4286"/>
                    <a:pt x="9932" y="4286"/>
                  </a:cubicBezTo>
                  <a:cubicBezTo>
                    <a:pt x="9940" y="4287"/>
                    <a:pt x="9947" y="4294"/>
                    <a:pt x="9947" y="4302"/>
                  </a:cubicBezTo>
                  <a:lnTo>
                    <a:pt x="9947" y="4416"/>
                  </a:lnTo>
                  <a:lnTo>
                    <a:pt x="9915" y="4415"/>
                  </a:lnTo>
                  <a:lnTo>
                    <a:pt x="9924" y="4289"/>
                  </a:lnTo>
                  <a:cubicBezTo>
                    <a:pt x="9925" y="4280"/>
                    <a:pt x="9932" y="4273"/>
                    <a:pt x="9941" y="4274"/>
                  </a:cubicBezTo>
                  <a:cubicBezTo>
                    <a:pt x="9949" y="4274"/>
                    <a:pt x="9956" y="4281"/>
                    <a:pt x="9956" y="4290"/>
                  </a:cubicBezTo>
                  <a:lnTo>
                    <a:pt x="9956" y="4416"/>
                  </a:lnTo>
                  <a:lnTo>
                    <a:pt x="9940" y="4400"/>
                  </a:lnTo>
                  <a:lnTo>
                    <a:pt x="9949" y="4400"/>
                  </a:lnTo>
                  <a:lnTo>
                    <a:pt x="9933" y="4416"/>
                  </a:lnTo>
                  <a:lnTo>
                    <a:pt x="9933" y="4252"/>
                  </a:lnTo>
                  <a:cubicBezTo>
                    <a:pt x="9933" y="4243"/>
                    <a:pt x="9940" y="4236"/>
                    <a:pt x="9948" y="4236"/>
                  </a:cubicBezTo>
                  <a:cubicBezTo>
                    <a:pt x="9957" y="4235"/>
                    <a:pt x="9964" y="4242"/>
                    <a:pt x="9965" y="4251"/>
                  </a:cubicBezTo>
                  <a:lnTo>
                    <a:pt x="9974" y="4416"/>
                  </a:lnTo>
                  <a:lnTo>
                    <a:pt x="9942" y="4416"/>
                  </a:lnTo>
                  <a:lnTo>
                    <a:pt x="9942" y="4283"/>
                  </a:lnTo>
                  <a:cubicBezTo>
                    <a:pt x="9942" y="4276"/>
                    <a:pt x="9947" y="4269"/>
                    <a:pt x="9954" y="4268"/>
                  </a:cubicBezTo>
                  <a:cubicBezTo>
                    <a:pt x="9962" y="4266"/>
                    <a:pt x="9969" y="4270"/>
                    <a:pt x="9972" y="4277"/>
                  </a:cubicBezTo>
                  <a:lnTo>
                    <a:pt x="9981" y="4296"/>
                  </a:lnTo>
                  <a:cubicBezTo>
                    <a:pt x="9982" y="4298"/>
                    <a:pt x="9983" y="4300"/>
                    <a:pt x="9983" y="4302"/>
                  </a:cubicBezTo>
                  <a:lnTo>
                    <a:pt x="9983" y="4416"/>
                  </a:lnTo>
                  <a:lnTo>
                    <a:pt x="9967" y="4400"/>
                  </a:lnTo>
                  <a:lnTo>
                    <a:pt x="9975" y="4400"/>
                  </a:lnTo>
                  <a:lnTo>
                    <a:pt x="9959" y="4416"/>
                  </a:lnTo>
                  <a:lnTo>
                    <a:pt x="9959" y="4328"/>
                  </a:lnTo>
                  <a:cubicBezTo>
                    <a:pt x="9959" y="4319"/>
                    <a:pt x="9966" y="4312"/>
                    <a:pt x="9975" y="4312"/>
                  </a:cubicBezTo>
                  <a:cubicBezTo>
                    <a:pt x="9983" y="4311"/>
                    <a:pt x="9990" y="4318"/>
                    <a:pt x="9991" y="4326"/>
                  </a:cubicBezTo>
                  <a:lnTo>
                    <a:pt x="10000" y="4415"/>
                  </a:lnTo>
                  <a:lnTo>
                    <a:pt x="9968" y="4416"/>
                  </a:lnTo>
                  <a:lnTo>
                    <a:pt x="9968" y="4340"/>
                  </a:lnTo>
                  <a:cubicBezTo>
                    <a:pt x="9968" y="4332"/>
                    <a:pt x="9975" y="4325"/>
                    <a:pt x="9983" y="4324"/>
                  </a:cubicBezTo>
                  <a:cubicBezTo>
                    <a:pt x="9992" y="4324"/>
                    <a:pt x="9999" y="4330"/>
                    <a:pt x="10000" y="4339"/>
                  </a:cubicBezTo>
                  <a:lnTo>
                    <a:pt x="10009" y="4415"/>
                  </a:lnTo>
                  <a:lnTo>
                    <a:pt x="9977" y="4416"/>
                  </a:lnTo>
                  <a:lnTo>
                    <a:pt x="9977" y="4328"/>
                  </a:lnTo>
                  <a:cubicBezTo>
                    <a:pt x="9977" y="4319"/>
                    <a:pt x="9984" y="4312"/>
                    <a:pt x="9992" y="4312"/>
                  </a:cubicBezTo>
                  <a:cubicBezTo>
                    <a:pt x="10001" y="4311"/>
                    <a:pt x="10008" y="4318"/>
                    <a:pt x="10009" y="4326"/>
                  </a:cubicBezTo>
                  <a:lnTo>
                    <a:pt x="10018" y="4415"/>
                  </a:lnTo>
                  <a:lnTo>
                    <a:pt x="9986" y="4416"/>
                  </a:lnTo>
                  <a:lnTo>
                    <a:pt x="9986" y="4068"/>
                  </a:lnTo>
                  <a:cubicBezTo>
                    <a:pt x="9986" y="4059"/>
                    <a:pt x="9993" y="4052"/>
                    <a:pt x="10002" y="4052"/>
                  </a:cubicBezTo>
                  <a:cubicBezTo>
                    <a:pt x="10010" y="4052"/>
                    <a:pt x="10018" y="4059"/>
                    <a:pt x="10018" y="4067"/>
                  </a:cubicBezTo>
                  <a:lnTo>
                    <a:pt x="10027" y="4378"/>
                  </a:lnTo>
                  <a:lnTo>
                    <a:pt x="9995" y="4378"/>
                  </a:lnTo>
                  <a:lnTo>
                    <a:pt x="9995" y="3630"/>
                  </a:lnTo>
                  <a:cubicBezTo>
                    <a:pt x="9995" y="3622"/>
                    <a:pt x="10002" y="3614"/>
                    <a:pt x="10011" y="3614"/>
                  </a:cubicBezTo>
                  <a:cubicBezTo>
                    <a:pt x="10019" y="3614"/>
                    <a:pt x="10027" y="3621"/>
                    <a:pt x="10027" y="3630"/>
                  </a:cubicBezTo>
                  <a:lnTo>
                    <a:pt x="10036" y="3928"/>
                  </a:lnTo>
                  <a:lnTo>
                    <a:pt x="10036" y="4416"/>
                  </a:lnTo>
                  <a:lnTo>
                    <a:pt x="10020" y="4400"/>
                  </a:lnTo>
                  <a:lnTo>
                    <a:pt x="10028" y="4400"/>
                  </a:lnTo>
                  <a:lnTo>
                    <a:pt x="10012" y="4416"/>
                  </a:lnTo>
                  <a:lnTo>
                    <a:pt x="10012" y="4207"/>
                  </a:lnTo>
                  <a:cubicBezTo>
                    <a:pt x="10012" y="4199"/>
                    <a:pt x="10019" y="4191"/>
                    <a:pt x="10028" y="4191"/>
                  </a:cubicBezTo>
                  <a:cubicBezTo>
                    <a:pt x="10037" y="4191"/>
                    <a:pt x="10044" y="4198"/>
                    <a:pt x="10044" y="4207"/>
                  </a:cubicBezTo>
                  <a:lnTo>
                    <a:pt x="10053" y="4416"/>
                  </a:lnTo>
                  <a:lnTo>
                    <a:pt x="10021" y="4416"/>
                  </a:lnTo>
                  <a:lnTo>
                    <a:pt x="10021" y="4239"/>
                  </a:lnTo>
                  <a:cubicBezTo>
                    <a:pt x="10021" y="4230"/>
                    <a:pt x="10028" y="4223"/>
                    <a:pt x="10037" y="4223"/>
                  </a:cubicBezTo>
                  <a:cubicBezTo>
                    <a:pt x="10046" y="4223"/>
                    <a:pt x="10053" y="4229"/>
                    <a:pt x="10053" y="4238"/>
                  </a:cubicBezTo>
                  <a:lnTo>
                    <a:pt x="10062" y="4416"/>
                  </a:lnTo>
                  <a:lnTo>
                    <a:pt x="10030" y="4416"/>
                  </a:lnTo>
                  <a:lnTo>
                    <a:pt x="10030" y="4252"/>
                  </a:lnTo>
                  <a:cubicBezTo>
                    <a:pt x="10030" y="4243"/>
                    <a:pt x="10037" y="4236"/>
                    <a:pt x="10046" y="4236"/>
                  </a:cubicBezTo>
                  <a:cubicBezTo>
                    <a:pt x="10054" y="4235"/>
                    <a:pt x="10062" y="4242"/>
                    <a:pt x="10062" y="4251"/>
                  </a:cubicBezTo>
                  <a:lnTo>
                    <a:pt x="10071" y="4416"/>
                  </a:lnTo>
                  <a:lnTo>
                    <a:pt x="10039" y="4416"/>
                  </a:lnTo>
                  <a:lnTo>
                    <a:pt x="10039" y="4321"/>
                  </a:lnTo>
                  <a:cubicBezTo>
                    <a:pt x="10039" y="4313"/>
                    <a:pt x="10046" y="4306"/>
                    <a:pt x="10054" y="4305"/>
                  </a:cubicBezTo>
                  <a:cubicBezTo>
                    <a:pt x="10063" y="4305"/>
                    <a:pt x="10070" y="4311"/>
                    <a:pt x="10071" y="4320"/>
                  </a:cubicBezTo>
                  <a:lnTo>
                    <a:pt x="10080" y="4402"/>
                  </a:lnTo>
                  <a:lnTo>
                    <a:pt x="10048" y="4404"/>
                  </a:lnTo>
                  <a:lnTo>
                    <a:pt x="10048" y="4182"/>
                  </a:lnTo>
                  <a:cubicBezTo>
                    <a:pt x="10048" y="4174"/>
                    <a:pt x="10054" y="4167"/>
                    <a:pt x="10063" y="4166"/>
                  </a:cubicBezTo>
                  <a:cubicBezTo>
                    <a:pt x="10071" y="4165"/>
                    <a:pt x="10078" y="4171"/>
                    <a:pt x="10080" y="4179"/>
                  </a:cubicBezTo>
                  <a:lnTo>
                    <a:pt x="10089" y="4230"/>
                  </a:lnTo>
                  <a:cubicBezTo>
                    <a:pt x="10089" y="4231"/>
                    <a:pt x="10089" y="4232"/>
                    <a:pt x="10089" y="4233"/>
                  </a:cubicBezTo>
                  <a:lnTo>
                    <a:pt x="10089" y="4416"/>
                  </a:lnTo>
                  <a:lnTo>
                    <a:pt x="10073" y="4400"/>
                  </a:lnTo>
                  <a:lnTo>
                    <a:pt x="10082" y="4400"/>
                  </a:lnTo>
                  <a:lnTo>
                    <a:pt x="10066" y="4416"/>
                  </a:lnTo>
                  <a:lnTo>
                    <a:pt x="10066" y="4328"/>
                  </a:lnTo>
                  <a:cubicBezTo>
                    <a:pt x="10066" y="4319"/>
                    <a:pt x="10072" y="4312"/>
                    <a:pt x="10081" y="4312"/>
                  </a:cubicBezTo>
                  <a:cubicBezTo>
                    <a:pt x="10089" y="4311"/>
                    <a:pt x="10097" y="4318"/>
                    <a:pt x="10098" y="4326"/>
                  </a:cubicBezTo>
                  <a:lnTo>
                    <a:pt x="10106" y="4415"/>
                  </a:lnTo>
                  <a:lnTo>
                    <a:pt x="10074" y="4416"/>
                  </a:lnTo>
                  <a:lnTo>
                    <a:pt x="10074" y="4340"/>
                  </a:lnTo>
                  <a:cubicBezTo>
                    <a:pt x="10074" y="4332"/>
                    <a:pt x="10081" y="4325"/>
                    <a:pt x="10090" y="4324"/>
                  </a:cubicBezTo>
                  <a:cubicBezTo>
                    <a:pt x="10098" y="4324"/>
                    <a:pt x="10105" y="4330"/>
                    <a:pt x="10106" y="4339"/>
                  </a:cubicBezTo>
                  <a:lnTo>
                    <a:pt x="10115" y="4415"/>
                  </a:lnTo>
                  <a:lnTo>
                    <a:pt x="10083" y="4416"/>
                  </a:lnTo>
                  <a:lnTo>
                    <a:pt x="10083" y="4347"/>
                  </a:lnTo>
                  <a:lnTo>
                    <a:pt x="10092" y="4231"/>
                  </a:lnTo>
                  <a:cubicBezTo>
                    <a:pt x="10093" y="4223"/>
                    <a:pt x="10100" y="4216"/>
                    <a:pt x="10109" y="4217"/>
                  </a:cubicBezTo>
                  <a:cubicBezTo>
                    <a:pt x="10117" y="4217"/>
                    <a:pt x="10124" y="4224"/>
                    <a:pt x="10124" y="4233"/>
                  </a:cubicBezTo>
                  <a:lnTo>
                    <a:pt x="10124" y="4410"/>
                  </a:lnTo>
                  <a:lnTo>
                    <a:pt x="10092" y="4409"/>
                  </a:lnTo>
                  <a:lnTo>
                    <a:pt x="10101" y="4257"/>
                  </a:lnTo>
                  <a:cubicBezTo>
                    <a:pt x="10102" y="4248"/>
                    <a:pt x="10109" y="4242"/>
                    <a:pt x="10117" y="4242"/>
                  </a:cubicBezTo>
                  <a:cubicBezTo>
                    <a:pt x="10126" y="4242"/>
                    <a:pt x="10133" y="4249"/>
                    <a:pt x="10133" y="4258"/>
                  </a:cubicBezTo>
                  <a:lnTo>
                    <a:pt x="10133" y="4416"/>
                  </a:lnTo>
                  <a:lnTo>
                    <a:pt x="10117" y="4400"/>
                  </a:lnTo>
                  <a:lnTo>
                    <a:pt x="10126" y="4400"/>
                  </a:lnTo>
                  <a:lnTo>
                    <a:pt x="10110" y="4416"/>
                  </a:lnTo>
                  <a:lnTo>
                    <a:pt x="10110" y="4302"/>
                  </a:lnTo>
                  <a:cubicBezTo>
                    <a:pt x="10110" y="4294"/>
                    <a:pt x="10116" y="4288"/>
                    <a:pt x="10124" y="4286"/>
                  </a:cubicBezTo>
                  <a:cubicBezTo>
                    <a:pt x="10132" y="4285"/>
                    <a:pt x="10139" y="4290"/>
                    <a:pt x="10141" y="4298"/>
                  </a:cubicBezTo>
                  <a:lnTo>
                    <a:pt x="10150" y="4330"/>
                  </a:lnTo>
                  <a:cubicBezTo>
                    <a:pt x="10151" y="4331"/>
                    <a:pt x="10151" y="4333"/>
                    <a:pt x="10151" y="4334"/>
                  </a:cubicBezTo>
                  <a:lnTo>
                    <a:pt x="10151" y="4416"/>
                  </a:lnTo>
                  <a:lnTo>
                    <a:pt x="10135" y="4400"/>
                  </a:lnTo>
                  <a:lnTo>
                    <a:pt x="10144" y="4400"/>
                  </a:lnTo>
                  <a:lnTo>
                    <a:pt x="10128" y="4416"/>
                  </a:lnTo>
                  <a:lnTo>
                    <a:pt x="10128" y="4264"/>
                  </a:lnTo>
                  <a:cubicBezTo>
                    <a:pt x="10128" y="4256"/>
                    <a:pt x="10134" y="4249"/>
                    <a:pt x="10143" y="4248"/>
                  </a:cubicBezTo>
                  <a:cubicBezTo>
                    <a:pt x="10152" y="4248"/>
                    <a:pt x="10159" y="4255"/>
                    <a:pt x="10160" y="4263"/>
                  </a:cubicBezTo>
                  <a:lnTo>
                    <a:pt x="10168" y="4416"/>
                  </a:lnTo>
                  <a:lnTo>
                    <a:pt x="10136" y="4416"/>
                  </a:lnTo>
                  <a:lnTo>
                    <a:pt x="10136" y="4302"/>
                  </a:lnTo>
                  <a:cubicBezTo>
                    <a:pt x="10136" y="4294"/>
                    <a:pt x="10143" y="4287"/>
                    <a:pt x="10152" y="4286"/>
                  </a:cubicBezTo>
                  <a:cubicBezTo>
                    <a:pt x="10160" y="4286"/>
                    <a:pt x="10168" y="4293"/>
                    <a:pt x="10168" y="4301"/>
                  </a:cubicBezTo>
                  <a:lnTo>
                    <a:pt x="10177" y="4415"/>
                  </a:lnTo>
                  <a:lnTo>
                    <a:pt x="10145" y="4416"/>
                  </a:lnTo>
                  <a:lnTo>
                    <a:pt x="10145" y="4321"/>
                  </a:lnTo>
                  <a:cubicBezTo>
                    <a:pt x="10145" y="4313"/>
                    <a:pt x="10152" y="4306"/>
                    <a:pt x="10161" y="4305"/>
                  </a:cubicBezTo>
                  <a:cubicBezTo>
                    <a:pt x="10169" y="4305"/>
                    <a:pt x="10176" y="4311"/>
                    <a:pt x="10177" y="4320"/>
                  </a:cubicBezTo>
                  <a:lnTo>
                    <a:pt x="10186" y="4415"/>
                  </a:lnTo>
                  <a:lnTo>
                    <a:pt x="10154" y="4416"/>
                  </a:lnTo>
                  <a:lnTo>
                    <a:pt x="10154" y="4347"/>
                  </a:lnTo>
                  <a:cubicBezTo>
                    <a:pt x="10154" y="4345"/>
                    <a:pt x="10154" y="4343"/>
                    <a:pt x="10155" y="4341"/>
                  </a:cubicBezTo>
                  <a:lnTo>
                    <a:pt x="10164" y="4316"/>
                  </a:lnTo>
                  <a:cubicBezTo>
                    <a:pt x="10166" y="4309"/>
                    <a:pt x="10174" y="4304"/>
                    <a:pt x="10182" y="4306"/>
                  </a:cubicBezTo>
                  <a:cubicBezTo>
                    <a:pt x="10189" y="4307"/>
                    <a:pt x="10195" y="4314"/>
                    <a:pt x="10195" y="4321"/>
                  </a:cubicBezTo>
                  <a:lnTo>
                    <a:pt x="10195" y="4416"/>
                  </a:lnTo>
                  <a:lnTo>
                    <a:pt x="10179" y="4400"/>
                  </a:lnTo>
                  <a:lnTo>
                    <a:pt x="10188" y="4400"/>
                  </a:lnTo>
                  <a:lnTo>
                    <a:pt x="10172" y="4416"/>
                  </a:lnTo>
                  <a:lnTo>
                    <a:pt x="10172" y="4328"/>
                  </a:lnTo>
                  <a:cubicBezTo>
                    <a:pt x="10172" y="4326"/>
                    <a:pt x="10172" y="4324"/>
                    <a:pt x="10173" y="4322"/>
                  </a:cubicBezTo>
                  <a:lnTo>
                    <a:pt x="10182" y="4297"/>
                  </a:lnTo>
                  <a:cubicBezTo>
                    <a:pt x="10184" y="4290"/>
                    <a:pt x="10192" y="4285"/>
                    <a:pt x="10199" y="4287"/>
                  </a:cubicBezTo>
                  <a:cubicBezTo>
                    <a:pt x="10207" y="4288"/>
                    <a:pt x="10213" y="4295"/>
                    <a:pt x="10213" y="4302"/>
                  </a:cubicBezTo>
                  <a:lnTo>
                    <a:pt x="10213" y="4416"/>
                  </a:lnTo>
                  <a:lnTo>
                    <a:pt x="10197" y="4400"/>
                  </a:lnTo>
                  <a:lnTo>
                    <a:pt x="10206" y="4400"/>
                  </a:lnTo>
                  <a:lnTo>
                    <a:pt x="10190" y="4416"/>
                  </a:lnTo>
                  <a:lnTo>
                    <a:pt x="10190" y="4321"/>
                  </a:lnTo>
                  <a:cubicBezTo>
                    <a:pt x="10190" y="4320"/>
                    <a:pt x="10190" y="4319"/>
                    <a:pt x="10190" y="4318"/>
                  </a:cubicBezTo>
                  <a:lnTo>
                    <a:pt x="10199" y="4274"/>
                  </a:lnTo>
                  <a:cubicBezTo>
                    <a:pt x="10200" y="4266"/>
                    <a:pt x="10208" y="4260"/>
                    <a:pt x="10216" y="4261"/>
                  </a:cubicBezTo>
                  <a:cubicBezTo>
                    <a:pt x="10224" y="4262"/>
                    <a:pt x="10230" y="4269"/>
                    <a:pt x="10230" y="4277"/>
                  </a:cubicBezTo>
                  <a:lnTo>
                    <a:pt x="10230" y="4416"/>
                  </a:lnTo>
                  <a:lnTo>
                    <a:pt x="10214" y="4400"/>
                  </a:lnTo>
                  <a:lnTo>
                    <a:pt x="10223" y="4400"/>
                  </a:lnTo>
                  <a:lnTo>
                    <a:pt x="10207" y="4416"/>
                  </a:lnTo>
                  <a:lnTo>
                    <a:pt x="10207" y="4309"/>
                  </a:lnTo>
                  <a:cubicBezTo>
                    <a:pt x="10207" y="4301"/>
                    <a:pt x="10213" y="4294"/>
                    <a:pt x="10221" y="4293"/>
                  </a:cubicBezTo>
                  <a:cubicBezTo>
                    <a:pt x="10228" y="4292"/>
                    <a:pt x="10236" y="4296"/>
                    <a:pt x="10238" y="4303"/>
                  </a:cubicBezTo>
                  <a:lnTo>
                    <a:pt x="10247" y="4329"/>
                  </a:lnTo>
                  <a:cubicBezTo>
                    <a:pt x="10248" y="4330"/>
                    <a:pt x="10248" y="4332"/>
                    <a:pt x="10248" y="4334"/>
                  </a:cubicBezTo>
                  <a:lnTo>
                    <a:pt x="10248" y="4416"/>
                  </a:lnTo>
                  <a:lnTo>
                    <a:pt x="10216" y="4415"/>
                  </a:lnTo>
                  <a:lnTo>
                    <a:pt x="10225" y="4276"/>
                  </a:lnTo>
                  <a:cubicBezTo>
                    <a:pt x="10226" y="4267"/>
                    <a:pt x="10233" y="4261"/>
                    <a:pt x="10241" y="4261"/>
                  </a:cubicBezTo>
                  <a:cubicBezTo>
                    <a:pt x="10250" y="4261"/>
                    <a:pt x="10257" y="4268"/>
                    <a:pt x="10257" y="4277"/>
                  </a:cubicBezTo>
                  <a:lnTo>
                    <a:pt x="10257" y="4416"/>
                  </a:lnTo>
                  <a:lnTo>
                    <a:pt x="10241" y="4400"/>
                  </a:lnTo>
                  <a:lnTo>
                    <a:pt x="10250" y="4400"/>
                  </a:lnTo>
                  <a:lnTo>
                    <a:pt x="10234" y="4416"/>
                  </a:lnTo>
                  <a:lnTo>
                    <a:pt x="10234" y="4245"/>
                  </a:lnTo>
                  <a:cubicBezTo>
                    <a:pt x="10234" y="4236"/>
                    <a:pt x="10241" y="4229"/>
                    <a:pt x="10250" y="4229"/>
                  </a:cubicBezTo>
                  <a:lnTo>
                    <a:pt x="10259" y="4229"/>
                  </a:lnTo>
                  <a:cubicBezTo>
                    <a:pt x="10267" y="4229"/>
                    <a:pt x="10275" y="4236"/>
                    <a:pt x="10275" y="4245"/>
                  </a:cubicBezTo>
                  <a:lnTo>
                    <a:pt x="10275" y="4416"/>
                  </a:lnTo>
                  <a:lnTo>
                    <a:pt x="10244" y="4411"/>
                  </a:lnTo>
                  <a:lnTo>
                    <a:pt x="10252" y="4386"/>
                  </a:lnTo>
                  <a:cubicBezTo>
                    <a:pt x="10255" y="4378"/>
                    <a:pt x="10262" y="4374"/>
                    <a:pt x="10270" y="4375"/>
                  </a:cubicBezTo>
                  <a:cubicBezTo>
                    <a:pt x="10278" y="4377"/>
                    <a:pt x="10284" y="4383"/>
                    <a:pt x="10284" y="4391"/>
                  </a:cubicBezTo>
                  <a:lnTo>
                    <a:pt x="10284" y="4416"/>
                  </a:lnTo>
                  <a:lnTo>
                    <a:pt x="10268" y="4400"/>
                  </a:lnTo>
                  <a:lnTo>
                    <a:pt x="10276" y="4400"/>
                  </a:lnTo>
                  <a:lnTo>
                    <a:pt x="10260" y="4416"/>
                  </a:lnTo>
                  <a:lnTo>
                    <a:pt x="10260" y="4340"/>
                  </a:lnTo>
                  <a:cubicBezTo>
                    <a:pt x="10260" y="4332"/>
                    <a:pt x="10267" y="4325"/>
                    <a:pt x="10275" y="4324"/>
                  </a:cubicBezTo>
                  <a:cubicBezTo>
                    <a:pt x="10284" y="4324"/>
                    <a:pt x="10291" y="4330"/>
                    <a:pt x="10292" y="4339"/>
                  </a:cubicBezTo>
                  <a:lnTo>
                    <a:pt x="10301" y="4415"/>
                  </a:lnTo>
                  <a:lnTo>
                    <a:pt x="10269" y="4416"/>
                  </a:lnTo>
                  <a:lnTo>
                    <a:pt x="10269" y="4321"/>
                  </a:lnTo>
                  <a:cubicBezTo>
                    <a:pt x="10269" y="4313"/>
                    <a:pt x="10276" y="4306"/>
                    <a:pt x="10284" y="4305"/>
                  </a:cubicBezTo>
                  <a:cubicBezTo>
                    <a:pt x="10293" y="4305"/>
                    <a:pt x="10300" y="4311"/>
                    <a:pt x="10301" y="4320"/>
                  </a:cubicBezTo>
                  <a:lnTo>
                    <a:pt x="10310" y="4415"/>
                  </a:lnTo>
                  <a:lnTo>
                    <a:pt x="10278" y="4416"/>
                  </a:lnTo>
                  <a:lnTo>
                    <a:pt x="10278" y="4290"/>
                  </a:lnTo>
                  <a:cubicBezTo>
                    <a:pt x="10278" y="4281"/>
                    <a:pt x="10285" y="4274"/>
                    <a:pt x="10294" y="4274"/>
                  </a:cubicBezTo>
                  <a:cubicBezTo>
                    <a:pt x="10302" y="4273"/>
                    <a:pt x="10309" y="4280"/>
                    <a:pt x="10310" y="4289"/>
                  </a:cubicBezTo>
                  <a:lnTo>
                    <a:pt x="10319" y="4415"/>
                  </a:lnTo>
                  <a:lnTo>
                    <a:pt x="10287" y="4416"/>
                  </a:lnTo>
                  <a:lnTo>
                    <a:pt x="10287" y="4321"/>
                  </a:lnTo>
                  <a:cubicBezTo>
                    <a:pt x="10287" y="4321"/>
                    <a:pt x="10287" y="4320"/>
                    <a:pt x="10287" y="4319"/>
                  </a:cubicBezTo>
                  <a:lnTo>
                    <a:pt x="10296" y="4262"/>
                  </a:lnTo>
                  <a:cubicBezTo>
                    <a:pt x="10297" y="4254"/>
                    <a:pt x="10305" y="4248"/>
                    <a:pt x="10313" y="4248"/>
                  </a:cubicBezTo>
                  <a:cubicBezTo>
                    <a:pt x="10321" y="4249"/>
                    <a:pt x="10328" y="4256"/>
                    <a:pt x="10328" y="4264"/>
                  </a:cubicBezTo>
                  <a:lnTo>
                    <a:pt x="10328" y="4416"/>
                  </a:lnTo>
                  <a:lnTo>
                    <a:pt x="10312" y="4400"/>
                  </a:lnTo>
                  <a:lnTo>
                    <a:pt x="10321" y="4400"/>
                  </a:lnTo>
                  <a:lnTo>
                    <a:pt x="10305" y="4416"/>
                  </a:lnTo>
                  <a:lnTo>
                    <a:pt x="10305" y="4226"/>
                  </a:lnTo>
                  <a:cubicBezTo>
                    <a:pt x="10305" y="4218"/>
                    <a:pt x="10311" y="4211"/>
                    <a:pt x="10320" y="4210"/>
                  </a:cubicBezTo>
                  <a:cubicBezTo>
                    <a:pt x="10328" y="4210"/>
                    <a:pt x="10336" y="4216"/>
                    <a:pt x="10337" y="4225"/>
                  </a:cubicBezTo>
                  <a:lnTo>
                    <a:pt x="10345" y="4326"/>
                  </a:lnTo>
                  <a:lnTo>
                    <a:pt x="10345" y="4416"/>
                  </a:lnTo>
                  <a:lnTo>
                    <a:pt x="10329" y="4400"/>
                  </a:lnTo>
                  <a:lnTo>
                    <a:pt x="10338" y="4400"/>
                  </a:lnTo>
                  <a:lnTo>
                    <a:pt x="10322" y="4416"/>
                  </a:lnTo>
                  <a:lnTo>
                    <a:pt x="10322" y="4283"/>
                  </a:lnTo>
                  <a:lnTo>
                    <a:pt x="10331" y="4187"/>
                  </a:lnTo>
                  <a:cubicBezTo>
                    <a:pt x="10332" y="4178"/>
                    <a:pt x="10339" y="4172"/>
                    <a:pt x="10348" y="4172"/>
                  </a:cubicBezTo>
                  <a:cubicBezTo>
                    <a:pt x="10356" y="4173"/>
                    <a:pt x="10363" y="4180"/>
                    <a:pt x="10363" y="4188"/>
                  </a:cubicBezTo>
                  <a:lnTo>
                    <a:pt x="10363" y="4416"/>
                  </a:lnTo>
                  <a:lnTo>
                    <a:pt x="10338" y="4403"/>
                  </a:lnTo>
                  <a:lnTo>
                    <a:pt x="10347" y="4397"/>
                  </a:lnTo>
                  <a:lnTo>
                    <a:pt x="10340" y="4410"/>
                  </a:lnTo>
                  <a:lnTo>
                    <a:pt x="10340" y="4112"/>
                  </a:lnTo>
                  <a:cubicBezTo>
                    <a:pt x="10340" y="4103"/>
                    <a:pt x="10347" y="4096"/>
                    <a:pt x="10356" y="4096"/>
                  </a:cubicBezTo>
                  <a:cubicBezTo>
                    <a:pt x="10364" y="4096"/>
                    <a:pt x="10372" y="4103"/>
                    <a:pt x="10372" y="4111"/>
                  </a:cubicBezTo>
                  <a:lnTo>
                    <a:pt x="10381" y="4295"/>
                  </a:lnTo>
                  <a:lnTo>
                    <a:pt x="10381" y="4416"/>
                  </a:lnTo>
                  <a:lnTo>
                    <a:pt x="10349" y="4415"/>
                  </a:lnTo>
                  <a:lnTo>
                    <a:pt x="10358" y="4339"/>
                  </a:lnTo>
                  <a:cubicBezTo>
                    <a:pt x="10359" y="4330"/>
                    <a:pt x="10366" y="4324"/>
                    <a:pt x="10375" y="4324"/>
                  </a:cubicBezTo>
                  <a:cubicBezTo>
                    <a:pt x="10383" y="4325"/>
                    <a:pt x="10390" y="4332"/>
                    <a:pt x="10390" y="4340"/>
                  </a:cubicBezTo>
                  <a:lnTo>
                    <a:pt x="10390" y="4416"/>
                  </a:lnTo>
                  <a:lnTo>
                    <a:pt x="10374" y="4400"/>
                  </a:lnTo>
                  <a:lnTo>
                    <a:pt x="10383" y="4400"/>
                  </a:lnTo>
                  <a:lnTo>
                    <a:pt x="10367" y="4416"/>
                  </a:lnTo>
                  <a:lnTo>
                    <a:pt x="10367" y="4366"/>
                  </a:lnTo>
                  <a:cubicBezTo>
                    <a:pt x="10367" y="4362"/>
                    <a:pt x="10368" y="4359"/>
                    <a:pt x="10369" y="4357"/>
                  </a:cubicBezTo>
                  <a:lnTo>
                    <a:pt x="10378" y="4344"/>
                  </a:lnTo>
                  <a:cubicBezTo>
                    <a:pt x="10382" y="4338"/>
                    <a:pt x="10390" y="4336"/>
                    <a:pt x="10396" y="4338"/>
                  </a:cubicBezTo>
                  <a:cubicBezTo>
                    <a:pt x="10403" y="4340"/>
                    <a:pt x="10407" y="4346"/>
                    <a:pt x="10407" y="4353"/>
                  </a:cubicBezTo>
                  <a:lnTo>
                    <a:pt x="10407" y="4416"/>
                  </a:lnTo>
                  <a:lnTo>
                    <a:pt x="10391" y="4400"/>
                  </a:lnTo>
                  <a:lnTo>
                    <a:pt x="10400" y="4400"/>
                  </a:lnTo>
                  <a:lnTo>
                    <a:pt x="10384" y="4416"/>
                  </a:lnTo>
                  <a:lnTo>
                    <a:pt x="10384" y="4258"/>
                  </a:lnTo>
                  <a:cubicBezTo>
                    <a:pt x="10384" y="4250"/>
                    <a:pt x="10390" y="4243"/>
                    <a:pt x="10398" y="4242"/>
                  </a:cubicBezTo>
                  <a:cubicBezTo>
                    <a:pt x="10407" y="4241"/>
                    <a:pt x="10414" y="4246"/>
                    <a:pt x="10416" y="4254"/>
                  </a:cubicBezTo>
                  <a:lnTo>
                    <a:pt x="10425" y="4292"/>
                  </a:lnTo>
                  <a:cubicBezTo>
                    <a:pt x="10425" y="4294"/>
                    <a:pt x="10425" y="4295"/>
                    <a:pt x="10425" y="4296"/>
                  </a:cubicBezTo>
                  <a:lnTo>
                    <a:pt x="10425" y="4416"/>
                  </a:lnTo>
                  <a:lnTo>
                    <a:pt x="10393" y="4415"/>
                  </a:lnTo>
                  <a:lnTo>
                    <a:pt x="10402" y="4332"/>
                  </a:lnTo>
                  <a:cubicBezTo>
                    <a:pt x="10403" y="4324"/>
                    <a:pt x="10410" y="4318"/>
                    <a:pt x="10419" y="4318"/>
                  </a:cubicBezTo>
                  <a:cubicBezTo>
                    <a:pt x="10427" y="4319"/>
                    <a:pt x="10434" y="4326"/>
                    <a:pt x="10434" y="4334"/>
                  </a:cubicBezTo>
                  <a:lnTo>
                    <a:pt x="10434" y="4416"/>
                  </a:lnTo>
                  <a:lnTo>
                    <a:pt x="10402" y="4415"/>
                  </a:lnTo>
                  <a:lnTo>
                    <a:pt x="10411" y="4276"/>
                  </a:lnTo>
                  <a:cubicBezTo>
                    <a:pt x="10411" y="4267"/>
                    <a:pt x="10419" y="4261"/>
                    <a:pt x="10427" y="4261"/>
                  </a:cubicBezTo>
                  <a:cubicBezTo>
                    <a:pt x="10436" y="4261"/>
                    <a:pt x="10443" y="4268"/>
                    <a:pt x="10443" y="4277"/>
                  </a:cubicBezTo>
                  <a:lnTo>
                    <a:pt x="10443" y="4416"/>
                  </a:lnTo>
                  <a:lnTo>
                    <a:pt x="10427" y="4400"/>
                  </a:lnTo>
                  <a:lnTo>
                    <a:pt x="10436" y="4400"/>
                  </a:lnTo>
                  <a:lnTo>
                    <a:pt x="10420" y="4416"/>
                  </a:lnTo>
                  <a:lnTo>
                    <a:pt x="10420" y="4334"/>
                  </a:lnTo>
                  <a:cubicBezTo>
                    <a:pt x="10420" y="4333"/>
                    <a:pt x="10420" y="4332"/>
                    <a:pt x="10420" y="4331"/>
                  </a:cubicBezTo>
                  <a:lnTo>
                    <a:pt x="10429" y="4287"/>
                  </a:lnTo>
                  <a:cubicBezTo>
                    <a:pt x="10430" y="4278"/>
                    <a:pt x="10438" y="4273"/>
                    <a:pt x="10446" y="4274"/>
                  </a:cubicBezTo>
                  <a:cubicBezTo>
                    <a:pt x="10454" y="4275"/>
                    <a:pt x="10461" y="4281"/>
                    <a:pt x="10461" y="4290"/>
                  </a:cubicBezTo>
                  <a:lnTo>
                    <a:pt x="10461" y="4416"/>
                  </a:lnTo>
                  <a:lnTo>
                    <a:pt x="10429" y="4416"/>
                  </a:lnTo>
                  <a:lnTo>
                    <a:pt x="10437" y="4263"/>
                  </a:lnTo>
                  <a:cubicBezTo>
                    <a:pt x="10438" y="4255"/>
                    <a:pt x="10445" y="4248"/>
                    <a:pt x="10454" y="4248"/>
                  </a:cubicBezTo>
                  <a:cubicBezTo>
                    <a:pt x="10463" y="4249"/>
                    <a:pt x="10469" y="4256"/>
                    <a:pt x="10469" y="4264"/>
                  </a:cubicBezTo>
                  <a:lnTo>
                    <a:pt x="10469" y="4416"/>
                  </a:lnTo>
                  <a:lnTo>
                    <a:pt x="10453" y="4400"/>
                  </a:lnTo>
                  <a:lnTo>
                    <a:pt x="10462" y="4400"/>
                  </a:lnTo>
                  <a:lnTo>
                    <a:pt x="10446" y="4416"/>
                  </a:lnTo>
                  <a:lnTo>
                    <a:pt x="10446" y="4328"/>
                  </a:lnTo>
                  <a:cubicBezTo>
                    <a:pt x="10446" y="4319"/>
                    <a:pt x="10453" y="4312"/>
                    <a:pt x="10461" y="4312"/>
                  </a:cubicBezTo>
                  <a:cubicBezTo>
                    <a:pt x="10470" y="4311"/>
                    <a:pt x="10477" y="4318"/>
                    <a:pt x="10478" y="4326"/>
                  </a:cubicBezTo>
                  <a:lnTo>
                    <a:pt x="10487" y="4415"/>
                  </a:lnTo>
                  <a:lnTo>
                    <a:pt x="10455" y="4416"/>
                  </a:lnTo>
                  <a:lnTo>
                    <a:pt x="10455" y="4283"/>
                  </a:lnTo>
                  <a:cubicBezTo>
                    <a:pt x="10455" y="4274"/>
                    <a:pt x="10462" y="4267"/>
                    <a:pt x="10471" y="4267"/>
                  </a:cubicBezTo>
                  <a:lnTo>
                    <a:pt x="10480" y="4267"/>
                  </a:lnTo>
                  <a:cubicBezTo>
                    <a:pt x="10489" y="4267"/>
                    <a:pt x="10496" y="4274"/>
                    <a:pt x="10496" y="4283"/>
                  </a:cubicBezTo>
                  <a:lnTo>
                    <a:pt x="10496" y="4410"/>
                  </a:lnTo>
                  <a:lnTo>
                    <a:pt x="10464" y="4409"/>
                  </a:lnTo>
                  <a:lnTo>
                    <a:pt x="10473" y="4257"/>
                  </a:lnTo>
                  <a:cubicBezTo>
                    <a:pt x="10473" y="4248"/>
                    <a:pt x="10481" y="4242"/>
                    <a:pt x="10489" y="4242"/>
                  </a:cubicBezTo>
                  <a:cubicBezTo>
                    <a:pt x="10498" y="4242"/>
                    <a:pt x="10505" y="4249"/>
                    <a:pt x="10505" y="4258"/>
                  </a:cubicBezTo>
                  <a:lnTo>
                    <a:pt x="10505" y="4416"/>
                  </a:lnTo>
                  <a:lnTo>
                    <a:pt x="10489" y="4400"/>
                  </a:lnTo>
                  <a:lnTo>
                    <a:pt x="10498" y="4400"/>
                  </a:lnTo>
                  <a:lnTo>
                    <a:pt x="10482" y="4416"/>
                  </a:lnTo>
                  <a:lnTo>
                    <a:pt x="10482" y="4258"/>
                  </a:lnTo>
                  <a:cubicBezTo>
                    <a:pt x="10482" y="4249"/>
                    <a:pt x="10489" y="4242"/>
                    <a:pt x="10497" y="4242"/>
                  </a:cubicBezTo>
                  <a:cubicBezTo>
                    <a:pt x="10506" y="4242"/>
                    <a:pt x="10513" y="4248"/>
                    <a:pt x="10514" y="4257"/>
                  </a:cubicBezTo>
                  <a:lnTo>
                    <a:pt x="10523" y="4416"/>
                  </a:lnTo>
                  <a:lnTo>
                    <a:pt x="10491" y="4416"/>
                  </a:lnTo>
                  <a:lnTo>
                    <a:pt x="10491" y="4321"/>
                  </a:lnTo>
                  <a:cubicBezTo>
                    <a:pt x="10491" y="4321"/>
                    <a:pt x="10491" y="4320"/>
                    <a:pt x="10491" y="4319"/>
                  </a:cubicBezTo>
                  <a:lnTo>
                    <a:pt x="10500" y="4262"/>
                  </a:lnTo>
                  <a:cubicBezTo>
                    <a:pt x="10501" y="4254"/>
                    <a:pt x="10508" y="4248"/>
                    <a:pt x="10517" y="4248"/>
                  </a:cubicBezTo>
                  <a:cubicBezTo>
                    <a:pt x="10525" y="4249"/>
                    <a:pt x="10531" y="4256"/>
                    <a:pt x="10531" y="4264"/>
                  </a:cubicBezTo>
                  <a:lnTo>
                    <a:pt x="10531" y="4416"/>
                  </a:lnTo>
                  <a:lnTo>
                    <a:pt x="10515" y="4400"/>
                  </a:lnTo>
                  <a:lnTo>
                    <a:pt x="10524" y="4400"/>
                  </a:lnTo>
                  <a:lnTo>
                    <a:pt x="10508" y="4416"/>
                  </a:lnTo>
                  <a:lnTo>
                    <a:pt x="10508" y="4302"/>
                  </a:lnTo>
                  <a:cubicBezTo>
                    <a:pt x="10508" y="4294"/>
                    <a:pt x="10515" y="4286"/>
                    <a:pt x="10524" y="4286"/>
                  </a:cubicBezTo>
                  <a:lnTo>
                    <a:pt x="10533" y="4286"/>
                  </a:lnTo>
                  <a:cubicBezTo>
                    <a:pt x="10542" y="4286"/>
                    <a:pt x="10549" y="4294"/>
                    <a:pt x="10549" y="4302"/>
                  </a:cubicBezTo>
                  <a:lnTo>
                    <a:pt x="10549" y="4416"/>
                  </a:lnTo>
                  <a:lnTo>
                    <a:pt x="10517" y="4415"/>
                  </a:lnTo>
                  <a:lnTo>
                    <a:pt x="10526" y="4332"/>
                  </a:lnTo>
                  <a:cubicBezTo>
                    <a:pt x="10527" y="4324"/>
                    <a:pt x="10534" y="4318"/>
                    <a:pt x="10543" y="4318"/>
                  </a:cubicBezTo>
                  <a:cubicBezTo>
                    <a:pt x="10551" y="4319"/>
                    <a:pt x="10558" y="4326"/>
                    <a:pt x="10558" y="4334"/>
                  </a:cubicBezTo>
                  <a:lnTo>
                    <a:pt x="10558" y="4416"/>
                  </a:lnTo>
                  <a:lnTo>
                    <a:pt x="10542" y="4400"/>
                  </a:lnTo>
                  <a:lnTo>
                    <a:pt x="10551" y="4400"/>
                  </a:lnTo>
                  <a:lnTo>
                    <a:pt x="10535" y="4416"/>
                  </a:lnTo>
                  <a:lnTo>
                    <a:pt x="10535" y="4321"/>
                  </a:lnTo>
                  <a:cubicBezTo>
                    <a:pt x="10535" y="4313"/>
                    <a:pt x="10542" y="4305"/>
                    <a:pt x="10551" y="4305"/>
                  </a:cubicBezTo>
                  <a:lnTo>
                    <a:pt x="10560" y="4305"/>
                  </a:lnTo>
                  <a:cubicBezTo>
                    <a:pt x="10568" y="4305"/>
                    <a:pt x="10576" y="4313"/>
                    <a:pt x="10576" y="4321"/>
                  </a:cubicBezTo>
                  <a:lnTo>
                    <a:pt x="10576" y="4416"/>
                  </a:lnTo>
                  <a:lnTo>
                    <a:pt x="10560" y="4400"/>
                  </a:lnTo>
                  <a:lnTo>
                    <a:pt x="10568" y="4400"/>
                  </a:lnTo>
                  <a:lnTo>
                    <a:pt x="10552" y="4416"/>
                  </a:lnTo>
                  <a:lnTo>
                    <a:pt x="10552" y="4334"/>
                  </a:lnTo>
                  <a:cubicBezTo>
                    <a:pt x="10552" y="4333"/>
                    <a:pt x="10553" y="4332"/>
                    <a:pt x="10553" y="4330"/>
                  </a:cubicBezTo>
                  <a:lnTo>
                    <a:pt x="10562" y="4292"/>
                  </a:lnTo>
                  <a:cubicBezTo>
                    <a:pt x="10564" y="4284"/>
                    <a:pt x="10571" y="4279"/>
                    <a:pt x="10579" y="4280"/>
                  </a:cubicBezTo>
                  <a:cubicBezTo>
                    <a:pt x="10587" y="4281"/>
                    <a:pt x="10593" y="4288"/>
                    <a:pt x="10593" y="4296"/>
                  </a:cubicBezTo>
                  <a:lnTo>
                    <a:pt x="10593" y="4416"/>
                  </a:lnTo>
                  <a:lnTo>
                    <a:pt x="10561" y="4416"/>
                  </a:lnTo>
                  <a:lnTo>
                    <a:pt x="10570" y="4251"/>
                  </a:lnTo>
                  <a:cubicBezTo>
                    <a:pt x="10571" y="4242"/>
                    <a:pt x="10578" y="4235"/>
                    <a:pt x="10587" y="4236"/>
                  </a:cubicBezTo>
                  <a:cubicBezTo>
                    <a:pt x="10595" y="4236"/>
                    <a:pt x="10602" y="4243"/>
                    <a:pt x="10602" y="4252"/>
                  </a:cubicBezTo>
                  <a:lnTo>
                    <a:pt x="10602" y="4416"/>
                  </a:lnTo>
                  <a:lnTo>
                    <a:pt x="10586" y="4400"/>
                  </a:lnTo>
                  <a:lnTo>
                    <a:pt x="10595" y="4400"/>
                  </a:lnTo>
                  <a:lnTo>
                    <a:pt x="10579" y="4416"/>
                  </a:lnTo>
                  <a:lnTo>
                    <a:pt x="10579" y="4150"/>
                  </a:lnTo>
                  <a:cubicBezTo>
                    <a:pt x="10579" y="4142"/>
                    <a:pt x="10586" y="4134"/>
                    <a:pt x="10595" y="4134"/>
                  </a:cubicBezTo>
                  <a:cubicBezTo>
                    <a:pt x="10603" y="4134"/>
                    <a:pt x="10611" y="4141"/>
                    <a:pt x="10611" y="4149"/>
                  </a:cubicBezTo>
                  <a:lnTo>
                    <a:pt x="10620" y="4301"/>
                  </a:lnTo>
                  <a:lnTo>
                    <a:pt x="10620" y="4416"/>
                  </a:lnTo>
                  <a:lnTo>
                    <a:pt x="10604" y="4400"/>
                  </a:lnTo>
                  <a:lnTo>
                    <a:pt x="10613" y="4400"/>
                  </a:lnTo>
                  <a:lnTo>
                    <a:pt x="10597" y="4416"/>
                  </a:lnTo>
                  <a:lnTo>
                    <a:pt x="10597" y="4340"/>
                  </a:lnTo>
                  <a:cubicBezTo>
                    <a:pt x="10597" y="4332"/>
                    <a:pt x="10603" y="4325"/>
                    <a:pt x="10612" y="4324"/>
                  </a:cubicBezTo>
                  <a:cubicBezTo>
                    <a:pt x="10620" y="4324"/>
                    <a:pt x="10628" y="4330"/>
                    <a:pt x="10629" y="4339"/>
                  </a:cubicBezTo>
                  <a:lnTo>
                    <a:pt x="10638" y="4415"/>
                  </a:lnTo>
                  <a:lnTo>
                    <a:pt x="10606" y="4416"/>
                  </a:lnTo>
                  <a:lnTo>
                    <a:pt x="10606" y="4252"/>
                  </a:lnTo>
                  <a:cubicBezTo>
                    <a:pt x="10606" y="4244"/>
                    <a:pt x="10611" y="4237"/>
                    <a:pt x="10619" y="4236"/>
                  </a:cubicBezTo>
                  <a:cubicBezTo>
                    <a:pt x="10627" y="4235"/>
                    <a:pt x="10634" y="4239"/>
                    <a:pt x="10637" y="4246"/>
                  </a:cubicBezTo>
                  <a:lnTo>
                    <a:pt x="10646" y="4272"/>
                  </a:lnTo>
                  <a:cubicBezTo>
                    <a:pt x="10646" y="4273"/>
                    <a:pt x="10646" y="4275"/>
                    <a:pt x="10646" y="4277"/>
                  </a:cubicBezTo>
                  <a:lnTo>
                    <a:pt x="10646" y="4416"/>
                  </a:lnTo>
                  <a:lnTo>
                    <a:pt x="10630" y="4400"/>
                  </a:lnTo>
                  <a:lnTo>
                    <a:pt x="10639" y="4400"/>
                  </a:lnTo>
                  <a:lnTo>
                    <a:pt x="10623" y="4416"/>
                  </a:lnTo>
                  <a:lnTo>
                    <a:pt x="10623" y="4277"/>
                  </a:lnTo>
                  <a:cubicBezTo>
                    <a:pt x="10623" y="4268"/>
                    <a:pt x="10630" y="4261"/>
                    <a:pt x="10639" y="4261"/>
                  </a:cubicBezTo>
                  <a:cubicBezTo>
                    <a:pt x="10647" y="4261"/>
                    <a:pt x="10655" y="4267"/>
                    <a:pt x="10655" y="4276"/>
                  </a:cubicBezTo>
                  <a:lnTo>
                    <a:pt x="10664" y="4415"/>
                  </a:lnTo>
                  <a:lnTo>
                    <a:pt x="10632" y="4416"/>
                  </a:lnTo>
                  <a:lnTo>
                    <a:pt x="10632" y="4118"/>
                  </a:lnTo>
                  <a:cubicBezTo>
                    <a:pt x="10632" y="4118"/>
                    <a:pt x="10632" y="4117"/>
                    <a:pt x="10632" y="4116"/>
                  </a:cubicBezTo>
                  <a:lnTo>
                    <a:pt x="10641" y="4059"/>
                  </a:lnTo>
                  <a:cubicBezTo>
                    <a:pt x="10642" y="4051"/>
                    <a:pt x="10650" y="4045"/>
                    <a:pt x="10658" y="4045"/>
                  </a:cubicBezTo>
                  <a:cubicBezTo>
                    <a:pt x="10667" y="4046"/>
                    <a:pt x="10673" y="4053"/>
                    <a:pt x="10673" y="4061"/>
                  </a:cubicBezTo>
                  <a:lnTo>
                    <a:pt x="10673" y="4416"/>
                  </a:lnTo>
                  <a:lnTo>
                    <a:pt x="10648" y="4403"/>
                  </a:lnTo>
                  <a:lnTo>
                    <a:pt x="10657" y="4397"/>
                  </a:lnTo>
                  <a:lnTo>
                    <a:pt x="10650" y="4410"/>
                  </a:lnTo>
                  <a:lnTo>
                    <a:pt x="10650" y="4099"/>
                  </a:lnTo>
                  <a:cubicBezTo>
                    <a:pt x="10650" y="4091"/>
                    <a:pt x="10657" y="4084"/>
                    <a:pt x="10665" y="4083"/>
                  </a:cubicBezTo>
                  <a:cubicBezTo>
                    <a:pt x="10674" y="4083"/>
                    <a:pt x="10681" y="4090"/>
                    <a:pt x="10682" y="4099"/>
                  </a:cubicBezTo>
                  <a:lnTo>
                    <a:pt x="10691" y="4257"/>
                  </a:lnTo>
                  <a:lnTo>
                    <a:pt x="10691" y="4416"/>
                  </a:lnTo>
                  <a:lnTo>
                    <a:pt x="10675" y="4400"/>
                  </a:lnTo>
                  <a:lnTo>
                    <a:pt x="10684" y="4400"/>
                  </a:lnTo>
                  <a:lnTo>
                    <a:pt x="10668" y="4416"/>
                  </a:lnTo>
                  <a:lnTo>
                    <a:pt x="10668" y="4220"/>
                  </a:lnTo>
                  <a:cubicBezTo>
                    <a:pt x="10668" y="4211"/>
                    <a:pt x="10675" y="4204"/>
                    <a:pt x="10683" y="4204"/>
                  </a:cubicBezTo>
                  <a:cubicBezTo>
                    <a:pt x="10692" y="4204"/>
                    <a:pt x="10699" y="4211"/>
                    <a:pt x="10700" y="4219"/>
                  </a:cubicBezTo>
                  <a:lnTo>
                    <a:pt x="10708" y="4416"/>
                  </a:lnTo>
                  <a:lnTo>
                    <a:pt x="10676" y="4416"/>
                  </a:lnTo>
                  <a:lnTo>
                    <a:pt x="10676" y="4188"/>
                  </a:lnTo>
                  <a:cubicBezTo>
                    <a:pt x="10676" y="4180"/>
                    <a:pt x="10682" y="4173"/>
                    <a:pt x="10690" y="4172"/>
                  </a:cubicBezTo>
                  <a:cubicBezTo>
                    <a:pt x="10698" y="4171"/>
                    <a:pt x="10706" y="4176"/>
                    <a:pt x="10708" y="4184"/>
                  </a:cubicBezTo>
                  <a:lnTo>
                    <a:pt x="10717" y="4216"/>
                  </a:lnTo>
                  <a:cubicBezTo>
                    <a:pt x="10717" y="4217"/>
                    <a:pt x="10717" y="4218"/>
                    <a:pt x="10717" y="4220"/>
                  </a:cubicBezTo>
                  <a:lnTo>
                    <a:pt x="10717" y="4416"/>
                  </a:lnTo>
                  <a:lnTo>
                    <a:pt x="10685" y="4416"/>
                  </a:lnTo>
                  <a:lnTo>
                    <a:pt x="10694" y="4207"/>
                  </a:lnTo>
                  <a:cubicBezTo>
                    <a:pt x="10695" y="4198"/>
                    <a:pt x="10702" y="4191"/>
                    <a:pt x="10710" y="4191"/>
                  </a:cubicBezTo>
                  <a:cubicBezTo>
                    <a:pt x="10719" y="4191"/>
                    <a:pt x="10726" y="4199"/>
                    <a:pt x="10726" y="4207"/>
                  </a:cubicBezTo>
                  <a:lnTo>
                    <a:pt x="10726" y="4416"/>
                  </a:lnTo>
                  <a:lnTo>
                    <a:pt x="10694" y="4415"/>
                  </a:lnTo>
                  <a:lnTo>
                    <a:pt x="10703" y="4270"/>
                  </a:lnTo>
                  <a:cubicBezTo>
                    <a:pt x="10704" y="4261"/>
                    <a:pt x="10711" y="4254"/>
                    <a:pt x="10719" y="4255"/>
                  </a:cubicBezTo>
                  <a:cubicBezTo>
                    <a:pt x="10728" y="4255"/>
                    <a:pt x="10735" y="4262"/>
                    <a:pt x="10735" y="4271"/>
                  </a:cubicBezTo>
                  <a:lnTo>
                    <a:pt x="10735" y="4416"/>
                  </a:lnTo>
                  <a:lnTo>
                    <a:pt x="10719" y="4400"/>
                  </a:lnTo>
                  <a:lnTo>
                    <a:pt x="10728" y="4400"/>
                  </a:lnTo>
                  <a:lnTo>
                    <a:pt x="10712" y="4416"/>
                  </a:lnTo>
                  <a:lnTo>
                    <a:pt x="10712" y="4347"/>
                  </a:lnTo>
                  <a:cubicBezTo>
                    <a:pt x="10712" y="4338"/>
                    <a:pt x="10718" y="4331"/>
                    <a:pt x="10727" y="4331"/>
                  </a:cubicBezTo>
                  <a:cubicBezTo>
                    <a:pt x="10735" y="4330"/>
                    <a:pt x="10743" y="4336"/>
                    <a:pt x="10744" y="4345"/>
                  </a:cubicBezTo>
                  <a:lnTo>
                    <a:pt x="10753" y="4414"/>
                  </a:lnTo>
                  <a:lnTo>
                    <a:pt x="10721" y="4416"/>
                  </a:lnTo>
                  <a:lnTo>
                    <a:pt x="10721" y="4321"/>
                  </a:lnTo>
                  <a:cubicBezTo>
                    <a:pt x="10721" y="4320"/>
                    <a:pt x="10721" y="4320"/>
                    <a:pt x="10721" y="4319"/>
                  </a:cubicBezTo>
                  <a:lnTo>
                    <a:pt x="10730" y="4268"/>
                  </a:lnTo>
                  <a:cubicBezTo>
                    <a:pt x="10731" y="4260"/>
                    <a:pt x="10739" y="4254"/>
                    <a:pt x="10747" y="4255"/>
                  </a:cubicBezTo>
                  <a:cubicBezTo>
                    <a:pt x="10755" y="4255"/>
                    <a:pt x="10762" y="4262"/>
                    <a:pt x="10762" y="4271"/>
                  </a:cubicBezTo>
                  <a:lnTo>
                    <a:pt x="10762" y="4416"/>
                  </a:lnTo>
                  <a:lnTo>
                    <a:pt x="10746" y="4400"/>
                  </a:lnTo>
                  <a:lnTo>
                    <a:pt x="10754" y="4400"/>
                  </a:lnTo>
                  <a:lnTo>
                    <a:pt x="10738" y="4416"/>
                  </a:lnTo>
                  <a:lnTo>
                    <a:pt x="10738" y="4296"/>
                  </a:lnTo>
                  <a:cubicBezTo>
                    <a:pt x="10738" y="4287"/>
                    <a:pt x="10745" y="4280"/>
                    <a:pt x="10754" y="4280"/>
                  </a:cubicBezTo>
                  <a:cubicBezTo>
                    <a:pt x="10762" y="4280"/>
                    <a:pt x="10770" y="4286"/>
                    <a:pt x="10770" y="4295"/>
                  </a:cubicBezTo>
                  <a:lnTo>
                    <a:pt x="10779" y="4415"/>
                  </a:lnTo>
                  <a:lnTo>
                    <a:pt x="10747" y="4416"/>
                  </a:lnTo>
                  <a:lnTo>
                    <a:pt x="10747" y="4309"/>
                  </a:lnTo>
                  <a:cubicBezTo>
                    <a:pt x="10747" y="4301"/>
                    <a:pt x="10753" y="4294"/>
                    <a:pt x="10761" y="4293"/>
                  </a:cubicBezTo>
                  <a:cubicBezTo>
                    <a:pt x="10769" y="4292"/>
                    <a:pt x="10777" y="4297"/>
                    <a:pt x="10779" y="4305"/>
                  </a:cubicBezTo>
                  <a:lnTo>
                    <a:pt x="10788" y="4343"/>
                  </a:lnTo>
                  <a:cubicBezTo>
                    <a:pt x="10788" y="4344"/>
                    <a:pt x="10788" y="4346"/>
                    <a:pt x="10788" y="4347"/>
                  </a:cubicBezTo>
                  <a:lnTo>
                    <a:pt x="10788" y="4416"/>
                  </a:lnTo>
                  <a:lnTo>
                    <a:pt x="10756" y="4415"/>
                  </a:lnTo>
                  <a:lnTo>
                    <a:pt x="10765" y="4339"/>
                  </a:lnTo>
                  <a:cubicBezTo>
                    <a:pt x="10766" y="4330"/>
                    <a:pt x="10773" y="4324"/>
                    <a:pt x="10782" y="4324"/>
                  </a:cubicBezTo>
                  <a:cubicBezTo>
                    <a:pt x="10790" y="4325"/>
                    <a:pt x="10797" y="4332"/>
                    <a:pt x="10797" y="4340"/>
                  </a:cubicBezTo>
                  <a:lnTo>
                    <a:pt x="10797" y="4416"/>
                  </a:lnTo>
                  <a:lnTo>
                    <a:pt x="10781" y="4400"/>
                  </a:lnTo>
                  <a:lnTo>
                    <a:pt x="10790" y="4400"/>
                  </a:lnTo>
                  <a:lnTo>
                    <a:pt x="10774" y="4416"/>
                  </a:lnTo>
                  <a:lnTo>
                    <a:pt x="10774" y="4125"/>
                  </a:lnTo>
                  <a:lnTo>
                    <a:pt x="10783" y="3991"/>
                  </a:lnTo>
                  <a:cubicBezTo>
                    <a:pt x="10783" y="3982"/>
                    <a:pt x="10791" y="3975"/>
                    <a:pt x="10799" y="3976"/>
                  </a:cubicBezTo>
                  <a:cubicBezTo>
                    <a:pt x="10808" y="3976"/>
                    <a:pt x="10815" y="3983"/>
                    <a:pt x="10815" y="3992"/>
                  </a:cubicBezTo>
                  <a:lnTo>
                    <a:pt x="10815" y="4416"/>
                  </a:lnTo>
                  <a:lnTo>
                    <a:pt x="10799" y="4400"/>
                  </a:lnTo>
                  <a:lnTo>
                    <a:pt x="10808" y="4400"/>
                  </a:lnTo>
                  <a:lnTo>
                    <a:pt x="10792" y="4416"/>
                  </a:lnTo>
                  <a:lnTo>
                    <a:pt x="10792" y="4144"/>
                  </a:lnTo>
                  <a:cubicBezTo>
                    <a:pt x="10792" y="4135"/>
                    <a:pt x="10798" y="4128"/>
                    <a:pt x="10806" y="4128"/>
                  </a:cubicBezTo>
                  <a:cubicBezTo>
                    <a:pt x="10815" y="4127"/>
                    <a:pt x="10822" y="4133"/>
                    <a:pt x="10823" y="4142"/>
                  </a:cubicBezTo>
                  <a:lnTo>
                    <a:pt x="10832" y="4212"/>
                  </a:lnTo>
                  <a:lnTo>
                    <a:pt x="10832" y="4416"/>
                  </a:lnTo>
                  <a:lnTo>
                    <a:pt x="10801" y="4414"/>
                  </a:lnTo>
                  <a:lnTo>
                    <a:pt x="10809" y="4357"/>
                  </a:lnTo>
                  <a:cubicBezTo>
                    <a:pt x="10811" y="4349"/>
                    <a:pt x="10818" y="4343"/>
                    <a:pt x="10826" y="4343"/>
                  </a:cubicBezTo>
                  <a:cubicBezTo>
                    <a:pt x="10835" y="4344"/>
                    <a:pt x="10841" y="4351"/>
                    <a:pt x="10841" y="4359"/>
                  </a:cubicBezTo>
                  <a:lnTo>
                    <a:pt x="10841" y="4416"/>
                  </a:lnTo>
                  <a:lnTo>
                    <a:pt x="10809" y="4414"/>
                  </a:lnTo>
                  <a:lnTo>
                    <a:pt x="10818" y="4345"/>
                  </a:lnTo>
                  <a:cubicBezTo>
                    <a:pt x="10819" y="4336"/>
                    <a:pt x="10827" y="4330"/>
                    <a:pt x="10835" y="4331"/>
                  </a:cubicBezTo>
                  <a:cubicBezTo>
                    <a:pt x="10844" y="4331"/>
                    <a:pt x="10850" y="4338"/>
                    <a:pt x="10850" y="4347"/>
                  </a:cubicBezTo>
                  <a:lnTo>
                    <a:pt x="10850" y="4416"/>
                  </a:lnTo>
                  <a:lnTo>
                    <a:pt x="10834" y="4400"/>
                  </a:lnTo>
                  <a:lnTo>
                    <a:pt x="10843" y="4400"/>
                  </a:lnTo>
                  <a:lnTo>
                    <a:pt x="10827" y="4416"/>
                  </a:lnTo>
                  <a:lnTo>
                    <a:pt x="10827" y="4353"/>
                  </a:lnTo>
                  <a:cubicBezTo>
                    <a:pt x="10827" y="4345"/>
                    <a:pt x="10833" y="4338"/>
                    <a:pt x="10842" y="4337"/>
                  </a:cubicBezTo>
                  <a:cubicBezTo>
                    <a:pt x="10850" y="4337"/>
                    <a:pt x="10858" y="4343"/>
                    <a:pt x="10859" y="4351"/>
                  </a:cubicBezTo>
                  <a:lnTo>
                    <a:pt x="10868" y="4414"/>
                  </a:lnTo>
                  <a:lnTo>
                    <a:pt x="10836" y="4416"/>
                  </a:lnTo>
                  <a:lnTo>
                    <a:pt x="10836" y="4252"/>
                  </a:lnTo>
                  <a:cubicBezTo>
                    <a:pt x="10836" y="4248"/>
                    <a:pt x="10837" y="4245"/>
                    <a:pt x="10839" y="4242"/>
                  </a:cubicBezTo>
                  <a:lnTo>
                    <a:pt x="10848" y="4230"/>
                  </a:lnTo>
                  <a:cubicBezTo>
                    <a:pt x="10852" y="4224"/>
                    <a:pt x="10859" y="4222"/>
                    <a:pt x="10865" y="4224"/>
                  </a:cubicBezTo>
                  <a:cubicBezTo>
                    <a:pt x="10872" y="4226"/>
                    <a:pt x="10877" y="4232"/>
                    <a:pt x="10877" y="4239"/>
                  </a:cubicBezTo>
                  <a:lnTo>
                    <a:pt x="10877" y="4416"/>
                  </a:lnTo>
                  <a:lnTo>
                    <a:pt x="10845" y="4415"/>
                  </a:lnTo>
                  <a:lnTo>
                    <a:pt x="10854" y="4314"/>
                  </a:lnTo>
                  <a:cubicBezTo>
                    <a:pt x="10854" y="4305"/>
                    <a:pt x="10862" y="4299"/>
                    <a:pt x="10870" y="4299"/>
                  </a:cubicBezTo>
                  <a:cubicBezTo>
                    <a:pt x="10879" y="4299"/>
                    <a:pt x="10885" y="4306"/>
                    <a:pt x="10885" y="4315"/>
                  </a:cubicBezTo>
                  <a:lnTo>
                    <a:pt x="10885" y="4416"/>
                  </a:lnTo>
                  <a:lnTo>
                    <a:pt x="10869" y="4400"/>
                  </a:lnTo>
                  <a:lnTo>
                    <a:pt x="10878" y="4400"/>
                  </a:lnTo>
                  <a:lnTo>
                    <a:pt x="10862" y="4416"/>
                  </a:lnTo>
                  <a:lnTo>
                    <a:pt x="10862" y="4372"/>
                  </a:lnTo>
                  <a:cubicBezTo>
                    <a:pt x="10862" y="4364"/>
                    <a:pt x="10869" y="4357"/>
                    <a:pt x="10877" y="4356"/>
                  </a:cubicBezTo>
                  <a:cubicBezTo>
                    <a:pt x="10885" y="4355"/>
                    <a:pt x="10892" y="4361"/>
                    <a:pt x="10894" y="4369"/>
                  </a:cubicBezTo>
                  <a:lnTo>
                    <a:pt x="10903" y="4413"/>
                  </a:lnTo>
                  <a:lnTo>
                    <a:pt x="10871" y="4416"/>
                  </a:lnTo>
                  <a:lnTo>
                    <a:pt x="10871" y="4321"/>
                  </a:lnTo>
                  <a:cubicBezTo>
                    <a:pt x="10871" y="4313"/>
                    <a:pt x="10878" y="4306"/>
                    <a:pt x="10886" y="4305"/>
                  </a:cubicBezTo>
                  <a:cubicBezTo>
                    <a:pt x="10895" y="4305"/>
                    <a:pt x="10902" y="4311"/>
                    <a:pt x="10903" y="4320"/>
                  </a:cubicBezTo>
                  <a:lnTo>
                    <a:pt x="10912" y="4415"/>
                  </a:lnTo>
                  <a:lnTo>
                    <a:pt x="10880" y="4416"/>
                  </a:lnTo>
                  <a:lnTo>
                    <a:pt x="10880" y="4328"/>
                  </a:lnTo>
                  <a:cubicBezTo>
                    <a:pt x="10880" y="4320"/>
                    <a:pt x="10885" y="4314"/>
                    <a:pt x="10893" y="4312"/>
                  </a:cubicBezTo>
                  <a:cubicBezTo>
                    <a:pt x="10900" y="4310"/>
                    <a:pt x="10907" y="4314"/>
                    <a:pt x="10911" y="4321"/>
                  </a:cubicBezTo>
                  <a:lnTo>
                    <a:pt x="10919" y="4340"/>
                  </a:lnTo>
                  <a:cubicBezTo>
                    <a:pt x="10920" y="4342"/>
                    <a:pt x="10921" y="4344"/>
                    <a:pt x="10921" y="4347"/>
                  </a:cubicBezTo>
                  <a:lnTo>
                    <a:pt x="10921" y="4416"/>
                  </a:lnTo>
                  <a:lnTo>
                    <a:pt x="10905" y="4400"/>
                  </a:lnTo>
                  <a:lnTo>
                    <a:pt x="10914" y="4400"/>
                  </a:lnTo>
                  <a:lnTo>
                    <a:pt x="10898" y="4416"/>
                  </a:lnTo>
                  <a:lnTo>
                    <a:pt x="10898" y="4315"/>
                  </a:lnTo>
                  <a:cubicBezTo>
                    <a:pt x="10898" y="4306"/>
                    <a:pt x="10904" y="4299"/>
                    <a:pt x="10913" y="4299"/>
                  </a:cubicBezTo>
                  <a:cubicBezTo>
                    <a:pt x="10922" y="4299"/>
                    <a:pt x="10929" y="4305"/>
                    <a:pt x="10930" y="4314"/>
                  </a:cubicBezTo>
                  <a:lnTo>
                    <a:pt x="10939" y="4415"/>
                  </a:lnTo>
                  <a:lnTo>
                    <a:pt x="10907" y="4416"/>
                  </a:lnTo>
                  <a:lnTo>
                    <a:pt x="10907" y="4214"/>
                  </a:lnTo>
                  <a:cubicBezTo>
                    <a:pt x="10907" y="4205"/>
                    <a:pt x="10913" y="4199"/>
                    <a:pt x="10921" y="4198"/>
                  </a:cubicBezTo>
                  <a:cubicBezTo>
                    <a:pt x="10929" y="4197"/>
                    <a:pt x="10936" y="4202"/>
                    <a:pt x="10938" y="4210"/>
                  </a:cubicBezTo>
                  <a:lnTo>
                    <a:pt x="10947" y="4248"/>
                  </a:lnTo>
                  <a:cubicBezTo>
                    <a:pt x="10947" y="4249"/>
                    <a:pt x="10947" y="4250"/>
                    <a:pt x="10947" y="4252"/>
                  </a:cubicBezTo>
                  <a:lnTo>
                    <a:pt x="10947" y="4416"/>
                  </a:lnTo>
                  <a:lnTo>
                    <a:pt x="10915" y="4415"/>
                  </a:lnTo>
                  <a:lnTo>
                    <a:pt x="10924" y="4276"/>
                  </a:lnTo>
                  <a:cubicBezTo>
                    <a:pt x="10925" y="4267"/>
                    <a:pt x="10932" y="4261"/>
                    <a:pt x="10941" y="4261"/>
                  </a:cubicBezTo>
                  <a:cubicBezTo>
                    <a:pt x="10949" y="4261"/>
                    <a:pt x="10956" y="4268"/>
                    <a:pt x="10956" y="4277"/>
                  </a:cubicBezTo>
                  <a:lnTo>
                    <a:pt x="10956" y="4416"/>
                  </a:lnTo>
                  <a:lnTo>
                    <a:pt x="10940" y="4400"/>
                  </a:lnTo>
                  <a:lnTo>
                    <a:pt x="10949" y="4400"/>
                  </a:lnTo>
                  <a:lnTo>
                    <a:pt x="10933" y="4416"/>
                  </a:lnTo>
                  <a:lnTo>
                    <a:pt x="10933" y="4353"/>
                  </a:lnTo>
                  <a:cubicBezTo>
                    <a:pt x="10933" y="4350"/>
                    <a:pt x="10934" y="4347"/>
                    <a:pt x="10936" y="4344"/>
                  </a:cubicBezTo>
                  <a:lnTo>
                    <a:pt x="10945" y="4331"/>
                  </a:lnTo>
                  <a:cubicBezTo>
                    <a:pt x="10949" y="4325"/>
                    <a:pt x="10956" y="4323"/>
                    <a:pt x="10963" y="4325"/>
                  </a:cubicBezTo>
                  <a:cubicBezTo>
                    <a:pt x="10969" y="4327"/>
                    <a:pt x="10974" y="4333"/>
                    <a:pt x="10974" y="4340"/>
                  </a:cubicBezTo>
                  <a:lnTo>
                    <a:pt x="10974" y="4416"/>
                  </a:lnTo>
                  <a:lnTo>
                    <a:pt x="10958" y="4400"/>
                  </a:lnTo>
                  <a:lnTo>
                    <a:pt x="10967" y="4400"/>
                  </a:lnTo>
                  <a:lnTo>
                    <a:pt x="10951" y="4416"/>
                  </a:lnTo>
                  <a:lnTo>
                    <a:pt x="10951" y="4220"/>
                  </a:lnTo>
                  <a:cubicBezTo>
                    <a:pt x="10951" y="4211"/>
                    <a:pt x="10957" y="4204"/>
                    <a:pt x="10966" y="4204"/>
                  </a:cubicBezTo>
                  <a:cubicBezTo>
                    <a:pt x="10974" y="4203"/>
                    <a:pt x="10982" y="4210"/>
                    <a:pt x="10983" y="4218"/>
                  </a:cubicBezTo>
                  <a:lnTo>
                    <a:pt x="10992" y="4288"/>
                  </a:lnTo>
                  <a:lnTo>
                    <a:pt x="10992" y="4416"/>
                  </a:lnTo>
                  <a:lnTo>
                    <a:pt x="10976" y="4400"/>
                  </a:lnTo>
                  <a:lnTo>
                    <a:pt x="10985" y="4400"/>
                  </a:lnTo>
                  <a:lnTo>
                    <a:pt x="10969" y="4416"/>
                  </a:lnTo>
                  <a:lnTo>
                    <a:pt x="10969" y="4290"/>
                  </a:lnTo>
                  <a:cubicBezTo>
                    <a:pt x="10969" y="4281"/>
                    <a:pt x="10975" y="4274"/>
                    <a:pt x="10984" y="4274"/>
                  </a:cubicBezTo>
                  <a:cubicBezTo>
                    <a:pt x="10993" y="4273"/>
                    <a:pt x="11000" y="4280"/>
                    <a:pt x="11001" y="4289"/>
                  </a:cubicBezTo>
                  <a:lnTo>
                    <a:pt x="11009" y="4415"/>
                  </a:lnTo>
                  <a:lnTo>
                    <a:pt x="10977" y="4416"/>
                  </a:lnTo>
                  <a:lnTo>
                    <a:pt x="10977" y="4277"/>
                  </a:lnTo>
                  <a:cubicBezTo>
                    <a:pt x="10977" y="4268"/>
                    <a:pt x="10984" y="4261"/>
                    <a:pt x="10993" y="4261"/>
                  </a:cubicBezTo>
                  <a:cubicBezTo>
                    <a:pt x="11002" y="4261"/>
                    <a:pt x="11009" y="4267"/>
                    <a:pt x="11009" y="4276"/>
                  </a:cubicBezTo>
                  <a:lnTo>
                    <a:pt x="11018" y="4415"/>
                  </a:lnTo>
                  <a:lnTo>
                    <a:pt x="10986" y="4416"/>
                  </a:lnTo>
                  <a:lnTo>
                    <a:pt x="10986" y="4252"/>
                  </a:lnTo>
                  <a:cubicBezTo>
                    <a:pt x="10986" y="4243"/>
                    <a:pt x="10993" y="4236"/>
                    <a:pt x="11001" y="4236"/>
                  </a:cubicBezTo>
                  <a:cubicBezTo>
                    <a:pt x="11010" y="4235"/>
                    <a:pt x="11017" y="4241"/>
                    <a:pt x="11018" y="4250"/>
                  </a:cubicBezTo>
                  <a:lnTo>
                    <a:pt x="11027" y="4332"/>
                  </a:lnTo>
                  <a:lnTo>
                    <a:pt x="11027" y="4416"/>
                  </a:lnTo>
                  <a:lnTo>
                    <a:pt x="10995" y="4415"/>
                  </a:lnTo>
                  <a:lnTo>
                    <a:pt x="11004" y="4326"/>
                  </a:lnTo>
                  <a:cubicBezTo>
                    <a:pt x="11005" y="4318"/>
                    <a:pt x="11012" y="4311"/>
                    <a:pt x="11021" y="4312"/>
                  </a:cubicBezTo>
                  <a:cubicBezTo>
                    <a:pt x="11029" y="4312"/>
                    <a:pt x="11036" y="4319"/>
                    <a:pt x="11036" y="4328"/>
                  </a:cubicBezTo>
                  <a:lnTo>
                    <a:pt x="11036" y="4416"/>
                  </a:lnTo>
                  <a:lnTo>
                    <a:pt x="11020" y="4400"/>
                  </a:lnTo>
                  <a:lnTo>
                    <a:pt x="11029" y="4400"/>
                  </a:lnTo>
                  <a:lnTo>
                    <a:pt x="11013" y="4416"/>
                  </a:lnTo>
                  <a:lnTo>
                    <a:pt x="11013" y="4347"/>
                  </a:lnTo>
                  <a:cubicBezTo>
                    <a:pt x="11013" y="4338"/>
                    <a:pt x="11019" y="4331"/>
                    <a:pt x="11028" y="4331"/>
                  </a:cubicBezTo>
                  <a:cubicBezTo>
                    <a:pt x="11036" y="4330"/>
                    <a:pt x="11044" y="4336"/>
                    <a:pt x="11045" y="4345"/>
                  </a:cubicBezTo>
                  <a:lnTo>
                    <a:pt x="11054" y="4414"/>
                  </a:lnTo>
                  <a:lnTo>
                    <a:pt x="11022" y="4416"/>
                  </a:lnTo>
                  <a:lnTo>
                    <a:pt x="11022" y="4334"/>
                  </a:lnTo>
                  <a:cubicBezTo>
                    <a:pt x="11022" y="4326"/>
                    <a:pt x="11028" y="4319"/>
                    <a:pt x="11036" y="4318"/>
                  </a:cubicBezTo>
                  <a:cubicBezTo>
                    <a:pt x="11045" y="4317"/>
                    <a:pt x="11052" y="4323"/>
                    <a:pt x="11053" y="4332"/>
                  </a:cubicBezTo>
                  <a:lnTo>
                    <a:pt x="11062" y="4389"/>
                  </a:lnTo>
                  <a:lnTo>
                    <a:pt x="11031" y="4391"/>
                  </a:lnTo>
                  <a:lnTo>
                    <a:pt x="11031" y="3459"/>
                  </a:lnTo>
                  <a:cubicBezTo>
                    <a:pt x="11031" y="3450"/>
                    <a:pt x="11038" y="3443"/>
                    <a:pt x="11046" y="3443"/>
                  </a:cubicBezTo>
                  <a:cubicBezTo>
                    <a:pt x="11055" y="3443"/>
                    <a:pt x="11062" y="3450"/>
                    <a:pt x="11063" y="3459"/>
                  </a:cubicBezTo>
                  <a:lnTo>
                    <a:pt x="11071" y="4372"/>
                  </a:lnTo>
                  <a:lnTo>
                    <a:pt x="11039" y="4372"/>
                  </a:lnTo>
                  <a:lnTo>
                    <a:pt x="11039" y="2736"/>
                  </a:lnTo>
                  <a:cubicBezTo>
                    <a:pt x="11039" y="2728"/>
                    <a:pt x="11046" y="2721"/>
                    <a:pt x="11055" y="2720"/>
                  </a:cubicBezTo>
                  <a:cubicBezTo>
                    <a:pt x="11064" y="2720"/>
                    <a:pt x="11071" y="2727"/>
                    <a:pt x="11071" y="2736"/>
                  </a:cubicBezTo>
                  <a:lnTo>
                    <a:pt x="11080" y="2970"/>
                  </a:lnTo>
                  <a:lnTo>
                    <a:pt x="11080" y="4378"/>
                  </a:lnTo>
                  <a:lnTo>
                    <a:pt x="11048" y="4378"/>
                  </a:lnTo>
                  <a:lnTo>
                    <a:pt x="11057" y="3706"/>
                  </a:lnTo>
                  <a:cubicBezTo>
                    <a:pt x="11057" y="3697"/>
                    <a:pt x="11064" y="3690"/>
                    <a:pt x="11073" y="3690"/>
                  </a:cubicBezTo>
                  <a:cubicBezTo>
                    <a:pt x="11082" y="3690"/>
                    <a:pt x="11089" y="3698"/>
                    <a:pt x="11089" y="3706"/>
                  </a:cubicBezTo>
                  <a:lnTo>
                    <a:pt x="11089" y="4334"/>
                  </a:lnTo>
                  <a:lnTo>
                    <a:pt x="11057" y="4333"/>
                  </a:lnTo>
                  <a:lnTo>
                    <a:pt x="11066" y="4137"/>
                  </a:lnTo>
                  <a:cubicBezTo>
                    <a:pt x="11066" y="4128"/>
                    <a:pt x="11074" y="4121"/>
                    <a:pt x="11082" y="4122"/>
                  </a:cubicBezTo>
                  <a:cubicBezTo>
                    <a:pt x="11091" y="4122"/>
                    <a:pt x="11098" y="4129"/>
                    <a:pt x="11098" y="4138"/>
                  </a:cubicBezTo>
                  <a:lnTo>
                    <a:pt x="11098" y="4404"/>
                  </a:lnTo>
                  <a:lnTo>
                    <a:pt x="11095" y="4395"/>
                  </a:lnTo>
                  <a:lnTo>
                    <a:pt x="11104" y="4407"/>
                  </a:lnTo>
                  <a:lnTo>
                    <a:pt x="11075" y="4416"/>
                  </a:lnTo>
                  <a:lnTo>
                    <a:pt x="11075" y="4321"/>
                  </a:lnTo>
                  <a:cubicBezTo>
                    <a:pt x="11075" y="4314"/>
                    <a:pt x="11080" y="4307"/>
                    <a:pt x="11087" y="4306"/>
                  </a:cubicBezTo>
                  <a:cubicBezTo>
                    <a:pt x="11095" y="4304"/>
                    <a:pt x="11102" y="4308"/>
                    <a:pt x="11105" y="4315"/>
                  </a:cubicBezTo>
                  <a:lnTo>
                    <a:pt x="11114" y="4334"/>
                  </a:lnTo>
                  <a:cubicBezTo>
                    <a:pt x="11115" y="4336"/>
                    <a:pt x="11116" y="4338"/>
                    <a:pt x="11116" y="4340"/>
                  </a:cubicBezTo>
                  <a:lnTo>
                    <a:pt x="11116" y="4416"/>
                  </a:lnTo>
                  <a:lnTo>
                    <a:pt x="11084" y="4415"/>
                  </a:lnTo>
                  <a:lnTo>
                    <a:pt x="11093" y="4339"/>
                  </a:lnTo>
                  <a:cubicBezTo>
                    <a:pt x="11094" y="4330"/>
                    <a:pt x="11101" y="4324"/>
                    <a:pt x="11109" y="4324"/>
                  </a:cubicBezTo>
                  <a:cubicBezTo>
                    <a:pt x="11118" y="4325"/>
                    <a:pt x="11124" y="4332"/>
                    <a:pt x="11124" y="4340"/>
                  </a:cubicBezTo>
                  <a:lnTo>
                    <a:pt x="11124" y="4416"/>
                  </a:lnTo>
                  <a:lnTo>
                    <a:pt x="11108" y="4400"/>
                  </a:lnTo>
                  <a:lnTo>
                    <a:pt x="11117" y="4400"/>
                  </a:lnTo>
                  <a:lnTo>
                    <a:pt x="11101" y="4416"/>
                  </a:lnTo>
                  <a:lnTo>
                    <a:pt x="11101" y="4321"/>
                  </a:lnTo>
                  <a:cubicBezTo>
                    <a:pt x="11101" y="4313"/>
                    <a:pt x="11108" y="4306"/>
                    <a:pt x="11117" y="4305"/>
                  </a:cubicBezTo>
                  <a:cubicBezTo>
                    <a:pt x="11125" y="4305"/>
                    <a:pt x="11132" y="4311"/>
                    <a:pt x="11133" y="4320"/>
                  </a:cubicBezTo>
                  <a:lnTo>
                    <a:pt x="11142" y="4415"/>
                  </a:lnTo>
                  <a:lnTo>
                    <a:pt x="11110" y="4416"/>
                  </a:lnTo>
                  <a:lnTo>
                    <a:pt x="11110" y="4315"/>
                  </a:lnTo>
                  <a:cubicBezTo>
                    <a:pt x="11110" y="4306"/>
                    <a:pt x="11117" y="4299"/>
                    <a:pt x="11125" y="4299"/>
                  </a:cubicBezTo>
                  <a:cubicBezTo>
                    <a:pt x="11134" y="4299"/>
                    <a:pt x="11141" y="4305"/>
                    <a:pt x="11142" y="4314"/>
                  </a:cubicBezTo>
                  <a:lnTo>
                    <a:pt x="11151" y="4415"/>
                  </a:lnTo>
                  <a:lnTo>
                    <a:pt x="11119" y="4416"/>
                  </a:lnTo>
                  <a:lnTo>
                    <a:pt x="11119" y="4264"/>
                  </a:lnTo>
                  <a:cubicBezTo>
                    <a:pt x="11119" y="4259"/>
                    <a:pt x="11122" y="4254"/>
                    <a:pt x="11126" y="4251"/>
                  </a:cubicBezTo>
                  <a:lnTo>
                    <a:pt x="11135" y="4245"/>
                  </a:lnTo>
                  <a:cubicBezTo>
                    <a:pt x="11139" y="4241"/>
                    <a:pt x="11146" y="4241"/>
                    <a:pt x="11151" y="4244"/>
                  </a:cubicBezTo>
                  <a:cubicBezTo>
                    <a:pt x="11157" y="4246"/>
                    <a:pt x="11160" y="4252"/>
                    <a:pt x="11160" y="4258"/>
                  </a:cubicBezTo>
                  <a:lnTo>
                    <a:pt x="11160" y="4416"/>
                  </a:lnTo>
                  <a:lnTo>
                    <a:pt x="11144" y="4400"/>
                  </a:lnTo>
                  <a:lnTo>
                    <a:pt x="11153" y="4400"/>
                  </a:lnTo>
                  <a:lnTo>
                    <a:pt x="11137" y="4416"/>
                  </a:lnTo>
                  <a:lnTo>
                    <a:pt x="11137" y="4233"/>
                  </a:lnTo>
                  <a:cubicBezTo>
                    <a:pt x="11137" y="4224"/>
                    <a:pt x="11144" y="4217"/>
                    <a:pt x="11152" y="4217"/>
                  </a:cubicBezTo>
                  <a:cubicBezTo>
                    <a:pt x="11161" y="4216"/>
                    <a:pt x="11168" y="4223"/>
                    <a:pt x="11169" y="4232"/>
                  </a:cubicBezTo>
                  <a:lnTo>
                    <a:pt x="11178" y="4416"/>
                  </a:lnTo>
                  <a:lnTo>
                    <a:pt x="11146" y="4416"/>
                  </a:lnTo>
                  <a:lnTo>
                    <a:pt x="11146" y="4353"/>
                  </a:lnTo>
                  <a:lnTo>
                    <a:pt x="11155" y="4281"/>
                  </a:lnTo>
                  <a:cubicBezTo>
                    <a:pt x="11156" y="4273"/>
                    <a:pt x="11163" y="4267"/>
                    <a:pt x="11171" y="4267"/>
                  </a:cubicBezTo>
                  <a:cubicBezTo>
                    <a:pt x="11180" y="4268"/>
                    <a:pt x="11186" y="4275"/>
                    <a:pt x="11186" y="4283"/>
                  </a:cubicBezTo>
                  <a:lnTo>
                    <a:pt x="11186" y="4416"/>
                  </a:lnTo>
                  <a:lnTo>
                    <a:pt x="11155" y="4415"/>
                  </a:lnTo>
                  <a:lnTo>
                    <a:pt x="11163" y="4320"/>
                  </a:lnTo>
                  <a:cubicBezTo>
                    <a:pt x="11164" y="4311"/>
                    <a:pt x="11172" y="4305"/>
                    <a:pt x="11180" y="4305"/>
                  </a:cubicBezTo>
                  <a:cubicBezTo>
                    <a:pt x="11189" y="4306"/>
                    <a:pt x="11195" y="4313"/>
                    <a:pt x="11195" y="4321"/>
                  </a:cubicBezTo>
                  <a:lnTo>
                    <a:pt x="11195" y="4416"/>
                  </a:lnTo>
                  <a:lnTo>
                    <a:pt x="11179" y="4400"/>
                  </a:lnTo>
                  <a:lnTo>
                    <a:pt x="11188" y="4400"/>
                  </a:lnTo>
                  <a:lnTo>
                    <a:pt x="11172" y="4416"/>
                  </a:lnTo>
                  <a:lnTo>
                    <a:pt x="11172" y="4214"/>
                  </a:lnTo>
                  <a:cubicBezTo>
                    <a:pt x="11172" y="4205"/>
                    <a:pt x="11178" y="4199"/>
                    <a:pt x="11186" y="4198"/>
                  </a:cubicBezTo>
                  <a:cubicBezTo>
                    <a:pt x="11194" y="4197"/>
                    <a:pt x="11202" y="4202"/>
                    <a:pt x="11204" y="4210"/>
                  </a:cubicBezTo>
                  <a:lnTo>
                    <a:pt x="11213" y="4248"/>
                  </a:lnTo>
                  <a:cubicBezTo>
                    <a:pt x="11213" y="4249"/>
                    <a:pt x="11213" y="4250"/>
                    <a:pt x="11213" y="4252"/>
                  </a:cubicBezTo>
                  <a:lnTo>
                    <a:pt x="11213" y="4416"/>
                  </a:lnTo>
                  <a:lnTo>
                    <a:pt x="11181" y="4415"/>
                  </a:lnTo>
                  <a:lnTo>
                    <a:pt x="11190" y="4307"/>
                  </a:lnTo>
                  <a:cubicBezTo>
                    <a:pt x="11191" y="4299"/>
                    <a:pt x="11198" y="4292"/>
                    <a:pt x="11207" y="4293"/>
                  </a:cubicBezTo>
                  <a:cubicBezTo>
                    <a:pt x="11215" y="4293"/>
                    <a:pt x="11222" y="4300"/>
                    <a:pt x="11222" y="4309"/>
                  </a:cubicBezTo>
                  <a:lnTo>
                    <a:pt x="11222" y="4416"/>
                  </a:lnTo>
                  <a:lnTo>
                    <a:pt x="11190" y="4413"/>
                  </a:lnTo>
                  <a:lnTo>
                    <a:pt x="11199" y="4369"/>
                  </a:lnTo>
                  <a:cubicBezTo>
                    <a:pt x="11201" y="4361"/>
                    <a:pt x="11208" y="4355"/>
                    <a:pt x="11216" y="4356"/>
                  </a:cubicBezTo>
                  <a:cubicBezTo>
                    <a:pt x="11224" y="4357"/>
                    <a:pt x="11231" y="4364"/>
                    <a:pt x="11231" y="4372"/>
                  </a:cubicBezTo>
                  <a:lnTo>
                    <a:pt x="11231" y="4416"/>
                  </a:lnTo>
                  <a:lnTo>
                    <a:pt x="11215" y="4400"/>
                  </a:lnTo>
                  <a:lnTo>
                    <a:pt x="11224" y="4400"/>
                  </a:lnTo>
                  <a:lnTo>
                    <a:pt x="11208" y="4416"/>
                  </a:lnTo>
                  <a:lnTo>
                    <a:pt x="11208" y="4315"/>
                  </a:lnTo>
                  <a:cubicBezTo>
                    <a:pt x="11208" y="4314"/>
                    <a:pt x="11208" y="4313"/>
                    <a:pt x="11208" y="4312"/>
                  </a:cubicBezTo>
                  <a:lnTo>
                    <a:pt x="11217" y="4268"/>
                  </a:lnTo>
                  <a:cubicBezTo>
                    <a:pt x="11218" y="4259"/>
                    <a:pt x="11226" y="4254"/>
                    <a:pt x="11234" y="4255"/>
                  </a:cubicBezTo>
                  <a:cubicBezTo>
                    <a:pt x="11242" y="4256"/>
                    <a:pt x="11248" y="4262"/>
                    <a:pt x="11248" y="4271"/>
                  </a:cubicBezTo>
                  <a:lnTo>
                    <a:pt x="11248" y="4416"/>
                  </a:lnTo>
                  <a:lnTo>
                    <a:pt x="11232" y="4400"/>
                  </a:lnTo>
                  <a:lnTo>
                    <a:pt x="11241" y="4400"/>
                  </a:lnTo>
                  <a:lnTo>
                    <a:pt x="11225" y="4416"/>
                  </a:lnTo>
                  <a:lnTo>
                    <a:pt x="11225" y="4353"/>
                  </a:lnTo>
                  <a:cubicBezTo>
                    <a:pt x="11225" y="4345"/>
                    <a:pt x="11232" y="4338"/>
                    <a:pt x="11240" y="4337"/>
                  </a:cubicBezTo>
                  <a:cubicBezTo>
                    <a:pt x="11249" y="4337"/>
                    <a:pt x="11256" y="4343"/>
                    <a:pt x="11257" y="4351"/>
                  </a:cubicBezTo>
                  <a:lnTo>
                    <a:pt x="11266" y="4414"/>
                  </a:lnTo>
                  <a:lnTo>
                    <a:pt x="11234" y="4416"/>
                  </a:lnTo>
                  <a:lnTo>
                    <a:pt x="11234" y="4283"/>
                  </a:lnTo>
                  <a:cubicBezTo>
                    <a:pt x="11234" y="4275"/>
                    <a:pt x="11241" y="4268"/>
                    <a:pt x="11250" y="4267"/>
                  </a:cubicBezTo>
                  <a:cubicBezTo>
                    <a:pt x="11258" y="4267"/>
                    <a:pt x="11266" y="4274"/>
                    <a:pt x="11266" y="4282"/>
                  </a:cubicBezTo>
                  <a:lnTo>
                    <a:pt x="11275" y="4415"/>
                  </a:lnTo>
                  <a:lnTo>
                    <a:pt x="11243" y="4416"/>
                  </a:lnTo>
                  <a:lnTo>
                    <a:pt x="11243" y="4214"/>
                  </a:lnTo>
                  <a:cubicBezTo>
                    <a:pt x="11243" y="4207"/>
                    <a:pt x="11248" y="4200"/>
                    <a:pt x="11254" y="4198"/>
                  </a:cubicBezTo>
                  <a:cubicBezTo>
                    <a:pt x="11261" y="4196"/>
                    <a:pt x="11268" y="4199"/>
                    <a:pt x="11272" y="4204"/>
                  </a:cubicBezTo>
                  <a:lnTo>
                    <a:pt x="11281" y="4217"/>
                  </a:lnTo>
                  <a:cubicBezTo>
                    <a:pt x="11283" y="4220"/>
                    <a:pt x="11284" y="4223"/>
                    <a:pt x="11284" y="4226"/>
                  </a:cubicBezTo>
                  <a:lnTo>
                    <a:pt x="11284" y="4416"/>
                  </a:lnTo>
                  <a:lnTo>
                    <a:pt x="11252" y="4414"/>
                  </a:lnTo>
                  <a:lnTo>
                    <a:pt x="11261" y="4357"/>
                  </a:lnTo>
                  <a:cubicBezTo>
                    <a:pt x="11262" y="4349"/>
                    <a:pt x="11270" y="4343"/>
                    <a:pt x="11278" y="4343"/>
                  </a:cubicBezTo>
                  <a:cubicBezTo>
                    <a:pt x="11286" y="4344"/>
                    <a:pt x="11293" y="4351"/>
                    <a:pt x="11293" y="4359"/>
                  </a:cubicBezTo>
                  <a:lnTo>
                    <a:pt x="11293" y="4416"/>
                  </a:lnTo>
                  <a:lnTo>
                    <a:pt x="11261" y="4414"/>
                  </a:lnTo>
                  <a:lnTo>
                    <a:pt x="11270" y="4357"/>
                  </a:lnTo>
                  <a:cubicBezTo>
                    <a:pt x="11271" y="4349"/>
                    <a:pt x="11278" y="4343"/>
                    <a:pt x="11287" y="4343"/>
                  </a:cubicBezTo>
                  <a:cubicBezTo>
                    <a:pt x="11295" y="4344"/>
                    <a:pt x="11302" y="4351"/>
                    <a:pt x="11302" y="4359"/>
                  </a:cubicBezTo>
                  <a:lnTo>
                    <a:pt x="11302" y="4416"/>
                  </a:lnTo>
                  <a:lnTo>
                    <a:pt x="11286" y="4400"/>
                  </a:lnTo>
                  <a:lnTo>
                    <a:pt x="11294" y="4400"/>
                  </a:lnTo>
                  <a:lnTo>
                    <a:pt x="11278" y="4416"/>
                  </a:lnTo>
                  <a:lnTo>
                    <a:pt x="11278" y="4264"/>
                  </a:lnTo>
                  <a:lnTo>
                    <a:pt x="11287" y="4143"/>
                  </a:lnTo>
                  <a:cubicBezTo>
                    <a:pt x="11288" y="4134"/>
                    <a:pt x="11295" y="4128"/>
                    <a:pt x="11304" y="4128"/>
                  </a:cubicBezTo>
                  <a:cubicBezTo>
                    <a:pt x="11312" y="4128"/>
                    <a:pt x="11319" y="4135"/>
                    <a:pt x="11319" y="4144"/>
                  </a:cubicBezTo>
                  <a:lnTo>
                    <a:pt x="11319" y="4404"/>
                  </a:lnTo>
                  <a:lnTo>
                    <a:pt x="11287" y="4403"/>
                  </a:lnTo>
                  <a:lnTo>
                    <a:pt x="11296" y="4238"/>
                  </a:lnTo>
                  <a:cubicBezTo>
                    <a:pt x="11297" y="4229"/>
                    <a:pt x="11304" y="4223"/>
                    <a:pt x="11313" y="4223"/>
                  </a:cubicBezTo>
                  <a:cubicBezTo>
                    <a:pt x="11321" y="4223"/>
                    <a:pt x="11328" y="4230"/>
                    <a:pt x="11328" y="4239"/>
                  </a:cubicBezTo>
                  <a:lnTo>
                    <a:pt x="11328" y="4416"/>
                  </a:lnTo>
                  <a:lnTo>
                    <a:pt x="11296" y="4416"/>
                  </a:lnTo>
                  <a:lnTo>
                    <a:pt x="11305" y="4232"/>
                  </a:lnTo>
                  <a:cubicBezTo>
                    <a:pt x="11305" y="4223"/>
                    <a:pt x="11313" y="4216"/>
                    <a:pt x="11321" y="4217"/>
                  </a:cubicBezTo>
                  <a:cubicBezTo>
                    <a:pt x="11330" y="4217"/>
                    <a:pt x="11337" y="4224"/>
                    <a:pt x="11337" y="4233"/>
                  </a:cubicBezTo>
                  <a:lnTo>
                    <a:pt x="11337" y="4416"/>
                  </a:lnTo>
                  <a:lnTo>
                    <a:pt x="11321" y="4400"/>
                  </a:lnTo>
                  <a:lnTo>
                    <a:pt x="11330" y="4400"/>
                  </a:lnTo>
                  <a:lnTo>
                    <a:pt x="11314" y="4416"/>
                  </a:lnTo>
                  <a:lnTo>
                    <a:pt x="11314" y="4321"/>
                  </a:lnTo>
                  <a:lnTo>
                    <a:pt x="11323" y="4250"/>
                  </a:lnTo>
                  <a:cubicBezTo>
                    <a:pt x="11324" y="4241"/>
                    <a:pt x="11331" y="4235"/>
                    <a:pt x="11340" y="4236"/>
                  </a:cubicBezTo>
                  <a:cubicBezTo>
                    <a:pt x="11348" y="4236"/>
                    <a:pt x="11355" y="4243"/>
                    <a:pt x="11355" y="4252"/>
                  </a:cubicBezTo>
                  <a:lnTo>
                    <a:pt x="11355" y="4416"/>
                  </a:lnTo>
                  <a:lnTo>
                    <a:pt x="11323" y="4416"/>
                  </a:lnTo>
                  <a:lnTo>
                    <a:pt x="11332" y="4257"/>
                  </a:lnTo>
                  <a:cubicBezTo>
                    <a:pt x="11332" y="4248"/>
                    <a:pt x="11339" y="4242"/>
                    <a:pt x="11348" y="4242"/>
                  </a:cubicBezTo>
                  <a:cubicBezTo>
                    <a:pt x="11357" y="4242"/>
                    <a:pt x="11364" y="4249"/>
                    <a:pt x="11364" y="4258"/>
                  </a:cubicBezTo>
                  <a:lnTo>
                    <a:pt x="11364" y="4416"/>
                  </a:lnTo>
                  <a:lnTo>
                    <a:pt x="11348" y="4400"/>
                  </a:lnTo>
                  <a:lnTo>
                    <a:pt x="11356" y="4400"/>
                  </a:lnTo>
                  <a:lnTo>
                    <a:pt x="11340" y="4416"/>
                  </a:lnTo>
                  <a:lnTo>
                    <a:pt x="11340" y="4283"/>
                  </a:lnTo>
                  <a:cubicBezTo>
                    <a:pt x="11340" y="4275"/>
                    <a:pt x="11347" y="4268"/>
                    <a:pt x="11356" y="4267"/>
                  </a:cubicBezTo>
                  <a:cubicBezTo>
                    <a:pt x="11364" y="4267"/>
                    <a:pt x="11372" y="4274"/>
                    <a:pt x="11372" y="4282"/>
                  </a:cubicBezTo>
                  <a:lnTo>
                    <a:pt x="11381" y="4415"/>
                  </a:lnTo>
                  <a:lnTo>
                    <a:pt x="11349" y="4416"/>
                  </a:lnTo>
                  <a:lnTo>
                    <a:pt x="11349" y="4283"/>
                  </a:lnTo>
                  <a:cubicBezTo>
                    <a:pt x="11349" y="4275"/>
                    <a:pt x="11356" y="4268"/>
                    <a:pt x="11365" y="4267"/>
                  </a:cubicBezTo>
                  <a:cubicBezTo>
                    <a:pt x="11373" y="4267"/>
                    <a:pt x="11381" y="4274"/>
                    <a:pt x="11381" y="4282"/>
                  </a:cubicBezTo>
                  <a:lnTo>
                    <a:pt x="11390" y="4415"/>
                  </a:lnTo>
                  <a:lnTo>
                    <a:pt x="11358" y="4416"/>
                  </a:lnTo>
                  <a:lnTo>
                    <a:pt x="11358" y="4321"/>
                  </a:lnTo>
                  <a:cubicBezTo>
                    <a:pt x="11358" y="4313"/>
                    <a:pt x="11365" y="4306"/>
                    <a:pt x="11373" y="4305"/>
                  </a:cubicBezTo>
                  <a:cubicBezTo>
                    <a:pt x="11382" y="4305"/>
                    <a:pt x="11389" y="4311"/>
                    <a:pt x="11390" y="4320"/>
                  </a:cubicBezTo>
                  <a:lnTo>
                    <a:pt x="11399" y="4415"/>
                  </a:lnTo>
                  <a:lnTo>
                    <a:pt x="11367" y="4416"/>
                  </a:lnTo>
                  <a:lnTo>
                    <a:pt x="11367" y="4296"/>
                  </a:lnTo>
                  <a:cubicBezTo>
                    <a:pt x="11367" y="4288"/>
                    <a:pt x="11373" y="4281"/>
                    <a:pt x="11382" y="4280"/>
                  </a:cubicBezTo>
                  <a:cubicBezTo>
                    <a:pt x="11390" y="4279"/>
                    <a:pt x="11397" y="4285"/>
                    <a:pt x="11399" y="4293"/>
                  </a:cubicBezTo>
                  <a:lnTo>
                    <a:pt x="11408" y="4344"/>
                  </a:lnTo>
                  <a:cubicBezTo>
                    <a:pt x="11408" y="4345"/>
                    <a:pt x="11408" y="4346"/>
                    <a:pt x="11408" y="4347"/>
                  </a:cubicBezTo>
                  <a:lnTo>
                    <a:pt x="11408" y="4416"/>
                  </a:lnTo>
                  <a:lnTo>
                    <a:pt x="11376" y="4415"/>
                  </a:lnTo>
                  <a:lnTo>
                    <a:pt x="11385" y="4301"/>
                  </a:lnTo>
                  <a:cubicBezTo>
                    <a:pt x="11385" y="4293"/>
                    <a:pt x="11393" y="4286"/>
                    <a:pt x="11401" y="4286"/>
                  </a:cubicBezTo>
                  <a:cubicBezTo>
                    <a:pt x="11410" y="4287"/>
                    <a:pt x="11417" y="4294"/>
                    <a:pt x="11417" y="4302"/>
                  </a:cubicBezTo>
                  <a:lnTo>
                    <a:pt x="11417" y="4416"/>
                  </a:lnTo>
                  <a:lnTo>
                    <a:pt x="11401" y="4400"/>
                  </a:lnTo>
                  <a:lnTo>
                    <a:pt x="11409" y="4400"/>
                  </a:lnTo>
                  <a:lnTo>
                    <a:pt x="11393" y="4416"/>
                  </a:lnTo>
                  <a:lnTo>
                    <a:pt x="11393" y="4195"/>
                  </a:lnTo>
                  <a:cubicBezTo>
                    <a:pt x="11393" y="4189"/>
                    <a:pt x="11396" y="4185"/>
                    <a:pt x="11400" y="4182"/>
                  </a:cubicBezTo>
                  <a:lnTo>
                    <a:pt x="11409" y="4175"/>
                  </a:lnTo>
                  <a:cubicBezTo>
                    <a:pt x="11414" y="4172"/>
                    <a:pt x="11420" y="4171"/>
                    <a:pt x="11426" y="4174"/>
                  </a:cubicBezTo>
                  <a:cubicBezTo>
                    <a:pt x="11431" y="4177"/>
                    <a:pt x="11434" y="4182"/>
                    <a:pt x="11434" y="4188"/>
                  </a:cubicBezTo>
                  <a:lnTo>
                    <a:pt x="11434" y="4416"/>
                  </a:lnTo>
                  <a:lnTo>
                    <a:pt x="11418" y="4400"/>
                  </a:lnTo>
                  <a:lnTo>
                    <a:pt x="11427" y="4400"/>
                  </a:lnTo>
                  <a:lnTo>
                    <a:pt x="11411" y="4416"/>
                  </a:lnTo>
                  <a:lnTo>
                    <a:pt x="11411" y="4195"/>
                  </a:lnTo>
                  <a:cubicBezTo>
                    <a:pt x="11411" y="4186"/>
                    <a:pt x="11418" y="4179"/>
                    <a:pt x="11427" y="4179"/>
                  </a:cubicBezTo>
                  <a:cubicBezTo>
                    <a:pt x="11436" y="4178"/>
                    <a:pt x="11443" y="4185"/>
                    <a:pt x="11443" y="4194"/>
                  </a:cubicBezTo>
                  <a:lnTo>
                    <a:pt x="11452" y="4416"/>
                  </a:lnTo>
                  <a:lnTo>
                    <a:pt x="11420" y="4416"/>
                  </a:lnTo>
                  <a:lnTo>
                    <a:pt x="11420" y="4277"/>
                  </a:lnTo>
                  <a:cubicBezTo>
                    <a:pt x="11420" y="4269"/>
                    <a:pt x="11426" y="4262"/>
                    <a:pt x="11434" y="4261"/>
                  </a:cubicBezTo>
                  <a:cubicBezTo>
                    <a:pt x="11442" y="4260"/>
                    <a:pt x="11450" y="4265"/>
                    <a:pt x="11452" y="4273"/>
                  </a:cubicBezTo>
                  <a:lnTo>
                    <a:pt x="11460" y="4311"/>
                  </a:lnTo>
                  <a:cubicBezTo>
                    <a:pt x="11461" y="4313"/>
                    <a:pt x="11461" y="4314"/>
                    <a:pt x="11461" y="4315"/>
                  </a:cubicBezTo>
                  <a:lnTo>
                    <a:pt x="11461" y="4416"/>
                  </a:lnTo>
                  <a:lnTo>
                    <a:pt x="11429" y="4415"/>
                  </a:lnTo>
                  <a:lnTo>
                    <a:pt x="11438" y="4307"/>
                  </a:lnTo>
                  <a:cubicBezTo>
                    <a:pt x="11438" y="4299"/>
                    <a:pt x="11446" y="4292"/>
                    <a:pt x="11454" y="4293"/>
                  </a:cubicBezTo>
                  <a:cubicBezTo>
                    <a:pt x="11463" y="4293"/>
                    <a:pt x="11470" y="4300"/>
                    <a:pt x="11470" y="4309"/>
                  </a:cubicBezTo>
                  <a:lnTo>
                    <a:pt x="11470" y="4416"/>
                  </a:lnTo>
                  <a:lnTo>
                    <a:pt x="11454" y="4400"/>
                  </a:lnTo>
                  <a:lnTo>
                    <a:pt x="11463" y="4400"/>
                  </a:lnTo>
                  <a:lnTo>
                    <a:pt x="11447" y="4416"/>
                  </a:lnTo>
                  <a:lnTo>
                    <a:pt x="11447" y="4347"/>
                  </a:lnTo>
                  <a:cubicBezTo>
                    <a:pt x="11447" y="4338"/>
                    <a:pt x="11453" y="4331"/>
                    <a:pt x="11462" y="4331"/>
                  </a:cubicBezTo>
                  <a:cubicBezTo>
                    <a:pt x="11470" y="4330"/>
                    <a:pt x="11477" y="4336"/>
                    <a:pt x="11478" y="4345"/>
                  </a:cubicBezTo>
                  <a:lnTo>
                    <a:pt x="11487" y="4414"/>
                  </a:lnTo>
                  <a:lnTo>
                    <a:pt x="11455" y="4416"/>
                  </a:lnTo>
                  <a:lnTo>
                    <a:pt x="11455" y="4290"/>
                  </a:lnTo>
                  <a:cubicBezTo>
                    <a:pt x="11455" y="4282"/>
                    <a:pt x="11461" y="4275"/>
                    <a:pt x="11469" y="4274"/>
                  </a:cubicBezTo>
                  <a:cubicBezTo>
                    <a:pt x="11477" y="4273"/>
                    <a:pt x="11485" y="4278"/>
                    <a:pt x="11487" y="4285"/>
                  </a:cubicBezTo>
                  <a:lnTo>
                    <a:pt x="11496" y="4317"/>
                  </a:lnTo>
                  <a:cubicBezTo>
                    <a:pt x="11496" y="4318"/>
                    <a:pt x="11496" y="4320"/>
                    <a:pt x="11496" y="4321"/>
                  </a:cubicBezTo>
                  <a:lnTo>
                    <a:pt x="11496" y="4416"/>
                  </a:lnTo>
                  <a:lnTo>
                    <a:pt x="11480" y="4400"/>
                  </a:lnTo>
                  <a:lnTo>
                    <a:pt x="11489" y="4400"/>
                  </a:lnTo>
                  <a:lnTo>
                    <a:pt x="11473" y="4416"/>
                  </a:lnTo>
                  <a:lnTo>
                    <a:pt x="11473" y="4321"/>
                  </a:lnTo>
                  <a:cubicBezTo>
                    <a:pt x="11473" y="4313"/>
                    <a:pt x="11479" y="4306"/>
                    <a:pt x="11488" y="4305"/>
                  </a:cubicBezTo>
                  <a:cubicBezTo>
                    <a:pt x="11496" y="4305"/>
                    <a:pt x="11503" y="4310"/>
                    <a:pt x="11505" y="4318"/>
                  </a:cubicBezTo>
                  <a:lnTo>
                    <a:pt x="11514" y="4363"/>
                  </a:lnTo>
                  <a:cubicBezTo>
                    <a:pt x="11514" y="4364"/>
                    <a:pt x="11514" y="4365"/>
                    <a:pt x="11514" y="4366"/>
                  </a:cubicBezTo>
                  <a:lnTo>
                    <a:pt x="11514" y="4416"/>
                  </a:lnTo>
                  <a:lnTo>
                    <a:pt x="11498" y="4400"/>
                  </a:lnTo>
                  <a:lnTo>
                    <a:pt x="11507" y="4400"/>
                  </a:lnTo>
                  <a:lnTo>
                    <a:pt x="11491" y="4416"/>
                  </a:lnTo>
                  <a:lnTo>
                    <a:pt x="11491" y="4283"/>
                  </a:lnTo>
                  <a:lnTo>
                    <a:pt x="11500" y="4054"/>
                  </a:lnTo>
                  <a:cubicBezTo>
                    <a:pt x="11500" y="4046"/>
                    <a:pt x="11507" y="4039"/>
                    <a:pt x="11516" y="4039"/>
                  </a:cubicBezTo>
                  <a:cubicBezTo>
                    <a:pt x="11525" y="4039"/>
                    <a:pt x="11532" y="4046"/>
                    <a:pt x="11532" y="4055"/>
                  </a:cubicBezTo>
                  <a:lnTo>
                    <a:pt x="11532" y="4385"/>
                  </a:lnTo>
                  <a:lnTo>
                    <a:pt x="11500" y="4384"/>
                  </a:lnTo>
                  <a:lnTo>
                    <a:pt x="11509" y="4263"/>
                  </a:lnTo>
                  <a:cubicBezTo>
                    <a:pt x="11509" y="4255"/>
                    <a:pt x="11517" y="4248"/>
                    <a:pt x="11525" y="4248"/>
                  </a:cubicBezTo>
                  <a:cubicBezTo>
                    <a:pt x="11534" y="4249"/>
                    <a:pt x="11541" y="4256"/>
                    <a:pt x="11541" y="4264"/>
                  </a:cubicBezTo>
                  <a:lnTo>
                    <a:pt x="11541" y="4416"/>
                  </a:lnTo>
                  <a:lnTo>
                    <a:pt x="11509" y="4415"/>
                  </a:lnTo>
                  <a:lnTo>
                    <a:pt x="11517" y="4295"/>
                  </a:lnTo>
                  <a:cubicBezTo>
                    <a:pt x="11518" y="4286"/>
                    <a:pt x="11525" y="4280"/>
                    <a:pt x="11534" y="4280"/>
                  </a:cubicBezTo>
                  <a:cubicBezTo>
                    <a:pt x="11543" y="4280"/>
                    <a:pt x="11549" y="4287"/>
                    <a:pt x="11549" y="4296"/>
                  </a:cubicBezTo>
                  <a:lnTo>
                    <a:pt x="11549" y="4416"/>
                  </a:lnTo>
                  <a:lnTo>
                    <a:pt x="11533" y="4400"/>
                  </a:lnTo>
                  <a:lnTo>
                    <a:pt x="11542" y="4400"/>
                  </a:lnTo>
                  <a:lnTo>
                    <a:pt x="11526" y="4416"/>
                  </a:lnTo>
                  <a:lnTo>
                    <a:pt x="11526" y="4290"/>
                  </a:lnTo>
                  <a:cubicBezTo>
                    <a:pt x="11526" y="4281"/>
                    <a:pt x="11533" y="4274"/>
                    <a:pt x="11542" y="4274"/>
                  </a:cubicBezTo>
                  <a:cubicBezTo>
                    <a:pt x="11550" y="4273"/>
                    <a:pt x="11558" y="4280"/>
                    <a:pt x="11558" y="4289"/>
                  </a:cubicBezTo>
                  <a:lnTo>
                    <a:pt x="11567" y="4415"/>
                  </a:lnTo>
                  <a:lnTo>
                    <a:pt x="11535" y="4416"/>
                  </a:lnTo>
                  <a:lnTo>
                    <a:pt x="11535" y="4214"/>
                  </a:lnTo>
                  <a:cubicBezTo>
                    <a:pt x="11535" y="4208"/>
                    <a:pt x="11538" y="4204"/>
                    <a:pt x="11542" y="4201"/>
                  </a:cubicBezTo>
                  <a:lnTo>
                    <a:pt x="11551" y="4194"/>
                  </a:lnTo>
                  <a:cubicBezTo>
                    <a:pt x="11556" y="4191"/>
                    <a:pt x="11562" y="4190"/>
                    <a:pt x="11567" y="4193"/>
                  </a:cubicBezTo>
                  <a:cubicBezTo>
                    <a:pt x="11573" y="4196"/>
                    <a:pt x="11576" y="4201"/>
                    <a:pt x="11576" y="4207"/>
                  </a:cubicBezTo>
                  <a:lnTo>
                    <a:pt x="11576" y="4416"/>
                  </a:lnTo>
                  <a:lnTo>
                    <a:pt x="11545" y="4411"/>
                  </a:lnTo>
                  <a:lnTo>
                    <a:pt x="11554" y="4386"/>
                  </a:lnTo>
                  <a:lnTo>
                    <a:pt x="11553" y="4391"/>
                  </a:lnTo>
                  <a:lnTo>
                    <a:pt x="11553" y="3966"/>
                  </a:lnTo>
                  <a:cubicBezTo>
                    <a:pt x="11553" y="3958"/>
                    <a:pt x="11560" y="3950"/>
                    <a:pt x="11569" y="3950"/>
                  </a:cubicBezTo>
                  <a:cubicBezTo>
                    <a:pt x="11577" y="3950"/>
                    <a:pt x="11585" y="3957"/>
                    <a:pt x="11585" y="3966"/>
                  </a:cubicBezTo>
                  <a:lnTo>
                    <a:pt x="11594" y="4251"/>
                  </a:lnTo>
                  <a:lnTo>
                    <a:pt x="11562" y="4252"/>
                  </a:lnTo>
                  <a:lnTo>
                    <a:pt x="11562" y="3301"/>
                  </a:lnTo>
                  <a:cubicBezTo>
                    <a:pt x="11562" y="3292"/>
                    <a:pt x="11568" y="3285"/>
                    <a:pt x="11577" y="3285"/>
                  </a:cubicBezTo>
                  <a:cubicBezTo>
                    <a:pt x="11585" y="3284"/>
                    <a:pt x="11592" y="3290"/>
                    <a:pt x="11594" y="3298"/>
                  </a:cubicBezTo>
                  <a:lnTo>
                    <a:pt x="11602" y="3362"/>
                  </a:lnTo>
                  <a:lnTo>
                    <a:pt x="11603" y="4391"/>
                  </a:lnTo>
                  <a:lnTo>
                    <a:pt x="11571" y="4391"/>
                  </a:lnTo>
                  <a:lnTo>
                    <a:pt x="11579" y="4131"/>
                  </a:lnTo>
                  <a:cubicBezTo>
                    <a:pt x="11580" y="4122"/>
                    <a:pt x="11587" y="4115"/>
                    <a:pt x="11596" y="4115"/>
                  </a:cubicBezTo>
                  <a:cubicBezTo>
                    <a:pt x="11604" y="4115"/>
                    <a:pt x="11611" y="4122"/>
                    <a:pt x="11611" y="4131"/>
                  </a:cubicBezTo>
                  <a:lnTo>
                    <a:pt x="11611" y="4416"/>
                  </a:lnTo>
                  <a:lnTo>
                    <a:pt x="11579" y="4416"/>
                  </a:lnTo>
                  <a:lnTo>
                    <a:pt x="11588" y="4194"/>
                  </a:lnTo>
                  <a:cubicBezTo>
                    <a:pt x="11589" y="4185"/>
                    <a:pt x="11596" y="4178"/>
                    <a:pt x="11605" y="4179"/>
                  </a:cubicBezTo>
                  <a:cubicBezTo>
                    <a:pt x="11613" y="4179"/>
                    <a:pt x="11620" y="4186"/>
                    <a:pt x="11620" y="4195"/>
                  </a:cubicBezTo>
                  <a:lnTo>
                    <a:pt x="11620" y="4416"/>
                  </a:lnTo>
                  <a:lnTo>
                    <a:pt x="11604" y="4400"/>
                  </a:lnTo>
                  <a:lnTo>
                    <a:pt x="11613" y="4400"/>
                  </a:lnTo>
                  <a:lnTo>
                    <a:pt x="11597" y="4416"/>
                  </a:lnTo>
                  <a:lnTo>
                    <a:pt x="11597" y="4315"/>
                  </a:lnTo>
                  <a:lnTo>
                    <a:pt x="11606" y="4243"/>
                  </a:lnTo>
                  <a:cubicBezTo>
                    <a:pt x="11607" y="4235"/>
                    <a:pt x="11615" y="4229"/>
                    <a:pt x="11623" y="4229"/>
                  </a:cubicBezTo>
                  <a:cubicBezTo>
                    <a:pt x="11631" y="4230"/>
                    <a:pt x="11638" y="4237"/>
                    <a:pt x="11638" y="4245"/>
                  </a:cubicBezTo>
                  <a:lnTo>
                    <a:pt x="11638" y="4416"/>
                  </a:lnTo>
                  <a:lnTo>
                    <a:pt x="11607" y="4412"/>
                  </a:lnTo>
                  <a:lnTo>
                    <a:pt x="11615" y="4380"/>
                  </a:lnTo>
                  <a:lnTo>
                    <a:pt x="11615" y="4385"/>
                  </a:lnTo>
                  <a:lnTo>
                    <a:pt x="11615" y="4011"/>
                  </a:lnTo>
                  <a:cubicBezTo>
                    <a:pt x="11615" y="4002"/>
                    <a:pt x="11622" y="3995"/>
                    <a:pt x="11631" y="3995"/>
                  </a:cubicBezTo>
                  <a:cubicBezTo>
                    <a:pt x="11639" y="3995"/>
                    <a:pt x="11647" y="4002"/>
                    <a:pt x="11647" y="4010"/>
                  </a:cubicBezTo>
                  <a:lnTo>
                    <a:pt x="11656" y="4416"/>
                  </a:lnTo>
                  <a:lnTo>
                    <a:pt x="11624" y="4416"/>
                  </a:lnTo>
                  <a:lnTo>
                    <a:pt x="11624" y="4068"/>
                  </a:lnTo>
                  <a:cubicBezTo>
                    <a:pt x="11624" y="4059"/>
                    <a:pt x="11631" y="4052"/>
                    <a:pt x="11639" y="4052"/>
                  </a:cubicBezTo>
                  <a:cubicBezTo>
                    <a:pt x="11648" y="4052"/>
                    <a:pt x="11655" y="4058"/>
                    <a:pt x="11656" y="4067"/>
                  </a:cubicBezTo>
                  <a:lnTo>
                    <a:pt x="11664" y="4232"/>
                  </a:lnTo>
                  <a:lnTo>
                    <a:pt x="11664" y="4416"/>
                  </a:lnTo>
                  <a:lnTo>
                    <a:pt x="11648" y="4400"/>
                  </a:lnTo>
                  <a:lnTo>
                    <a:pt x="11657" y="4400"/>
                  </a:lnTo>
                  <a:lnTo>
                    <a:pt x="11641" y="4416"/>
                  </a:lnTo>
                  <a:lnTo>
                    <a:pt x="11641" y="4252"/>
                  </a:lnTo>
                  <a:cubicBezTo>
                    <a:pt x="11641" y="4245"/>
                    <a:pt x="11646" y="4238"/>
                    <a:pt x="11653" y="4236"/>
                  </a:cubicBezTo>
                  <a:cubicBezTo>
                    <a:pt x="11659" y="4234"/>
                    <a:pt x="11666" y="4237"/>
                    <a:pt x="11670" y="4242"/>
                  </a:cubicBezTo>
                  <a:lnTo>
                    <a:pt x="11679" y="4255"/>
                  </a:lnTo>
                  <a:cubicBezTo>
                    <a:pt x="11681" y="4258"/>
                    <a:pt x="11682" y="4261"/>
                    <a:pt x="11682" y="4264"/>
                  </a:cubicBezTo>
                  <a:lnTo>
                    <a:pt x="11682" y="4410"/>
                  </a:lnTo>
                  <a:lnTo>
                    <a:pt x="11650" y="4409"/>
                  </a:lnTo>
                  <a:lnTo>
                    <a:pt x="11659" y="4251"/>
                  </a:lnTo>
                  <a:cubicBezTo>
                    <a:pt x="11660" y="4242"/>
                    <a:pt x="11667" y="4235"/>
                    <a:pt x="11675" y="4236"/>
                  </a:cubicBezTo>
                  <a:cubicBezTo>
                    <a:pt x="11684" y="4236"/>
                    <a:pt x="11691" y="4243"/>
                    <a:pt x="11691" y="4252"/>
                  </a:cubicBezTo>
                  <a:lnTo>
                    <a:pt x="11691" y="4416"/>
                  </a:lnTo>
                  <a:lnTo>
                    <a:pt x="11675" y="4400"/>
                  </a:lnTo>
                  <a:lnTo>
                    <a:pt x="11684" y="4400"/>
                  </a:lnTo>
                  <a:lnTo>
                    <a:pt x="11668" y="4416"/>
                  </a:lnTo>
                  <a:lnTo>
                    <a:pt x="11668" y="4296"/>
                  </a:lnTo>
                  <a:cubicBezTo>
                    <a:pt x="11668" y="4290"/>
                    <a:pt x="11671" y="4285"/>
                    <a:pt x="11677" y="4282"/>
                  </a:cubicBezTo>
                  <a:cubicBezTo>
                    <a:pt x="11682" y="4279"/>
                    <a:pt x="11688" y="4280"/>
                    <a:pt x="11693" y="4283"/>
                  </a:cubicBezTo>
                  <a:lnTo>
                    <a:pt x="11702" y="4289"/>
                  </a:lnTo>
                  <a:cubicBezTo>
                    <a:pt x="11706" y="4292"/>
                    <a:pt x="11709" y="4297"/>
                    <a:pt x="11709" y="4302"/>
                  </a:cubicBezTo>
                  <a:lnTo>
                    <a:pt x="11709" y="4416"/>
                  </a:lnTo>
                  <a:lnTo>
                    <a:pt x="11693" y="4400"/>
                  </a:lnTo>
                  <a:lnTo>
                    <a:pt x="11702" y="4400"/>
                  </a:lnTo>
                  <a:lnTo>
                    <a:pt x="11686" y="4416"/>
                  </a:lnTo>
                  <a:lnTo>
                    <a:pt x="11686" y="4182"/>
                  </a:lnTo>
                  <a:cubicBezTo>
                    <a:pt x="11686" y="4173"/>
                    <a:pt x="11693" y="4166"/>
                    <a:pt x="11701" y="4166"/>
                  </a:cubicBezTo>
                  <a:cubicBezTo>
                    <a:pt x="11710" y="4166"/>
                    <a:pt x="11717" y="4173"/>
                    <a:pt x="11718" y="4181"/>
                  </a:cubicBezTo>
                  <a:lnTo>
                    <a:pt x="11726" y="4397"/>
                  </a:lnTo>
                  <a:lnTo>
                    <a:pt x="11694" y="4397"/>
                  </a:lnTo>
                  <a:lnTo>
                    <a:pt x="11694" y="4138"/>
                  </a:lnTo>
                  <a:cubicBezTo>
                    <a:pt x="11694" y="4129"/>
                    <a:pt x="11701" y="4122"/>
                    <a:pt x="11710" y="4122"/>
                  </a:cubicBezTo>
                  <a:cubicBezTo>
                    <a:pt x="11718" y="4121"/>
                    <a:pt x="11726" y="4128"/>
                    <a:pt x="11726" y="4136"/>
                  </a:cubicBezTo>
                  <a:lnTo>
                    <a:pt x="11735" y="4257"/>
                  </a:lnTo>
                  <a:lnTo>
                    <a:pt x="11735" y="4416"/>
                  </a:lnTo>
                  <a:lnTo>
                    <a:pt x="11719" y="4400"/>
                  </a:lnTo>
                  <a:lnTo>
                    <a:pt x="11728" y="4400"/>
                  </a:lnTo>
                  <a:lnTo>
                    <a:pt x="11712" y="4416"/>
                  </a:lnTo>
                  <a:lnTo>
                    <a:pt x="11712" y="4296"/>
                  </a:lnTo>
                  <a:cubicBezTo>
                    <a:pt x="11712" y="4288"/>
                    <a:pt x="11718" y="4281"/>
                    <a:pt x="11727" y="4280"/>
                  </a:cubicBezTo>
                  <a:cubicBezTo>
                    <a:pt x="11735" y="4279"/>
                    <a:pt x="11742" y="4285"/>
                    <a:pt x="11744" y="4293"/>
                  </a:cubicBezTo>
                  <a:lnTo>
                    <a:pt x="11753" y="4337"/>
                  </a:lnTo>
                  <a:cubicBezTo>
                    <a:pt x="11753" y="4338"/>
                    <a:pt x="11753" y="4339"/>
                    <a:pt x="11753" y="4340"/>
                  </a:cubicBezTo>
                  <a:lnTo>
                    <a:pt x="11753" y="4416"/>
                  </a:lnTo>
                  <a:lnTo>
                    <a:pt x="11737" y="4400"/>
                  </a:lnTo>
                  <a:lnTo>
                    <a:pt x="11746" y="4400"/>
                  </a:lnTo>
                  <a:lnTo>
                    <a:pt x="11730" y="4416"/>
                  </a:lnTo>
                  <a:lnTo>
                    <a:pt x="11730" y="4252"/>
                  </a:lnTo>
                  <a:cubicBezTo>
                    <a:pt x="11730" y="4250"/>
                    <a:pt x="11730" y="4248"/>
                    <a:pt x="11731" y="4246"/>
                  </a:cubicBezTo>
                  <a:lnTo>
                    <a:pt x="11740" y="4221"/>
                  </a:lnTo>
                  <a:cubicBezTo>
                    <a:pt x="11742" y="4214"/>
                    <a:pt x="11750" y="4209"/>
                    <a:pt x="11757" y="4210"/>
                  </a:cubicBezTo>
                  <a:cubicBezTo>
                    <a:pt x="11765" y="4212"/>
                    <a:pt x="11771" y="4218"/>
                    <a:pt x="11771" y="4226"/>
                  </a:cubicBezTo>
                  <a:lnTo>
                    <a:pt x="11771" y="4410"/>
                  </a:lnTo>
                  <a:lnTo>
                    <a:pt x="11739" y="4409"/>
                  </a:lnTo>
                  <a:lnTo>
                    <a:pt x="11748" y="4288"/>
                  </a:lnTo>
                  <a:cubicBezTo>
                    <a:pt x="11748" y="4280"/>
                    <a:pt x="11756" y="4273"/>
                    <a:pt x="11764" y="4274"/>
                  </a:cubicBezTo>
                  <a:cubicBezTo>
                    <a:pt x="11773" y="4274"/>
                    <a:pt x="11780" y="4281"/>
                    <a:pt x="11780" y="4290"/>
                  </a:cubicBezTo>
                  <a:lnTo>
                    <a:pt x="11780" y="4416"/>
                  </a:lnTo>
                  <a:lnTo>
                    <a:pt x="11764" y="4400"/>
                  </a:lnTo>
                  <a:lnTo>
                    <a:pt x="11772" y="4400"/>
                  </a:lnTo>
                  <a:lnTo>
                    <a:pt x="11756" y="4416"/>
                  </a:lnTo>
                  <a:lnTo>
                    <a:pt x="11756" y="4328"/>
                  </a:lnTo>
                  <a:lnTo>
                    <a:pt x="11765" y="4237"/>
                  </a:lnTo>
                  <a:cubicBezTo>
                    <a:pt x="11766" y="4229"/>
                    <a:pt x="11774" y="4223"/>
                    <a:pt x="11782" y="4223"/>
                  </a:cubicBezTo>
                  <a:cubicBezTo>
                    <a:pt x="11791" y="4223"/>
                    <a:pt x="11797" y="4230"/>
                    <a:pt x="11797" y="4239"/>
                  </a:cubicBezTo>
                  <a:lnTo>
                    <a:pt x="11797" y="4416"/>
                  </a:lnTo>
                  <a:lnTo>
                    <a:pt x="11765" y="4416"/>
                  </a:lnTo>
                  <a:lnTo>
                    <a:pt x="11774" y="4207"/>
                  </a:lnTo>
                  <a:cubicBezTo>
                    <a:pt x="11775" y="4198"/>
                    <a:pt x="11782" y="4191"/>
                    <a:pt x="11790" y="4191"/>
                  </a:cubicBezTo>
                  <a:cubicBezTo>
                    <a:pt x="11799" y="4191"/>
                    <a:pt x="11806" y="4199"/>
                    <a:pt x="11806" y="4207"/>
                  </a:cubicBezTo>
                  <a:lnTo>
                    <a:pt x="11806" y="4416"/>
                  </a:lnTo>
                  <a:lnTo>
                    <a:pt x="11790" y="4400"/>
                  </a:lnTo>
                  <a:lnTo>
                    <a:pt x="11799" y="4400"/>
                  </a:lnTo>
                  <a:lnTo>
                    <a:pt x="11783" y="4416"/>
                  </a:lnTo>
                  <a:lnTo>
                    <a:pt x="11783" y="4315"/>
                  </a:lnTo>
                  <a:cubicBezTo>
                    <a:pt x="11783" y="4313"/>
                    <a:pt x="11783" y="4310"/>
                    <a:pt x="11784" y="4308"/>
                  </a:cubicBezTo>
                  <a:lnTo>
                    <a:pt x="11793" y="4289"/>
                  </a:lnTo>
                  <a:cubicBezTo>
                    <a:pt x="11796" y="4282"/>
                    <a:pt x="11804" y="4279"/>
                    <a:pt x="11811" y="4280"/>
                  </a:cubicBezTo>
                  <a:cubicBezTo>
                    <a:pt x="11819" y="4282"/>
                    <a:pt x="11824" y="4289"/>
                    <a:pt x="11824" y="4296"/>
                  </a:cubicBezTo>
                  <a:lnTo>
                    <a:pt x="11824" y="4416"/>
                  </a:lnTo>
                  <a:lnTo>
                    <a:pt x="11808" y="4400"/>
                  </a:lnTo>
                  <a:lnTo>
                    <a:pt x="11817" y="4400"/>
                  </a:lnTo>
                  <a:lnTo>
                    <a:pt x="11801" y="4416"/>
                  </a:lnTo>
                  <a:lnTo>
                    <a:pt x="11801" y="4239"/>
                  </a:lnTo>
                  <a:cubicBezTo>
                    <a:pt x="11801" y="4237"/>
                    <a:pt x="11801" y="4234"/>
                    <a:pt x="11802" y="4232"/>
                  </a:cubicBezTo>
                  <a:lnTo>
                    <a:pt x="11811" y="4213"/>
                  </a:lnTo>
                  <a:cubicBezTo>
                    <a:pt x="11814" y="4206"/>
                    <a:pt x="11822" y="4203"/>
                    <a:pt x="11829" y="4204"/>
                  </a:cubicBezTo>
                  <a:cubicBezTo>
                    <a:pt x="11836" y="4206"/>
                    <a:pt x="11842" y="4212"/>
                    <a:pt x="11842" y="4220"/>
                  </a:cubicBezTo>
                  <a:lnTo>
                    <a:pt x="11842" y="4397"/>
                  </a:lnTo>
                  <a:lnTo>
                    <a:pt x="11810" y="4396"/>
                  </a:lnTo>
                  <a:lnTo>
                    <a:pt x="11818" y="4263"/>
                  </a:lnTo>
                  <a:cubicBezTo>
                    <a:pt x="11819" y="4255"/>
                    <a:pt x="11826" y="4248"/>
                    <a:pt x="11835" y="4248"/>
                  </a:cubicBezTo>
                  <a:cubicBezTo>
                    <a:pt x="11844" y="4249"/>
                    <a:pt x="11850" y="4256"/>
                    <a:pt x="11850" y="4264"/>
                  </a:cubicBezTo>
                  <a:lnTo>
                    <a:pt x="11850" y="4416"/>
                  </a:lnTo>
                  <a:lnTo>
                    <a:pt x="11834" y="4400"/>
                  </a:lnTo>
                  <a:lnTo>
                    <a:pt x="11843" y="4400"/>
                  </a:lnTo>
                  <a:lnTo>
                    <a:pt x="11827" y="4416"/>
                  </a:lnTo>
                  <a:lnTo>
                    <a:pt x="11827" y="4366"/>
                  </a:lnTo>
                  <a:cubicBezTo>
                    <a:pt x="11827" y="4357"/>
                    <a:pt x="11834" y="4351"/>
                    <a:pt x="11842" y="4350"/>
                  </a:cubicBezTo>
                  <a:cubicBezTo>
                    <a:pt x="11850" y="4349"/>
                    <a:pt x="11858" y="4355"/>
                    <a:pt x="11859" y="4363"/>
                  </a:cubicBezTo>
                  <a:lnTo>
                    <a:pt x="11868" y="4414"/>
                  </a:lnTo>
                  <a:lnTo>
                    <a:pt x="11836" y="4416"/>
                  </a:lnTo>
                  <a:lnTo>
                    <a:pt x="11836" y="4296"/>
                  </a:lnTo>
                  <a:cubicBezTo>
                    <a:pt x="11836" y="4287"/>
                    <a:pt x="11843" y="4280"/>
                    <a:pt x="11852" y="4280"/>
                  </a:cubicBezTo>
                  <a:cubicBezTo>
                    <a:pt x="11860" y="4280"/>
                    <a:pt x="11867" y="4286"/>
                    <a:pt x="11868" y="4295"/>
                  </a:cubicBezTo>
                  <a:lnTo>
                    <a:pt x="11877" y="4415"/>
                  </a:lnTo>
                  <a:lnTo>
                    <a:pt x="11845" y="4416"/>
                  </a:lnTo>
                  <a:lnTo>
                    <a:pt x="11845" y="4264"/>
                  </a:lnTo>
                  <a:cubicBezTo>
                    <a:pt x="11845" y="4256"/>
                    <a:pt x="11852" y="4249"/>
                    <a:pt x="11860" y="4248"/>
                  </a:cubicBezTo>
                  <a:cubicBezTo>
                    <a:pt x="11869" y="4248"/>
                    <a:pt x="11876" y="4255"/>
                    <a:pt x="11877" y="4263"/>
                  </a:cubicBezTo>
                  <a:lnTo>
                    <a:pt x="11886" y="4416"/>
                  </a:lnTo>
                  <a:lnTo>
                    <a:pt x="11854" y="4416"/>
                  </a:lnTo>
                  <a:lnTo>
                    <a:pt x="11854" y="4283"/>
                  </a:lnTo>
                  <a:cubicBezTo>
                    <a:pt x="11854" y="4275"/>
                    <a:pt x="11861" y="4268"/>
                    <a:pt x="11869" y="4267"/>
                  </a:cubicBezTo>
                  <a:cubicBezTo>
                    <a:pt x="11878" y="4267"/>
                    <a:pt x="11885" y="4274"/>
                    <a:pt x="11886" y="4282"/>
                  </a:cubicBezTo>
                  <a:lnTo>
                    <a:pt x="11895" y="4415"/>
                  </a:lnTo>
                  <a:lnTo>
                    <a:pt x="11863" y="4416"/>
                  </a:lnTo>
                  <a:lnTo>
                    <a:pt x="11863" y="4245"/>
                  </a:lnTo>
                  <a:cubicBezTo>
                    <a:pt x="11863" y="4237"/>
                    <a:pt x="11868" y="4231"/>
                    <a:pt x="11876" y="4230"/>
                  </a:cubicBezTo>
                  <a:cubicBezTo>
                    <a:pt x="11884" y="4228"/>
                    <a:pt x="11891" y="4233"/>
                    <a:pt x="11894" y="4240"/>
                  </a:cubicBezTo>
                  <a:lnTo>
                    <a:pt x="11903" y="4265"/>
                  </a:lnTo>
                  <a:cubicBezTo>
                    <a:pt x="11903" y="4267"/>
                    <a:pt x="11903" y="4269"/>
                    <a:pt x="11903" y="4271"/>
                  </a:cubicBezTo>
                  <a:lnTo>
                    <a:pt x="11903" y="4416"/>
                  </a:lnTo>
                  <a:lnTo>
                    <a:pt x="11887" y="4400"/>
                  </a:lnTo>
                  <a:lnTo>
                    <a:pt x="11896" y="4400"/>
                  </a:lnTo>
                  <a:lnTo>
                    <a:pt x="11880" y="4416"/>
                  </a:lnTo>
                  <a:lnTo>
                    <a:pt x="11880" y="4296"/>
                  </a:lnTo>
                  <a:cubicBezTo>
                    <a:pt x="11880" y="4293"/>
                    <a:pt x="11881" y="4290"/>
                    <a:pt x="11883" y="4287"/>
                  </a:cubicBezTo>
                  <a:lnTo>
                    <a:pt x="11892" y="4274"/>
                  </a:lnTo>
                  <a:cubicBezTo>
                    <a:pt x="11896" y="4268"/>
                    <a:pt x="11903" y="4266"/>
                    <a:pt x="11910" y="4268"/>
                  </a:cubicBezTo>
                  <a:cubicBezTo>
                    <a:pt x="11917" y="4270"/>
                    <a:pt x="11921" y="4276"/>
                    <a:pt x="11921" y="4283"/>
                  </a:cubicBezTo>
                  <a:lnTo>
                    <a:pt x="11921" y="4416"/>
                  </a:lnTo>
                  <a:lnTo>
                    <a:pt x="11905" y="4400"/>
                  </a:lnTo>
                  <a:lnTo>
                    <a:pt x="11914" y="4400"/>
                  </a:lnTo>
                  <a:lnTo>
                    <a:pt x="11898" y="4416"/>
                  </a:lnTo>
                  <a:lnTo>
                    <a:pt x="11898" y="4321"/>
                  </a:lnTo>
                  <a:cubicBezTo>
                    <a:pt x="11898" y="4313"/>
                    <a:pt x="11905" y="4306"/>
                    <a:pt x="11913" y="4305"/>
                  </a:cubicBezTo>
                  <a:cubicBezTo>
                    <a:pt x="11922" y="4305"/>
                    <a:pt x="11929" y="4311"/>
                    <a:pt x="11930" y="4320"/>
                  </a:cubicBezTo>
                  <a:lnTo>
                    <a:pt x="11939" y="4415"/>
                  </a:lnTo>
                  <a:lnTo>
                    <a:pt x="11907" y="4416"/>
                  </a:lnTo>
                  <a:lnTo>
                    <a:pt x="11907" y="4188"/>
                  </a:lnTo>
                  <a:lnTo>
                    <a:pt x="11916" y="4073"/>
                  </a:lnTo>
                  <a:cubicBezTo>
                    <a:pt x="11916" y="4064"/>
                    <a:pt x="11924" y="4058"/>
                    <a:pt x="11932" y="4058"/>
                  </a:cubicBezTo>
                  <a:cubicBezTo>
                    <a:pt x="11941" y="4058"/>
                    <a:pt x="11948" y="4066"/>
                    <a:pt x="11948" y="4074"/>
                  </a:cubicBezTo>
                  <a:lnTo>
                    <a:pt x="11948" y="4404"/>
                  </a:lnTo>
                  <a:lnTo>
                    <a:pt x="11916" y="4403"/>
                  </a:lnTo>
                  <a:lnTo>
                    <a:pt x="11925" y="4169"/>
                  </a:lnTo>
                  <a:cubicBezTo>
                    <a:pt x="11925" y="4160"/>
                    <a:pt x="11932" y="4153"/>
                    <a:pt x="11941" y="4153"/>
                  </a:cubicBezTo>
                  <a:cubicBezTo>
                    <a:pt x="11950" y="4153"/>
                    <a:pt x="11957" y="4160"/>
                    <a:pt x="11957" y="4169"/>
                  </a:cubicBezTo>
                  <a:lnTo>
                    <a:pt x="11957" y="4410"/>
                  </a:lnTo>
                  <a:lnTo>
                    <a:pt x="11950" y="4397"/>
                  </a:lnTo>
                  <a:lnTo>
                    <a:pt x="11959" y="4403"/>
                  </a:lnTo>
                  <a:lnTo>
                    <a:pt x="11933" y="4416"/>
                  </a:lnTo>
                  <a:lnTo>
                    <a:pt x="11933" y="4315"/>
                  </a:lnTo>
                  <a:cubicBezTo>
                    <a:pt x="11933" y="4312"/>
                    <a:pt x="11934" y="4309"/>
                    <a:pt x="11936" y="4306"/>
                  </a:cubicBezTo>
                  <a:lnTo>
                    <a:pt x="11945" y="4293"/>
                  </a:lnTo>
                  <a:cubicBezTo>
                    <a:pt x="11949" y="4287"/>
                    <a:pt x="11956" y="4285"/>
                    <a:pt x="11963" y="4287"/>
                  </a:cubicBezTo>
                  <a:cubicBezTo>
                    <a:pt x="11970" y="4289"/>
                    <a:pt x="11974" y="4295"/>
                    <a:pt x="11974" y="4302"/>
                  </a:cubicBezTo>
                  <a:lnTo>
                    <a:pt x="11974" y="4416"/>
                  </a:lnTo>
                  <a:lnTo>
                    <a:pt x="11958" y="4400"/>
                  </a:lnTo>
                  <a:lnTo>
                    <a:pt x="11967" y="4400"/>
                  </a:lnTo>
                  <a:lnTo>
                    <a:pt x="11951" y="4416"/>
                  </a:lnTo>
                  <a:lnTo>
                    <a:pt x="11951" y="4252"/>
                  </a:lnTo>
                  <a:cubicBezTo>
                    <a:pt x="11951" y="4243"/>
                    <a:pt x="11958" y="4236"/>
                    <a:pt x="11967" y="4236"/>
                  </a:cubicBezTo>
                  <a:cubicBezTo>
                    <a:pt x="11975" y="4235"/>
                    <a:pt x="11983" y="4242"/>
                    <a:pt x="11983" y="4251"/>
                  </a:cubicBezTo>
                  <a:lnTo>
                    <a:pt x="11992" y="4409"/>
                  </a:lnTo>
                  <a:lnTo>
                    <a:pt x="11960" y="4410"/>
                  </a:lnTo>
                  <a:lnTo>
                    <a:pt x="11960" y="4138"/>
                  </a:lnTo>
                  <a:cubicBezTo>
                    <a:pt x="11960" y="4129"/>
                    <a:pt x="11967" y="4122"/>
                    <a:pt x="11976" y="4122"/>
                  </a:cubicBezTo>
                  <a:cubicBezTo>
                    <a:pt x="11984" y="4121"/>
                    <a:pt x="11992" y="4128"/>
                    <a:pt x="11992" y="4137"/>
                  </a:cubicBezTo>
                  <a:lnTo>
                    <a:pt x="12001" y="4403"/>
                  </a:lnTo>
                  <a:lnTo>
                    <a:pt x="11969" y="4404"/>
                  </a:lnTo>
                  <a:lnTo>
                    <a:pt x="11969" y="4144"/>
                  </a:lnTo>
                  <a:lnTo>
                    <a:pt x="11978" y="3984"/>
                  </a:lnTo>
                  <a:cubicBezTo>
                    <a:pt x="11978" y="3976"/>
                    <a:pt x="11986" y="3969"/>
                    <a:pt x="11994" y="3969"/>
                  </a:cubicBezTo>
                  <a:cubicBezTo>
                    <a:pt x="12003" y="3970"/>
                    <a:pt x="12010" y="3977"/>
                    <a:pt x="12010" y="3985"/>
                  </a:cubicBezTo>
                  <a:lnTo>
                    <a:pt x="12010" y="4410"/>
                  </a:lnTo>
                  <a:lnTo>
                    <a:pt x="11978" y="4410"/>
                  </a:lnTo>
                  <a:lnTo>
                    <a:pt x="11987" y="3941"/>
                  </a:lnTo>
                  <a:cubicBezTo>
                    <a:pt x="11987" y="3932"/>
                    <a:pt x="11994" y="3925"/>
                    <a:pt x="12003" y="3925"/>
                  </a:cubicBezTo>
                  <a:cubicBezTo>
                    <a:pt x="12012" y="3925"/>
                    <a:pt x="12019" y="3932"/>
                    <a:pt x="12019" y="3941"/>
                  </a:cubicBezTo>
                  <a:lnTo>
                    <a:pt x="12019" y="4404"/>
                  </a:lnTo>
                  <a:lnTo>
                    <a:pt x="11987" y="4403"/>
                  </a:lnTo>
                  <a:lnTo>
                    <a:pt x="11995" y="4086"/>
                  </a:lnTo>
                  <a:cubicBezTo>
                    <a:pt x="11996" y="4078"/>
                    <a:pt x="12003" y="4071"/>
                    <a:pt x="12012" y="4071"/>
                  </a:cubicBezTo>
                  <a:cubicBezTo>
                    <a:pt x="12020" y="4071"/>
                    <a:pt x="12027" y="4078"/>
                    <a:pt x="12027" y="4087"/>
                  </a:cubicBezTo>
                  <a:lnTo>
                    <a:pt x="12027" y="4416"/>
                  </a:lnTo>
                  <a:lnTo>
                    <a:pt x="11995" y="4416"/>
                  </a:lnTo>
                  <a:lnTo>
                    <a:pt x="12004" y="4188"/>
                  </a:lnTo>
                  <a:cubicBezTo>
                    <a:pt x="12005" y="4179"/>
                    <a:pt x="12012" y="4172"/>
                    <a:pt x="12021" y="4172"/>
                  </a:cubicBezTo>
                  <a:cubicBezTo>
                    <a:pt x="12029" y="4172"/>
                    <a:pt x="12036" y="4180"/>
                    <a:pt x="12036" y="4188"/>
                  </a:cubicBezTo>
                  <a:lnTo>
                    <a:pt x="12036" y="4416"/>
                  </a:lnTo>
                  <a:lnTo>
                    <a:pt x="12020" y="4400"/>
                  </a:lnTo>
                  <a:lnTo>
                    <a:pt x="12029" y="4400"/>
                  </a:lnTo>
                  <a:lnTo>
                    <a:pt x="12013" y="4416"/>
                  </a:lnTo>
                  <a:lnTo>
                    <a:pt x="12013" y="4271"/>
                  </a:lnTo>
                  <a:lnTo>
                    <a:pt x="12022" y="4136"/>
                  </a:lnTo>
                  <a:cubicBezTo>
                    <a:pt x="12023" y="4128"/>
                    <a:pt x="12030" y="4121"/>
                    <a:pt x="12039" y="4122"/>
                  </a:cubicBezTo>
                  <a:cubicBezTo>
                    <a:pt x="12047" y="4122"/>
                    <a:pt x="12054" y="4129"/>
                    <a:pt x="12054" y="4138"/>
                  </a:cubicBezTo>
                  <a:lnTo>
                    <a:pt x="12054" y="4410"/>
                  </a:lnTo>
                  <a:lnTo>
                    <a:pt x="12047" y="4397"/>
                  </a:lnTo>
                  <a:lnTo>
                    <a:pt x="12056" y="4403"/>
                  </a:lnTo>
                  <a:lnTo>
                    <a:pt x="12031" y="4416"/>
                  </a:lnTo>
                  <a:lnTo>
                    <a:pt x="12031" y="4061"/>
                  </a:lnTo>
                  <a:cubicBezTo>
                    <a:pt x="12031" y="4053"/>
                    <a:pt x="12038" y="4046"/>
                    <a:pt x="12047" y="4045"/>
                  </a:cubicBezTo>
                  <a:cubicBezTo>
                    <a:pt x="12055" y="4045"/>
                    <a:pt x="12063" y="4052"/>
                    <a:pt x="12063" y="4061"/>
                  </a:cubicBezTo>
                  <a:lnTo>
                    <a:pt x="12072" y="4410"/>
                  </a:lnTo>
                  <a:lnTo>
                    <a:pt x="12040" y="4410"/>
                  </a:lnTo>
                  <a:lnTo>
                    <a:pt x="12040" y="4106"/>
                  </a:lnTo>
                  <a:cubicBezTo>
                    <a:pt x="12040" y="4097"/>
                    <a:pt x="12047" y="4090"/>
                    <a:pt x="12055" y="4090"/>
                  </a:cubicBezTo>
                  <a:cubicBezTo>
                    <a:pt x="12064" y="4090"/>
                    <a:pt x="12071" y="4097"/>
                    <a:pt x="12072" y="4105"/>
                  </a:cubicBezTo>
                  <a:lnTo>
                    <a:pt x="12081" y="4403"/>
                  </a:lnTo>
                  <a:lnTo>
                    <a:pt x="12049" y="4404"/>
                  </a:lnTo>
                  <a:lnTo>
                    <a:pt x="12049" y="3985"/>
                  </a:lnTo>
                  <a:cubicBezTo>
                    <a:pt x="12049" y="3977"/>
                    <a:pt x="12056" y="3969"/>
                    <a:pt x="12064" y="3969"/>
                  </a:cubicBezTo>
                  <a:cubicBezTo>
                    <a:pt x="12073" y="3969"/>
                    <a:pt x="12080" y="3976"/>
                    <a:pt x="12081" y="3985"/>
                  </a:cubicBezTo>
                  <a:lnTo>
                    <a:pt x="12089" y="4410"/>
                  </a:lnTo>
                  <a:lnTo>
                    <a:pt x="12057" y="4410"/>
                  </a:lnTo>
                  <a:lnTo>
                    <a:pt x="12057" y="3947"/>
                  </a:lnTo>
                  <a:cubicBezTo>
                    <a:pt x="12057" y="3939"/>
                    <a:pt x="12064" y="3931"/>
                    <a:pt x="12073" y="3931"/>
                  </a:cubicBezTo>
                  <a:cubicBezTo>
                    <a:pt x="12082" y="3931"/>
                    <a:pt x="12089" y="3938"/>
                    <a:pt x="12089" y="3947"/>
                  </a:cubicBezTo>
                  <a:lnTo>
                    <a:pt x="12098" y="4410"/>
                  </a:lnTo>
                  <a:lnTo>
                    <a:pt x="12066" y="4410"/>
                  </a:lnTo>
                  <a:lnTo>
                    <a:pt x="12066" y="3985"/>
                  </a:lnTo>
                  <a:cubicBezTo>
                    <a:pt x="12066" y="3977"/>
                    <a:pt x="12073" y="3970"/>
                    <a:pt x="12082" y="3969"/>
                  </a:cubicBezTo>
                  <a:cubicBezTo>
                    <a:pt x="12091" y="3969"/>
                    <a:pt x="12098" y="3976"/>
                    <a:pt x="12098" y="3985"/>
                  </a:cubicBezTo>
                  <a:lnTo>
                    <a:pt x="12107" y="4232"/>
                  </a:lnTo>
                  <a:lnTo>
                    <a:pt x="12107" y="4416"/>
                  </a:lnTo>
                  <a:lnTo>
                    <a:pt x="12075" y="4416"/>
                  </a:lnTo>
                  <a:lnTo>
                    <a:pt x="12084" y="4207"/>
                  </a:lnTo>
                  <a:cubicBezTo>
                    <a:pt x="12084" y="4198"/>
                    <a:pt x="12092" y="4191"/>
                    <a:pt x="12100" y="4191"/>
                  </a:cubicBezTo>
                  <a:cubicBezTo>
                    <a:pt x="12109" y="4191"/>
                    <a:pt x="12116" y="4199"/>
                    <a:pt x="12116" y="4207"/>
                  </a:cubicBezTo>
                  <a:lnTo>
                    <a:pt x="12116" y="4416"/>
                  </a:lnTo>
                  <a:lnTo>
                    <a:pt x="12084" y="4416"/>
                  </a:lnTo>
                  <a:lnTo>
                    <a:pt x="12093" y="3491"/>
                  </a:lnTo>
                  <a:cubicBezTo>
                    <a:pt x="12093" y="3482"/>
                    <a:pt x="12100" y="3475"/>
                    <a:pt x="12109" y="3475"/>
                  </a:cubicBezTo>
                  <a:cubicBezTo>
                    <a:pt x="12118" y="3475"/>
                    <a:pt x="12125" y="3482"/>
                    <a:pt x="12125" y="3491"/>
                  </a:cubicBezTo>
                  <a:lnTo>
                    <a:pt x="12125" y="4404"/>
                  </a:lnTo>
                  <a:lnTo>
                    <a:pt x="12093" y="4404"/>
                  </a:lnTo>
                  <a:lnTo>
                    <a:pt x="12102" y="3408"/>
                  </a:lnTo>
                  <a:cubicBezTo>
                    <a:pt x="12102" y="3399"/>
                    <a:pt x="12109" y="3392"/>
                    <a:pt x="12118" y="3392"/>
                  </a:cubicBezTo>
                  <a:cubicBezTo>
                    <a:pt x="12127" y="3392"/>
                    <a:pt x="12134" y="3400"/>
                    <a:pt x="12134" y="3408"/>
                  </a:cubicBezTo>
                  <a:lnTo>
                    <a:pt x="12134" y="4385"/>
                  </a:lnTo>
                  <a:lnTo>
                    <a:pt x="12108" y="4372"/>
                  </a:lnTo>
                  <a:lnTo>
                    <a:pt x="12117" y="4365"/>
                  </a:lnTo>
                  <a:lnTo>
                    <a:pt x="12111" y="4378"/>
                  </a:lnTo>
                  <a:lnTo>
                    <a:pt x="12111" y="3675"/>
                  </a:lnTo>
                  <a:cubicBezTo>
                    <a:pt x="12111" y="3666"/>
                    <a:pt x="12118" y="3659"/>
                    <a:pt x="12126" y="3659"/>
                  </a:cubicBezTo>
                  <a:cubicBezTo>
                    <a:pt x="12135" y="3659"/>
                    <a:pt x="12142" y="3666"/>
                    <a:pt x="12143" y="3674"/>
                  </a:cubicBezTo>
                  <a:lnTo>
                    <a:pt x="12151" y="4061"/>
                  </a:lnTo>
                  <a:lnTo>
                    <a:pt x="12151" y="4404"/>
                  </a:lnTo>
                  <a:lnTo>
                    <a:pt x="12135" y="4388"/>
                  </a:lnTo>
                  <a:lnTo>
                    <a:pt x="12144" y="4388"/>
                  </a:lnTo>
                  <a:lnTo>
                    <a:pt x="12128" y="4404"/>
                  </a:lnTo>
                  <a:lnTo>
                    <a:pt x="12128" y="4264"/>
                  </a:lnTo>
                  <a:lnTo>
                    <a:pt x="12137" y="4199"/>
                  </a:lnTo>
                  <a:cubicBezTo>
                    <a:pt x="12138" y="4190"/>
                    <a:pt x="12146" y="4184"/>
                    <a:pt x="12154" y="4185"/>
                  </a:cubicBezTo>
                  <a:cubicBezTo>
                    <a:pt x="12163" y="4186"/>
                    <a:pt x="12169" y="4192"/>
                    <a:pt x="12169" y="4201"/>
                  </a:cubicBezTo>
                  <a:lnTo>
                    <a:pt x="12169" y="4416"/>
                  </a:lnTo>
                  <a:lnTo>
                    <a:pt x="12153" y="4400"/>
                  </a:lnTo>
                  <a:lnTo>
                    <a:pt x="12162" y="4400"/>
                  </a:lnTo>
                  <a:lnTo>
                    <a:pt x="12146" y="4416"/>
                  </a:lnTo>
                  <a:lnTo>
                    <a:pt x="12146" y="4258"/>
                  </a:lnTo>
                  <a:cubicBezTo>
                    <a:pt x="12146" y="4249"/>
                    <a:pt x="12153" y="4242"/>
                    <a:pt x="12161" y="4242"/>
                  </a:cubicBezTo>
                  <a:cubicBezTo>
                    <a:pt x="12170" y="4242"/>
                    <a:pt x="12177" y="4248"/>
                    <a:pt x="12178" y="4256"/>
                  </a:cubicBezTo>
                  <a:lnTo>
                    <a:pt x="12187" y="4352"/>
                  </a:lnTo>
                  <a:lnTo>
                    <a:pt x="12187" y="4416"/>
                  </a:lnTo>
                  <a:lnTo>
                    <a:pt x="12171" y="4400"/>
                  </a:lnTo>
                  <a:lnTo>
                    <a:pt x="12180" y="4400"/>
                  </a:lnTo>
                  <a:lnTo>
                    <a:pt x="12164" y="4416"/>
                  </a:lnTo>
                  <a:lnTo>
                    <a:pt x="12164" y="4106"/>
                  </a:lnTo>
                  <a:cubicBezTo>
                    <a:pt x="12164" y="4097"/>
                    <a:pt x="12171" y="4090"/>
                    <a:pt x="12179" y="4090"/>
                  </a:cubicBezTo>
                  <a:cubicBezTo>
                    <a:pt x="12188" y="4090"/>
                    <a:pt x="12195" y="4097"/>
                    <a:pt x="12196" y="4105"/>
                  </a:cubicBezTo>
                  <a:lnTo>
                    <a:pt x="12204" y="4416"/>
                  </a:lnTo>
                  <a:lnTo>
                    <a:pt x="12172" y="4416"/>
                  </a:lnTo>
                  <a:lnTo>
                    <a:pt x="12172" y="4163"/>
                  </a:lnTo>
                  <a:cubicBezTo>
                    <a:pt x="12172" y="4154"/>
                    <a:pt x="12179" y="4147"/>
                    <a:pt x="12188" y="4147"/>
                  </a:cubicBezTo>
                  <a:cubicBezTo>
                    <a:pt x="12197" y="4147"/>
                    <a:pt x="12204" y="4154"/>
                    <a:pt x="12204" y="4162"/>
                  </a:cubicBezTo>
                  <a:lnTo>
                    <a:pt x="12213" y="4416"/>
                  </a:lnTo>
                  <a:lnTo>
                    <a:pt x="12181" y="4416"/>
                  </a:lnTo>
                  <a:lnTo>
                    <a:pt x="12181" y="4214"/>
                  </a:lnTo>
                  <a:cubicBezTo>
                    <a:pt x="12181" y="4205"/>
                    <a:pt x="12188" y="4198"/>
                    <a:pt x="12197" y="4198"/>
                  </a:cubicBezTo>
                  <a:cubicBezTo>
                    <a:pt x="12206" y="4197"/>
                    <a:pt x="12213" y="4204"/>
                    <a:pt x="12213" y="4213"/>
                  </a:cubicBezTo>
                  <a:lnTo>
                    <a:pt x="12222" y="4416"/>
                  </a:lnTo>
                  <a:lnTo>
                    <a:pt x="12190" y="4416"/>
                  </a:lnTo>
                  <a:lnTo>
                    <a:pt x="12190" y="4195"/>
                  </a:lnTo>
                  <a:cubicBezTo>
                    <a:pt x="12190" y="4193"/>
                    <a:pt x="12190" y="4192"/>
                    <a:pt x="12191" y="4190"/>
                  </a:cubicBezTo>
                  <a:lnTo>
                    <a:pt x="12200" y="4159"/>
                  </a:lnTo>
                  <a:cubicBezTo>
                    <a:pt x="12202" y="4151"/>
                    <a:pt x="12209" y="4146"/>
                    <a:pt x="12217" y="4147"/>
                  </a:cubicBezTo>
                  <a:cubicBezTo>
                    <a:pt x="12225" y="4148"/>
                    <a:pt x="12231" y="4155"/>
                    <a:pt x="12231" y="4163"/>
                  </a:cubicBezTo>
                  <a:lnTo>
                    <a:pt x="12231" y="4410"/>
                  </a:lnTo>
                  <a:lnTo>
                    <a:pt x="12224" y="4397"/>
                  </a:lnTo>
                  <a:lnTo>
                    <a:pt x="12233" y="4403"/>
                  </a:lnTo>
                  <a:lnTo>
                    <a:pt x="12208" y="4416"/>
                  </a:lnTo>
                  <a:lnTo>
                    <a:pt x="12208" y="4283"/>
                  </a:lnTo>
                  <a:cubicBezTo>
                    <a:pt x="12208" y="4275"/>
                    <a:pt x="12215" y="4268"/>
                    <a:pt x="12223" y="4267"/>
                  </a:cubicBezTo>
                  <a:cubicBezTo>
                    <a:pt x="12232" y="4267"/>
                    <a:pt x="12239" y="4274"/>
                    <a:pt x="12240" y="4282"/>
                  </a:cubicBezTo>
                  <a:lnTo>
                    <a:pt x="12249" y="4415"/>
                  </a:lnTo>
                  <a:lnTo>
                    <a:pt x="12217" y="4416"/>
                  </a:lnTo>
                  <a:lnTo>
                    <a:pt x="12217" y="4214"/>
                  </a:lnTo>
                  <a:cubicBezTo>
                    <a:pt x="12217" y="4205"/>
                    <a:pt x="12224" y="4198"/>
                    <a:pt x="12232" y="4198"/>
                  </a:cubicBezTo>
                  <a:cubicBezTo>
                    <a:pt x="12241" y="4197"/>
                    <a:pt x="12248" y="4204"/>
                    <a:pt x="12249" y="4213"/>
                  </a:cubicBezTo>
                  <a:lnTo>
                    <a:pt x="12258" y="4409"/>
                  </a:lnTo>
                  <a:lnTo>
                    <a:pt x="12226" y="4410"/>
                  </a:lnTo>
                  <a:lnTo>
                    <a:pt x="12226" y="3922"/>
                  </a:lnTo>
                  <a:cubicBezTo>
                    <a:pt x="12226" y="3914"/>
                    <a:pt x="12231" y="3908"/>
                    <a:pt x="12238" y="3906"/>
                  </a:cubicBezTo>
                  <a:cubicBezTo>
                    <a:pt x="12245" y="3905"/>
                    <a:pt x="12253" y="3908"/>
                    <a:pt x="12256" y="3915"/>
                  </a:cubicBezTo>
                  <a:lnTo>
                    <a:pt x="12265" y="3934"/>
                  </a:lnTo>
                  <a:cubicBezTo>
                    <a:pt x="12266" y="3936"/>
                    <a:pt x="12266" y="3939"/>
                    <a:pt x="12266" y="3941"/>
                  </a:cubicBezTo>
                  <a:lnTo>
                    <a:pt x="12266" y="4416"/>
                  </a:lnTo>
                  <a:lnTo>
                    <a:pt x="12234" y="4416"/>
                  </a:lnTo>
                  <a:lnTo>
                    <a:pt x="12243" y="4244"/>
                  </a:lnTo>
                  <a:cubicBezTo>
                    <a:pt x="12244" y="4236"/>
                    <a:pt x="12251" y="4229"/>
                    <a:pt x="12260" y="4229"/>
                  </a:cubicBezTo>
                  <a:cubicBezTo>
                    <a:pt x="12268" y="4230"/>
                    <a:pt x="12275" y="4237"/>
                    <a:pt x="12275" y="4245"/>
                  </a:cubicBezTo>
                  <a:lnTo>
                    <a:pt x="12275" y="4416"/>
                  </a:lnTo>
                  <a:lnTo>
                    <a:pt x="12246" y="4407"/>
                  </a:lnTo>
                  <a:lnTo>
                    <a:pt x="12255" y="4395"/>
                  </a:lnTo>
                  <a:lnTo>
                    <a:pt x="12252" y="4404"/>
                  </a:lnTo>
                  <a:lnTo>
                    <a:pt x="12252" y="4138"/>
                  </a:lnTo>
                  <a:cubicBezTo>
                    <a:pt x="12252" y="4129"/>
                    <a:pt x="12259" y="4122"/>
                    <a:pt x="12268" y="4122"/>
                  </a:cubicBezTo>
                  <a:cubicBezTo>
                    <a:pt x="12277" y="4121"/>
                    <a:pt x="12284" y="4128"/>
                    <a:pt x="12284" y="4137"/>
                  </a:cubicBezTo>
                  <a:lnTo>
                    <a:pt x="12293" y="4416"/>
                  </a:lnTo>
                  <a:lnTo>
                    <a:pt x="12261" y="4416"/>
                  </a:lnTo>
                  <a:lnTo>
                    <a:pt x="12261" y="4245"/>
                  </a:lnTo>
                  <a:cubicBezTo>
                    <a:pt x="12261" y="4237"/>
                    <a:pt x="12268" y="4230"/>
                    <a:pt x="12276" y="4229"/>
                  </a:cubicBezTo>
                  <a:cubicBezTo>
                    <a:pt x="12285" y="4229"/>
                    <a:pt x="12292" y="4235"/>
                    <a:pt x="12293" y="4244"/>
                  </a:cubicBezTo>
                  <a:lnTo>
                    <a:pt x="12302" y="4339"/>
                  </a:lnTo>
                  <a:lnTo>
                    <a:pt x="12302" y="4416"/>
                  </a:lnTo>
                  <a:lnTo>
                    <a:pt x="12277" y="4403"/>
                  </a:lnTo>
                  <a:lnTo>
                    <a:pt x="12285" y="4397"/>
                  </a:lnTo>
                  <a:lnTo>
                    <a:pt x="12279" y="4410"/>
                  </a:lnTo>
                  <a:lnTo>
                    <a:pt x="12279" y="4283"/>
                  </a:lnTo>
                  <a:cubicBezTo>
                    <a:pt x="12279" y="4275"/>
                    <a:pt x="12285" y="4268"/>
                    <a:pt x="12294" y="4267"/>
                  </a:cubicBezTo>
                  <a:cubicBezTo>
                    <a:pt x="12303" y="4267"/>
                    <a:pt x="12310" y="4274"/>
                    <a:pt x="12311" y="4282"/>
                  </a:cubicBezTo>
                  <a:lnTo>
                    <a:pt x="12320" y="4396"/>
                  </a:lnTo>
                  <a:lnTo>
                    <a:pt x="12288" y="4397"/>
                  </a:lnTo>
                  <a:lnTo>
                    <a:pt x="12288" y="4150"/>
                  </a:lnTo>
                  <a:cubicBezTo>
                    <a:pt x="12288" y="4142"/>
                    <a:pt x="12294" y="4135"/>
                    <a:pt x="12302" y="4134"/>
                  </a:cubicBezTo>
                  <a:cubicBezTo>
                    <a:pt x="12311" y="4134"/>
                    <a:pt x="12318" y="4139"/>
                    <a:pt x="12319" y="4148"/>
                  </a:cubicBezTo>
                  <a:lnTo>
                    <a:pt x="12328" y="4205"/>
                  </a:lnTo>
                  <a:cubicBezTo>
                    <a:pt x="12328" y="4206"/>
                    <a:pt x="12328" y="4206"/>
                    <a:pt x="12328" y="4207"/>
                  </a:cubicBezTo>
                  <a:lnTo>
                    <a:pt x="12328" y="4410"/>
                  </a:lnTo>
                  <a:lnTo>
                    <a:pt x="12322" y="4397"/>
                  </a:lnTo>
                  <a:lnTo>
                    <a:pt x="12331" y="4403"/>
                  </a:lnTo>
                  <a:lnTo>
                    <a:pt x="12305" y="4416"/>
                  </a:lnTo>
                  <a:lnTo>
                    <a:pt x="12305" y="4315"/>
                  </a:lnTo>
                  <a:cubicBezTo>
                    <a:pt x="12305" y="4309"/>
                    <a:pt x="12309" y="4304"/>
                    <a:pt x="12314" y="4301"/>
                  </a:cubicBezTo>
                  <a:cubicBezTo>
                    <a:pt x="12319" y="4298"/>
                    <a:pt x="12326" y="4299"/>
                    <a:pt x="12331" y="4302"/>
                  </a:cubicBezTo>
                  <a:lnTo>
                    <a:pt x="12339" y="4308"/>
                  </a:lnTo>
                  <a:cubicBezTo>
                    <a:pt x="12344" y="4311"/>
                    <a:pt x="12346" y="4316"/>
                    <a:pt x="12346" y="4321"/>
                  </a:cubicBezTo>
                  <a:lnTo>
                    <a:pt x="12346" y="4416"/>
                  </a:lnTo>
                  <a:lnTo>
                    <a:pt x="12321" y="4403"/>
                  </a:lnTo>
                  <a:lnTo>
                    <a:pt x="12330" y="4397"/>
                  </a:lnTo>
                  <a:lnTo>
                    <a:pt x="12323" y="4410"/>
                  </a:lnTo>
                  <a:lnTo>
                    <a:pt x="12323" y="4080"/>
                  </a:lnTo>
                  <a:cubicBezTo>
                    <a:pt x="12323" y="4072"/>
                    <a:pt x="12330" y="4065"/>
                    <a:pt x="12339" y="4064"/>
                  </a:cubicBezTo>
                  <a:cubicBezTo>
                    <a:pt x="12347" y="4064"/>
                    <a:pt x="12355" y="4071"/>
                    <a:pt x="12355" y="4080"/>
                  </a:cubicBezTo>
                  <a:lnTo>
                    <a:pt x="12364" y="4397"/>
                  </a:lnTo>
                  <a:lnTo>
                    <a:pt x="12332" y="4397"/>
                  </a:lnTo>
                  <a:lnTo>
                    <a:pt x="12332" y="4087"/>
                  </a:lnTo>
                  <a:cubicBezTo>
                    <a:pt x="12332" y="4078"/>
                    <a:pt x="12339" y="4071"/>
                    <a:pt x="12347" y="4071"/>
                  </a:cubicBezTo>
                  <a:cubicBezTo>
                    <a:pt x="12356" y="4071"/>
                    <a:pt x="12363" y="4077"/>
                    <a:pt x="12364" y="4086"/>
                  </a:cubicBezTo>
                  <a:lnTo>
                    <a:pt x="12373" y="4251"/>
                  </a:lnTo>
                  <a:lnTo>
                    <a:pt x="12373" y="4416"/>
                  </a:lnTo>
                  <a:lnTo>
                    <a:pt x="12357" y="4400"/>
                  </a:lnTo>
                  <a:lnTo>
                    <a:pt x="12366" y="4400"/>
                  </a:lnTo>
                  <a:lnTo>
                    <a:pt x="12350" y="4416"/>
                  </a:lnTo>
                  <a:lnTo>
                    <a:pt x="12350" y="4296"/>
                  </a:lnTo>
                  <a:cubicBezTo>
                    <a:pt x="12350" y="4287"/>
                    <a:pt x="12356" y="4280"/>
                    <a:pt x="12365" y="4280"/>
                  </a:cubicBezTo>
                  <a:cubicBezTo>
                    <a:pt x="12374" y="4280"/>
                    <a:pt x="12381" y="4286"/>
                    <a:pt x="12381" y="4295"/>
                  </a:cubicBezTo>
                  <a:lnTo>
                    <a:pt x="12390" y="4415"/>
                  </a:lnTo>
                  <a:lnTo>
                    <a:pt x="12358" y="4416"/>
                  </a:lnTo>
                  <a:lnTo>
                    <a:pt x="12358" y="4226"/>
                  </a:lnTo>
                  <a:lnTo>
                    <a:pt x="12367" y="4142"/>
                  </a:lnTo>
                  <a:cubicBezTo>
                    <a:pt x="12368" y="4134"/>
                    <a:pt x="12376" y="4127"/>
                    <a:pt x="12384" y="4128"/>
                  </a:cubicBezTo>
                  <a:cubicBezTo>
                    <a:pt x="12393" y="4128"/>
                    <a:pt x="12399" y="4135"/>
                    <a:pt x="12399" y="4144"/>
                  </a:cubicBezTo>
                  <a:lnTo>
                    <a:pt x="12399" y="4385"/>
                  </a:lnTo>
                  <a:lnTo>
                    <a:pt x="12367" y="4384"/>
                  </a:lnTo>
                  <a:lnTo>
                    <a:pt x="12376" y="4225"/>
                  </a:lnTo>
                  <a:cubicBezTo>
                    <a:pt x="12377" y="4217"/>
                    <a:pt x="12384" y="4210"/>
                    <a:pt x="12393" y="4210"/>
                  </a:cubicBezTo>
                  <a:cubicBezTo>
                    <a:pt x="12401" y="4211"/>
                    <a:pt x="12408" y="4218"/>
                    <a:pt x="12408" y="4226"/>
                  </a:cubicBezTo>
                  <a:lnTo>
                    <a:pt x="12408" y="4416"/>
                  </a:lnTo>
                  <a:lnTo>
                    <a:pt x="12392" y="4400"/>
                  </a:lnTo>
                  <a:lnTo>
                    <a:pt x="12401" y="4400"/>
                  </a:lnTo>
                  <a:lnTo>
                    <a:pt x="12385" y="4416"/>
                  </a:lnTo>
                  <a:lnTo>
                    <a:pt x="12385" y="4283"/>
                  </a:lnTo>
                  <a:cubicBezTo>
                    <a:pt x="12385" y="4275"/>
                    <a:pt x="12392" y="4268"/>
                    <a:pt x="12400" y="4267"/>
                  </a:cubicBezTo>
                  <a:cubicBezTo>
                    <a:pt x="12409" y="4267"/>
                    <a:pt x="12416" y="4274"/>
                    <a:pt x="12417" y="4282"/>
                  </a:cubicBezTo>
                  <a:lnTo>
                    <a:pt x="12426" y="4415"/>
                  </a:lnTo>
                  <a:lnTo>
                    <a:pt x="12394" y="4416"/>
                  </a:lnTo>
                  <a:lnTo>
                    <a:pt x="12394" y="4201"/>
                  </a:lnTo>
                  <a:cubicBezTo>
                    <a:pt x="12394" y="4192"/>
                    <a:pt x="12401" y="4185"/>
                    <a:pt x="12409" y="4185"/>
                  </a:cubicBezTo>
                  <a:cubicBezTo>
                    <a:pt x="12418" y="4185"/>
                    <a:pt x="12425" y="4191"/>
                    <a:pt x="12426" y="4200"/>
                  </a:cubicBezTo>
                  <a:lnTo>
                    <a:pt x="12435" y="4359"/>
                  </a:lnTo>
                  <a:lnTo>
                    <a:pt x="12403" y="4359"/>
                  </a:lnTo>
                  <a:lnTo>
                    <a:pt x="12403" y="4030"/>
                  </a:lnTo>
                  <a:cubicBezTo>
                    <a:pt x="12403" y="4021"/>
                    <a:pt x="12410" y="4014"/>
                    <a:pt x="12418" y="4014"/>
                  </a:cubicBezTo>
                  <a:cubicBezTo>
                    <a:pt x="12427" y="4014"/>
                    <a:pt x="12434" y="4020"/>
                    <a:pt x="12435" y="4029"/>
                  </a:cubicBezTo>
                  <a:lnTo>
                    <a:pt x="12443" y="4257"/>
                  </a:lnTo>
                  <a:lnTo>
                    <a:pt x="12443" y="4397"/>
                  </a:lnTo>
                  <a:lnTo>
                    <a:pt x="12442" y="4391"/>
                  </a:lnTo>
                  <a:lnTo>
                    <a:pt x="12451" y="4410"/>
                  </a:lnTo>
                  <a:lnTo>
                    <a:pt x="12420" y="4416"/>
                  </a:lnTo>
                  <a:lnTo>
                    <a:pt x="12420" y="4214"/>
                  </a:lnTo>
                  <a:cubicBezTo>
                    <a:pt x="12420" y="4205"/>
                    <a:pt x="12427" y="4198"/>
                    <a:pt x="12436" y="4198"/>
                  </a:cubicBezTo>
                  <a:cubicBezTo>
                    <a:pt x="12445" y="4197"/>
                    <a:pt x="12452" y="4204"/>
                    <a:pt x="12452" y="4213"/>
                  </a:cubicBezTo>
                  <a:lnTo>
                    <a:pt x="12461" y="4416"/>
                  </a:lnTo>
                  <a:lnTo>
                    <a:pt x="12429" y="4416"/>
                  </a:lnTo>
                  <a:lnTo>
                    <a:pt x="12429" y="4182"/>
                  </a:lnTo>
                  <a:cubicBezTo>
                    <a:pt x="12429" y="4173"/>
                    <a:pt x="12436" y="4166"/>
                    <a:pt x="12445" y="4166"/>
                  </a:cubicBezTo>
                  <a:cubicBezTo>
                    <a:pt x="12454" y="4166"/>
                    <a:pt x="12461" y="4173"/>
                    <a:pt x="12461" y="4181"/>
                  </a:cubicBezTo>
                  <a:lnTo>
                    <a:pt x="12470" y="4397"/>
                  </a:lnTo>
                  <a:lnTo>
                    <a:pt x="12438" y="4397"/>
                  </a:lnTo>
                  <a:lnTo>
                    <a:pt x="12438" y="3808"/>
                  </a:lnTo>
                  <a:cubicBezTo>
                    <a:pt x="12438" y="3799"/>
                    <a:pt x="12445" y="3792"/>
                    <a:pt x="12453" y="3792"/>
                  </a:cubicBezTo>
                  <a:cubicBezTo>
                    <a:pt x="12462" y="3791"/>
                    <a:pt x="12469" y="3798"/>
                    <a:pt x="12470" y="3806"/>
                  </a:cubicBezTo>
                  <a:lnTo>
                    <a:pt x="12479" y="3908"/>
                  </a:lnTo>
                  <a:lnTo>
                    <a:pt x="12479" y="4359"/>
                  </a:lnTo>
                  <a:lnTo>
                    <a:pt x="12447" y="4358"/>
                  </a:lnTo>
                  <a:lnTo>
                    <a:pt x="12456" y="4225"/>
                  </a:lnTo>
                  <a:cubicBezTo>
                    <a:pt x="12456" y="4217"/>
                    <a:pt x="12464" y="4210"/>
                    <a:pt x="12472" y="4210"/>
                  </a:cubicBezTo>
                  <a:cubicBezTo>
                    <a:pt x="12481" y="4211"/>
                    <a:pt x="12488" y="4218"/>
                    <a:pt x="12488" y="4226"/>
                  </a:cubicBezTo>
                  <a:lnTo>
                    <a:pt x="12488" y="4416"/>
                  </a:lnTo>
                  <a:lnTo>
                    <a:pt x="12472" y="4400"/>
                  </a:lnTo>
                  <a:lnTo>
                    <a:pt x="12481" y="4400"/>
                  </a:lnTo>
                  <a:lnTo>
                    <a:pt x="12465" y="4416"/>
                  </a:lnTo>
                  <a:lnTo>
                    <a:pt x="12465" y="4296"/>
                  </a:lnTo>
                  <a:cubicBezTo>
                    <a:pt x="12465" y="4287"/>
                    <a:pt x="12471" y="4280"/>
                    <a:pt x="12480" y="4280"/>
                  </a:cubicBezTo>
                  <a:cubicBezTo>
                    <a:pt x="12489" y="4280"/>
                    <a:pt x="12496" y="4286"/>
                    <a:pt x="12497" y="4295"/>
                  </a:cubicBezTo>
                  <a:lnTo>
                    <a:pt x="12505" y="4409"/>
                  </a:lnTo>
                  <a:lnTo>
                    <a:pt x="12473" y="4410"/>
                  </a:lnTo>
                  <a:lnTo>
                    <a:pt x="12473" y="4239"/>
                  </a:lnTo>
                  <a:cubicBezTo>
                    <a:pt x="12473" y="4230"/>
                    <a:pt x="12480" y="4223"/>
                    <a:pt x="12489" y="4223"/>
                  </a:cubicBezTo>
                  <a:cubicBezTo>
                    <a:pt x="12498" y="4223"/>
                    <a:pt x="12505" y="4229"/>
                    <a:pt x="12505" y="4238"/>
                  </a:cubicBezTo>
                  <a:lnTo>
                    <a:pt x="12514" y="4403"/>
                  </a:lnTo>
                  <a:lnTo>
                    <a:pt x="12482" y="4404"/>
                  </a:lnTo>
                  <a:lnTo>
                    <a:pt x="12482" y="4080"/>
                  </a:lnTo>
                  <a:cubicBezTo>
                    <a:pt x="12482" y="4072"/>
                    <a:pt x="12489" y="4065"/>
                    <a:pt x="12497" y="4064"/>
                  </a:cubicBezTo>
                  <a:cubicBezTo>
                    <a:pt x="12506" y="4064"/>
                    <a:pt x="12513" y="4070"/>
                    <a:pt x="12514" y="4078"/>
                  </a:cubicBezTo>
                  <a:lnTo>
                    <a:pt x="12523" y="4148"/>
                  </a:lnTo>
                  <a:lnTo>
                    <a:pt x="12523" y="4410"/>
                  </a:lnTo>
                  <a:lnTo>
                    <a:pt x="12491" y="4409"/>
                  </a:lnTo>
                  <a:lnTo>
                    <a:pt x="12500" y="4314"/>
                  </a:lnTo>
                  <a:cubicBezTo>
                    <a:pt x="12501" y="4305"/>
                    <a:pt x="12508" y="4299"/>
                    <a:pt x="12517" y="4299"/>
                  </a:cubicBezTo>
                  <a:cubicBezTo>
                    <a:pt x="12525" y="4299"/>
                    <a:pt x="12532" y="4306"/>
                    <a:pt x="12532" y="4315"/>
                  </a:cubicBezTo>
                  <a:lnTo>
                    <a:pt x="12532" y="4416"/>
                  </a:lnTo>
                  <a:lnTo>
                    <a:pt x="12501" y="4411"/>
                  </a:lnTo>
                  <a:lnTo>
                    <a:pt x="12510" y="4386"/>
                  </a:lnTo>
                  <a:lnTo>
                    <a:pt x="12509" y="4391"/>
                  </a:lnTo>
                  <a:lnTo>
                    <a:pt x="12509" y="4042"/>
                  </a:lnTo>
                  <a:cubicBezTo>
                    <a:pt x="12509" y="4040"/>
                    <a:pt x="12509" y="4038"/>
                    <a:pt x="12510" y="4036"/>
                  </a:cubicBezTo>
                  <a:lnTo>
                    <a:pt x="12519" y="4017"/>
                  </a:lnTo>
                  <a:cubicBezTo>
                    <a:pt x="12522" y="4010"/>
                    <a:pt x="12530" y="4006"/>
                    <a:pt x="12537" y="4008"/>
                  </a:cubicBezTo>
                  <a:cubicBezTo>
                    <a:pt x="12545" y="4009"/>
                    <a:pt x="12550" y="4016"/>
                    <a:pt x="12550" y="4023"/>
                  </a:cubicBezTo>
                  <a:lnTo>
                    <a:pt x="12550" y="4416"/>
                  </a:lnTo>
                  <a:lnTo>
                    <a:pt x="12534" y="4400"/>
                  </a:lnTo>
                  <a:lnTo>
                    <a:pt x="12543" y="4400"/>
                  </a:lnTo>
                  <a:lnTo>
                    <a:pt x="12527" y="4416"/>
                  </a:lnTo>
                  <a:lnTo>
                    <a:pt x="12527" y="4302"/>
                  </a:lnTo>
                  <a:cubicBezTo>
                    <a:pt x="12527" y="4295"/>
                    <a:pt x="12531" y="4289"/>
                    <a:pt x="12538" y="4287"/>
                  </a:cubicBezTo>
                  <a:cubicBezTo>
                    <a:pt x="12544" y="4285"/>
                    <a:pt x="12552" y="4287"/>
                    <a:pt x="12556" y="4293"/>
                  </a:cubicBezTo>
                  <a:lnTo>
                    <a:pt x="12565" y="4306"/>
                  </a:lnTo>
                  <a:cubicBezTo>
                    <a:pt x="12566" y="4309"/>
                    <a:pt x="12567" y="4312"/>
                    <a:pt x="12567" y="4315"/>
                  </a:cubicBezTo>
                  <a:lnTo>
                    <a:pt x="12567" y="4416"/>
                  </a:lnTo>
                  <a:lnTo>
                    <a:pt x="12551" y="4400"/>
                  </a:lnTo>
                  <a:lnTo>
                    <a:pt x="12560" y="4400"/>
                  </a:lnTo>
                  <a:lnTo>
                    <a:pt x="12544" y="4416"/>
                  </a:lnTo>
                  <a:lnTo>
                    <a:pt x="12544" y="4220"/>
                  </a:lnTo>
                  <a:cubicBezTo>
                    <a:pt x="12544" y="4211"/>
                    <a:pt x="12551" y="4204"/>
                    <a:pt x="12560" y="4204"/>
                  </a:cubicBezTo>
                  <a:cubicBezTo>
                    <a:pt x="12568" y="4204"/>
                    <a:pt x="12576" y="4210"/>
                    <a:pt x="12576" y="4219"/>
                  </a:cubicBezTo>
                  <a:lnTo>
                    <a:pt x="12585" y="4352"/>
                  </a:lnTo>
                  <a:lnTo>
                    <a:pt x="12553" y="4353"/>
                  </a:lnTo>
                  <a:lnTo>
                    <a:pt x="12553" y="3687"/>
                  </a:lnTo>
                  <a:cubicBezTo>
                    <a:pt x="12553" y="3679"/>
                    <a:pt x="12560" y="3672"/>
                    <a:pt x="12569" y="3671"/>
                  </a:cubicBezTo>
                  <a:cubicBezTo>
                    <a:pt x="12577" y="3671"/>
                    <a:pt x="12585" y="3678"/>
                    <a:pt x="12585" y="3686"/>
                  </a:cubicBezTo>
                  <a:lnTo>
                    <a:pt x="12594" y="3845"/>
                  </a:lnTo>
                  <a:lnTo>
                    <a:pt x="12594" y="4391"/>
                  </a:lnTo>
                  <a:lnTo>
                    <a:pt x="12593" y="4386"/>
                  </a:lnTo>
                  <a:lnTo>
                    <a:pt x="12602" y="4411"/>
                  </a:lnTo>
                  <a:lnTo>
                    <a:pt x="12571" y="4416"/>
                  </a:lnTo>
                  <a:lnTo>
                    <a:pt x="12571" y="4302"/>
                  </a:lnTo>
                  <a:cubicBezTo>
                    <a:pt x="12571" y="4294"/>
                    <a:pt x="12577" y="4287"/>
                    <a:pt x="12585" y="4286"/>
                  </a:cubicBezTo>
                  <a:cubicBezTo>
                    <a:pt x="12593" y="4286"/>
                    <a:pt x="12601" y="4291"/>
                    <a:pt x="12602" y="4299"/>
                  </a:cubicBezTo>
                  <a:lnTo>
                    <a:pt x="12611" y="4337"/>
                  </a:lnTo>
                  <a:cubicBezTo>
                    <a:pt x="12612" y="4338"/>
                    <a:pt x="12612" y="4339"/>
                    <a:pt x="12612" y="4340"/>
                  </a:cubicBezTo>
                  <a:lnTo>
                    <a:pt x="12612" y="4416"/>
                  </a:lnTo>
                  <a:lnTo>
                    <a:pt x="12596" y="4400"/>
                  </a:lnTo>
                  <a:lnTo>
                    <a:pt x="12605" y="4400"/>
                  </a:lnTo>
                  <a:lnTo>
                    <a:pt x="12589" y="4416"/>
                  </a:lnTo>
                  <a:lnTo>
                    <a:pt x="12589" y="4220"/>
                  </a:lnTo>
                  <a:lnTo>
                    <a:pt x="12597" y="4079"/>
                  </a:lnTo>
                  <a:cubicBezTo>
                    <a:pt x="12598" y="4071"/>
                    <a:pt x="12605" y="4064"/>
                    <a:pt x="12614" y="4064"/>
                  </a:cubicBezTo>
                  <a:cubicBezTo>
                    <a:pt x="12623" y="4065"/>
                    <a:pt x="12629" y="4072"/>
                    <a:pt x="12629" y="4080"/>
                  </a:cubicBezTo>
                  <a:lnTo>
                    <a:pt x="12629" y="4378"/>
                  </a:lnTo>
                  <a:lnTo>
                    <a:pt x="12629" y="4374"/>
                  </a:lnTo>
                  <a:lnTo>
                    <a:pt x="12638" y="4406"/>
                  </a:lnTo>
                  <a:lnTo>
                    <a:pt x="12606" y="4410"/>
                  </a:lnTo>
                  <a:lnTo>
                    <a:pt x="12606" y="4176"/>
                  </a:lnTo>
                  <a:cubicBezTo>
                    <a:pt x="12606" y="4167"/>
                    <a:pt x="12612" y="4160"/>
                    <a:pt x="12621" y="4160"/>
                  </a:cubicBezTo>
                  <a:cubicBezTo>
                    <a:pt x="12629" y="4159"/>
                    <a:pt x="12636" y="4164"/>
                    <a:pt x="12638" y="4172"/>
                  </a:cubicBezTo>
                  <a:lnTo>
                    <a:pt x="12647" y="4217"/>
                  </a:lnTo>
                  <a:cubicBezTo>
                    <a:pt x="12647" y="4218"/>
                    <a:pt x="12647" y="4219"/>
                    <a:pt x="12647" y="4220"/>
                  </a:cubicBezTo>
                  <a:lnTo>
                    <a:pt x="12647" y="4416"/>
                  </a:lnTo>
                  <a:lnTo>
                    <a:pt x="12631" y="4400"/>
                  </a:lnTo>
                  <a:lnTo>
                    <a:pt x="12640" y="4400"/>
                  </a:lnTo>
                  <a:lnTo>
                    <a:pt x="12624" y="4416"/>
                  </a:lnTo>
                  <a:lnTo>
                    <a:pt x="12624" y="4309"/>
                  </a:lnTo>
                  <a:cubicBezTo>
                    <a:pt x="12624" y="4300"/>
                    <a:pt x="12631" y="4293"/>
                    <a:pt x="12639" y="4293"/>
                  </a:cubicBezTo>
                  <a:cubicBezTo>
                    <a:pt x="12648" y="4292"/>
                    <a:pt x="12655" y="4299"/>
                    <a:pt x="12656" y="4307"/>
                  </a:cubicBezTo>
                  <a:lnTo>
                    <a:pt x="12665" y="4415"/>
                  </a:lnTo>
                  <a:lnTo>
                    <a:pt x="12633" y="4416"/>
                  </a:lnTo>
                  <a:lnTo>
                    <a:pt x="12633" y="4207"/>
                  </a:lnTo>
                  <a:cubicBezTo>
                    <a:pt x="12633" y="4199"/>
                    <a:pt x="12639" y="4192"/>
                    <a:pt x="12648" y="4191"/>
                  </a:cubicBezTo>
                  <a:cubicBezTo>
                    <a:pt x="12656" y="4191"/>
                    <a:pt x="12664" y="4197"/>
                    <a:pt x="12665" y="4205"/>
                  </a:cubicBezTo>
                  <a:lnTo>
                    <a:pt x="12674" y="4275"/>
                  </a:lnTo>
                  <a:lnTo>
                    <a:pt x="12674" y="4410"/>
                  </a:lnTo>
                  <a:lnTo>
                    <a:pt x="12642" y="4408"/>
                  </a:lnTo>
                  <a:lnTo>
                    <a:pt x="12651" y="4345"/>
                  </a:lnTo>
                  <a:cubicBezTo>
                    <a:pt x="12652" y="4336"/>
                    <a:pt x="12659" y="4330"/>
                    <a:pt x="12668" y="4331"/>
                  </a:cubicBezTo>
                  <a:cubicBezTo>
                    <a:pt x="12676" y="4331"/>
                    <a:pt x="12683" y="4338"/>
                    <a:pt x="12683" y="4347"/>
                  </a:cubicBezTo>
                  <a:lnTo>
                    <a:pt x="12683" y="4416"/>
                  </a:lnTo>
                  <a:lnTo>
                    <a:pt x="12651" y="4415"/>
                  </a:lnTo>
                  <a:lnTo>
                    <a:pt x="12659" y="4289"/>
                  </a:lnTo>
                  <a:cubicBezTo>
                    <a:pt x="12660" y="4280"/>
                    <a:pt x="12667" y="4273"/>
                    <a:pt x="12676" y="4274"/>
                  </a:cubicBezTo>
                  <a:cubicBezTo>
                    <a:pt x="12685" y="4274"/>
                    <a:pt x="12691" y="4281"/>
                    <a:pt x="12691" y="4290"/>
                  </a:cubicBezTo>
                  <a:lnTo>
                    <a:pt x="12691" y="4416"/>
                  </a:lnTo>
                  <a:lnTo>
                    <a:pt x="12675" y="4400"/>
                  </a:lnTo>
                  <a:lnTo>
                    <a:pt x="12684" y="4400"/>
                  </a:lnTo>
                  <a:lnTo>
                    <a:pt x="12668" y="4416"/>
                  </a:lnTo>
                  <a:lnTo>
                    <a:pt x="12668" y="4296"/>
                  </a:lnTo>
                  <a:cubicBezTo>
                    <a:pt x="12668" y="4287"/>
                    <a:pt x="12675" y="4280"/>
                    <a:pt x="12684" y="4280"/>
                  </a:cubicBezTo>
                  <a:cubicBezTo>
                    <a:pt x="12692" y="4280"/>
                    <a:pt x="12700" y="4286"/>
                    <a:pt x="12700" y="4295"/>
                  </a:cubicBezTo>
                  <a:lnTo>
                    <a:pt x="12709" y="4415"/>
                  </a:lnTo>
                  <a:lnTo>
                    <a:pt x="12677" y="4416"/>
                  </a:lnTo>
                  <a:lnTo>
                    <a:pt x="12677" y="4309"/>
                  </a:lnTo>
                  <a:cubicBezTo>
                    <a:pt x="12677" y="4303"/>
                    <a:pt x="12680" y="4297"/>
                    <a:pt x="12686" y="4294"/>
                  </a:cubicBezTo>
                  <a:cubicBezTo>
                    <a:pt x="12691" y="4292"/>
                    <a:pt x="12698" y="4292"/>
                    <a:pt x="12702" y="4296"/>
                  </a:cubicBezTo>
                  <a:lnTo>
                    <a:pt x="12711" y="4302"/>
                  </a:lnTo>
                  <a:cubicBezTo>
                    <a:pt x="12715" y="4305"/>
                    <a:pt x="12718" y="4310"/>
                    <a:pt x="12718" y="4315"/>
                  </a:cubicBezTo>
                  <a:lnTo>
                    <a:pt x="12718" y="4416"/>
                  </a:lnTo>
                  <a:lnTo>
                    <a:pt x="12702" y="4400"/>
                  </a:lnTo>
                  <a:lnTo>
                    <a:pt x="12711" y="4400"/>
                  </a:lnTo>
                  <a:lnTo>
                    <a:pt x="12695" y="4416"/>
                  </a:lnTo>
                  <a:lnTo>
                    <a:pt x="12695" y="4302"/>
                  </a:lnTo>
                  <a:cubicBezTo>
                    <a:pt x="12695" y="4294"/>
                    <a:pt x="12702" y="4287"/>
                    <a:pt x="12710" y="4286"/>
                  </a:cubicBezTo>
                  <a:cubicBezTo>
                    <a:pt x="12719" y="4286"/>
                    <a:pt x="12726" y="4293"/>
                    <a:pt x="12727" y="4301"/>
                  </a:cubicBezTo>
                  <a:lnTo>
                    <a:pt x="12736" y="4415"/>
                  </a:lnTo>
                  <a:lnTo>
                    <a:pt x="12704" y="4416"/>
                  </a:lnTo>
                  <a:lnTo>
                    <a:pt x="12704" y="4264"/>
                  </a:lnTo>
                  <a:cubicBezTo>
                    <a:pt x="12704" y="4256"/>
                    <a:pt x="12710" y="4249"/>
                    <a:pt x="12718" y="4248"/>
                  </a:cubicBezTo>
                  <a:cubicBezTo>
                    <a:pt x="12726" y="4247"/>
                    <a:pt x="12733" y="4253"/>
                    <a:pt x="12735" y="4261"/>
                  </a:cubicBezTo>
                  <a:lnTo>
                    <a:pt x="12744" y="4299"/>
                  </a:lnTo>
                  <a:cubicBezTo>
                    <a:pt x="12744" y="4300"/>
                    <a:pt x="12744" y="4301"/>
                    <a:pt x="12744" y="4302"/>
                  </a:cubicBezTo>
                  <a:lnTo>
                    <a:pt x="12744" y="4416"/>
                  </a:lnTo>
                  <a:lnTo>
                    <a:pt x="12728" y="4400"/>
                  </a:lnTo>
                  <a:lnTo>
                    <a:pt x="12737" y="4400"/>
                  </a:lnTo>
                  <a:lnTo>
                    <a:pt x="12721" y="4416"/>
                  </a:lnTo>
                  <a:lnTo>
                    <a:pt x="12721" y="4252"/>
                  </a:lnTo>
                  <a:cubicBezTo>
                    <a:pt x="12721" y="4243"/>
                    <a:pt x="12728" y="4237"/>
                    <a:pt x="12736" y="4236"/>
                  </a:cubicBezTo>
                  <a:cubicBezTo>
                    <a:pt x="12744" y="4235"/>
                    <a:pt x="12751" y="4240"/>
                    <a:pt x="12753" y="4248"/>
                  </a:cubicBezTo>
                  <a:lnTo>
                    <a:pt x="12762" y="4293"/>
                  </a:lnTo>
                  <a:cubicBezTo>
                    <a:pt x="12762" y="4294"/>
                    <a:pt x="12762" y="4295"/>
                    <a:pt x="12762" y="4296"/>
                  </a:cubicBezTo>
                  <a:lnTo>
                    <a:pt x="12762" y="4416"/>
                  </a:lnTo>
                  <a:lnTo>
                    <a:pt x="12746" y="4400"/>
                  </a:lnTo>
                  <a:lnTo>
                    <a:pt x="12755" y="4400"/>
                  </a:lnTo>
                  <a:lnTo>
                    <a:pt x="12739" y="4416"/>
                  </a:lnTo>
                  <a:lnTo>
                    <a:pt x="12739" y="4277"/>
                  </a:lnTo>
                  <a:cubicBezTo>
                    <a:pt x="12739" y="4268"/>
                    <a:pt x="12746" y="4261"/>
                    <a:pt x="12755" y="4261"/>
                  </a:cubicBezTo>
                  <a:cubicBezTo>
                    <a:pt x="12763" y="4261"/>
                    <a:pt x="12770" y="4267"/>
                    <a:pt x="12771" y="4276"/>
                  </a:cubicBezTo>
                  <a:lnTo>
                    <a:pt x="12780" y="4415"/>
                  </a:lnTo>
                  <a:lnTo>
                    <a:pt x="12748" y="4416"/>
                  </a:lnTo>
                  <a:lnTo>
                    <a:pt x="12748" y="4239"/>
                  </a:lnTo>
                  <a:cubicBezTo>
                    <a:pt x="12748" y="4234"/>
                    <a:pt x="12750" y="4229"/>
                    <a:pt x="12755" y="4226"/>
                  </a:cubicBezTo>
                  <a:lnTo>
                    <a:pt x="12763" y="4220"/>
                  </a:lnTo>
                  <a:cubicBezTo>
                    <a:pt x="12768" y="4216"/>
                    <a:pt x="12775" y="4216"/>
                    <a:pt x="12780" y="4218"/>
                  </a:cubicBezTo>
                  <a:cubicBezTo>
                    <a:pt x="12785" y="4221"/>
                    <a:pt x="12789" y="4227"/>
                    <a:pt x="12789" y="4233"/>
                  </a:cubicBezTo>
                  <a:lnTo>
                    <a:pt x="12789" y="4416"/>
                  </a:lnTo>
                  <a:lnTo>
                    <a:pt x="12773" y="4400"/>
                  </a:lnTo>
                  <a:lnTo>
                    <a:pt x="12782" y="4400"/>
                  </a:lnTo>
                  <a:lnTo>
                    <a:pt x="12766" y="4416"/>
                  </a:lnTo>
                  <a:lnTo>
                    <a:pt x="12766" y="4283"/>
                  </a:lnTo>
                  <a:cubicBezTo>
                    <a:pt x="12766" y="4275"/>
                    <a:pt x="12772" y="4268"/>
                    <a:pt x="12781" y="4267"/>
                  </a:cubicBezTo>
                  <a:cubicBezTo>
                    <a:pt x="12790" y="4267"/>
                    <a:pt x="12797" y="4274"/>
                    <a:pt x="12798" y="4282"/>
                  </a:cubicBezTo>
                  <a:lnTo>
                    <a:pt x="12806" y="4415"/>
                  </a:lnTo>
                  <a:lnTo>
                    <a:pt x="12774" y="4416"/>
                  </a:lnTo>
                  <a:lnTo>
                    <a:pt x="12774" y="4112"/>
                  </a:lnTo>
                  <a:cubicBezTo>
                    <a:pt x="12774" y="4104"/>
                    <a:pt x="12781" y="4097"/>
                    <a:pt x="12789" y="4096"/>
                  </a:cubicBezTo>
                  <a:cubicBezTo>
                    <a:pt x="12798" y="4096"/>
                    <a:pt x="12805" y="4101"/>
                    <a:pt x="12806" y="4110"/>
                  </a:cubicBezTo>
                  <a:lnTo>
                    <a:pt x="12815" y="4167"/>
                  </a:lnTo>
                  <a:cubicBezTo>
                    <a:pt x="12815" y="4168"/>
                    <a:pt x="12815" y="4168"/>
                    <a:pt x="12815" y="4169"/>
                  </a:cubicBezTo>
                  <a:lnTo>
                    <a:pt x="12815" y="4416"/>
                  </a:lnTo>
                  <a:lnTo>
                    <a:pt x="12799" y="4400"/>
                  </a:lnTo>
                  <a:lnTo>
                    <a:pt x="12808" y="4400"/>
                  </a:lnTo>
                  <a:lnTo>
                    <a:pt x="12792" y="4416"/>
                  </a:lnTo>
                  <a:lnTo>
                    <a:pt x="12792" y="4321"/>
                  </a:lnTo>
                  <a:cubicBezTo>
                    <a:pt x="12792" y="4313"/>
                    <a:pt x="12799" y="4306"/>
                    <a:pt x="12807" y="4305"/>
                  </a:cubicBezTo>
                  <a:cubicBezTo>
                    <a:pt x="12816" y="4305"/>
                    <a:pt x="12823" y="4311"/>
                    <a:pt x="12824" y="4320"/>
                  </a:cubicBezTo>
                  <a:lnTo>
                    <a:pt x="12833" y="4415"/>
                  </a:lnTo>
                  <a:lnTo>
                    <a:pt x="12801" y="4416"/>
                  </a:lnTo>
                  <a:lnTo>
                    <a:pt x="12801" y="4150"/>
                  </a:lnTo>
                  <a:cubicBezTo>
                    <a:pt x="12801" y="4142"/>
                    <a:pt x="12808" y="4135"/>
                    <a:pt x="12816" y="4134"/>
                  </a:cubicBezTo>
                  <a:cubicBezTo>
                    <a:pt x="12824" y="4134"/>
                    <a:pt x="12832" y="4140"/>
                    <a:pt x="12833" y="4148"/>
                  </a:cubicBezTo>
                  <a:lnTo>
                    <a:pt x="12842" y="4211"/>
                  </a:lnTo>
                  <a:lnTo>
                    <a:pt x="12842" y="4416"/>
                  </a:lnTo>
                  <a:lnTo>
                    <a:pt x="12826" y="4400"/>
                  </a:lnTo>
                  <a:lnTo>
                    <a:pt x="12835" y="4400"/>
                  </a:lnTo>
                  <a:lnTo>
                    <a:pt x="12819" y="4416"/>
                  </a:lnTo>
                  <a:lnTo>
                    <a:pt x="12819" y="4258"/>
                  </a:lnTo>
                  <a:cubicBezTo>
                    <a:pt x="12819" y="4250"/>
                    <a:pt x="12824" y="4244"/>
                    <a:pt x="12831" y="4242"/>
                  </a:cubicBezTo>
                  <a:cubicBezTo>
                    <a:pt x="12839" y="4241"/>
                    <a:pt x="12846" y="4244"/>
                    <a:pt x="12849" y="4251"/>
                  </a:cubicBezTo>
                  <a:lnTo>
                    <a:pt x="12858" y="4270"/>
                  </a:lnTo>
                  <a:cubicBezTo>
                    <a:pt x="12859" y="4272"/>
                    <a:pt x="12860" y="4275"/>
                    <a:pt x="12860" y="4277"/>
                  </a:cubicBezTo>
                  <a:lnTo>
                    <a:pt x="12860" y="4416"/>
                  </a:lnTo>
                  <a:lnTo>
                    <a:pt x="12828" y="4413"/>
                  </a:lnTo>
                  <a:lnTo>
                    <a:pt x="12837" y="4375"/>
                  </a:lnTo>
                  <a:lnTo>
                    <a:pt x="12836" y="4378"/>
                  </a:lnTo>
                  <a:lnTo>
                    <a:pt x="12836" y="3928"/>
                  </a:lnTo>
                  <a:lnTo>
                    <a:pt x="12845" y="3611"/>
                  </a:lnTo>
                  <a:cubicBezTo>
                    <a:pt x="12846" y="3602"/>
                    <a:pt x="12853" y="3595"/>
                    <a:pt x="12861" y="3595"/>
                  </a:cubicBezTo>
                  <a:cubicBezTo>
                    <a:pt x="12870" y="3595"/>
                    <a:pt x="12877" y="3603"/>
                    <a:pt x="12877" y="3611"/>
                  </a:cubicBezTo>
                  <a:lnTo>
                    <a:pt x="12877" y="4334"/>
                  </a:lnTo>
                  <a:lnTo>
                    <a:pt x="12845" y="4333"/>
                  </a:lnTo>
                  <a:lnTo>
                    <a:pt x="12854" y="4112"/>
                  </a:lnTo>
                  <a:cubicBezTo>
                    <a:pt x="12854" y="4103"/>
                    <a:pt x="12862" y="4096"/>
                    <a:pt x="12870" y="4096"/>
                  </a:cubicBezTo>
                  <a:cubicBezTo>
                    <a:pt x="12879" y="4096"/>
                    <a:pt x="12886" y="4103"/>
                    <a:pt x="12886" y="4112"/>
                  </a:cubicBezTo>
                  <a:lnTo>
                    <a:pt x="12886" y="4397"/>
                  </a:lnTo>
                  <a:lnTo>
                    <a:pt x="12885" y="4391"/>
                  </a:lnTo>
                  <a:lnTo>
                    <a:pt x="12893" y="4410"/>
                  </a:lnTo>
                  <a:lnTo>
                    <a:pt x="12863" y="4416"/>
                  </a:lnTo>
                  <a:lnTo>
                    <a:pt x="12863" y="4106"/>
                  </a:lnTo>
                  <a:cubicBezTo>
                    <a:pt x="12863" y="4097"/>
                    <a:pt x="12870" y="4090"/>
                    <a:pt x="12879" y="4090"/>
                  </a:cubicBezTo>
                  <a:cubicBezTo>
                    <a:pt x="12887" y="4090"/>
                    <a:pt x="12895" y="4097"/>
                    <a:pt x="12895" y="4105"/>
                  </a:cubicBezTo>
                  <a:lnTo>
                    <a:pt x="12904" y="4416"/>
                  </a:lnTo>
                  <a:lnTo>
                    <a:pt x="12872" y="4416"/>
                  </a:lnTo>
                  <a:lnTo>
                    <a:pt x="12872" y="4074"/>
                  </a:lnTo>
                  <a:cubicBezTo>
                    <a:pt x="12872" y="4065"/>
                    <a:pt x="12879" y="4058"/>
                    <a:pt x="12887" y="4058"/>
                  </a:cubicBezTo>
                  <a:cubicBezTo>
                    <a:pt x="12896" y="4058"/>
                    <a:pt x="12903" y="4065"/>
                    <a:pt x="12904" y="4073"/>
                  </a:cubicBezTo>
                  <a:lnTo>
                    <a:pt x="12913" y="4295"/>
                  </a:lnTo>
                  <a:lnTo>
                    <a:pt x="12913" y="4416"/>
                  </a:lnTo>
                  <a:lnTo>
                    <a:pt x="12897" y="4400"/>
                  </a:lnTo>
                  <a:lnTo>
                    <a:pt x="12906" y="4400"/>
                  </a:lnTo>
                  <a:lnTo>
                    <a:pt x="12890" y="4416"/>
                  </a:lnTo>
                  <a:lnTo>
                    <a:pt x="12890" y="4207"/>
                  </a:lnTo>
                  <a:cubicBezTo>
                    <a:pt x="12890" y="4205"/>
                    <a:pt x="12890" y="4204"/>
                    <a:pt x="12890" y="4202"/>
                  </a:cubicBezTo>
                  <a:lnTo>
                    <a:pt x="12899" y="4177"/>
                  </a:lnTo>
                  <a:cubicBezTo>
                    <a:pt x="12902" y="4169"/>
                    <a:pt x="12909" y="4165"/>
                    <a:pt x="12917" y="4166"/>
                  </a:cubicBezTo>
                  <a:cubicBezTo>
                    <a:pt x="12925" y="4167"/>
                    <a:pt x="12930" y="4174"/>
                    <a:pt x="12930" y="4182"/>
                  </a:cubicBezTo>
                  <a:lnTo>
                    <a:pt x="12930" y="4410"/>
                  </a:lnTo>
                  <a:lnTo>
                    <a:pt x="12924" y="4397"/>
                  </a:lnTo>
                  <a:lnTo>
                    <a:pt x="12933" y="4403"/>
                  </a:lnTo>
                  <a:lnTo>
                    <a:pt x="12907" y="4416"/>
                  </a:lnTo>
                  <a:lnTo>
                    <a:pt x="12907" y="4264"/>
                  </a:lnTo>
                  <a:cubicBezTo>
                    <a:pt x="12907" y="4258"/>
                    <a:pt x="12911" y="4253"/>
                    <a:pt x="12916" y="4250"/>
                  </a:cubicBezTo>
                  <a:cubicBezTo>
                    <a:pt x="12921" y="4247"/>
                    <a:pt x="12928" y="4248"/>
                    <a:pt x="12933" y="4251"/>
                  </a:cubicBezTo>
                  <a:lnTo>
                    <a:pt x="12941" y="4258"/>
                  </a:lnTo>
                  <a:cubicBezTo>
                    <a:pt x="12946" y="4261"/>
                    <a:pt x="12948" y="4265"/>
                    <a:pt x="12948" y="4271"/>
                  </a:cubicBezTo>
                  <a:lnTo>
                    <a:pt x="12948" y="4416"/>
                  </a:lnTo>
                  <a:lnTo>
                    <a:pt x="12932" y="4400"/>
                  </a:lnTo>
                  <a:lnTo>
                    <a:pt x="12941" y="4400"/>
                  </a:lnTo>
                  <a:lnTo>
                    <a:pt x="12925" y="4416"/>
                  </a:lnTo>
                  <a:lnTo>
                    <a:pt x="12925" y="4157"/>
                  </a:lnTo>
                  <a:lnTo>
                    <a:pt x="12934" y="4054"/>
                  </a:lnTo>
                  <a:cubicBezTo>
                    <a:pt x="12935" y="4045"/>
                    <a:pt x="12942" y="4039"/>
                    <a:pt x="12950" y="4039"/>
                  </a:cubicBezTo>
                  <a:cubicBezTo>
                    <a:pt x="12959" y="4039"/>
                    <a:pt x="12966" y="4047"/>
                    <a:pt x="12966" y="4055"/>
                  </a:cubicBezTo>
                  <a:lnTo>
                    <a:pt x="12966" y="4410"/>
                  </a:lnTo>
                  <a:lnTo>
                    <a:pt x="12934" y="4410"/>
                  </a:lnTo>
                  <a:lnTo>
                    <a:pt x="12943" y="3991"/>
                  </a:lnTo>
                  <a:cubicBezTo>
                    <a:pt x="12943" y="3983"/>
                    <a:pt x="12950" y="3976"/>
                    <a:pt x="12959" y="3976"/>
                  </a:cubicBezTo>
                  <a:cubicBezTo>
                    <a:pt x="12968" y="3976"/>
                    <a:pt x="12975" y="3983"/>
                    <a:pt x="12975" y="3992"/>
                  </a:cubicBezTo>
                  <a:lnTo>
                    <a:pt x="12975" y="4416"/>
                  </a:lnTo>
                  <a:lnTo>
                    <a:pt x="12959" y="4400"/>
                  </a:lnTo>
                  <a:lnTo>
                    <a:pt x="12967" y="4400"/>
                  </a:lnTo>
                  <a:lnTo>
                    <a:pt x="12951" y="4416"/>
                  </a:lnTo>
                  <a:lnTo>
                    <a:pt x="12951" y="4118"/>
                  </a:lnTo>
                  <a:cubicBezTo>
                    <a:pt x="12951" y="4110"/>
                    <a:pt x="12959" y="4103"/>
                    <a:pt x="12967" y="4102"/>
                  </a:cubicBezTo>
                  <a:cubicBezTo>
                    <a:pt x="12976" y="4102"/>
                    <a:pt x="12983" y="4109"/>
                    <a:pt x="12983" y="4118"/>
                  </a:cubicBezTo>
                  <a:lnTo>
                    <a:pt x="12992" y="4416"/>
                  </a:lnTo>
                  <a:lnTo>
                    <a:pt x="12960" y="4416"/>
                  </a:lnTo>
                  <a:lnTo>
                    <a:pt x="12960" y="4176"/>
                  </a:lnTo>
                  <a:cubicBezTo>
                    <a:pt x="12960" y="4167"/>
                    <a:pt x="12967" y="4160"/>
                    <a:pt x="12975" y="4160"/>
                  </a:cubicBezTo>
                  <a:cubicBezTo>
                    <a:pt x="12983" y="4159"/>
                    <a:pt x="12990" y="4164"/>
                    <a:pt x="12992" y="4172"/>
                  </a:cubicBezTo>
                  <a:lnTo>
                    <a:pt x="13001" y="4217"/>
                  </a:lnTo>
                  <a:cubicBezTo>
                    <a:pt x="13001" y="4218"/>
                    <a:pt x="13001" y="4219"/>
                    <a:pt x="13001" y="4220"/>
                  </a:cubicBezTo>
                  <a:lnTo>
                    <a:pt x="13001" y="4416"/>
                  </a:lnTo>
                  <a:lnTo>
                    <a:pt x="12985" y="4400"/>
                  </a:lnTo>
                  <a:lnTo>
                    <a:pt x="12994" y="4400"/>
                  </a:lnTo>
                  <a:lnTo>
                    <a:pt x="12978" y="4416"/>
                  </a:lnTo>
                  <a:lnTo>
                    <a:pt x="12978" y="4309"/>
                  </a:lnTo>
                  <a:cubicBezTo>
                    <a:pt x="12978" y="4307"/>
                    <a:pt x="12978" y="4306"/>
                    <a:pt x="12979" y="4304"/>
                  </a:cubicBezTo>
                  <a:lnTo>
                    <a:pt x="12987" y="4273"/>
                  </a:lnTo>
                  <a:cubicBezTo>
                    <a:pt x="12990" y="4265"/>
                    <a:pt x="12997" y="4260"/>
                    <a:pt x="13005" y="4261"/>
                  </a:cubicBezTo>
                  <a:cubicBezTo>
                    <a:pt x="13013" y="4262"/>
                    <a:pt x="13019" y="4269"/>
                    <a:pt x="13019" y="4277"/>
                  </a:cubicBezTo>
                  <a:lnTo>
                    <a:pt x="13019" y="4416"/>
                  </a:lnTo>
                  <a:lnTo>
                    <a:pt x="12987" y="4416"/>
                  </a:lnTo>
                  <a:lnTo>
                    <a:pt x="12996" y="4219"/>
                  </a:lnTo>
                  <a:cubicBezTo>
                    <a:pt x="12996" y="4211"/>
                    <a:pt x="13003" y="4204"/>
                    <a:pt x="13012" y="4204"/>
                  </a:cubicBezTo>
                  <a:cubicBezTo>
                    <a:pt x="13021" y="4204"/>
                    <a:pt x="13028" y="4211"/>
                    <a:pt x="13028" y="4220"/>
                  </a:cubicBezTo>
                  <a:lnTo>
                    <a:pt x="13028" y="4416"/>
                  </a:lnTo>
                  <a:lnTo>
                    <a:pt x="13012" y="4400"/>
                  </a:lnTo>
                  <a:lnTo>
                    <a:pt x="13021" y="4400"/>
                  </a:lnTo>
                  <a:lnTo>
                    <a:pt x="13005" y="4416"/>
                  </a:lnTo>
                  <a:lnTo>
                    <a:pt x="13005" y="4182"/>
                  </a:lnTo>
                  <a:cubicBezTo>
                    <a:pt x="13005" y="4173"/>
                    <a:pt x="13011" y="4166"/>
                    <a:pt x="13020" y="4166"/>
                  </a:cubicBezTo>
                  <a:cubicBezTo>
                    <a:pt x="13029" y="4166"/>
                    <a:pt x="13036" y="4172"/>
                    <a:pt x="13037" y="4181"/>
                  </a:cubicBezTo>
                  <a:lnTo>
                    <a:pt x="13045" y="4320"/>
                  </a:lnTo>
                  <a:lnTo>
                    <a:pt x="13045" y="4416"/>
                  </a:lnTo>
                  <a:lnTo>
                    <a:pt x="13029" y="4400"/>
                  </a:lnTo>
                  <a:lnTo>
                    <a:pt x="13038" y="4400"/>
                  </a:lnTo>
                  <a:lnTo>
                    <a:pt x="13022" y="4416"/>
                  </a:lnTo>
                  <a:lnTo>
                    <a:pt x="13022" y="4321"/>
                  </a:lnTo>
                  <a:lnTo>
                    <a:pt x="13031" y="4219"/>
                  </a:lnTo>
                  <a:cubicBezTo>
                    <a:pt x="13032" y="4210"/>
                    <a:pt x="13039" y="4204"/>
                    <a:pt x="13048" y="4204"/>
                  </a:cubicBezTo>
                  <a:cubicBezTo>
                    <a:pt x="13056" y="4204"/>
                    <a:pt x="13063" y="4211"/>
                    <a:pt x="13063" y="4220"/>
                  </a:cubicBezTo>
                  <a:lnTo>
                    <a:pt x="13063" y="4416"/>
                  </a:lnTo>
                  <a:lnTo>
                    <a:pt x="13047" y="4400"/>
                  </a:lnTo>
                  <a:lnTo>
                    <a:pt x="13056" y="4400"/>
                  </a:lnTo>
                  <a:lnTo>
                    <a:pt x="13040" y="4416"/>
                  </a:lnTo>
                  <a:lnTo>
                    <a:pt x="13040" y="4271"/>
                  </a:lnTo>
                  <a:cubicBezTo>
                    <a:pt x="13040" y="4262"/>
                    <a:pt x="13047" y="4255"/>
                    <a:pt x="13056" y="4255"/>
                  </a:cubicBezTo>
                  <a:cubicBezTo>
                    <a:pt x="13064" y="4254"/>
                    <a:pt x="13071" y="4261"/>
                    <a:pt x="13072" y="4270"/>
                  </a:cubicBezTo>
                  <a:lnTo>
                    <a:pt x="13081" y="4415"/>
                  </a:lnTo>
                  <a:lnTo>
                    <a:pt x="13049" y="4416"/>
                  </a:lnTo>
                  <a:lnTo>
                    <a:pt x="13049" y="4239"/>
                  </a:lnTo>
                  <a:cubicBezTo>
                    <a:pt x="13049" y="4230"/>
                    <a:pt x="13056" y="4223"/>
                    <a:pt x="13064" y="4223"/>
                  </a:cubicBezTo>
                  <a:cubicBezTo>
                    <a:pt x="13073" y="4223"/>
                    <a:pt x="13080" y="4229"/>
                    <a:pt x="13081" y="4238"/>
                  </a:cubicBezTo>
                  <a:lnTo>
                    <a:pt x="13090" y="4416"/>
                  </a:lnTo>
                  <a:lnTo>
                    <a:pt x="13058" y="4416"/>
                  </a:lnTo>
                  <a:lnTo>
                    <a:pt x="13058" y="4239"/>
                  </a:lnTo>
                  <a:cubicBezTo>
                    <a:pt x="13058" y="4231"/>
                    <a:pt x="13064" y="4224"/>
                    <a:pt x="13072" y="4223"/>
                  </a:cubicBezTo>
                  <a:cubicBezTo>
                    <a:pt x="13081" y="4222"/>
                    <a:pt x="13088" y="4228"/>
                    <a:pt x="13090" y="4236"/>
                  </a:cubicBezTo>
                  <a:lnTo>
                    <a:pt x="13098" y="4294"/>
                  </a:lnTo>
                  <a:cubicBezTo>
                    <a:pt x="13099" y="4294"/>
                    <a:pt x="13099" y="4295"/>
                    <a:pt x="13099" y="4296"/>
                  </a:cubicBezTo>
                  <a:lnTo>
                    <a:pt x="13099" y="4416"/>
                  </a:lnTo>
                  <a:lnTo>
                    <a:pt x="13083" y="4400"/>
                  </a:lnTo>
                  <a:lnTo>
                    <a:pt x="13091" y="4400"/>
                  </a:lnTo>
                  <a:lnTo>
                    <a:pt x="13075" y="4416"/>
                  </a:lnTo>
                  <a:lnTo>
                    <a:pt x="13075" y="4302"/>
                  </a:lnTo>
                  <a:cubicBezTo>
                    <a:pt x="13075" y="4301"/>
                    <a:pt x="13076" y="4300"/>
                    <a:pt x="13076" y="4299"/>
                  </a:cubicBezTo>
                  <a:lnTo>
                    <a:pt x="13085" y="4255"/>
                  </a:lnTo>
                  <a:cubicBezTo>
                    <a:pt x="13086" y="4247"/>
                    <a:pt x="13094" y="4241"/>
                    <a:pt x="13102" y="4242"/>
                  </a:cubicBezTo>
                  <a:cubicBezTo>
                    <a:pt x="13110" y="4243"/>
                    <a:pt x="13116" y="4250"/>
                    <a:pt x="13116" y="4258"/>
                  </a:cubicBezTo>
                  <a:lnTo>
                    <a:pt x="13116" y="4416"/>
                  </a:lnTo>
                  <a:lnTo>
                    <a:pt x="13084" y="4415"/>
                  </a:lnTo>
                  <a:lnTo>
                    <a:pt x="13093" y="4320"/>
                  </a:lnTo>
                  <a:cubicBezTo>
                    <a:pt x="13094" y="4311"/>
                    <a:pt x="13101" y="4305"/>
                    <a:pt x="13110" y="4305"/>
                  </a:cubicBezTo>
                  <a:cubicBezTo>
                    <a:pt x="13118" y="4306"/>
                    <a:pt x="13125" y="4313"/>
                    <a:pt x="13125" y="4321"/>
                  </a:cubicBezTo>
                  <a:lnTo>
                    <a:pt x="13125" y="4416"/>
                  </a:lnTo>
                  <a:lnTo>
                    <a:pt x="13093" y="4415"/>
                  </a:lnTo>
                  <a:lnTo>
                    <a:pt x="13102" y="4339"/>
                  </a:lnTo>
                  <a:cubicBezTo>
                    <a:pt x="13103" y="4330"/>
                    <a:pt x="13110" y="4324"/>
                    <a:pt x="13119" y="4324"/>
                  </a:cubicBezTo>
                  <a:cubicBezTo>
                    <a:pt x="13127" y="4325"/>
                    <a:pt x="13134" y="4332"/>
                    <a:pt x="13134" y="4340"/>
                  </a:cubicBezTo>
                  <a:lnTo>
                    <a:pt x="13134" y="4416"/>
                  </a:lnTo>
                  <a:lnTo>
                    <a:pt x="13118" y="4400"/>
                  </a:lnTo>
                  <a:lnTo>
                    <a:pt x="13127" y="4400"/>
                  </a:lnTo>
                  <a:lnTo>
                    <a:pt x="13111" y="4416"/>
                  </a:lnTo>
                  <a:lnTo>
                    <a:pt x="13111" y="4334"/>
                  </a:lnTo>
                  <a:cubicBezTo>
                    <a:pt x="13111" y="4326"/>
                    <a:pt x="13117" y="4319"/>
                    <a:pt x="13126" y="4318"/>
                  </a:cubicBezTo>
                  <a:cubicBezTo>
                    <a:pt x="13134" y="4318"/>
                    <a:pt x="13142" y="4324"/>
                    <a:pt x="13143" y="4332"/>
                  </a:cubicBezTo>
                  <a:lnTo>
                    <a:pt x="13152" y="4415"/>
                  </a:lnTo>
                  <a:lnTo>
                    <a:pt x="13120" y="4416"/>
                  </a:lnTo>
                  <a:lnTo>
                    <a:pt x="13120" y="4277"/>
                  </a:lnTo>
                  <a:lnTo>
                    <a:pt x="13129" y="4180"/>
                  </a:lnTo>
                  <a:cubicBezTo>
                    <a:pt x="13129" y="4172"/>
                    <a:pt x="13137" y="4166"/>
                    <a:pt x="13145" y="4166"/>
                  </a:cubicBezTo>
                  <a:cubicBezTo>
                    <a:pt x="13154" y="4166"/>
                    <a:pt x="13161" y="4173"/>
                    <a:pt x="13161" y="4182"/>
                  </a:cubicBezTo>
                  <a:lnTo>
                    <a:pt x="13161" y="4416"/>
                  </a:lnTo>
                  <a:lnTo>
                    <a:pt x="13129" y="4416"/>
                  </a:lnTo>
                  <a:lnTo>
                    <a:pt x="13137" y="4194"/>
                  </a:lnTo>
                  <a:cubicBezTo>
                    <a:pt x="13138" y="4185"/>
                    <a:pt x="13145" y="4178"/>
                    <a:pt x="13154" y="4179"/>
                  </a:cubicBezTo>
                  <a:cubicBezTo>
                    <a:pt x="13162" y="4179"/>
                    <a:pt x="13169" y="4186"/>
                    <a:pt x="13169" y="4195"/>
                  </a:cubicBezTo>
                  <a:lnTo>
                    <a:pt x="13169" y="4416"/>
                  </a:lnTo>
                  <a:lnTo>
                    <a:pt x="13153" y="4400"/>
                  </a:lnTo>
                  <a:lnTo>
                    <a:pt x="13162" y="4400"/>
                  </a:lnTo>
                  <a:lnTo>
                    <a:pt x="13146" y="4416"/>
                  </a:lnTo>
                  <a:lnTo>
                    <a:pt x="13146" y="4201"/>
                  </a:lnTo>
                  <a:cubicBezTo>
                    <a:pt x="13146" y="4192"/>
                    <a:pt x="13153" y="4185"/>
                    <a:pt x="13162" y="4185"/>
                  </a:cubicBezTo>
                  <a:cubicBezTo>
                    <a:pt x="13170" y="4185"/>
                    <a:pt x="13178" y="4191"/>
                    <a:pt x="13178" y="4200"/>
                  </a:cubicBezTo>
                  <a:lnTo>
                    <a:pt x="13187" y="4333"/>
                  </a:lnTo>
                  <a:lnTo>
                    <a:pt x="13187" y="4416"/>
                  </a:lnTo>
                  <a:lnTo>
                    <a:pt x="13171" y="4400"/>
                  </a:lnTo>
                  <a:lnTo>
                    <a:pt x="13180" y="4400"/>
                  </a:lnTo>
                  <a:lnTo>
                    <a:pt x="13164" y="4416"/>
                  </a:lnTo>
                  <a:lnTo>
                    <a:pt x="13164" y="4283"/>
                  </a:lnTo>
                  <a:cubicBezTo>
                    <a:pt x="13164" y="4280"/>
                    <a:pt x="13165" y="4277"/>
                    <a:pt x="13167" y="4274"/>
                  </a:cubicBezTo>
                  <a:lnTo>
                    <a:pt x="13176" y="4261"/>
                  </a:lnTo>
                  <a:cubicBezTo>
                    <a:pt x="13180" y="4256"/>
                    <a:pt x="13187" y="4253"/>
                    <a:pt x="13194" y="4255"/>
                  </a:cubicBezTo>
                  <a:cubicBezTo>
                    <a:pt x="13200" y="4257"/>
                    <a:pt x="13205" y="4264"/>
                    <a:pt x="13205" y="4271"/>
                  </a:cubicBezTo>
                  <a:lnTo>
                    <a:pt x="13205" y="4416"/>
                  </a:lnTo>
                  <a:lnTo>
                    <a:pt x="13189" y="4400"/>
                  </a:lnTo>
                  <a:lnTo>
                    <a:pt x="13198" y="4400"/>
                  </a:lnTo>
                  <a:lnTo>
                    <a:pt x="13182" y="4416"/>
                  </a:lnTo>
                  <a:lnTo>
                    <a:pt x="13182" y="4302"/>
                  </a:lnTo>
                  <a:lnTo>
                    <a:pt x="13191" y="4181"/>
                  </a:lnTo>
                  <a:cubicBezTo>
                    <a:pt x="13191" y="4172"/>
                    <a:pt x="13198" y="4166"/>
                    <a:pt x="13207" y="4166"/>
                  </a:cubicBezTo>
                  <a:cubicBezTo>
                    <a:pt x="13216" y="4166"/>
                    <a:pt x="13223" y="4173"/>
                    <a:pt x="13223" y="4182"/>
                  </a:cubicBezTo>
                  <a:lnTo>
                    <a:pt x="13223" y="4416"/>
                  </a:lnTo>
                  <a:lnTo>
                    <a:pt x="13207" y="4400"/>
                  </a:lnTo>
                  <a:lnTo>
                    <a:pt x="13215" y="4400"/>
                  </a:lnTo>
                  <a:lnTo>
                    <a:pt x="13199" y="4416"/>
                  </a:lnTo>
                  <a:lnTo>
                    <a:pt x="13199" y="4061"/>
                  </a:lnTo>
                  <a:cubicBezTo>
                    <a:pt x="13199" y="4053"/>
                    <a:pt x="13206" y="4046"/>
                    <a:pt x="13214" y="4045"/>
                  </a:cubicBezTo>
                  <a:cubicBezTo>
                    <a:pt x="13223" y="4045"/>
                    <a:pt x="13230" y="4051"/>
                    <a:pt x="13231" y="4060"/>
                  </a:cubicBezTo>
                  <a:lnTo>
                    <a:pt x="13240" y="4136"/>
                  </a:lnTo>
                  <a:lnTo>
                    <a:pt x="13240" y="4410"/>
                  </a:lnTo>
                  <a:lnTo>
                    <a:pt x="13208" y="4409"/>
                  </a:lnTo>
                  <a:lnTo>
                    <a:pt x="13217" y="4263"/>
                  </a:lnTo>
                  <a:cubicBezTo>
                    <a:pt x="13218" y="4255"/>
                    <a:pt x="13225" y="4248"/>
                    <a:pt x="13234" y="4248"/>
                  </a:cubicBezTo>
                  <a:cubicBezTo>
                    <a:pt x="13242" y="4249"/>
                    <a:pt x="13249" y="4256"/>
                    <a:pt x="13249" y="4264"/>
                  </a:cubicBezTo>
                  <a:lnTo>
                    <a:pt x="13249" y="4416"/>
                  </a:lnTo>
                  <a:lnTo>
                    <a:pt x="13217" y="4415"/>
                  </a:lnTo>
                  <a:lnTo>
                    <a:pt x="13226" y="4289"/>
                  </a:lnTo>
                  <a:cubicBezTo>
                    <a:pt x="13227" y="4280"/>
                    <a:pt x="13234" y="4273"/>
                    <a:pt x="13242" y="4274"/>
                  </a:cubicBezTo>
                  <a:cubicBezTo>
                    <a:pt x="13251" y="4274"/>
                    <a:pt x="13258" y="4281"/>
                    <a:pt x="13258" y="4290"/>
                  </a:cubicBezTo>
                  <a:lnTo>
                    <a:pt x="13258" y="4416"/>
                  </a:lnTo>
                  <a:lnTo>
                    <a:pt x="13242" y="4400"/>
                  </a:lnTo>
                  <a:lnTo>
                    <a:pt x="13251" y="4400"/>
                  </a:lnTo>
                  <a:lnTo>
                    <a:pt x="13235" y="4416"/>
                  </a:lnTo>
                  <a:lnTo>
                    <a:pt x="13235" y="4258"/>
                  </a:lnTo>
                  <a:cubicBezTo>
                    <a:pt x="13235" y="4249"/>
                    <a:pt x="13242" y="4242"/>
                    <a:pt x="13251" y="4242"/>
                  </a:cubicBezTo>
                  <a:lnTo>
                    <a:pt x="13260" y="4242"/>
                  </a:lnTo>
                  <a:cubicBezTo>
                    <a:pt x="13268" y="4242"/>
                    <a:pt x="13276" y="4249"/>
                    <a:pt x="13276" y="4258"/>
                  </a:cubicBezTo>
                  <a:lnTo>
                    <a:pt x="13276" y="4416"/>
                  </a:lnTo>
                  <a:lnTo>
                    <a:pt x="13260" y="4400"/>
                  </a:lnTo>
                  <a:lnTo>
                    <a:pt x="13268" y="4400"/>
                  </a:lnTo>
                  <a:lnTo>
                    <a:pt x="13252" y="4416"/>
                  </a:lnTo>
                  <a:lnTo>
                    <a:pt x="13252" y="4195"/>
                  </a:lnTo>
                  <a:cubicBezTo>
                    <a:pt x="13252" y="4186"/>
                    <a:pt x="13259" y="4179"/>
                    <a:pt x="13268" y="4179"/>
                  </a:cubicBezTo>
                  <a:cubicBezTo>
                    <a:pt x="13277" y="4178"/>
                    <a:pt x="13284" y="4185"/>
                    <a:pt x="13284" y="4194"/>
                  </a:cubicBezTo>
                  <a:lnTo>
                    <a:pt x="13293" y="4416"/>
                  </a:lnTo>
                  <a:lnTo>
                    <a:pt x="13261" y="4416"/>
                  </a:lnTo>
                  <a:lnTo>
                    <a:pt x="13261" y="4290"/>
                  </a:lnTo>
                  <a:cubicBezTo>
                    <a:pt x="13261" y="4288"/>
                    <a:pt x="13261" y="4287"/>
                    <a:pt x="13262" y="4286"/>
                  </a:cubicBezTo>
                  <a:lnTo>
                    <a:pt x="13271" y="4248"/>
                  </a:lnTo>
                  <a:cubicBezTo>
                    <a:pt x="13272" y="4240"/>
                    <a:pt x="13280" y="4235"/>
                    <a:pt x="13288" y="4236"/>
                  </a:cubicBezTo>
                  <a:cubicBezTo>
                    <a:pt x="13296" y="4237"/>
                    <a:pt x="13302" y="4243"/>
                    <a:pt x="13302" y="4252"/>
                  </a:cubicBezTo>
                  <a:lnTo>
                    <a:pt x="13302" y="4416"/>
                  </a:lnTo>
                  <a:lnTo>
                    <a:pt x="13286" y="4400"/>
                  </a:lnTo>
                  <a:lnTo>
                    <a:pt x="13295" y="4400"/>
                  </a:lnTo>
                  <a:lnTo>
                    <a:pt x="13279" y="4416"/>
                  </a:lnTo>
                  <a:lnTo>
                    <a:pt x="13279" y="4321"/>
                  </a:lnTo>
                  <a:cubicBezTo>
                    <a:pt x="13279" y="4313"/>
                    <a:pt x="13286" y="4306"/>
                    <a:pt x="13294" y="4305"/>
                  </a:cubicBezTo>
                  <a:cubicBezTo>
                    <a:pt x="13303" y="4305"/>
                    <a:pt x="13310" y="4311"/>
                    <a:pt x="13311" y="4320"/>
                  </a:cubicBezTo>
                  <a:lnTo>
                    <a:pt x="13320" y="4415"/>
                  </a:lnTo>
                  <a:lnTo>
                    <a:pt x="13288" y="4416"/>
                  </a:lnTo>
                  <a:lnTo>
                    <a:pt x="13288" y="4309"/>
                  </a:lnTo>
                  <a:cubicBezTo>
                    <a:pt x="13288" y="4300"/>
                    <a:pt x="13295" y="4293"/>
                    <a:pt x="13303" y="4293"/>
                  </a:cubicBezTo>
                  <a:cubicBezTo>
                    <a:pt x="13312" y="4292"/>
                    <a:pt x="13319" y="4299"/>
                    <a:pt x="13320" y="4307"/>
                  </a:cubicBezTo>
                  <a:lnTo>
                    <a:pt x="13329" y="4409"/>
                  </a:lnTo>
                  <a:lnTo>
                    <a:pt x="13297" y="4410"/>
                  </a:lnTo>
                  <a:lnTo>
                    <a:pt x="13297" y="4201"/>
                  </a:lnTo>
                  <a:cubicBezTo>
                    <a:pt x="13297" y="4192"/>
                    <a:pt x="13304" y="4185"/>
                    <a:pt x="13312" y="4185"/>
                  </a:cubicBezTo>
                  <a:cubicBezTo>
                    <a:pt x="13321" y="4185"/>
                    <a:pt x="13328" y="4192"/>
                    <a:pt x="13329" y="4200"/>
                  </a:cubicBezTo>
                  <a:lnTo>
                    <a:pt x="13338" y="4403"/>
                  </a:lnTo>
                  <a:lnTo>
                    <a:pt x="13306" y="4404"/>
                  </a:lnTo>
                  <a:lnTo>
                    <a:pt x="13306" y="3928"/>
                  </a:lnTo>
                  <a:cubicBezTo>
                    <a:pt x="13306" y="3920"/>
                    <a:pt x="13312" y="3913"/>
                    <a:pt x="13321" y="3912"/>
                  </a:cubicBezTo>
                  <a:cubicBezTo>
                    <a:pt x="13330" y="3912"/>
                    <a:pt x="13337" y="3919"/>
                    <a:pt x="13338" y="3927"/>
                  </a:cubicBezTo>
                  <a:lnTo>
                    <a:pt x="13346" y="4086"/>
                  </a:lnTo>
                  <a:lnTo>
                    <a:pt x="13346" y="4416"/>
                  </a:lnTo>
                  <a:lnTo>
                    <a:pt x="13321" y="4403"/>
                  </a:lnTo>
                  <a:lnTo>
                    <a:pt x="13330" y="4397"/>
                  </a:lnTo>
                  <a:lnTo>
                    <a:pt x="13323" y="4410"/>
                  </a:lnTo>
                  <a:lnTo>
                    <a:pt x="13323" y="4118"/>
                  </a:lnTo>
                  <a:lnTo>
                    <a:pt x="13332" y="4047"/>
                  </a:lnTo>
                  <a:cubicBezTo>
                    <a:pt x="13333" y="4038"/>
                    <a:pt x="13341" y="4032"/>
                    <a:pt x="13349" y="4033"/>
                  </a:cubicBezTo>
                  <a:cubicBezTo>
                    <a:pt x="13358" y="4033"/>
                    <a:pt x="13364" y="4040"/>
                    <a:pt x="13364" y="4049"/>
                  </a:cubicBezTo>
                  <a:lnTo>
                    <a:pt x="13364" y="4416"/>
                  </a:lnTo>
                  <a:lnTo>
                    <a:pt x="13332" y="4416"/>
                  </a:lnTo>
                  <a:lnTo>
                    <a:pt x="13341" y="4143"/>
                  </a:lnTo>
                  <a:cubicBezTo>
                    <a:pt x="13341" y="4135"/>
                    <a:pt x="13349" y="4128"/>
                    <a:pt x="13357" y="4128"/>
                  </a:cubicBezTo>
                  <a:cubicBezTo>
                    <a:pt x="13366" y="4128"/>
                    <a:pt x="13373" y="4135"/>
                    <a:pt x="13373" y="4144"/>
                  </a:cubicBezTo>
                  <a:lnTo>
                    <a:pt x="13373" y="4416"/>
                  </a:lnTo>
                  <a:lnTo>
                    <a:pt x="13357" y="4400"/>
                  </a:lnTo>
                  <a:lnTo>
                    <a:pt x="13366" y="4400"/>
                  </a:lnTo>
                  <a:lnTo>
                    <a:pt x="13350" y="4416"/>
                  </a:lnTo>
                  <a:lnTo>
                    <a:pt x="13350" y="4296"/>
                  </a:lnTo>
                  <a:cubicBezTo>
                    <a:pt x="13350" y="4287"/>
                    <a:pt x="13357" y="4280"/>
                    <a:pt x="13365" y="4280"/>
                  </a:cubicBezTo>
                  <a:cubicBezTo>
                    <a:pt x="13374" y="4280"/>
                    <a:pt x="13381" y="4286"/>
                    <a:pt x="13382" y="4295"/>
                  </a:cubicBezTo>
                  <a:lnTo>
                    <a:pt x="13391" y="4415"/>
                  </a:lnTo>
                  <a:lnTo>
                    <a:pt x="13359" y="4416"/>
                  </a:lnTo>
                  <a:lnTo>
                    <a:pt x="13359" y="4188"/>
                  </a:lnTo>
                  <a:cubicBezTo>
                    <a:pt x="13359" y="4180"/>
                    <a:pt x="13366" y="4172"/>
                    <a:pt x="13374" y="4172"/>
                  </a:cubicBezTo>
                  <a:cubicBezTo>
                    <a:pt x="13383" y="4172"/>
                    <a:pt x="13390" y="4179"/>
                    <a:pt x="13391" y="4188"/>
                  </a:cubicBezTo>
                  <a:lnTo>
                    <a:pt x="13400" y="4403"/>
                  </a:lnTo>
                  <a:lnTo>
                    <a:pt x="13368" y="4404"/>
                  </a:lnTo>
                  <a:lnTo>
                    <a:pt x="13368" y="3954"/>
                  </a:lnTo>
                  <a:cubicBezTo>
                    <a:pt x="13368" y="3945"/>
                    <a:pt x="13374" y="3938"/>
                    <a:pt x="13383" y="3938"/>
                  </a:cubicBezTo>
                  <a:cubicBezTo>
                    <a:pt x="13391" y="3937"/>
                    <a:pt x="13399" y="3944"/>
                    <a:pt x="13399" y="3952"/>
                  </a:cubicBezTo>
                  <a:lnTo>
                    <a:pt x="13408" y="4041"/>
                  </a:lnTo>
                  <a:lnTo>
                    <a:pt x="13408" y="4397"/>
                  </a:lnTo>
                  <a:lnTo>
                    <a:pt x="13406" y="4388"/>
                  </a:lnTo>
                  <a:lnTo>
                    <a:pt x="13414" y="4401"/>
                  </a:lnTo>
                  <a:lnTo>
                    <a:pt x="13385" y="4410"/>
                  </a:lnTo>
                  <a:lnTo>
                    <a:pt x="13385" y="4011"/>
                  </a:lnTo>
                  <a:cubicBezTo>
                    <a:pt x="13385" y="4009"/>
                    <a:pt x="13385" y="4008"/>
                    <a:pt x="13386" y="4006"/>
                  </a:cubicBezTo>
                  <a:lnTo>
                    <a:pt x="13395" y="3975"/>
                  </a:lnTo>
                  <a:cubicBezTo>
                    <a:pt x="13397" y="3967"/>
                    <a:pt x="13404" y="3962"/>
                    <a:pt x="13412" y="3963"/>
                  </a:cubicBezTo>
                  <a:cubicBezTo>
                    <a:pt x="13420" y="3964"/>
                    <a:pt x="13426" y="3971"/>
                    <a:pt x="13426" y="3979"/>
                  </a:cubicBezTo>
                  <a:lnTo>
                    <a:pt x="13426" y="4410"/>
                  </a:lnTo>
                  <a:lnTo>
                    <a:pt x="13394" y="4410"/>
                  </a:lnTo>
                  <a:lnTo>
                    <a:pt x="13403" y="4137"/>
                  </a:lnTo>
                  <a:cubicBezTo>
                    <a:pt x="13403" y="4128"/>
                    <a:pt x="13410" y="4121"/>
                    <a:pt x="13419" y="4122"/>
                  </a:cubicBezTo>
                  <a:cubicBezTo>
                    <a:pt x="13428" y="4122"/>
                    <a:pt x="13435" y="4129"/>
                    <a:pt x="13435" y="4138"/>
                  </a:cubicBezTo>
                  <a:lnTo>
                    <a:pt x="13435" y="4416"/>
                  </a:lnTo>
                  <a:lnTo>
                    <a:pt x="13403" y="4415"/>
                  </a:lnTo>
                  <a:lnTo>
                    <a:pt x="13412" y="4276"/>
                  </a:lnTo>
                  <a:cubicBezTo>
                    <a:pt x="13412" y="4267"/>
                    <a:pt x="13420" y="4261"/>
                    <a:pt x="13428" y="4261"/>
                  </a:cubicBezTo>
                  <a:cubicBezTo>
                    <a:pt x="13437" y="4261"/>
                    <a:pt x="13444" y="4268"/>
                    <a:pt x="13444" y="4277"/>
                  </a:cubicBezTo>
                  <a:lnTo>
                    <a:pt x="13444" y="4416"/>
                  </a:lnTo>
                  <a:lnTo>
                    <a:pt x="13412" y="4415"/>
                  </a:lnTo>
                  <a:lnTo>
                    <a:pt x="13421" y="4332"/>
                  </a:lnTo>
                  <a:cubicBezTo>
                    <a:pt x="13422" y="4324"/>
                    <a:pt x="13429" y="4318"/>
                    <a:pt x="13438" y="4318"/>
                  </a:cubicBezTo>
                  <a:cubicBezTo>
                    <a:pt x="13446" y="4319"/>
                    <a:pt x="13453" y="4326"/>
                    <a:pt x="13453" y="4334"/>
                  </a:cubicBezTo>
                  <a:lnTo>
                    <a:pt x="13453" y="4416"/>
                  </a:lnTo>
                  <a:lnTo>
                    <a:pt x="13437" y="4400"/>
                  </a:lnTo>
                  <a:lnTo>
                    <a:pt x="13446" y="4400"/>
                  </a:lnTo>
                  <a:lnTo>
                    <a:pt x="13430" y="4416"/>
                  </a:lnTo>
                  <a:lnTo>
                    <a:pt x="13430" y="4233"/>
                  </a:lnTo>
                  <a:cubicBezTo>
                    <a:pt x="13430" y="4224"/>
                    <a:pt x="13436" y="4217"/>
                    <a:pt x="13444" y="4217"/>
                  </a:cubicBezTo>
                  <a:cubicBezTo>
                    <a:pt x="13452" y="4216"/>
                    <a:pt x="13460" y="4221"/>
                    <a:pt x="13461" y="4229"/>
                  </a:cubicBezTo>
                  <a:lnTo>
                    <a:pt x="13470" y="4274"/>
                  </a:lnTo>
                  <a:cubicBezTo>
                    <a:pt x="13470" y="4275"/>
                    <a:pt x="13470" y="4276"/>
                    <a:pt x="13470" y="4277"/>
                  </a:cubicBezTo>
                  <a:lnTo>
                    <a:pt x="13470" y="4416"/>
                  </a:lnTo>
                  <a:lnTo>
                    <a:pt x="13438" y="4415"/>
                  </a:lnTo>
                  <a:lnTo>
                    <a:pt x="13447" y="4276"/>
                  </a:lnTo>
                  <a:cubicBezTo>
                    <a:pt x="13448" y="4267"/>
                    <a:pt x="13455" y="4261"/>
                    <a:pt x="13464" y="4261"/>
                  </a:cubicBezTo>
                  <a:cubicBezTo>
                    <a:pt x="13472" y="4261"/>
                    <a:pt x="13479" y="4268"/>
                    <a:pt x="13479" y="4277"/>
                  </a:cubicBezTo>
                  <a:lnTo>
                    <a:pt x="13479" y="4416"/>
                  </a:lnTo>
                  <a:lnTo>
                    <a:pt x="13463" y="4400"/>
                  </a:lnTo>
                  <a:lnTo>
                    <a:pt x="13472" y="4400"/>
                  </a:lnTo>
                  <a:lnTo>
                    <a:pt x="13456" y="4416"/>
                  </a:lnTo>
                  <a:lnTo>
                    <a:pt x="13456" y="4321"/>
                  </a:lnTo>
                  <a:cubicBezTo>
                    <a:pt x="13456" y="4313"/>
                    <a:pt x="13463" y="4306"/>
                    <a:pt x="13471" y="4305"/>
                  </a:cubicBezTo>
                  <a:cubicBezTo>
                    <a:pt x="13480" y="4305"/>
                    <a:pt x="13487" y="4311"/>
                    <a:pt x="13488" y="4320"/>
                  </a:cubicBezTo>
                  <a:lnTo>
                    <a:pt x="13497" y="4415"/>
                  </a:lnTo>
                  <a:lnTo>
                    <a:pt x="13465" y="4416"/>
                  </a:lnTo>
                  <a:lnTo>
                    <a:pt x="13465" y="4353"/>
                  </a:lnTo>
                  <a:cubicBezTo>
                    <a:pt x="13465" y="4345"/>
                    <a:pt x="13471" y="4338"/>
                    <a:pt x="13480" y="4337"/>
                  </a:cubicBezTo>
                  <a:cubicBezTo>
                    <a:pt x="13488" y="4337"/>
                    <a:pt x="13496" y="4343"/>
                    <a:pt x="13497" y="4351"/>
                  </a:cubicBezTo>
                  <a:lnTo>
                    <a:pt x="13506" y="4414"/>
                  </a:lnTo>
                  <a:lnTo>
                    <a:pt x="13474" y="4416"/>
                  </a:lnTo>
                  <a:lnTo>
                    <a:pt x="13474" y="4252"/>
                  </a:lnTo>
                  <a:cubicBezTo>
                    <a:pt x="13474" y="4243"/>
                    <a:pt x="13481" y="4236"/>
                    <a:pt x="13489" y="4236"/>
                  </a:cubicBezTo>
                  <a:cubicBezTo>
                    <a:pt x="13498" y="4235"/>
                    <a:pt x="13505" y="4242"/>
                    <a:pt x="13506" y="4251"/>
                  </a:cubicBezTo>
                  <a:lnTo>
                    <a:pt x="13515" y="4416"/>
                  </a:lnTo>
                  <a:lnTo>
                    <a:pt x="13483" y="4416"/>
                  </a:lnTo>
                  <a:lnTo>
                    <a:pt x="13483" y="4321"/>
                  </a:lnTo>
                  <a:cubicBezTo>
                    <a:pt x="13483" y="4313"/>
                    <a:pt x="13489" y="4306"/>
                    <a:pt x="13498" y="4305"/>
                  </a:cubicBezTo>
                  <a:cubicBezTo>
                    <a:pt x="13506" y="4305"/>
                    <a:pt x="13514" y="4311"/>
                    <a:pt x="13515" y="4320"/>
                  </a:cubicBezTo>
                  <a:lnTo>
                    <a:pt x="13523" y="4415"/>
                  </a:lnTo>
                  <a:lnTo>
                    <a:pt x="13491" y="4416"/>
                  </a:lnTo>
                  <a:lnTo>
                    <a:pt x="13491" y="4302"/>
                  </a:lnTo>
                  <a:lnTo>
                    <a:pt x="13500" y="4206"/>
                  </a:lnTo>
                  <a:cubicBezTo>
                    <a:pt x="13501" y="4197"/>
                    <a:pt x="13509" y="4191"/>
                    <a:pt x="13517" y="4191"/>
                  </a:cubicBezTo>
                  <a:cubicBezTo>
                    <a:pt x="13526" y="4192"/>
                    <a:pt x="13532" y="4199"/>
                    <a:pt x="13532" y="4207"/>
                  </a:cubicBezTo>
                  <a:lnTo>
                    <a:pt x="13532" y="4410"/>
                  </a:lnTo>
                  <a:lnTo>
                    <a:pt x="13526" y="4397"/>
                  </a:lnTo>
                  <a:lnTo>
                    <a:pt x="13534" y="4403"/>
                  </a:lnTo>
                  <a:lnTo>
                    <a:pt x="13509" y="4416"/>
                  </a:lnTo>
                  <a:lnTo>
                    <a:pt x="13509" y="4220"/>
                  </a:lnTo>
                  <a:cubicBezTo>
                    <a:pt x="13509" y="4211"/>
                    <a:pt x="13516" y="4204"/>
                    <a:pt x="13524" y="4204"/>
                  </a:cubicBezTo>
                  <a:cubicBezTo>
                    <a:pt x="13533" y="4204"/>
                    <a:pt x="13540" y="4210"/>
                    <a:pt x="13541" y="4218"/>
                  </a:cubicBezTo>
                  <a:lnTo>
                    <a:pt x="13550" y="4314"/>
                  </a:lnTo>
                  <a:lnTo>
                    <a:pt x="13550" y="4416"/>
                  </a:lnTo>
                  <a:lnTo>
                    <a:pt x="13534" y="4400"/>
                  </a:lnTo>
                  <a:lnTo>
                    <a:pt x="13543" y="4400"/>
                  </a:lnTo>
                  <a:lnTo>
                    <a:pt x="13527" y="4416"/>
                  </a:lnTo>
                  <a:lnTo>
                    <a:pt x="13527" y="4347"/>
                  </a:lnTo>
                  <a:cubicBezTo>
                    <a:pt x="13527" y="4342"/>
                    <a:pt x="13529" y="4337"/>
                    <a:pt x="13534" y="4334"/>
                  </a:cubicBezTo>
                  <a:lnTo>
                    <a:pt x="13542" y="4327"/>
                  </a:lnTo>
                  <a:cubicBezTo>
                    <a:pt x="13547" y="4324"/>
                    <a:pt x="13554" y="4323"/>
                    <a:pt x="13559" y="4326"/>
                  </a:cubicBezTo>
                  <a:cubicBezTo>
                    <a:pt x="13564" y="4329"/>
                    <a:pt x="13568" y="4334"/>
                    <a:pt x="13568" y="4340"/>
                  </a:cubicBezTo>
                  <a:lnTo>
                    <a:pt x="13568" y="4416"/>
                  </a:lnTo>
                  <a:lnTo>
                    <a:pt x="13552" y="4400"/>
                  </a:lnTo>
                  <a:lnTo>
                    <a:pt x="13561" y="4400"/>
                  </a:lnTo>
                  <a:lnTo>
                    <a:pt x="13545" y="4416"/>
                  </a:lnTo>
                  <a:lnTo>
                    <a:pt x="13545" y="4296"/>
                  </a:lnTo>
                  <a:cubicBezTo>
                    <a:pt x="13545" y="4287"/>
                    <a:pt x="13551" y="4280"/>
                    <a:pt x="13560" y="4280"/>
                  </a:cubicBezTo>
                  <a:cubicBezTo>
                    <a:pt x="13569" y="4280"/>
                    <a:pt x="13576" y="4286"/>
                    <a:pt x="13577" y="4295"/>
                  </a:cubicBezTo>
                  <a:lnTo>
                    <a:pt x="13585" y="4415"/>
                  </a:lnTo>
                  <a:lnTo>
                    <a:pt x="13553" y="4416"/>
                  </a:lnTo>
                  <a:lnTo>
                    <a:pt x="13553" y="4315"/>
                  </a:lnTo>
                  <a:cubicBezTo>
                    <a:pt x="13553" y="4312"/>
                    <a:pt x="13554" y="4309"/>
                    <a:pt x="13556" y="4306"/>
                  </a:cubicBezTo>
                  <a:lnTo>
                    <a:pt x="13565" y="4293"/>
                  </a:lnTo>
                  <a:cubicBezTo>
                    <a:pt x="13569" y="4287"/>
                    <a:pt x="13576" y="4285"/>
                    <a:pt x="13583" y="4287"/>
                  </a:cubicBezTo>
                  <a:cubicBezTo>
                    <a:pt x="13590" y="4289"/>
                    <a:pt x="13594" y="4295"/>
                    <a:pt x="13594" y="4302"/>
                  </a:cubicBezTo>
                  <a:lnTo>
                    <a:pt x="13594" y="4416"/>
                  </a:lnTo>
                  <a:lnTo>
                    <a:pt x="13562" y="4415"/>
                  </a:lnTo>
                  <a:lnTo>
                    <a:pt x="13571" y="4301"/>
                  </a:lnTo>
                  <a:cubicBezTo>
                    <a:pt x="13572" y="4293"/>
                    <a:pt x="13579" y="4286"/>
                    <a:pt x="13588" y="4286"/>
                  </a:cubicBezTo>
                  <a:cubicBezTo>
                    <a:pt x="13596" y="4287"/>
                    <a:pt x="13603" y="4294"/>
                    <a:pt x="13603" y="4302"/>
                  </a:cubicBezTo>
                  <a:lnTo>
                    <a:pt x="13603" y="4416"/>
                  </a:lnTo>
                  <a:lnTo>
                    <a:pt x="13571" y="4415"/>
                  </a:lnTo>
                  <a:lnTo>
                    <a:pt x="13580" y="4314"/>
                  </a:lnTo>
                  <a:cubicBezTo>
                    <a:pt x="13581" y="4305"/>
                    <a:pt x="13588" y="4299"/>
                    <a:pt x="13597" y="4299"/>
                  </a:cubicBezTo>
                  <a:cubicBezTo>
                    <a:pt x="13605" y="4299"/>
                    <a:pt x="13612" y="4306"/>
                    <a:pt x="13612" y="4315"/>
                  </a:cubicBezTo>
                  <a:lnTo>
                    <a:pt x="13612" y="4416"/>
                  </a:lnTo>
                  <a:lnTo>
                    <a:pt x="13580" y="4415"/>
                  </a:lnTo>
                  <a:lnTo>
                    <a:pt x="13589" y="4295"/>
                  </a:lnTo>
                  <a:cubicBezTo>
                    <a:pt x="13590" y="4286"/>
                    <a:pt x="13597" y="4280"/>
                    <a:pt x="13605" y="4280"/>
                  </a:cubicBezTo>
                  <a:cubicBezTo>
                    <a:pt x="13614" y="4280"/>
                    <a:pt x="13621" y="4287"/>
                    <a:pt x="13621" y="4296"/>
                  </a:cubicBezTo>
                  <a:lnTo>
                    <a:pt x="13621" y="4416"/>
                  </a:lnTo>
                  <a:lnTo>
                    <a:pt x="13605" y="4400"/>
                  </a:lnTo>
                  <a:lnTo>
                    <a:pt x="13614" y="4400"/>
                  </a:lnTo>
                  <a:lnTo>
                    <a:pt x="13598" y="4416"/>
                  </a:lnTo>
                  <a:lnTo>
                    <a:pt x="13598" y="4353"/>
                  </a:lnTo>
                  <a:cubicBezTo>
                    <a:pt x="13598" y="4345"/>
                    <a:pt x="13604" y="4338"/>
                    <a:pt x="13613" y="4337"/>
                  </a:cubicBezTo>
                  <a:cubicBezTo>
                    <a:pt x="13621" y="4337"/>
                    <a:pt x="13628" y="4343"/>
                    <a:pt x="13630" y="4351"/>
                  </a:cubicBezTo>
                  <a:lnTo>
                    <a:pt x="13638" y="4414"/>
                  </a:lnTo>
                  <a:lnTo>
                    <a:pt x="13607" y="4416"/>
                  </a:lnTo>
                  <a:lnTo>
                    <a:pt x="13607" y="4328"/>
                  </a:lnTo>
                  <a:cubicBezTo>
                    <a:pt x="13607" y="4319"/>
                    <a:pt x="13613" y="4312"/>
                    <a:pt x="13622" y="4312"/>
                  </a:cubicBezTo>
                  <a:cubicBezTo>
                    <a:pt x="13630" y="4311"/>
                    <a:pt x="13638" y="4318"/>
                    <a:pt x="13638" y="4326"/>
                  </a:cubicBezTo>
                  <a:lnTo>
                    <a:pt x="13647" y="4415"/>
                  </a:lnTo>
                  <a:lnTo>
                    <a:pt x="13615" y="4416"/>
                  </a:lnTo>
                  <a:lnTo>
                    <a:pt x="13615" y="4264"/>
                  </a:lnTo>
                  <a:cubicBezTo>
                    <a:pt x="13615" y="4256"/>
                    <a:pt x="13622" y="4249"/>
                    <a:pt x="13630" y="4248"/>
                  </a:cubicBezTo>
                  <a:cubicBezTo>
                    <a:pt x="13638" y="4247"/>
                    <a:pt x="13645" y="4253"/>
                    <a:pt x="13647" y="4261"/>
                  </a:cubicBezTo>
                  <a:lnTo>
                    <a:pt x="13656" y="4299"/>
                  </a:lnTo>
                  <a:cubicBezTo>
                    <a:pt x="13656" y="4300"/>
                    <a:pt x="13656" y="4301"/>
                    <a:pt x="13656" y="4302"/>
                  </a:cubicBezTo>
                  <a:lnTo>
                    <a:pt x="13656" y="4416"/>
                  </a:lnTo>
                  <a:lnTo>
                    <a:pt x="13640" y="4400"/>
                  </a:lnTo>
                  <a:lnTo>
                    <a:pt x="13649" y="4400"/>
                  </a:lnTo>
                  <a:lnTo>
                    <a:pt x="13633" y="4416"/>
                  </a:lnTo>
                  <a:lnTo>
                    <a:pt x="13633" y="4309"/>
                  </a:lnTo>
                  <a:lnTo>
                    <a:pt x="13642" y="4237"/>
                  </a:lnTo>
                  <a:cubicBezTo>
                    <a:pt x="13643" y="4229"/>
                    <a:pt x="13651" y="4222"/>
                    <a:pt x="13659" y="4223"/>
                  </a:cubicBezTo>
                  <a:cubicBezTo>
                    <a:pt x="13667" y="4224"/>
                    <a:pt x="13674" y="4231"/>
                    <a:pt x="13674" y="4239"/>
                  </a:cubicBezTo>
                  <a:lnTo>
                    <a:pt x="13674" y="4416"/>
                  </a:lnTo>
                  <a:lnTo>
                    <a:pt x="13642" y="4415"/>
                  </a:lnTo>
                  <a:lnTo>
                    <a:pt x="13651" y="4295"/>
                  </a:lnTo>
                  <a:cubicBezTo>
                    <a:pt x="13651" y="4286"/>
                    <a:pt x="13659" y="4280"/>
                    <a:pt x="13667" y="4280"/>
                  </a:cubicBezTo>
                  <a:cubicBezTo>
                    <a:pt x="13676" y="4280"/>
                    <a:pt x="13683" y="4287"/>
                    <a:pt x="13683" y="4296"/>
                  </a:cubicBezTo>
                  <a:lnTo>
                    <a:pt x="13683" y="4416"/>
                  </a:lnTo>
                  <a:lnTo>
                    <a:pt x="13667" y="4400"/>
                  </a:lnTo>
                  <a:lnTo>
                    <a:pt x="13676" y="4400"/>
                  </a:lnTo>
                  <a:lnTo>
                    <a:pt x="13660" y="4416"/>
                  </a:lnTo>
                  <a:lnTo>
                    <a:pt x="13660" y="4271"/>
                  </a:lnTo>
                  <a:cubicBezTo>
                    <a:pt x="13660" y="4262"/>
                    <a:pt x="13666" y="4255"/>
                    <a:pt x="13674" y="4255"/>
                  </a:cubicBezTo>
                  <a:cubicBezTo>
                    <a:pt x="13683" y="4254"/>
                    <a:pt x="13690" y="4260"/>
                    <a:pt x="13691" y="4268"/>
                  </a:cubicBezTo>
                  <a:lnTo>
                    <a:pt x="13700" y="4319"/>
                  </a:lnTo>
                  <a:cubicBezTo>
                    <a:pt x="13700" y="4320"/>
                    <a:pt x="13701" y="4320"/>
                    <a:pt x="13701" y="4321"/>
                  </a:cubicBezTo>
                  <a:lnTo>
                    <a:pt x="13701" y="4416"/>
                  </a:lnTo>
                  <a:lnTo>
                    <a:pt x="13685" y="4400"/>
                  </a:lnTo>
                  <a:lnTo>
                    <a:pt x="13693" y="4400"/>
                  </a:lnTo>
                  <a:lnTo>
                    <a:pt x="13677" y="4416"/>
                  </a:lnTo>
                  <a:lnTo>
                    <a:pt x="13677" y="4340"/>
                  </a:lnTo>
                  <a:cubicBezTo>
                    <a:pt x="13677" y="4332"/>
                    <a:pt x="13684" y="4325"/>
                    <a:pt x="13692" y="4324"/>
                  </a:cubicBezTo>
                  <a:cubicBezTo>
                    <a:pt x="13701" y="4324"/>
                    <a:pt x="13708" y="4330"/>
                    <a:pt x="13709" y="4339"/>
                  </a:cubicBezTo>
                  <a:lnTo>
                    <a:pt x="13718" y="4415"/>
                  </a:lnTo>
                  <a:lnTo>
                    <a:pt x="13686" y="4416"/>
                  </a:lnTo>
                  <a:lnTo>
                    <a:pt x="13686" y="4252"/>
                  </a:lnTo>
                  <a:cubicBezTo>
                    <a:pt x="13686" y="4243"/>
                    <a:pt x="13693" y="4236"/>
                    <a:pt x="13702" y="4236"/>
                  </a:cubicBezTo>
                  <a:cubicBezTo>
                    <a:pt x="13710" y="4235"/>
                    <a:pt x="13718" y="4242"/>
                    <a:pt x="13718" y="4251"/>
                  </a:cubicBezTo>
                  <a:lnTo>
                    <a:pt x="13727" y="4409"/>
                  </a:lnTo>
                  <a:lnTo>
                    <a:pt x="13695" y="4410"/>
                  </a:lnTo>
                  <a:lnTo>
                    <a:pt x="13695" y="4258"/>
                  </a:lnTo>
                  <a:lnTo>
                    <a:pt x="13704" y="4186"/>
                  </a:lnTo>
                  <a:cubicBezTo>
                    <a:pt x="13705" y="4178"/>
                    <a:pt x="13713" y="4172"/>
                    <a:pt x="13721" y="4172"/>
                  </a:cubicBezTo>
                  <a:cubicBezTo>
                    <a:pt x="13729" y="4173"/>
                    <a:pt x="13736" y="4180"/>
                    <a:pt x="13736" y="4188"/>
                  </a:cubicBezTo>
                  <a:lnTo>
                    <a:pt x="13736" y="4416"/>
                  </a:lnTo>
                  <a:lnTo>
                    <a:pt x="13704" y="4415"/>
                  </a:lnTo>
                  <a:lnTo>
                    <a:pt x="13713" y="4295"/>
                  </a:lnTo>
                  <a:cubicBezTo>
                    <a:pt x="13713" y="4286"/>
                    <a:pt x="13721" y="4280"/>
                    <a:pt x="13729" y="4280"/>
                  </a:cubicBezTo>
                  <a:cubicBezTo>
                    <a:pt x="13738" y="4280"/>
                    <a:pt x="13745" y="4287"/>
                    <a:pt x="13745" y="4296"/>
                  </a:cubicBezTo>
                  <a:lnTo>
                    <a:pt x="13745" y="4416"/>
                  </a:lnTo>
                  <a:lnTo>
                    <a:pt x="13713" y="4415"/>
                  </a:lnTo>
                  <a:lnTo>
                    <a:pt x="13722" y="4289"/>
                  </a:lnTo>
                  <a:cubicBezTo>
                    <a:pt x="13722" y="4280"/>
                    <a:pt x="13730" y="4273"/>
                    <a:pt x="13738" y="4274"/>
                  </a:cubicBezTo>
                  <a:cubicBezTo>
                    <a:pt x="13747" y="4274"/>
                    <a:pt x="13754" y="4281"/>
                    <a:pt x="13754" y="4290"/>
                  </a:cubicBezTo>
                  <a:lnTo>
                    <a:pt x="13754" y="4416"/>
                  </a:lnTo>
                  <a:lnTo>
                    <a:pt x="13738" y="4400"/>
                  </a:lnTo>
                  <a:lnTo>
                    <a:pt x="13746" y="4400"/>
                  </a:lnTo>
                  <a:lnTo>
                    <a:pt x="13730" y="4416"/>
                  </a:lnTo>
                  <a:lnTo>
                    <a:pt x="13730" y="4309"/>
                  </a:lnTo>
                  <a:cubicBezTo>
                    <a:pt x="13730" y="4300"/>
                    <a:pt x="13737" y="4293"/>
                    <a:pt x="13746" y="4293"/>
                  </a:cubicBezTo>
                  <a:cubicBezTo>
                    <a:pt x="13754" y="4292"/>
                    <a:pt x="13762" y="4299"/>
                    <a:pt x="13762" y="4307"/>
                  </a:cubicBezTo>
                  <a:lnTo>
                    <a:pt x="13771" y="4415"/>
                  </a:lnTo>
                  <a:lnTo>
                    <a:pt x="13739" y="4416"/>
                  </a:lnTo>
                  <a:lnTo>
                    <a:pt x="13739" y="4245"/>
                  </a:lnTo>
                  <a:cubicBezTo>
                    <a:pt x="13739" y="4237"/>
                    <a:pt x="13745" y="4231"/>
                    <a:pt x="13753" y="4230"/>
                  </a:cubicBezTo>
                  <a:cubicBezTo>
                    <a:pt x="13760" y="4228"/>
                    <a:pt x="13768" y="4233"/>
                    <a:pt x="13770" y="4240"/>
                  </a:cubicBezTo>
                  <a:lnTo>
                    <a:pt x="13779" y="4265"/>
                  </a:lnTo>
                  <a:cubicBezTo>
                    <a:pt x="13780" y="4267"/>
                    <a:pt x="13780" y="4269"/>
                    <a:pt x="13780" y="4271"/>
                  </a:cubicBezTo>
                  <a:lnTo>
                    <a:pt x="13780" y="4416"/>
                  </a:lnTo>
                  <a:lnTo>
                    <a:pt x="13748" y="4414"/>
                  </a:lnTo>
                  <a:lnTo>
                    <a:pt x="13757" y="4345"/>
                  </a:lnTo>
                  <a:cubicBezTo>
                    <a:pt x="13758" y="4336"/>
                    <a:pt x="13766" y="4330"/>
                    <a:pt x="13774" y="4331"/>
                  </a:cubicBezTo>
                  <a:cubicBezTo>
                    <a:pt x="13782" y="4331"/>
                    <a:pt x="13789" y="4338"/>
                    <a:pt x="13789" y="4347"/>
                  </a:cubicBezTo>
                  <a:lnTo>
                    <a:pt x="13789" y="4416"/>
                  </a:lnTo>
                  <a:lnTo>
                    <a:pt x="13773" y="4400"/>
                  </a:lnTo>
                  <a:lnTo>
                    <a:pt x="13782" y="4400"/>
                  </a:lnTo>
                  <a:lnTo>
                    <a:pt x="13766" y="4416"/>
                  </a:lnTo>
                  <a:lnTo>
                    <a:pt x="13766" y="4315"/>
                  </a:lnTo>
                  <a:cubicBezTo>
                    <a:pt x="13766" y="4306"/>
                    <a:pt x="13773" y="4299"/>
                    <a:pt x="13781" y="4299"/>
                  </a:cubicBezTo>
                  <a:cubicBezTo>
                    <a:pt x="13790" y="4299"/>
                    <a:pt x="13797" y="4305"/>
                    <a:pt x="13798" y="4314"/>
                  </a:cubicBezTo>
                  <a:lnTo>
                    <a:pt x="13807" y="4415"/>
                  </a:lnTo>
                  <a:lnTo>
                    <a:pt x="13775" y="4416"/>
                  </a:lnTo>
                  <a:lnTo>
                    <a:pt x="13775" y="4201"/>
                  </a:lnTo>
                  <a:cubicBezTo>
                    <a:pt x="13775" y="4192"/>
                    <a:pt x="13782" y="4185"/>
                    <a:pt x="13790" y="4185"/>
                  </a:cubicBezTo>
                  <a:cubicBezTo>
                    <a:pt x="13799" y="4185"/>
                    <a:pt x="13806" y="4192"/>
                    <a:pt x="13807" y="4200"/>
                  </a:cubicBezTo>
                  <a:lnTo>
                    <a:pt x="13816" y="4416"/>
                  </a:lnTo>
                  <a:lnTo>
                    <a:pt x="13784" y="4416"/>
                  </a:lnTo>
                  <a:lnTo>
                    <a:pt x="13784" y="4233"/>
                  </a:lnTo>
                  <a:cubicBezTo>
                    <a:pt x="13784" y="4224"/>
                    <a:pt x="13790" y="4217"/>
                    <a:pt x="13799" y="4217"/>
                  </a:cubicBezTo>
                  <a:cubicBezTo>
                    <a:pt x="13807" y="4216"/>
                    <a:pt x="13815" y="4222"/>
                    <a:pt x="13816" y="4231"/>
                  </a:cubicBezTo>
                  <a:lnTo>
                    <a:pt x="13824" y="4313"/>
                  </a:lnTo>
                  <a:lnTo>
                    <a:pt x="13824" y="4416"/>
                  </a:lnTo>
                  <a:lnTo>
                    <a:pt x="13792" y="4416"/>
                  </a:lnTo>
                  <a:lnTo>
                    <a:pt x="13793" y="4317"/>
                  </a:lnTo>
                  <a:lnTo>
                    <a:pt x="13784" y="4234"/>
                  </a:lnTo>
                  <a:lnTo>
                    <a:pt x="13816" y="4233"/>
                  </a:lnTo>
                  <a:lnTo>
                    <a:pt x="13816" y="4416"/>
                  </a:lnTo>
                  <a:cubicBezTo>
                    <a:pt x="13816" y="4425"/>
                    <a:pt x="13809" y="4432"/>
                    <a:pt x="13800" y="4432"/>
                  </a:cubicBezTo>
                  <a:cubicBezTo>
                    <a:pt x="13791" y="4433"/>
                    <a:pt x="13784" y="4426"/>
                    <a:pt x="13784" y="4417"/>
                  </a:cubicBezTo>
                  <a:lnTo>
                    <a:pt x="13775" y="4202"/>
                  </a:lnTo>
                  <a:lnTo>
                    <a:pt x="13807" y="4201"/>
                  </a:lnTo>
                  <a:lnTo>
                    <a:pt x="13807" y="4416"/>
                  </a:lnTo>
                  <a:cubicBezTo>
                    <a:pt x="13807" y="4425"/>
                    <a:pt x="13800" y="4432"/>
                    <a:pt x="13791" y="4432"/>
                  </a:cubicBezTo>
                  <a:cubicBezTo>
                    <a:pt x="13783" y="4433"/>
                    <a:pt x="13776" y="4426"/>
                    <a:pt x="13775" y="4418"/>
                  </a:cubicBezTo>
                  <a:lnTo>
                    <a:pt x="13766" y="4316"/>
                  </a:lnTo>
                  <a:lnTo>
                    <a:pt x="13798" y="4315"/>
                  </a:lnTo>
                  <a:lnTo>
                    <a:pt x="13798" y="4416"/>
                  </a:lnTo>
                  <a:cubicBezTo>
                    <a:pt x="13798" y="4425"/>
                    <a:pt x="13791" y="4432"/>
                    <a:pt x="13782" y="4432"/>
                  </a:cubicBezTo>
                  <a:lnTo>
                    <a:pt x="13773" y="4432"/>
                  </a:lnTo>
                  <a:cubicBezTo>
                    <a:pt x="13764" y="4432"/>
                    <a:pt x="13757" y="4425"/>
                    <a:pt x="13757" y="4416"/>
                  </a:cubicBezTo>
                  <a:lnTo>
                    <a:pt x="13757" y="4347"/>
                  </a:lnTo>
                  <a:lnTo>
                    <a:pt x="13789" y="4349"/>
                  </a:lnTo>
                  <a:lnTo>
                    <a:pt x="13780" y="4418"/>
                  </a:lnTo>
                  <a:cubicBezTo>
                    <a:pt x="13779" y="4427"/>
                    <a:pt x="13772" y="4433"/>
                    <a:pt x="13763" y="4432"/>
                  </a:cubicBezTo>
                  <a:cubicBezTo>
                    <a:pt x="13755" y="4432"/>
                    <a:pt x="13748" y="4425"/>
                    <a:pt x="13748" y="4416"/>
                  </a:cubicBezTo>
                  <a:lnTo>
                    <a:pt x="13748" y="4271"/>
                  </a:lnTo>
                  <a:lnTo>
                    <a:pt x="13749" y="4276"/>
                  </a:lnTo>
                  <a:lnTo>
                    <a:pt x="13740" y="4251"/>
                  </a:lnTo>
                  <a:lnTo>
                    <a:pt x="13771" y="4245"/>
                  </a:lnTo>
                  <a:lnTo>
                    <a:pt x="13771" y="4416"/>
                  </a:lnTo>
                  <a:cubicBezTo>
                    <a:pt x="13771" y="4425"/>
                    <a:pt x="13765" y="4432"/>
                    <a:pt x="13756" y="4432"/>
                  </a:cubicBezTo>
                  <a:cubicBezTo>
                    <a:pt x="13747" y="4433"/>
                    <a:pt x="13740" y="4426"/>
                    <a:pt x="13739" y="4418"/>
                  </a:cubicBezTo>
                  <a:lnTo>
                    <a:pt x="13731" y="4310"/>
                  </a:lnTo>
                  <a:lnTo>
                    <a:pt x="13762" y="4309"/>
                  </a:lnTo>
                  <a:lnTo>
                    <a:pt x="13762" y="4416"/>
                  </a:lnTo>
                  <a:cubicBezTo>
                    <a:pt x="13762" y="4425"/>
                    <a:pt x="13755" y="4432"/>
                    <a:pt x="13746" y="4432"/>
                  </a:cubicBezTo>
                  <a:lnTo>
                    <a:pt x="13738" y="4432"/>
                  </a:lnTo>
                  <a:cubicBezTo>
                    <a:pt x="13729" y="4432"/>
                    <a:pt x="13722" y="4425"/>
                    <a:pt x="13722" y="4416"/>
                  </a:cubicBezTo>
                  <a:lnTo>
                    <a:pt x="13722" y="4290"/>
                  </a:lnTo>
                  <a:lnTo>
                    <a:pt x="13754" y="4291"/>
                  </a:lnTo>
                  <a:lnTo>
                    <a:pt x="13745" y="4418"/>
                  </a:lnTo>
                  <a:cubicBezTo>
                    <a:pt x="13744" y="4426"/>
                    <a:pt x="13737" y="4433"/>
                    <a:pt x="13728" y="4432"/>
                  </a:cubicBezTo>
                  <a:cubicBezTo>
                    <a:pt x="13720" y="4432"/>
                    <a:pt x="13713" y="4425"/>
                    <a:pt x="13713" y="4416"/>
                  </a:cubicBezTo>
                  <a:lnTo>
                    <a:pt x="13713" y="4296"/>
                  </a:lnTo>
                  <a:lnTo>
                    <a:pt x="13745" y="4297"/>
                  </a:lnTo>
                  <a:lnTo>
                    <a:pt x="13736" y="4418"/>
                  </a:lnTo>
                  <a:cubicBezTo>
                    <a:pt x="13735" y="4426"/>
                    <a:pt x="13728" y="4433"/>
                    <a:pt x="13719" y="4432"/>
                  </a:cubicBezTo>
                  <a:cubicBezTo>
                    <a:pt x="13711" y="4432"/>
                    <a:pt x="13704" y="4425"/>
                    <a:pt x="13704" y="4416"/>
                  </a:cubicBezTo>
                  <a:lnTo>
                    <a:pt x="13704" y="4188"/>
                  </a:lnTo>
                  <a:lnTo>
                    <a:pt x="13736" y="4190"/>
                  </a:lnTo>
                  <a:lnTo>
                    <a:pt x="13727" y="4258"/>
                  </a:lnTo>
                  <a:lnTo>
                    <a:pt x="13727" y="4410"/>
                  </a:lnTo>
                  <a:cubicBezTo>
                    <a:pt x="13727" y="4419"/>
                    <a:pt x="13720" y="4426"/>
                    <a:pt x="13712" y="4426"/>
                  </a:cubicBezTo>
                  <a:cubicBezTo>
                    <a:pt x="13703" y="4426"/>
                    <a:pt x="13696" y="4420"/>
                    <a:pt x="13695" y="4411"/>
                  </a:cubicBezTo>
                  <a:lnTo>
                    <a:pt x="13686" y="4253"/>
                  </a:lnTo>
                  <a:lnTo>
                    <a:pt x="13718" y="4252"/>
                  </a:lnTo>
                  <a:lnTo>
                    <a:pt x="13718" y="4416"/>
                  </a:lnTo>
                  <a:cubicBezTo>
                    <a:pt x="13718" y="4425"/>
                    <a:pt x="13712" y="4432"/>
                    <a:pt x="13703" y="4432"/>
                  </a:cubicBezTo>
                  <a:cubicBezTo>
                    <a:pt x="13695" y="4433"/>
                    <a:pt x="13687" y="4427"/>
                    <a:pt x="13686" y="4418"/>
                  </a:cubicBezTo>
                  <a:lnTo>
                    <a:pt x="13677" y="4342"/>
                  </a:lnTo>
                  <a:lnTo>
                    <a:pt x="13709" y="4340"/>
                  </a:lnTo>
                  <a:lnTo>
                    <a:pt x="13709" y="4416"/>
                  </a:lnTo>
                  <a:cubicBezTo>
                    <a:pt x="13709" y="4425"/>
                    <a:pt x="13702" y="4432"/>
                    <a:pt x="13693" y="4432"/>
                  </a:cubicBezTo>
                  <a:lnTo>
                    <a:pt x="13685" y="4432"/>
                  </a:lnTo>
                  <a:cubicBezTo>
                    <a:pt x="13676" y="4432"/>
                    <a:pt x="13669" y="4425"/>
                    <a:pt x="13669" y="4416"/>
                  </a:cubicBezTo>
                  <a:lnTo>
                    <a:pt x="13669" y="4321"/>
                  </a:lnTo>
                  <a:lnTo>
                    <a:pt x="13669" y="4324"/>
                  </a:lnTo>
                  <a:lnTo>
                    <a:pt x="13660" y="4273"/>
                  </a:lnTo>
                  <a:lnTo>
                    <a:pt x="13692" y="4271"/>
                  </a:lnTo>
                  <a:lnTo>
                    <a:pt x="13692" y="4416"/>
                  </a:lnTo>
                  <a:cubicBezTo>
                    <a:pt x="13692" y="4425"/>
                    <a:pt x="13685" y="4432"/>
                    <a:pt x="13676" y="4432"/>
                  </a:cubicBezTo>
                  <a:lnTo>
                    <a:pt x="13667" y="4432"/>
                  </a:lnTo>
                  <a:cubicBezTo>
                    <a:pt x="13658" y="4432"/>
                    <a:pt x="13651" y="4425"/>
                    <a:pt x="13651" y="4416"/>
                  </a:cubicBezTo>
                  <a:lnTo>
                    <a:pt x="13651" y="4296"/>
                  </a:lnTo>
                  <a:lnTo>
                    <a:pt x="13683" y="4297"/>
                  </a:lnTo>
                  <a:lnTo>
                    <a:pt x="13674" y="4418"/>
                  </a:lnTo>
                  <a:cubicBezTo>
                    <a:pt x="13673" y="4426"/>
                    <a:pt x="13666" y="4433"/>
                    <a:pt x="13657" y="4432"/>
                  </a:cubicBezTo>
                  <a:cubicBezTo>
                    <a:pt x="13649" y="4432"/>
                    <a:pt x="13642" y="4425"/>
                    <a:pt x="13642" y="4416"/>
                  </a:cubicBezTo>
                  <a:lnTo>
                    <a:pt x="13642" y="4239"/>
                  </a:lnTo>
                  <a:lnTo>
                    <a:pt x="13674" y="4241"/>
                  </a:lnTo>
                  <a:lnTo>
                    <a:pt x="13665" y="4309"/>
                  </a:lnTo>
                  <a:lnTo>
                    <a:pt x="13665" y="4416"/>
                  </a:lnTo>
                  <a:cubicBezTo>
                    <a:pt x="13665" y="4425"/>
                    <a:pt x="13658" y="4432"/>
                    <a:pt x="13649" y="4432"/>
                  </a:cubicBezTo>
                  <a:lnTo>
                    <a:pt x="13640" y="4432"/>
                  </a:lnTo>
                  <a:cubicBezTo>
                    <a:pt x="13631" y="4432"/>
                    <a:pt x="13624" y="4425"/>
                    <a:pt x="13624" y="4416"/>
                  </a:cubicBezTo>
                  <a:lnTo>
                    <a:pt x="13624" y="4302"/>
                  </a:lnTo>
                  <a:lnTo>
                    <a:pt x="13625" y="4306"/>
                  </a:lnTo>
                  <a:lnTo>
                    <a:pt x="13616" y="4268"/>
                  </a:lnTo>
                  <a:lnTo>
                    <a:pt x="13647" y="4264"/>
                  </a:lnTo>
                  <a:lnTo>
                    <a:pt x="13647" y="4416"/>
                  </a:lnTo>
                  <a:cubicBezTo>
                    <a:pt x="13647" y="4425"/>
                    <a:pt x="13641" y="4432"/>
                    <a:pt x="13632" y="4432"/>
                  </a:cubicBezTo>
                  <a:cubicBezTo>
                    <a:pt x="13624" y="4433"/>
                    <a:pt x="13616" y="4427"/>
                    <a:pt x="13615" y="4418"/>
                  </a:cubicBezTo>
                  <a:lnTo>
                    <a:pt x="13607" y="4329"/>
                  </a:lnTo>
                  <a:lnTo>
                    <a:pt x="13639" y="4328"/>
                  </a:lnTo>
                  <a:lnTo>
                    <a:pt x="13639" y="4416"/>
                  </a:lnTo>
                  <a:cubicBezTo>
                    <a:pt x="13639" y="4425"/>
                    <a:pt x="13632" y="4432"/>
                    <a:pt x="13624" y="4432"/>
                  </a:cubicBezTo>
                  <a:cubicBezTo>
                    <a:pt x="13615" y="4433"/>
                    <a:pt x="13608" y="4427"/>
                    <a:pt x="13607" y="4419"/>
                  </a:cubicBezTo>
                  <a:lnTo>
                    <a:pt x="13598" y="4355"/>
                  </a:lnTo>
                  <a:lnTo>
                    <a:pt x="13630" y="4353"/>
                  </a:lnTo>
                  <a:lnTo>
                    <a:pt x="13630" y="4416"/>
                  </a:lnTo>
                  <a:cubicBezTo>
                    <a:pt x="13630" y="4425"/>
                    <a:pt x="13623" y="4432"/>
                    <a:pt x="13614" y="4432"/>
                  </a:cubicBezTo>
                  <a:lnTo>
                    <a:pt x="13605" y="4432"/>
                  </a:lnTo>
                  <a:cubicBezTo>
                    <a:pt x="13596" y="4432"/>
                    <a:pt x="13589" y="4425"/>
                    <a:pt x="13589" y="4416"/>
                  </a:cubicBezTo>
                  <a:lnTo>
                    <a:pt x="13589" y="4296"/>
                  </a:lnTo>
                  <a:lnTo>
                    <a:pt x="13621" y="4297"/>
                  </a:lnTo>
                  <a:lnTo>
                    <a:pt x="13612" y="4418"/>
                  </a:lnTo>
                  <a:cubicBezTo>
                    <a:pt x="13611" y="4426"/>
                    <a:pt x="13604" y="4433"/>
                    <a:pt x="13595" y="4432"/>
                  </a:cubicBezTo>
                  <a:cubicBezTo>
                    <a:pt x="13587" y="4432"/>
                    <a:pt x="13580" y="4425"/>
                    <a:pt x="13580" y="4416"/>
                  </a:cubicBezTo>
                  <a:lnTo>
                    <a:pt x="13580" y="4315"/>
                  </a:lnTo>
                  <a:lnTo>
                    <a:pt x="13612" y="4316"/>
                  </a:lnTo>
                  <a:lnTo>
                    <a:pt x="13603" y="4418"/>
                  </a:lnTo>
                  <a:cubicBezTo>
                    <a:pt x="13602" y="4426"/>
                    <a:pt x="13595" y="4433"/>
                    <a:pt x="13586" y="4432"/>
                  </a:cubicBezTo>
                  <a:cubicBezTo>
                    <a:pt x="13578" y="4432"/>
                    <a:pt x="13571" y="4425"/>
                    <a:pt x="13571" y="4416"/>
                  </a:cubicBezTo>
                  <a:lnTo>
                    <a:pt x="13571" y="4302"/>
                  </a:lnTo>
                  <a:lnTo>
                    <a:pt x="13603" y="4304"/>
                  </a:lnTo>
                  <a:lnTo>
                    <a:pt x="13594" y="4418"/>
                  </a:lnTo>
                  <a:cubicBezTo>
                    <a:pt x="13594" y="4426"/>
                    <a:pt x="13586" y="4433"/>
                    <a:pt x="13578" y="4432"/>
                  </a:cubicBezTo>
                  <a:cubicBezTo>
                    <a:pt x="13569" y="4432"/>
                    <a:pt x="13562" y="4425"/>
                    <a:pt x="13562" y="4416"/>
                  </a:cubicBezTo>
                  <a:lnTo>
                    <a:pt x="13562" y="4302"/>
                  </a:lnTo>
                  <a:lnTo>
                    <a:pt x="13591" y="4312"/>
                  </a:lnTo>
                  <a:lnTo>
                    <a:pt x="13583" y="4324"/>
                  </a:lnTo>
                  <a:lnTo>
                    <a:pt x="13585" y="4315"/>
                  </a:lnTo>
                  <a:lnTo>
                    <a:pt x="13585" y="4416"/>
                  </a:lnTo>
                  <a:cubicBezTo>
                    <a:pt x="13585" y="4425"/>
                    <a:pt x="13579" y="4432"/>
                    <a:pt x="13570" y="4432"/>
                  </a:cubicBezTo>
                  <a:cubicBezTo>
                    <a:pt x="13561" y="4433"/>
                    <a:pt x="13554" y="4426"/>
                    <a:pt x="13553" y="4418"/>
                  </a:cubicBezTo>
                  <a:lnTo>
                    <a:pt x="13545" y="4297"/>
                  </a:lnTo>
                  <a:lnTo>
                    <a:pt x="13577" y="4296"/>
                  </a:lnTo>
                  <a:lnTo>
                    <a:pt x="13577" y="4416"/>
                  </a:lnTo>
                  <a:cubicBezTo>
                    <a:pt x="13577" y="4425"/>
                    <a:pt x="13569" y="4432"/>
                    <a:pt x="13561" y="4432"/>
                  </a:cubicBezTo>
                  <a:lnTo>
                    <a:pt x="13552" y="4432"/>
                  </a:lnTo>
                  <a:cubicBezTo>
                    <a:pt x="13543" y="4432"/>
                    <a:pt x="13536" y="4425"/>
                    <a:pt x="13536" y="4416"/>
                  </a:cubicBezTo>
                  <a:lnTo>
                    <a:pt x="13536" y="4340"/>
                  </a:lnTo>
                  <a:lnTo>
                    <a:pt x="13561" y="4353"/>
                  </a:lnTo>
                  <a:lnTo>
                    <a:pt x="13552" y="4360"/>
                  </a:lnTo>
                  <a:lnTo>
                    <a:pt x="13559" y="4347"/>
                  </a:lnTo>
                  <a:lnTo>
                    <a:pt x="13559" y="4416"/>
                  </a:lnTo>
                  <a:cubicBezTo>
                    <a:pt x="13559" y="4425"/>
                    <a:pt x="13552" y="4432"/>
                    <a:pt x="13543" y="4432"/>
                  </a:cubicBezTo>
                  <a:lnTo>
                    <a:pt x="13534" y="4432"/>
                  </a:lnTo>
                  <a:cubicBezTo>
                    <a:pt x="13525" y="4432"/>
                    <a:pt x="13518" y="4425"/>
                    <a:pt x="13518" y="4416"/>
                  </a:cubicBezTo>
                  <a:lnTo>
                    <a:pt x="13518" y="4317"/>
                  </a:lnTo>
                  <a:lnTo>
                    <a:pt x="13509" y="4221"/>
                  </a:lnTo>
                  <a:lnTo>
                    <a:pt x="13541" y="4220"/>
                  </a:lnTo>
                  <a:lnTo>
                    <a:pt x="13541" y="4416"/>
                  </a:lnTo>
                  <a:cubicBezTo>
                    <a:pt x="13541" y="4422"/>
                    <a:pt x="13538" y="4428"/>
                    <a:pt x="13532" y="4431"/>
                  </a:cubicBezTo>
                  <a:cubicBezTo>
                    <a:pt x="13527" y="4433"/>
                    <a:pt x="13521" y="4433"/>
                    <a:pt x="13516" y="4429"/>
                  </a:cubicBezTo>
                  <a:lnTo>
                    <a:pt x="13507" y="4423"/>
                  </a:lnTo>
                  <a:cubicBezTo>
                    <a:pt x="13503" y="4420"/>
                    <a:pt x="13500" y="4415"/>
                    <a:pt x="13500" y="4410"/>
                  </a:cubicBezTo>
                  <a:lnTo>
                    <a:pt x="13500" y="4207"/>
                  </a:lnTo>
                  <a:lnTo>
                    <a:pt x="13532" y="4209"/>
                  </a:lnTo>
                  <a:lnTo>
                    <a:pt x="13523" y="4302"/>
                  </a:lnTo>
                  <a:lnTo>
                    <a:pt x="13523" y="4416"/>
                  </a:lnTo>
                  <a:cubicBezTo>
                    <a:pt x="13523" y="4425"/>
                    <a:pt x="13517" y="4432"/>
                    <a:pt x="13508" y="4432"/>
                  </a:cubicBezTo>
                  <a:cubicBezTo>
                    <a:pt x="13500" y="4433"/>
                    <a:pt x="13492" y="4426"/>
                    <a:pt x="13492" y="4418"/>
                  </a:cubicBezTo>
                  <a:lnTo>
                    <a:pt x="13483" y="4323"/>
                  </a:lnTo>
                  <a:lnTo>
                    <a:pt x="13515" y="4321"/>
                  </a:lnTo>
                  <a:lnTo>
                    <a:pt x="13515" y="4416"/>
                  </a:lnTo>
                  <a:cubicBezTo>
                    <a:pt x="13515" y="4425"/>
                    <a:pt x="13508" y="4432"/>
                    <a:pt x="13499" y="4432"/>
                  </a:cubicBezTo>
                  <a:cubicBezTo>
                    <a:pt x="13490" y="4433"/>
                    <a:pt x="13483" y="4426"/>
                    <a:pt x="13483" y="4417"/>
                  </a:cubicBezTo>
                  <a:lnTo>
                    <a:pt x="13474" y="4252"/>
                  </a:lnTo>
                  <a:lnTo>
                    <a:pt x="13506" y="4252"/>
                  </a:lnTo>
                  <a:lnTo>
                    <a:pt x="13506" y="4416"/>
                  </a:lnTo>
                  <a:cubicBezTo>
                    <a:pt x="13506" y="4425"/>
                    <a:pt x="13499" y="4432"/>
                    <a:pt x="13491" y="4432"/>
                  </a:cubicBezTo>
                  <a:cubicBezTo>
                    <a:pt x="13482" y="4433"/>
                    <a:pt x="13475" y="4427"/>
                    <a:pt x="13474" y="4419"/>
                  </a:cubicBezTo>
                  <a:lnTo>
                    <a:pt x="13465" y="4355"/>
                  </a:lnTo>
                  <a:lnTo>
                    <a:pt x="13497" y="4353"/>
                  </a:lnTo>
                  <a:lnTo>
                    <a:pt x="13497" y="4416"/>
                  </a:lnTo>
                  <a:cubicBezTo>
                    <a:pt x="13497" y="4425"/>
                    <a:pt x="13490" y="4432"/>
                    <a:pt x="13482" y="4432"/>
                  </a:cubicBezTo>
                  <a:cubicBezTo>
                    <a:pt x="13473" y="4433"/>
                    <a:pt x="13466" y="4426"/>
                    <a:pt x="13465" y="4418"/>
                  </a:cubicBezTo>
                  <a:lnTo>
                    <a:pt x="13456" y="4323"/>
                  </a:lnTo>
                  <a:lnTo>
                    <a:pt x="13488" y="4321"/>
                  </a:lnTo>
                  <a:lnTo>
                    <a:pt x="13488" y="4416"/>
                  </a:lnTo>
                  <a:cubicBezTo>
                    <a:pt x="13488" y="4425"/>
                    <a:pt x="13481" y="4432"/>
                    <a:pt x="13472" y="4432"/>
                  </a:cubicBezTo>
                  <a:lnTo>
                    <a:pt x="13463" y="4432"/>
                  </a:lnTo>
                  <a:cubicBezTo>
                    <a:pt x="13454" y="4432"/>
                    <a:pt x="13447" y="4425"/>
                    <a:pt x="13447" y="4416"/>
                  </a:cubicBezTo>
                  <a:lnTo>
                    <a:pt x="13447" y="4277"/>
                  </a:lnTo>
                  <a:lnTo>
                    <a:pt x="13479" y="4278"/>
                  </a:lnTo>
                  <a:lnTo>
                    <a:pt x="13470" y="4417"/>
                  </a:lnTo>
                  <a:cubicBezTo>
                    <a:pt x="13470" y="4426"/>
                    <a:pt x="13462" y="4433"/>
                    <a:pt x="13454" y="4432"/>
                  </a:cubicBezTo>
                  <a:cubicBezTo>
                    <a:pt x="13445" y="4432"/>
                    <a:pt x="13438" y="4425"/>
                    <a:pt x="13438" y="4416"/>
                  </a:cubicBezTo>
                  <a:lnTo>
                    <a:pt x="13438" y="4277"/>
                  </a:lnTo>
                  <a:lnTo>
                    <a:pt x="13439" y="4280"/>
                  </a:lnTo>
                  <a:lnTo>
                    <a:pt x="13430" y="4236"/>
                  </a:lnTo>
                  <a:lnTo>
                    <a:pt x="13462" y="4233"/>
                  </a:lnTo>
                  <a:lnTo>
                    <a:pt x="13462" y="4416"/>
                  </a:lnTo>
                  <a:cubicBezTo>
                    <a:pt x="13462" y="4425"/>
                    <a:pt x="13454" y="4432"/>
                    <a:pt x="13446" y="4432"/>
                  </a:cubicBezTo>
                  <a:lnTo>
                    <a:pt x="13437" y="4432"/>
                  </a:lnTo>
                  <a:cubicBezTo>
                    <a:pt x="13428" y="4432"/>
                    <a:pt x="13421" y="4425"/>
                    <a:pt x="13421" y="4416"/>
                  </a:cubicBezTo>
                  <a:lnTo>
                    <a:pt x="13421" y="4334"/>
                  </a:lnTo>
                  <a:lnTo>
                    <a:pt x="13453" y="4336"/>
                  </a:lnTo>
                  <a:lnTo>
                    <a:pt x="13444" y="4418"/>
                  </a:lnTo>
                  <a:cubicBezTo>
                    <a:pt x="13443" y="4427"/>
                    <a:pt x="13435" y="4433"/>
                    <a:pt x="13427" y="4432"/>
                  </a:cubicBezTo>
                  <a:cubicBezTo>
                    <a:pt x="13418" y="4432"/>
                    <a:pt x="13412" y="4425"/>
                    <a:pt x="13412" y="4416"/>
                  </a:cubicBezTo>
                  <a:lnTo>
                    <a:pt x="13412" y="4277"/>
                  </a:lnTo>
                  <a:lnTo>
                    <a:pt x="13444" y="4278"/>
                  </a:lnTo>
                  <a:lnTo>
                    <a:pt x="13435" y="4417"/>
                  </a:lnTo>
                  <a:cubicBezTo>
                    <a:pt x="13434" y="4426"/>
                    <a:pt x="13427" y="4433"/>
                    <a:pt x="13418" y="4432"/>
                  </a:cubicBezTo>
                  <a:cubicBezTo>
                    <a:pt x="13410" y="4432"/>
                    <a:pt x="13403" y="4425"/>
                    <a:pt x="13403" y="4416"/>
                  </a:cubicBezTo>
                  <a:lnTo>
                    <a:pt x="13403" y="4138"/>
                  </a:lnTo>
                  <a:lnTo>
                    <a:pt x="13435" y="4138"/>
                  </a:lnTo>
                  <a:lnTo>
                    <a:pt x="13426" y="4411"/>
                  </a:lnTo>
                  <a:cubicBezTo>
                    <a:pt x="13426" y="4419"/>
                    <a:pt x="13419" y="4426"/>
                    <a:pt x="13410" y="4426"/>
                  </a:cubicBezTo>
                  <a:cubicBezTo>
                    <a:pt x="13401" y="4426"/>
                    <a:pt x="13394" y="4419"/>
                    <a:pt x="13394" y="4410"/>
                  </a:cubicBezTo>
                  <a:lnTo>
                    <a:pt x="13394" y="3979"/>
                  </a:lnTo>
                  <a:lnTo>
                    <a:pt x="13426" y="3983"/>
                  </a:lnTo>
                  <a:lnTo>
                    <a:pt x="13417" y="4015"/>
                  </a:lnTo>
                  <a:lnTo>
                    <a:pt x="13417" y="4011"/>
                  </a:lnTo>
                  <a:lnTo>
                    <a:pt x="13417" y="4410"/>
                  </a:lnTo>
                  <a:cubicBezTo>
                    <a:pt x="13417" y="4417"/>
                    <a:pt x="13413" y="4423"/>
                    <a:pt x="13406" y="4425"/>
                  </a:cubicBezTo>
                  <a:cubicBezTo>
                    <a:pt x="13399" y="4427"/>
                    <a:pt x="13392" y="4425"/>
                    <a:pt x="13388" y="4419"/>
                  </a:cubicBezTo>
                  <a:lnTo>
                    <a:pt x="13379" y="4407"/>
                  </a:lnTo>
                  <a:cubicBezTo>
                    <a:pt x="13377" y="4404"/>
                    <a:pt x="13376" y="4401"/>
                    <a:pt x="13376" y="4397"/>
                  </a:cubicBezTo>
                  <a:lnTo>
                    <a:pt x="13376" y="4044"/>
                  </a:lnTo>
                  <a:lnTo>
                    <a:pt x="13368" y="3955"/>
                  </a:lnTo>
                  <a:lnTo>
                    <a:pt x="13400" y="3954"/>
                  </a:lnTo>
                  <a:lnTo>
                    <a:pt x="13400" y="4404"/>
                  </a:lnTo>
                  <a:cubicBezTo>
                    <a:pt x="13400" y="4412"/>
                    <a:pt x="13393" y="4420"/>
                    <a:pt x="13384" y="4420"/>
                  </a:cubicBezTo>
                  <a:cubicBezTo>
                    <a:pt x="13375" y="4420"/>
                    <a:pt x="13368" y="4413"/>
                    <a:pt x="13368" y="4404"/>
                  </a:cubicBezTo>
                  <a:lnTo>
                    <a:pt x="13359" y="4189"/>
                  </a:lnTo>
                  <a:lnTo>
                    <a:pt x="13391" y="4188"/>
                  </a:lnTo>
                  <a:lnTo>
                    <a:pt x="13391" y="4416"/>
                  </a:lnTo>
                  <a:cubicBezTo>
                    <a:pt x="13391" y="4425"/>
                    <a:pt x="13384" y="4432"/>
                    <a:pt x="13375" y="4432"/>
                  </a:cubicBezTo>
                  <a:cubicBezTo>
                    <a:pt x="13367" y="4433"/>
                    <a:pt x="13359" y="4426"/>
                    <a:pt x="13359" y="4418"/>
                  </a:cubicBezTo>
                  <a:lnTo>
                    <a:pt x="13350" y="4297"/>
                  </a:lnTo>
                  <a:lnTo>
                    <a:pt x="13382" y="4296"/>
                  </a:lnTo>
                  <a:lnTo>
                    <a:pt x="13382" y="4416"/>
                  </a:lnTo>
                  <a:cubicBezTo>
                    <a:pt x="13382" y="4425"/>
                    <a:pt x="13375" y="4432"/>
                    <a:pt x="13366" y="4432"/>
                  </a:cubicBezTo>
                  <a:lnTo>
                    <a:pt x="13357" y="4432"/>
                  </a:lnTo>
                  <a:cubicBezTo>
                    <a:pt x="13348" y="4432"/>
                    <a:pt x="13341" y="4425"/>
                    <a:pt x="13341" y="4416"/>
                  </a:cubicBezTo>
                  <a:lnTo>
                    <a:pt x="13341" y="4144"/>
                  </a:lnTo>
                  <a:lnTo>
                    <a:pt x="13373" y="4144"/>
                  </a:lnTo>
                  <a:lnTo>
                    <a:pt x="13364" y="4417"/>
                  </a:lnTo>
                  <a:cubicBezTo>
                    <a:pt x="13364" y="4426"/>
                    <a:pt x="13357" y="4433"/>
                    <a:pt x="13348" y="4432"/>
                  </a:cubicBezTo>
                  <a:cubicBezTo>
                    <a:pt x="13339" y="4432"/>
                    <a:pt x="13332" y="4425"/>
                    <a:pt x="13332" y="4416"/>
                  </a:cubicBezTo>
                  <a:lnTo>
                    <a:pt x="13332" y="4049"/>
                  </a:lnTo>
                  <a:lnTo>
                    <a:pt x="13364" y="4051"/>
                  </a:lnTo>
                  <a:lnTo>
                    <a:pt x="13355" y="4118"/>
                  </a:lnTo>
                  <a:lnTo>
                    <a:pt x="13355" y="4410"/>
                  </a:lnTo>
                  <a:cubicBezTo>
                    <a:pt x="13355" y="4415"/>
                    <a:pt x="13353" y="4420"/>
                    <a:pt x="13349" y="4423"/>
                  </a:cubicBezTo>
                  <a:lnTo>
                    <a:pt x="13340" y="4429"/>
                  </a:lnTo>
                  <a:cubicBezTo>
                    <a:pt x="13335" y="4433"/>
                    <a:pt x="13328" y="4433"/>
                    <a:pt x="13323" y="4431"/>
                  </a:cubicBezTo>
                  <a:cubicBezTo>
                    <a:pt x="13318" y="4428"/>
                    <a:pt x="13314" y="4422"/>
                    <a:pt x="13314" y="4416"/>
                  </a:cubicBezTo>
                  <a:lnTo>
                    <a:pt x="13314" y="4088"/>
                  </a:lnTo>
                  <a:lnTo>
                    <a:pt x="13306" y="3929"/>
                  </a:lnTo>
                  <a:lnTo>
                    <a:pt x="13338" y="3928"/>
                  </a:lnTo>
                  <a:lnTo>
                    <a:pt x="13338" y="4404"/>
                  </a:lnTo>
                  <a:cubicBezTo>
                    <a:pt x="13338" y="4412"/>
                    <a:pt x="13331" y="4420"/>
                    <a:pt x="13322" y="4420"/>
                  </a:cubicBezTo>
                  <a:cubicBezTo>
                    <a:pt x="13313" y="4420"/>
                    <a:pt x="13306" y="4413"/>
                    <a:pt x="13306" y="4404"/>
                  </a:cubicBezTo>
                  <a:lnTo>
                    <a:pt x="13297" y="4202"/>
                  </a:lnTo>
                  <a:lnTo>
                    <a:pt x="13329" y="4201"/>
                  </a:lnTo>
                  <a:lnTo>
                    <a:pt x="13329" y="4410"/>
                  </a:lnTo>
                  <a:cubicBezTo>
                    <a:pt x="13329" y="4419"/>
                    <a:pt x="13322" y="4426"/>
                    <a:pt x="13313" y="4426"/>
                  </a:cubicBezTo>
                  <a:cubicBezTo>
                    <a:pt x="13305" y="4426"/>
                    <a:pt x="13298" y="4420"/>
                    <a:pt x="13297" y="4412"/>
                  </a:cubicBezTo>
                  <a:lnTo>
                    <a:pt x="13288" y="4310"/>
                  </a:lnTo>
                  <a:lnTo>
                    <a:pt x="13320" y="4309"/>
                  </a:lnTo>
                  <a:lnTo>
                    <a:pt x="13320" y="4416"/>
                  </a:lnTo>
                  <a:cubicBezTo>
                    <a:pt x="13320" y="4425"/>
                    <a:pt x="13313" y="4432"/>
                    <a:pt x="13305" y="4432"/>
                  </a:cubicBezTo>
                  <a:cubicBezTo>
                    <a:pt x="13296" y="4433"/>
                    <a:pt x="13289" y="4426"/>
                    <a:pt x="13288" y="4418"/>
                  </a:cubicBezTo>
                  <a:lnTo>
                    <a:pt x="13279" y="4323"/>
                  </a:lnTo>
                  <a:lnTo>
                    <a:pt x="13311" y="4321"/>
                  </a:lnTo>
                  <a:lnTo>
                    <a:pt x="13311" y="4416"/>
                  </a:lnTo>
                  <a:cubicBezTo>
                    <a:pt x="13311" y="4425"/>
                    <a:pt x="13304" y="4432"/>
                    <a:pt x="13295" y="4432"/>
                  </a:cubicBezTo>
                  <a:lnTo>
                    <a:pt x="13286" y="4432"/>
                  </a:lnTo>
                  <a:cubicBezTo>
                    <a:pt x="13277" y="4432"/>
                    <a:pt x="13270" y="4425"/>
                    <a:pt x="13270" y="4416"/>
                  </a:cubicBezTo>
                  <a:lnTo>
                    <a:pt x="13270" y="4252"/>
                  </a:lnTo>
                  <a:lnTo>
                    <a:pt x="13302" y="4255"/>
                  </a:lnTo>
                  <a:lnTo>
                    <a:pt x="13293" y="4293"/>
                  </a:lnTo>
                  <a:lnTo>
                    <a:pt x="13293" y="4290"/>
                  </a:lnTo>
                  <a:lnTo>
                    <a:pt x="13293" y="4416"/>
                  </a:lnTo>
                  <a:cubicBezTo>
                    <a:pt x="13293" y="4425"/>
                    <a:pt x="13286" y="4432"/>
                    <a:pt x="13278" y="4432"/>
                  </a:cubicBezTo>
                  <a:cubicBezTo>
                    <a:pt x="13269" y="4433"/>
                    <a:pt x="13262" y="4426"/>
                    <a:pt x="13261" y="4417"/>
                  </a:cubicBezTo>
                  <a:lnTo>
                    <a:pt x="13252" y="4195"/>
                  </a:lnTo>
                  <a:lnTo>
                    <a:pt x="13284" y="4195"/>
                  </a:lnTo>
                  <a:lnTo>
                    <a:pt x="13284" y="4416"/>
                  </a:lnTo>
                  <a:cubicBezTo>
                    <a:pt x="13284" y="4425"/>
                    <a:pt x="13277" y="4432"/>
                    <a:pt x="13268" y="4432"/>
                  </a:cubicBezTo>
                  <a:lnTo>
                    <a:pt x="13260" y="4432"/>
                  </a:lnTo>
                  <a:cubicBezTo>
                    <a:pt x="13251" y="4432"/>
                    <a:pt x="13244" y="4425"/>
                    <a:pt x="13244" y="4416"/>
                  </a:cubicBezTo>
                  <a:lnTo>
                    <a:pt x="13244" y="4258"/>
                  </a:lnTo>
                  <a:lnTo>
                    <a:pt x="13260" y="4274"/>
                  </a:lnTo>
                  <a:lnTo>
                    <a:pt x="13251" y="4274"/>
                  </a:lnTo>
                  <a:lnTo>
                    <a:pt x="13267" y="4258"/>
                  </a:lnTo>
                  <a:lnTo>
                    <a:pt x="13267" y="4416"/>
                  </a:lnTo>
                  <a:cubicBezTo>
                    <a:pt x="13267" y="4425"/>
                    <a:pt x="13260" y="4432"/>
                    <a:pt x="13251" y="4432"/>
                  </a:cubicBezTo>
                  <a:lnTo>
                    <a:pt x="13242" y="4432"/>
                  </a:lnTo>
                  <a:cubicBezTo>
                    <a:pt x="13233" y="4432"/>
                    <a:pt x="13226" y="4425"/>
                    <a:pt x="13226" y="4416"/>
                  </a:cubicBezTo>
                  <a:lnTo>
                    <a:pt x="13226" y="4290"/>
                  </a:lnTo>
                  <a:lnTo>
                    <a:pt x="13258" y="4291"/>
                  </a:lnTo>
                  <a:lnTo>
                    <a:pt x="13249" y="4418"/>
                  </a:lnTo>
                  <a:cubicBezTo>
                    <a:pt x="13248" y="4426"/>
                    <a:pt x="13241" y="4433"/>
                    <a:pt x="13233" y="4432"/>
                  </a:cubicBezTo>
                  <a:cubicBezTo>
                    <a:pt x="13224" y="4432"/>
                    <a:pt x="13217" y="4425"/>
                    <a:pt x="13217" y="4416"/>
                  </a:cubicBezTo>
                  <a:lnTo>
                    <a:pt x="13217" y="4264"/>
                  </a:lnTo>
                  <a:lnTo>
                    <a:pt x="13249" y="4265"/>
                  </a:lnTo>
                  <a:lnTo>
                    <a:pt x="13240" y="4411"/>
                  </a:lnTo>
                  <a:cubicBezTo>
                    <a:pt x="13240" y="4420"/>
                    <a:pt x="13232" y="4426"/>
                    <a:pt x="13224" y="4426"/>
                  </a:cubicBezTo>
                  <a:cubicBezTo>
                    <a:pt x="13215" y="4426"/>
                    <a:pt x="13208" y="4419"/>
                    <a:pt x="13208" y="4410"/>
                  </a:cubicBezTo>
                  <a:lnTo>
                    <a:pt x="13208" y="4139"/>
                  </a:lnTo>
                  <a:lnTo>
                    <a:pt x="13199" y="4063"/>
                  </a:lnTo>
                  <a:lnTo>
                    <a:pt x="13231" y="4061"/>
                  </a:lnTo>
                  <a:lnTo>
                    <a:pt x="13231" y="4416"/>
                  </a:lnTo>
                  <a:cubicBezTo>
                    <a:pt x="13231" y="4425"/>
                    <a:pt x="13224" y="4432"/>
                    <a:pt x="13215" y="4432"/>
                  </a:cubicBezTo>
                  <a:lnTo>
                    <a:pt x="13207" y="4432"/>
                  </a:lnTo>
                  <a:cubicBezTo>
                    <a:pt x="13198" y="4432"/>
                    <a:pt x="13191" y="4425"/>
                    <a:pt x="13191" y="4416"/>
                  </a:cubicBezTo>
                  <a:lnTo>
                    <a:pt x="13191" y="4182"/>
                  </a:lnTo>
                  <a:lnTo>
                    <a:pt x="13222" y="4183"/>
                  </a:lnTo>
                  <a:lnTo>
                    <a:pt x="13214" y="4302"/>
                  </a:lnTo>
                  <a:lnTo>
                    <a:pt x="13214" y="4416"/>
                  </a:lnTo>
                  <a:cubicBezTo>
                    <a:pt x="13214" y="4425"/>
                    <a:pt x="13206" y="4432"/>
                    <a:pt x="13198" y="4432"/>
                  </a:cubicBezTo>
                  <a:lnTo>
                    <a:pt x="13189" y="4432"/>
                  </a:lnTo>
                  <a:cubicBezTo>
                    <a:pt x="13180" y="4432"/>
                    <a:pt x="13173" y="4425"/>
                    <a:pt x="13173" y="4416"/>
                  </a:cubicBezTo>
                  <a:lnTo>
                    <a:pt x="13173" y="4271"/>
                  </a:lnTo>
                  <a:lnTo>
                    <a:pt x="13202" y="4280"/>
                  </a:lnTo>
                  <a:lnTo>
                    <a:pt x="13193" y="4292"/>
                  </a:lnTo>
                  <a:lnTo>
                    <a:pt x="13196" y="4283"/>
                  </a:lnTo>
                  <a:lnTo>
                    <a:pt x="13196" y="4416"/>
                  </a:lnTo>
                  <a:cubicBezTo>
                    <a:pt x="13196" y="4425"/>
                    <a:pt x="13189" y="4432"/>
                    <a:pt x="13180" y="4432"/>
                  </a:cubicBezTo>
                  <a:lnTo>
                    <a:pt x="13171" y="4432"/>
                  </a:lnTo>
                  <a:cubicBezTo>
                    <a:pt x="13162" y="4432"/>
                    <a:pt x="13155" y="4425"/>
                    <a:pt x="13155" y="4416"/>
                  </a:cubicBezTo>
                  <a:lnTo>
                    <a:pt x="13155" y="4335"/>
                  </a:lnTo>
                  <a:lnTo>
                    <a:pt x="13146" y="4202"/>
                  </a:lnTo>
                  <a:lnTo>
                    <a:pt x="13178" y="4201"/>
                  </a:lnTo>
                  <a:lnTo>
                    <a:pt x="13178" y="4416"/>
                  </a:lnTo>
                  <a:cubicBezTo>
                    <a:pt x="13178" y="4425"/>
                    <a:pt x="13171" y="4432"/>
                    <a:pt x="13162" y="4432"/>
                  </a:cubicBezTo>
                  <a:lnTo>
                    <a:pt x="13153" y="4432"/>
                  </a:lnTo>
                  <a:cubicBezTo>
                    <a:pt x="13145" y="4432"/>
                    <a:pt x="13137" y="4425"/>
                    <a:pt x="13137" y="4416"/>
                  </a:cubicBezTo>
                  <a:lnTo>
                    <a:pt x="13137" y="4195"/>
                  </a:lnTo>
                  <a:lnTo>
                    <a:pt x="13169" y="4195"/>
                  </a:lnTo>
                  <a:lnTo>
                    <a:pt x="13161" y="4417"/>
                  </a:lnTo>
                  <a:cubicBezTo>
                    <a:pt x="13160" y="4426"/>
                    <a:pt x="13153" y="4433"/>
                    <a:pt x="13144" y="4432"/>
                  </a:cubicBezTo>
                  <a:cubicBezTo>
                    <a:pt x="13136" y="4432"/>
                    <a:pt x="13129" y="4425"/>
                    <a:pt x="13129" y="4416"/>
                  </a:cubicBezTo>
                  <a:lnTo>
                    <a:pt x="13129" y="4182"/>
                  </a:lnTo>
                  <a:lnTo>
                    <a:pt x="13160" y="4183"/>
                  </a:lnTo>
                  <a:lnTo>
                    <a:pt x="13152" y="4277"/>
                  </a:lnTo>
                  <a:lnTo>
                    <a:pt x="13152" y="4416"/>
                  </a:lnTo>
                  <a:cubicBezTo>
                    <a:pt x="13152" y="4425"/>
                    <a:pt x="13145" y="4432"/>
                    <a:pt x="13137" y="4432"/>
                  </a:cubicBezTo>
                  <a:cubicBezTo>
                    <a:pt x="13128" y="4433"/>
                    <a:pt x="13121" y="4427"/>
                    <a:pt x="13120" y="4418"/>
                  </a:cubicBezTo>
                  <a:lnTo>
                    <a:pt x="13111" y="4336"/>
                  </a:lnTo>
                  <a:lnTo>
                    <a:pt x="13143" y="4334"/>
                  </a:lnTo>
                  <a:lnTo>
                    <a:pt x="13143" y="4416"/>
                  </a:lnTo>
                  <a:cubicBezTo>
                    <a:pt x="13143" y="4425"/>
                    <a:pt x="13136" y="4432"/>
                    <a:pt x="13127" y="4432"/>
                  </a:cubicBezTo>
                  <a:lnTo>
                    <a:pt x="13118" y="4432"/>
                  </a:lnTo>
                  <a:cubicBezTo>
                    <a:pt x="13109" y="4432"/>
                    <a:pt x="13102" y="4425"/>
                    <a:pt x="13102" y="4416"/>
                  </a:cubicBezTo>
                  <a:lnTo>
                    <a:pt x="13102" y="4340"/>
                  </a:lnTo>
                  <a:lnTo>
                    <a:pt x="13134" y="4342"/>
                  </a:lnTo>
                  <a:lnTo>
                    <a:pt x="13125" y="4418"/>
                  </a:lnTo>
                  <a:cubicBezTo>
                    <a:pt x="13124" y="4427"/>
                    <a:pt x="13117" y="4433"/>
                    <a:pt x="13108" y="4432"/>
                  </a:cubicBezTo>
                  <a:cubicBezTo>
                    <a:pt x="13100" y="4432"/>
                    <a:pt x="13093" y="4425"/>
                    <a:pt x="13093" y="4416"/>
                  </a:cubicBezTo>
                  <a:lnTo>
                    <a:pt x="13093" y="4321"/>
                  </a:lnTo>
                  <a:lnTo>
                    <a:pt x="13125" y="4323"/>
                  </a:lnTo>
                  <a:lnTo>
                    <a:pt x="13116" y="4418"/>
                  </a:lnTo>
                  <a:cubicBezTo>
                    <a:pt x="13115" y="4426"/>
                    <a:pt x="13108" y="4433"/>
                    <a:pt x="13100" y="4432"/>
                  </a:cubicBezTo>
                  <a:cubicBezTo>
                    <a:pt x="13091" y="4432"/>
                    <a:pt x="13084" y="4425"/>
                    <a:pt x="13084" y="4416"/>
                  </a:cubicBezTo>
                  <a:lnTo>
                    <a:pt x="13084" y="4258"/>
                  </a:lnTo>
                  <a:lnTo>
                    <a:pt x="13116" y="4261"/>
                  </a:lnTo>
                  <a:lnTo>
                    <a:pt x="13107" y="4305"/>
                  </a:lnTo>
                  <a:lnTo>
                    <a:pt x="13107" y="4302"/>
                  </a:lnTo>
                  <a:lnTo>
                    <a:pt x="13107" y="4416"/>
                  </a:lnTo>
                  <a:cubicBezTo>
                    <a:pt x="13107" y="4425"/>
                    <a:pt x="13100" y="4432"/>
                    <a:pt x="13091" y="4432"/>
                  </a:cubicBezTo>
                  <a:lnTo>
                    <a:pt x="13083" y="4432"/>
                  </a:lnTo>
                  <a:cubicBezTo>
                    <a:pt x="13074" y="4432"/>
                    <a:pt x="13067" y="4425"/>
                    <a:pt x="13067" y="4416"/>
                  </a:cubicBezTo>
                  <a:lnTo>
                    <a:pt x="13067" y="4296"/>
                  </a:lnTo>
                  <a:lnTo>
                    <a:pt x="13067" y="4298"/>
                  </a:lnTo>
                  <a:lnTo>
                    <a:pt x="13058" y="4241"/>
                  </a:lnTo>
                  <a:lnTo>
                    <a:pt x="13090" y="4239"/>
                  </a:lnTo>
                  <a:lnTo>
                    <a:pt x="13090" y="4416"/>
                  </a:lnTo>
                  <a:cubicBezTo>
                    <a:pt x="13090" y="4425"/>
                    <a:pt x="13083" y="4432"/>
                    <a:pt x="13074" y="4432"/>
                  </a:cubicBezTo>
                  <a:cubicBezTo>
                    <a:pt x="13065" y="4433"/>
                    <a:pt x="13058" y="4426"/>
                    <a:pt x="13058" y="4417"/>
                  </a:cubicBezTo>
                  <a:lnTo>
                    <a:pt x="13049" y="4240"/>
                  </a:lnTo>
                  <a:lnTo>
                    <a:pt x="13081" y="4239"/>
                  </a:lnTo>
                  <a:lnTo>
                    <a:pt x="13081" y="4416"/>
                  </a:lnTo>
                  <a:cubicBezTo>
                    <a:pt x="13081" y="4425"/>
                    <a:pt x="13074" y="4432"/>
                    <a:pt x="13065" y="4432"/>
                  </a:cubicBezTo>
                  <a:cubicBezTo>
                    <a:pt x="13057" y="4433"/>
                    <a:pt x="13049" y="4426"/>
                    <a:pt x="13049" y="4417"/>
                  </a:cubicBezTo>
                  <a:lnTo>
                    <a:pt x="13040" y="4272"/>
                  </a:lnTo>
                  <a:lnTo>
                    <a:pt x="13072" y="4271"/>
                  </a:lnTo>
                  <a:lnTo>
                    <a:pt x="13072" y="4416"/>
                  </a:lnTo>
                  <a:cubicBezTo>
                    <a:pt x="13072" y="4425"/>
                    <a:pt x="13065" y="4432"/>
                    <a:pt x="13056" y="4432"/>
                  </a:cubicBezTo>
                  <a:lnTo>
                    <a:pt x="13047" y="4432"/>
                  </a:lnTo>
                  <a:cubicBezTo>
                    <a:pt x="13038" y="4432"/>
                    <a:pt x="13031" y="4425"/>
                    <a:pt x="13031" y="4416"/>
                  </a:cubicBezTo>
                  <a:lnTo>
                    <a:pt x="13031" y="4220"/>
                  </a:lnTo>
                  <a:lnTo>
                    <a:pt x="13063" y="4221"/>
                  </a:lnTo>
                  <a:lnTo>
                    <a:pt x="13054" y="4321"/>
                  </a:lnTo>
                  <a:lnTo>
                    <a:pt x="13054" y="4416"/>
                  </a:lnTo>
                  <a:cubicBezTo>
                    <a:pt x="13054" y="4425"/>
                    <a:pt x="13047" y="4432"/>
                    <a:pt x="13038" y="4432"/>
                  </a:cubicBezTo>
                  <a:lnTo>
                    <a:pt x="13029" y="4432"/>
                  </a:lnTo>
                  <a:cubicBezTo>
                    <a:pt x="13021" y="4432"/>
                    <a:pt x="13013" y="4425"/>
                    <a:pt x="13013" y="4416"/>
                  </a:cubicBezTo>
                  <a:lnTo>
                    <a:pt x="13013" y="4322"/>
                  </a:lnTo>
                  <a:lnTo>
                    <a:pt x="13005" y="4183"/>
                  </a:lnTo>
                  <a:lnTo>
                    <a:pt x="13037" y="4182"/>
                  </a:lnTo>
                  <a:lnTo>
                    <a:pt x="13037" y="4416"/>
                  </a:lnTo>
                  <a:cubicBezTo>
                    <a:pt x="13037" y="4425"/>
                    <a:pt x="13029" y="4432"/>
                    <a:pt x="13021" y="4432"/>
                  </a:cubicBezTo>
                  <a:lnTo>
                    <a:pt x="13012" y="4432"/>
                  </a:lnTo>
                  <a:cubicBezTo>
                    <a:pt x="13003" y="4432"/>
                    <a:pt x="12996" y="4425"/>
                    <a:pt x="12996" y="4416"/>
                  </a:cubicBezTo>
                  <a:lnTo>
                    <a:pt x="12996" y="4220"/>
                  </a:lnTo>
                  <a:lnTo>
                    <a:pt x="13028" y="4221"/>
                  </a:lnTo>
                  <a:lnTo>
                    <a:pt x="13019" y="4417"/>
                  </a:lnTo>
                  <a:cubicBezTo>
                    <a:pt x="13018" y="4426"/>
                    <a:pt x="13011" y="4433"/>
                    <a:pt x="13003" y="4432"/>
                  </a:cubicBezTo>
                  <a:cubicBezTo>
                    <a:pt x="12994" y="4432"/>
                    <a:pt x="12987" y="4425"/>
                    <a:pt x="12987" y="4416"/>
                  </a:cubicBezTo>
                  <a:lnTo>
                    <a:pt x="12987" y="4277"/>
                  </a:lnTo>
                  <a:lnTo>
                    <a:pt x="13018" y="4281"/>
                  </a:lnTo>
                  <a:lnTo>
                    <a:pt x="13009" y="4313"/>
                  </a:lnTo>
                  <a:lnTo>
                    <a:pt x="13010" y="4309"/>
                  </a:lnTo>
                  <a:lnTo>
                    <a:pt x="13010" y="4416"/>
                  </a:lnTo>
                  <a:cubicBezTo>
                    <a:pt x="13010" y="4425"/>
                    <a:pt x="13003" y="4432"/>
                    <a:pt x="12994" y="4432"/>
                  </a:cubicBezTo>
                  <a:lnTo>
                    <a:pt x="12985" y="4432"/>
                  </a:lnTo>
                  <a:cubicBezTo>
                    <a:pt x="12976" y="4432"/>
                    <a:pt x="12969" y="4425"/>
                    <a:pt x="12969" y="4416"/>
                  </a:cubicBezTo>
                  <a:lnTo>
                    <a:pt x="12969" y="4220"/>
                  </a:lnTo>
                  <a:lnTo>
                    <a:pt x="12970" y="4223"/>
                  </a:lnTo>
                  <a:lnTo>
                    <a:pt x="12961" y="4179"/>
                  </a:lnTo>
                  <a:lnTo>
                    <a:pt x="12992" y="4176"/>
                  </a:lnTo>
                  <a:lnTo>
                    <a:pt x="12992" y="4416"/>
                  </a:lnTo>
                  <a:cubicBezTo>
                    <a:pt x="12992" y="4425"/>
                    <a:pt x="12985" y="4432"/>
                    <a:pt x="12977" y="4432"/>
                  </a:cubicBezTo>
                  <a:cubicBezTo>
                    <a:pt x="12968" y="4433"/>
                    <a:pt x="12961" y="4426"/>
                    <a:pt x="12960" y="4417"/>
                  </a:cubicBezTo>
                  <a:lnTo>
                    <a:pt x="12951" y="4119"/>
                  </a:lnTo>
                  <a:lnTo>
                    <a:pt x="12983" y="4118"/>
                  </a:lnTo>
                  <a:lnTo>
                    <a:pt x="12983" y="4416"/>
                  </a:lnTo>
                  <a:cubicBezTo>
                    <a:pt x="12983" y="4425"/>
                    <a:pt x="12976" y="4432"/>
                    <a:pt x="12967" y="4432"/>
                  </a:cubicBezTo>
                  <a:lnTo>
                    <a:pt x="12959" y="4432"/>
                  </a:lnTo>
                  <a:cubicBezTo>
                    <a:pt x="12950" y="4432"/>
                    <a:pt x="12943" y="4425"/>
                    <a:pt x="12943" y="4416"/>
                  </a:cubicBezTo>
                  <a:lnTo>
                    <a:pt x="12943" y="3992"/>
                  </a:lnTo>
                  <a:lnTo>
                    <a:pt x="12975" y="3992"/>
                  </a:lnTo>
                  <a:lnTo>
                    <a:pt x="12966" y="4410"/>
                  </a:lnTo>
                  <a:cubicBezTo>
                    <a:pt x="12966" y="4419"/>
                    <a:pt x="12958" y="4426"/>
                    <a:pt x="12950" y="4426"/>
                  </a:cubicBezTo>
                  <a:cubicBezTo>
                    <a:pt x="12941" y="4426"/>
                    <a:pt x="12934" y="4419"/>
                    <a:pt x="12934" y="4410"/>
                  </a:cubicBezTo>
                  <a:lnTo>
                    <a:pt x="12934" y="4055"/>
                  </a:lnTo>
                  <a:lnTo>
                    <a:pt x="12966" y="4056"/>
                  </a:lnTo>
                  <a:lnTo>
                    <a:pt x="12957" y="4157"/>
                  </a:lnTo>
                  <a:lnTo>
                    <a:pt x="12957" y="4416"/>
                  </a:lnTo>
                  <a:cubicBezTo>
                    <a:pt x="12957" y="4425"/>
                    <a:pt x="12950" y="4432"/>
                    <a:pt x="12941" y="4432"/>
                  </a:cubicBezTo>
                  <a:lnTo>
                    <a:pt x="12932" y="4432"/>
                  </a:lnTo>
                  <a:cubicBezTo>
                    <a:pt x="12923" y="4432"/>
                    <a:pt x="12916" y="4425"/>
                    <a:pt x="12916" y="4416"/>
                  </a:cubicBezTo>
                  <a:lnTo>
                    <a:pt x="12916" y="4271"/>
                  </a:lnTo>
                  <a:lnTo>
                    <a:pt x="12923" y="4284"/>
                  </a:lnTo>
                  <a:lnTo>
                    <a:pt x="12914" y="4277"/>
                  </a:lnTo>
                  <a:lnTo>
                    <a:pt x="12939" y="4264"/>
                  </a:lnTo>
                  <a:lnTo>
                    <a:pt x="12939" y="4416"/>
                  </a:lnTo>
                  <a:cubicBezTo>
                    <a:pt x="12939" y="4422"/>
                    <a:pt x="12936" y="4428"/>
                    <a:pt x="12931" y="4431"/>
                  </a:cubicBezTo>
                  <a:cubicBezTo>
                    <a:pt x="12925" y="4433"/>
                    <a:pt x="12919" y="4433"/>
                    <a:pt x="12914" y="4429"/>
                  </a:cubicBezTo>
                  <a:lnTo>
                    <a:pt x="12905" y="4423"/>
                  </a:lnTo>
                  <a:cubicBezTo>
                    <a:pt x="12901" y="4420"/>
                    <a:pt x="12898" y="4415"/>
                    <a:pt x="12898" y="4410"/>
                  </a:cubicBezTo>
                  <a:lnTo>
                    <a:pt x="12898" y="4182"/>
                  </a:lnTo>
                  <a:lnTo>
                    <a:pt x="12929" y="4187"/>
                  </a:lnTo>
                  <a:lnTo>
                    <a:pt x="12921" y="4213"/>
                  </a:lnTo>
                  <a:lnTo>
                    <a:pt x="12922" y="4207"/>
                  </a:lnTo>
                  <a:lnTo>
                    <a:pt x="12922" y="4416"/>
                  </a:lnTo>
                  <a:cubicBezTo>
                    <a:pt x="12922" y="4425"/>
                    <a:pt x="12914" y="4432"/>
                    <a:pt x="12906" y="4432"/>
                  </a:cubicBezTo>
                  <a:lnTo>
                    <a:pt x="12897" y="4432"/>
                  </a:lnTo>
                  <a:cubicBezTo>
                    <a:pt x="12888" y="4432"/>
                    <a:pt x="12881" y="4425"/>
                    <a:pt x="12881" y="4416"/>
                  </a:cubicBezTo>
                  <a:lnTo>
                    <a:pt x="12881" y="4297"/>
                  </a:lnTo>
                  <a:lnTo>
                    <a:pt x="12872" y="4075"/>
                  </a:lnTo>
                  <a:lnTo>
                    <a:pt x="12904" y="4074"/>
                  </a:lnTo>
                  <a:lnTo>
                    <a:pt x="12904" y="4416"/>
                  </a:lnTo>
                  <a:cubicBezTo>
                    <a:pt x="12904" y="4425"/>
                    <a:pt x="12897" y="4432"/>
                    <a:pt x="12888" y="4432"/>
                  </a:cubicBezTo>
                  <a:cubicBezTo>
                    <a:pt x="12879" y="4433"/>
                    <a:pt x="12872" y="4426"/>
                    <a:pt x="12872" y="4417"/>
                  </a:cubicBezTo>
                  <a:lnTo>
                    <a:pt x="12863" y="4106"/>
                  </a:lnTo>
                  <a:lnTo>
                    <a:pt x="12895" y="4106"/>
                  </a:lnTo>
                  <a:lnTo>
                    <a:pt x="12895" y="4416"/>
                  </a:lnTo>
                  <a:cubicBezTo>
                    <a:pt x="12895" y="4424"/>
                    <a:pt x="12890" y="4430"/>
                    <a:pt x="12882" y="4432"/>
                  </a:cubicBezTo>
                  <a:cubicBezTo>
                    <a:pt x="12875" y="4434"/>
                    <a:pt x="12868" y="4430"/>
                    <a:pt x="12864" y="4423"/>
                  </a:cubicBezTo>
                  <a:lnTo>
                    <a:pt x="12856" y="4404"/>
                  </a:lnTo>
                  <a:cubicBezTo>
                    <a:pt x="12855" y="4402"/>
                    <a:pt x="12854" y="4400"/>
                    <a:pt x="12854" y="4397"/>
                  </a:cubicBezTo>
                  <a:lnTo>
                    <a:pt x="12854" y="4112"/>
                  </a:lnTo>
                  <a:lnTo>
                    <a:pt x="12886" y="4113"/>
                  </a:lnTo>
                  <a:lnTo>
                    <a:pt x="12877" y="4335"/>
                  </a:lnTo>
                  <a:cubicBezTo>
                    <a:pt x="12877" y="4343"/>
                    <a:pt x="12870" y="4350"/>
                    <a:pt x="12861" y="4350"/>
                  </a:cubicBezTo>
                  <a:cubicBezTo>
                    <a:pt x="12852" y="4350"/>
                    <a:pt x="12845" y="4343"/>
                    <a:pt x="12845" y="4334"/>
                  </a:cubicBezTo>
                  <a:lnTo>
                    <a:pt x="12845" y="3611"/>
                  </a:lnTo>
                  <a:lnTo>
                    <a:pt x="12877" y="3612"/>
                  </a:lnTo>
                  <a:lnTo>
                    <a:pt x="12868" y="3928"/>
                  </a:lnTo>
                  <a:lnTo>
                    <a:pt x="12868" y="4378"/>
                  </a:lnTo>
                  <a:cubicBezTo>
                    <a:pt x="12868" y="4380"/>
                    <a:pt x="12868" y="4381"/>
                    <a:pt x="12868" y="4382"/>
                  </a:cubicBezTo>
                  <a:lnTo>
                    <a:pt x="12859" y="4420"/>
                  </a:lnTo>
                  <a:cubicBezTo>
                    <a:pt x="12857" y="4428"/>
                    <a:pt x="12850" y="4433"/>
                    <a:pt x="12842" y="4432"/>
                  </a:cubicBezTo>
                  <a:cubicBezTo>
                    <a:pt x="12834" y="4431"/>
                    <a:pt x="12828" y="4425"/>
                    <a:pt x="12828" y="4416"/>
                  </a:cubicBezTo>
                  <a:lnTo>
                    <a:pt x="12828" y="4277"/>
                  </a:lnTo>
                  <a:lnTo>
                    <a:pt x="12829" y="4284"/>
                  </a:lnTo>
                  <a:lnTo>
                    <a:pt x="12820" y="4265"/>
                  </a:lnTo>
                  <a:lnTo>
                    <a:pt x="12851" y="4258"/>
                  </a:lnTo>
                  <a:lnTo>
                    <a:pt x="12851" y="4416"/>
                  </a:lnTo>
                  <a:cubicBezTo>
                    <a:pt x="12851" y="4425"/>
                    <a:pt x="12844" y="4432"/>
                    <a:pt x="12835" y="4432"/>
                  </a:cubicBezTo>
                  <a:lnTo>
                    <a:pt x="12826" y="4432"/>
                  </a:lnTo>
                  <a:cubicBezTo>
                    <a:pt x="12817" y="4432"/>
                    <a:pt x="12810" y="4425"/>
                    <a:pt x="12810" y="4416"/>
                  </a:cubicBezTo>
                  <a:lnTo>
                    <a:pt x="12810" y="4216"/>
                  </a:lnTo>
                  <a:lnTo>
                    <a:pt x="12801" y="4152"/>
                  </a:lnTo>
                  <a:lnTo>
                    <a:pt x="12833" y="4150"/>
                  </a:lnTo>
                  <a:lnTo>
                    <a:pt x="12833" y="4416"/>
                  </a:lnTo>
                  <a:cubicBezTo>
                    <a:pt x="12833" y="4425"/>
                    <a:pt x="12826" y="4432"/>
                    <a:pt x="12818" y="4432"/>
                  </a:cubicBezTo>
                  <a:cubicBezTo>
                    <a:pt x="12809" y="4433"/>
                    <a:pt x="12802" y="4426"/>
                    <a:pt x="12801" y="4418"/>
                  </a:cubicBezTo>
                  <a:lnTo>
                    <a:pt x="12792" y="4323"/>
                  </a:lnTo>
                  <a:lnTo>
                    <a:pt x="12824" y="4321"/>
                  </a:lnTo>
                  <a:lnTo>
                    <a:pt x="12824" y="4416"/>
                  </a:lnTo>
                  <a:cubicBezTo>
                    <a:pt x="12824" y="4425"/>
                    <a:pt x="12817" y="4432"/>
                    <a:pt x="12808" y="4432"/>
                  </a:cubicBezTo>
                  <a:lnTo>
                    <a:pt x="12799" y="4432"/>
                  </a:lnTo>
                  <a:cubicBezTo>
                    <a:pt x="12790" y="4432"/>
                    <a:pt x="12783" y="4425"/>
                    <a:pt x="12783" y="4416"/>
                  </a:cubicBezTo>
                  <a:lnTo>
                    <a:pt x="12783" y="4169"/>
                  </a:lnTo>
                  <a:lnTo>
                    <a:pt x="12783" y="4172"/>
                  </a:lnTo>
                  <a:lnTo>
                    <a:pt x="12775" y="4115"/>
                  </a:lnTo>
                  <a:lnTo>
                    <a:pt x="12806" y="4112"/>
                  </a:lnTo>
                  <a:lnTo>
                    <a:pt x="12806" y="4416"/>
                  </a:lnTo>
                  <a:cubicBezTo>
                    <a:pt x="12806" y="4425"/>
                    <a:pt x="12800" y="4432"/>
                    <a:pt x="12791" y="4432"/>
                  </a:cubicBezTo>
                  <a:cubicBezTo>
                    <a:pt x="12782" y="4433"/>
                    <a:pt x="12775" y="4426"/>
                    <a:pt x="12774" y="4418"/>
                  </a:cubicBezTo>
                  <a:lnTo>
                    <a:pt x="12766" y="4284"/>
                  </a:lnTo>
                  <a:lnTo>
                    <a:pt x="12798" y="4283"/>
                  </a:lnTo>
                  <a:lnTo>
                    <a:pt x="12798" y="4416"/>
                  </a:lnTo>
                  <a:cubicBezTo>
                    <a:pt x="12798" y="4425"/>
                    <a:pt x="12790" y="4432"/>
                    <a:pt x="12782" y="4432"/>
                  </a:cubicBezTo>
                  <a:lnTo>
                    <a:pt x="12773" y="4432"/>
                  </a:lnTo>
                  <a:cubicBezTo>
                    <a:pt x="12764" y="4432"/>
                    <a:pt x="12757" y="4425"/>
                    <a:pt x="12757" y="4416"/>
                  </a:cubicBezTo>
                  <a:lnTo>
                    <a:pt x="12757" y="4233"/>
                  </a:lnTo>
                  <a:lnTo>
                    <a:pt x="12782" y="4246"/>
                  </a:lnTo>
                  <a:lnTo>
                    <a:pt x="12773" y="4252"/>
                  </a:lnTo>
                  <a:lnTo>
                    <a:pt x="12780" y="4239"/>
                  </a:lnTo>
                  <a:lnTo>
                    <a:pt x="12780" y="4416"/>
                  </a:lnTo>
                  <a:cubicBezTo>
                    <a:pt x="12780" y="4425"/>
                    <a:pt x="12773" y="4432"/>
                    <a:pt x="12764" y="4432"/>
                  </a:cubicBezTo>
                  <a:cubicBezTo>
                    <a:pt x="12756" y="4433"/>
                    <a:pt x="12748" y="4426"/>
                    <a:pt x="12748" y="4417"/>
                  </a:cubicBezTo>
                  <a:lnTo>
                    <a:pt x="12739" y="4278"/>
                  </a:lnTo>
                  <a:lnTo>
                    <a:pt x="12771" y="4277"/>
                  </a:lnTo>
                  <a:lnTo>
                    <a:pt x="12771" y="4416"/>
                  </a:lnTo>
                  <a:cubicBezTo>
                    <a:pt x="12771" y="4425"/>
                    <a:pt x="12764" y="4432"/>
                    <a:pt x="12755" y="4432"/>
                  </a:cubicBezTo>
                  <a:lnTo>
                    <a:pt x="12746" y="4432"/>
                  </a:lnTo>
                  <a:cubicBezTo>
                    <a:pt x="12737" y="4432"/>
                    <a:pt x="12730" y="4425"/>
                    <a:pt x="12730" y="4416"/>
                  </a:cubicBezTo>
                  <a:lnTo>
                    <a:pt x="12730" y="4296"/>
                  </a:lnTo>
                  <a:lnTo>
                    <a:pt x="12730" y="4299"/>
                  </a:lnTo>
                  <a:lnTo>
                    <a:pt x="12722" y="4255"/>
                  </a:lnTo>
                  <a:lnTo>
                    <a:pt x="12753" y="4252"/>
                  </a:lnTo>
                  <a:lnTo>
                    <a:pt x="12753" y="4416"/>
                  </a:lnTo>
                  <a:cubicBezTo>
                    <a:pt x="12753" y="4425"/>
                    <a:pt x="12746" y="4432"/>
                    <a:pt x="12737" y="4432"/>
                  </a:cubicBezTo>
                  <a:lnTo>
                    <a:pt x="12728" y="4432"/>
                  </a:lnTo>
                  <a:cubicBezTo>
                    <a:pt x="12720" y="4432"/>
                    <a:pt x="12712" y="4425"/>
                    <a:pt x="12712" y="4416"/>
                  </a:cubicBezTo>
                  <a:lnTo>
                    <a:pt x="12712" y="4302"/>
                  </a:lnTo>
                  <a:lnTo>
                    <a:pt x="12713" y="4306"/>
                  </a:lnTo>
                  <a:lnTo>
                    <a:pt x="12704" y="4268"/>
                  </a:lnTo>
                  <a:lnTo>
                    <a:pt x="12736" y="4264"/>
                  </a:lnTo>
                  <a:lnTo>
                    <a:pt x="12736" y="4416"/>
                  </a:lnTo>
                  <a:cubicBezTo>
                    <a:pt x="12736" y="4425"/>
                    <a:pt x="12729" y="4432"/>
                    <a:pt x="12720" y="4432"/>
                  </a:cubicBezTo>
                  <a:cubicBezTo>
                    <a:pt x="12712" y="4433"/>
                    <a:pt x="12704" y="4426"/>
                    <a:pt x="12704" y="4418"/>
                  </a:cubicBezTo>
                  <a:lnTo>
                    <a:pt x="12695" y="4304"/>
                  </a:lnTo>
                  <a:lnTo>
                    <a:pt x="12727" y="4302"/>
                  </a:lnTo>
                  <a:lnTo>
                    <a:pt x="12727" y="4416"/>
                  </a:lnTo>
                  <a:cubicBezTo>
                    <a:pt x="12727" y="4425"/>
                    <a:pt x="12720" y="4432"/>
                    <a:pt x="12711" y="4432"/>
                  </a:cubicBezTo>
                  <a:lnTo>
                    <a:pt x="12702" y="4432"/>
                  </a:lnTo>
                  <a:cubicBezTo>
                    <a:pt x="12693" y="4432"/>
                    <a:pt x="12686" y="4425"/>
                    <a:pt x="12686" y="4416"/>
                  </a:cubicBezTo>
                  <a:lnTo>
                    <a:pt x="12686" y="4315"/>
                  </a:lnTo>
                  <a:lnTo>
                    <a:pt x="12693" y="4328"/>
                  </a:lnTo>
                  <a:lnTo>
                    <a:pt x="12684" y="4322"/>
                  </a:lnTo>
                  <a:lnTo>
                    <a:pt x="12709" y="4309"/>
                  </a:lnTo>
                  <a:lnTo>
                    <a:pt x="12709" y="4416"/>
                  </a:lnTo>
                  <a:cubicBezTo>
                    <a:pt x="12709" y="4425"/>
                    <a:pt x="12702" y="4432"/>
                    <a:pt x="12694" y="4432"/>
                  </a:cubicBezTo>
                  <a:cubicBezTo>
                    <a:pt x="12685" y="4433"/>
                    <a:pt x="12678" y="4426"/>
                    <a:pt x="12677" y="4418"/>
                  </a:cubicBezTo>
                  <a:lnTo>
                    <a:pt x="12668" y="4297"/>
                  </a:lnTo>
                  <a:lnTo>
                    <a:pt x="12700" y="4296"/>
                  </a:lnTo>
                  <a:lnTo>
                    <a:pt x="12700" y="4416"/>
                  </a:lnTo>
                  <a:cubicBezTo>
                    <a:pt x="12700" y="4425"/>
                    <a:pt x="12693" y="4432"/>
                    <a:pt x="12684" y="4432"/>
                  </a:cubicBezTo>
                  <a:lnTo>
                    <a:pt x="12675" y="4432"/>
                  </a:lnTo>
                  <a:cubicBezTo>
                    <a:pt x="12667" y="4432"/>
                    <a:pt x="12659" y="4425"/>
                    <a:pt x="12659" y="4416"/>
                  </a:cubicBezTo>
                  <a:lnTo>
                    <a:pt x="12659" y="4290"/>
                  </a:lnTo>
                  <a:lnTo>
                    <a:pt x="12691" y="4291"/>
                  </a:lnTo>
                  <a:lnTo>
                    <a:pt x="12682" y="4418"/>
                  </a:lnTo>
                  <a:cubicBezTo>
                    <a:pt x="12682" y="4426"/>
                    <a:pt x="12675" y="4433"/>
                    <a:pt x="12666" y="4432"/>
                  </a:cubicBezTo>
                  <a:cubicBezTo>
                    <a:pt x="12657" y="4432"/>
                    <a:pt x="12651" y="4425"/>
                    <a:pt x="12651" y="4416"/>
                  </a:cubicBezTo>
                  <a:lnTo>
                    <a:pt x="12651" y="4347"/>
                  </a:lnTo>
                  <a:lnTo>
                    <a:pt x="12682" y="4349"/>
                  </a:lnTo>
                  <a:lnTo>
                    <a:pt x="12673" y="4412"/>
                  </a:lnTo>
                  <a:cubicBezTo>
                    <a:pt x="12672" y="4421"/>
                    <a:pt x="12665" y="4427"/>
                    <a:pt x="12657" y="4426"/>
                  </a:cubicBezTo>
                  <a:cubicBezTo>
                    <a:pt x="12648" y="4426"/>
                    <a:pt x="12642" y="4419"/>
                    <a:pt x="12642" y="4410"/>
                  </a:cubicBezTo>
                  <a:lnTo>
                    <a:pt x="12642" y="4279"/>
                  </a:lnTo>
                  <a:lnTo>
                    <a:pt x="12633" y="4209"/>
                  </a:lnTo>
                  <a:lnTo>
                    <a:pt x="12665" y="4207"/>
                  </a:lnTo>
                  <a:lnTo>
                    <a:pt x="12665" y="4416"/>
                  </a:lnTo>
                  <a:cubicBezTo>
                    <a:pt x="12665" y="4425"/>
                    <a:pt x="12658" y="4432"/>
                    <a:pt x="12649" y="4432"/>
                  </a:cubicBezTo>
                  <a:cubicBezTo>
                    <a:pt x="12641" y="4433"/>
                    <a:pt x="12634" y="4426"/>
                    <a:pt x="12633" y="4418"/>
                  </a:cubicBezTo>
                  <a:lnTo>
                    <a:pt x="12624" y="4310"/>
                  </a:lnTo>
                  <a:lnTo>
                    <a:pt x="12656" y="4309"/>
                  </a:lnTo>
                  <a:lnTo>
                    <a:pt x="12656" y="4416"/>
                  </a:lnTo>
                  <a:cubicBezTo>
                    <a:pt x="12656" y="4425"/>
                    <a:pt x="12649" y="4432"/>
                    <a:pt x="12640" y="4432"/>
                  </a:cubicBezTo>
                  <a:lnTo>
                    <a:pt x="12631" y="4432"/>
                  </a:lnTo>
                  <a:cubicBezTo>
                    <a:pt x="12622" y="4432"/>
                    <a:pt x="12615" y="4425"/>
                    <a:pt x="12615" y="4416"/>
                  </a:cubicBezTo>
                  <a:lnTo>
                    <a:pt x="12615" y="4220"/>
                  </a:lnTo>
                  <a:lnTo>
                    <a:pt x="12615" y="4223"/>
                  </a:lnTo>
                  <a:lnTo>
                    <a:pt x="12607" y="4179"/>
                  </a:lnTo>
                  <a:lnTo>
                    <a:pt x="12638" y="4176"/>
                  </a:lnTo>
                  <a:lnTo>
                    <a:pt x="12638" y="4410"/>
                  </a:lnTo>
                  <a:cubicBezTo>
                    <a:pt x="12638" y="4418"/>
                    <a:pt x="12632" y="4425"/>
                    <a:pt x="12624" y="4426"/>
                  </a:cubicBezTo>
                  <a:cubicBezTo>
                    <a:pt x="12616" y="4427"/>
                    <a:pt x="12609" y="4422"/>
                    <a:pt x="12607" y="4414"/>
                  </a:cubicBezTo>
                  <a:lnTo>
                    <a:pt x="12598" y="4383"/>
                  </a:lnTo>
                  <a:cubicBezTo>
                    <a:pt x="12598" y="4381"/>
                    <a:pt x="12597" y="4380"/>
                    <a:pt x="12597" y="4378"/>
                  </a:cubicBezTo>
                  <a:lnTo>
                    <a:pt x="12597" y="4080"/>
                  </a:lnTo>
                  <a:lnTo>
                    <a:pt x="12629" y="4081"/>
                  </a:lnTo>
                  <a:lnTo>
                    <a:pt x="12621" y="4220"/>
                  </a:lnTo>
                  <a:lnTo>
                    <a:pt x="12621" y="4416"/>
                  </a:lnTo>
                  <a:cubicBezTo>
                    <a:pt x="12621" y="4425"/>
                    <a:pt x="12613" y="4432"/>
                    <a:pt x="12605" y="4432"/>
                  </a:cubicBezTo>
                  <a:lnTo>
                    <a:pt x="12596" y="4432"/>
                  </a:lnTo>
                  <a:cubicBezTo>
                    <a:pt x="12587" y="4432"/>
                    <a:pt x="12580" y="4425"/>
                    <a:pt x="12580" y="4416"/>
                  </a:cubicBezTo>
                  <a:lnTo>
                    <a:pt x="12580" y="4340"/>
                  </a:lnTo>
                  <a:lnTo>
                    <a:pt x="12580" y="4344"/>
                  </a:lnTo>
                  <a:lnTo>
                    <a:pt x="12571" y="4306"/>
                  </a:lnTo>
                  <a:lnTo>
                    <a:pt x="12603" y="4302"/>
                  </a:lnTo>
                  <a:lnTo>
                    <a:pt x="12603" y="4416"/>
                  </a:lnTo>
                  <a:cubicBezTo>
                    <a:pt x="12603" y="4424"/>
                    <a:pt x="12597" y="4431"/>
                    <a:pt x="12590" y="4432"/>
                  </a:cubicBezTo>
                  <a:cubicBezTo>
                    <a:pt x="12582" y="4434"/>
                    <a:pt x="12574" y="4429"/>
                    <a:pt x="12572" y="4422"/>
                  </a:cubicBezTo>
                  <a:lnTo>
                    <a:pt x="12563" y="4396"/>
                  </a:lnTo>
                  <a:cubicBezTo>
                    <a:pt x="12562" y="4395"/>
                    <a:pt x="12562" y="4393"/>
                    <a:pt x="12562" y="4391"/>
                  </a:cubicBezTo>
                  <a:lnTo>
                    <a:pt x="12562" y="3847"/>
                  </a:lnTo>
                  <a:lnTo>
                    <a:pt x="12553" y="3688"/>
                  </a:lnTo>
                  <a:lnTo>
                    <a:pt x="12585" y="3687"/>
                  </a:lnTo>
                  <a:lnTo>
                    <a:pt x="12585" y="4353"/>
                  </a:lnTo>
                  <a:cubicBezTo>
                    <a:pt x="12585" y="4362"/>
                    <a:pt x="12578" y="4369"/>
                    <a:pt x="12570" y="4369"/>
                  </a:cubicBezTo>
                  <a:cubicBezTo>
                    <a:pt x="12561" y="4369"/>
                    <a:pt x="12554" y="4363"/>
                    <a:pt x="12553" y="4354"/>
                  </a:cubicBezTo>
                  <a:lnTo>
                    <a:pt x="12544" y="4221"/>
                  </a:lnTo>
                  <a:lnTo>
                    <a:pt x="12576" y="4220"/>
                  </a:lnTo>
                  <a:lnTo>
                    <a:pt x="12576" y="4416"/>
                  </a:lnTo>
                  <a:cubicBezTo>
                    <a:pt x="12576" y="4425"/>
                    <a:pt x="12569" y="4432"/>
                    <a:pt x="12560" y="4432"/>
                  </a:cubicBezTo>
                  <a:lnTo>
                    <a:pt x="12551" y="4432"/>
                  </a:lnTo>
                  <a:cubicBezTo>
                    <a:pt x="12543" y="4432"/>
                    <a:pt x="12535" y="4425"/>
                    <a:pt x="12535" y="4416"/>
                  </a:cubicBezTo>
                  <a:lnTo>
                    <a:pt x="12535" y="4315"/>
                  </a:lnTo>
                  <a:lnTo>
                    <a:pt x="12538" y="4324"/>
                  </a:lnTo>
                  <a:lnTo>
                    <a:pt x="12529" y="4312"/>
                  </a:lnTo>
                  <a:lnTo>
                    <a:pt x="12559" y="4302"/>
                  </a:lnTo>
                  <a:lnTo>
                    <a:pt x="12559" y="4416"/>
                  </a:lnTo>
                  <a:cubicBezTo>
                    <a:pt x="12559" y="4425"/>
                    <a:pt x="12551" y="4432"/>
                    <a:pt x="12543" y="4432"/>
                  </a:cubicBezTo>
                  <a:lnTo>
                    <a:pt x="12534" y="4432"/>
                  </a:lnTo>
                  <a:cubicBezTo>
                    <a:pt x="12525" y="4432"/>
                    <a:pt x="12518" y="4425"/>
                    <a:pt x="12518" y="4416"/>
                  </a:cubicBezTo>
                  <a:lnTo>
                    <a:pt x="12518" y="4023"/>
                  </a:lnTo>
                  <a:lnTo>
                    <a:pt x="12548" y="4030"/>
                  </a:lnTo>
                  <a:lnTo>
                    <a:pt x="12539" y="4049"/>
                  </a:lnTo>
                  <a:lnTo>
                    <a:pt x="12541" y="4042"/>
                  </a:lnTo>
                  <a:lnTo>
                    <a:pt x="12541" y="4391"/>
                  </a:lnTo>
                  <a:cubicBezTo>
                    <a:pt x="12541" y="4393"/>
                    <a:pt x="12541" y="4395"/>
                    <a:pt x="12540" y="4396"/>
                  </a:cubicBezTo>
                  <a:lnTo>
                    <a:pt x="12531" y="4422"/>
                  </a:lnTo>
                  <a:cubicBezTo>
                    <a:pt x="12529" y="4429"/>
                    <a:pt x="12521" y="4434"/>
                    <a:pt x="12513" y="4432"/>
                  </a:cubicBezTo>
                  <a:cubicBezTo>
                    <a:pt x="12506" y="4431"/>
                    <a:pt x="12500" y="4424"/>
                    <a:pt x="12500" y="4416"/>
                  </a:cubicBezTo>
                  <a:lnTo>
                    <a:pt x="12500" y="4315"/>
                  </a:lnTo>
                  <a:lnTo>
                    <a:pt x="12532" y="4317"/>
                  </a:lnTo>
                  <a:lnTo>
                    <a:pt x="12523" y="4412"/>
                  </a:lnTo>
                  <a:cubicBezTo>
                    <a:pt x="12522" y="4420"/>
                    <a:pt x="12515" y="4427"/>
                    <a:pt x="12506" y="4426"/>
                  </a:cubicBezTo>
                  <a:cubicBezTo>
                    <a:pt x="12498" y="4426"/>
                    <a:pt x="12491" y="4419"/>
                    <a:pt x="12491" y="4410"/>
                  </a:cubicBezTo>
                  <a:lnTo>
                    <a:pt x="12491" y="4152"/>
                  </a:lnTo>
                  <a:lnTo>
                    <a:pt x="12482" y="4082"/>
                  </a:lnTo>
                  <a:lnTo>
                    <a:pt x="12514" y="4080"/>
                  </a:lnTo>
                  <a:lnTo>
                    <a:pt x="12514" y="4404"/>
                  </a:lnTo>
                  <a:cubicBezTo>
                    <a:pt x="12514" y="4412"/>
                    <a:pt x="12507" y="4420"/>
                    <a:pt x="12499" y="4420"/>
                  </a:cubicBezTo>
                  <a:cubicBezTo>
                    <a:pt x="12490" y="4420"/>
                    <a:pt x="12483" y="4413"/>
                    <a:pt x="12482" y="4405"/>
                  </a:cubicBezTo>
                  <a:lnTo>
                    <a:pt x="12473" y="4240"/>
                  </a:lnTo>
                  <a:lnTo>
                    <a:pt x="12505" y="4239"/>
                  </a:lnTo>
                  <a:lnTo>
                    <a:pt x="12505" y="4410"/>
                  </a:lnTo>
                  <a:cubicBezTo>
                    <a:pt x="12505" y="4419"/>
                    <a:pt x="12499" y="4426"/>
                    <a:pt x="12490" y="4426"/>
                  </a:cubicBezTo>
                  <a:cubicBezTo>
                    <a:pt x="12481" y="4426"/>
                    <a:pt x="12474" y="4420"/>
                    <a:pt x="12474" y="4411"/>
                  </a:cubicBezTo>
                  <a:lnTo>
                    <a:pt x="12465" y="4297"/>
                  </a:lnTo>
                  <a:lnTo>
                    <a:pt x="12497" y="4296"/>
                  </a:lnTo>
                  <a:lnTo>
                    <a:pt x="12497" y="4416"/>
                  </a:lnTo>
                  <a:cubicBezTo>
                    <a:pt x="12497" y="4425"/>
                    <a:pt x="12489" y="4432"/>
                    <a:pt x="12481" y="4432"/>
                  </a:cubicBezTo>
                  <a:lnTo>
                    <a:pt x="12472" y="4432"/>
                  </a:lnTo>
                  <a:cubicBezTo>
                    <a:pt x="12463" y="4432"/>
                    <a:pt x="12456" y="4425"/>
                    <a:pt x="12456" y="4416"/>
                  </a:cubicBezTo>
                  <a:lnTo>
                    <a:pt x="12456" y="4226"/>
                  </a:lnTo>
                  <a:lnTo>
                    <a:pt x="12488" y="4227"/>
                  </a:lnTo>
                  <a:lnTo>
                    <a:pt x="12479" y="4360"/>
                  </a:lnTo>
                  <a:cubicBezTo>
                    <a:pt x="12478" y="4369"/>
                    <a:pt x="12471" y="4376"/>
                    <a:pt x="12462" y="4375"/>
                  </a:cubicBezTo>
                  <a:cubicBezTo>
                    <a:pt x="12454" y="4375"/>
                    <a:pt x="12447" y="4368"/>
                    <a:pt x="12447" y="4359"/>
                  </a:cubicBezTo>
                  <a:lnTo>
                    <a:pt x="12447" y="3911"/>
                  </a:lnTo>
                  <a:lnTo>
                    <a:pt x="12438" y="3809"/>
                  </a:lnTo>
                  <a:lnTo>
                    <a:pt x="12470" y="3808"/>
                  </a:lnTo>
                  <a:lnTo>
                    <a:pt x="12470" y="4397"/>
                  </a:lnTo>
                  <a:cubicBezTo>
                    <a:pt x="12470" y="4406"/>
                    <a:pt x="12463" y="4413"/>
                    <a:pt x="12454" y="4413"/>
                  </a:cubicBezTo>
                  <a:cubicBezTo>
                    <a:pt x="12446" y="4414"/>
                    <a:pt x="12438" y="4407"/>
                    <a:pt x="12438" y="4398"/>
                  </a:cubicBezTo>
                  <a:lnTo>
                    <a:pt x="12429" y="4183"/>
                  </a:lnTo>
                  <a:lnTo>
                    <a:pt x="12461" y="4182"/>
                  </a:lnTo>
                  <a:lnTo>
                    <a:pt x="12461" y="4416"/>
                  </a:lnTo>
                  <a:cubicBezTo>
                    <a:pt x="12461" y="4425"/>
                    <a:pt x="12454" y="4432"/>
                    <a:pt x="12446" y="4432"/>
                  </a:cubicBezTo>
                  <a:cubicBezTo>
                    <a:pt x="12437" y="4433"/>
                    <a:pt x="12430" y="4426"/>
                    <a:pt x="12429" y="4417"/>
                  </a:cubicBezTo>
                  <a:lnTo>
                    <a:pt x="12420" y="4214"/>
                  </a:lnTo>
                  <a:lnTo>
                    <a:pt x="12452" y="4214"/>
                  </a:lnTo>
                  <a:lnTo>
                    <a:pt x="12452" y="4416"/>
                  </a:lnTo>
                  <a:cubicBezTo>
                    <a:pt x="12452" y="4424"/>
                    <a:pt x="12447" y="4430"/>
                    <a:pt x="12440" y="4432"/>
                  </a:cubicBezTo>
                  <a:cubicBezTo>
                    <a:pt x="12432" y="4434"/>
                    <a:pt x="12425" y="4430"/>
                    <a:pt x="12422" y="4423"/>
                  </a:cubicBezTo>
                  <a:lnTo>
                    <a:pt x="12413" y="4404"/>
                  </a:lnTo>
                  <a:cubicBezTo>
                    <a:pt x="12412" y="4402"/>
                    <a:pt x="12411" y="4400"/>
                    <a:pt x="12411" y="4397"/>
                  </a:cubicBezTo>
                  <a:lnTo>
                    <a:pt x="12412" y="4259"/>
                  </a:lnTo>
                  <a:lnTo>
                    <a:pt x="12403" y="4030"/>
                  </a:lnTo>
                  <a:lnTo>
                    <a:pt x="12435" y="4030"/>
                  </a:lnTo>
                  <a:lnTo>
                    <a:pt x="12435" y="4359"/>
                  </a:lnTo>
                  <a:cubicBezTo>
                    <a:pt x="12435" y="4368"/>
                    <a:pt x="12428" y="4375"/>
                    <a:pt x="12419" y="4375"/>
                  </a:cubicBezTo>
                  <a:cubicBezTo>
                    <a:pt x="12410" y="4376"/>
                    <a:pt x="12403" y="4369"/>
                    <a:pt x="12403" y="4360"/>
                  </a:cubicBezTo>
                  <a:lnTo>
                    <a:pt x="12394" y="4202"/>
                  </a:lnTo>
                  <a:lnTo>
                    <a:pt x="12426" y="4201"/>
                  </a:lnTo>
                  <a:lnTo>
                    <a:pt x="12426" y="4416"/>
                  </a:lnTo>
                  <a:cubicBezTo>
                    <a:pt x="12426" y="4425"/>
                    <a:pt x="12419" y="4432"/>
                    <a:pt x="12410" y="4432"/>
                  </a:cubicBezTo>
                  <a:cubicBezTo>
                    <a:pt x="12402" y="4433"/>
                    <a:pt x="12394" y="4426"/>
                    <a:pt x="12394" y="4418"/>
                  </a:cubicBezTo>
                  <a:lnTo>
                    <a:pt x="12385" y="4284"/>
                  </a:lnTo>
                  <a:lnTo>
                    <a:pt x="12417" y="4283"/>
                  </a:lnTo>
                  <a:lnTo>
                    <a:pt x="12417" y="4416"/>
                  </a:lnTo>
                  <a:cubicBezTo>
                    <a:pt x="12417" y="4425"/>
                    <a:pt x="12410" y="4432"/>
                    <a:pt x="12401" y="4432"/>
                  </a:cubicBezTo>
                  <a:lnTo>
                    <a:pt x="12392" y="4432"/>
                  </a:lnTo>
                  <a:cubicBezTo>
                    <a:pt x="12383" y="4432"/>
                    <a:pt x="12376" y="4425"/>
                    <a:pt x="12376" y="4416"/>
                  </a:cubicBezTo>
                  <a:lnTo>
                    <a:pt x="12376" y="4226"/>
                  </a:lnTo>
                  <a:lnTo>
                    <a:pt x="12408" y="4227"/>
                  </a:lnTo>
                  <a:lnTo>
                    <a:pt x="12399" y="4386"/>
                  </a:lnTo>
                  <a:cubicBezTo>
                    <a:pt x="12399" y="4394"/>
                    <a:pt x="12391" y="4401"/>
                    <a:pt x="12383" y="4401"/>
                  </a:cubicBezTo>
                  <a:cubicBezTo>
                    <a:pt x="12374" y="4401"/>
                    <a:pt x="12367" y="4393"/>
                    <a:pt x="12367" y="4385"/>
                  </a:cubicBezTo>
                  <a:lnTo>
                    <a:pt x="12367" y="4144"/>
                  </a:lnTo>
                  <a:lnTo>
                    <a:pt x="12399" y="4146"/>
                  </a:lnTo>
                  <a:lnTo>
                    <a:pt x="12390" y="4226"/>
                  </a:lnTo>
                  <a:lnTo>
                    <a:pt x="12390" y="4416"/>
                  </a:lnTo>
                  <a:cubicBezTo>
                    <a:pt x="12390" y="4425"/>
                    <a:pt x="12384" y="4432"/>
                    <a:pt x="12375" y="4432"/>
                  </a:cubicBezTo>
                  <a:cubicBezTo>
                    <a:pt x="12366" y="4433"/>
                    <a:pt x="12359" y="4426"/>
                    <a:pt x="12358" y="4418"/>
                  </a:cubicBezTo>
                  <a:lnTo>
                    <a:pt x="12350" y="4297"/>
                  </a:lnTo>
                  <a:lnTo>
                    <a:pt x="12382" y="4296"/>
                  </a:lnTo>
                  <a:lnTo>
                    <a:pt x="12382" y="4416"/>
                  </a:lnTo>
                  <a:cubicBezTo>
                    <a:pt x="12382" y="4425"/>
                    <a:pt x="12374" y="4432"/>
                    <a:pt x="12366" y="4432"/>
                  </a:cubicBezTo>
                  <a:lnTo>
                    <a:pt x="12357" y="4432"/>
                  </a:lnTo>
                  <a:cubicBezTo>
                    <a:pt x="12348" y="4432"/>
                    <a:pt x="12341" y="4425"/>
                    <a:pt x="12341" y="4416"/>
                  </a:cubicBezTo>
                  <a:lnTo>
                    <a:pt x="12341" y="4252"/>
                  </a:lnTo>
                  <a:lnTo>
                    <a:pt x="12332" y="4088"/>
                  </a:lnTo>
                  <a:lnTo>
                    <a:pt x="12364" y="4087"/>
                  </a:lnTo>
                  <a:lnTo>
                    <a:pt x="12364" y="4397"/>
                  </a:lnTo>
                  <a:cubicBezTo>
                    <a:pt x="12364" y="4406"/>
                    <a:pt x="12357" y="4413"/>
                    <a:pt x="12348" y="4413"/>
                  </a:cubicBezTo>
                  <a:cubicBezTo>
                    <a:pt x="12339" y="4414"/>
                    <a:pt x="12332" y="4407"/>
                    <a:pt x="12332" y="4398"/>
                  </a:cubicBezTo>
                  <a:lnTo>
                    <a:pt x="12323" y="4081"/>
                  </a:lnTo>
                  <a:lnTo>
                    <a:pt x="12355" y="4080"/>
                  </a:lnTo>
                  <a:lnTo>
                    <a:pt x="12355" y="4410"/>
                  </a:lnTo>
                  <a:cubicBezTo>
                    <a:pt x="12355" y="4415"/>
                    <a:pt x="12352" y="4420"/>
                    <a:pt x="12348" y="4423"/>
                  </a:cubicBezTo>
                  <a:lnTo>
                    <a:pt x="12339" y="4429"/>
                  </a:lnTo>
                  <a:cubicBezTo>
                    <a:pt x="12335" y="4433"/>
                    <a:pt x="12328" y="4433"/>
                    <a:pt x="12323" y="4431"/>
                  </a:cubicBezTo>
                  <a:cubicBezTo>
                    <a:pt x="12317" y="4428"/>
                    <a:pt x="12314" y="4422"/>
                    <a:pt x="12314" y="4416"/>
                  </a:cubicBezTo>
                  <a:lnTo>
                    <a:pt x="12314" y="4321"/>
                  </a:lnTo>
                  <a:lnTo>
                    <a:pt x="12321" y="4334"/>
                  </a:lnTo>
                  <a:lnTo>
                    <a:pt x="12312" y="4328"/>
                  </a:lnTo>
                  <a:lnTo>
                    <a:pt x="12337" y="4315"/>
                  </a:lnTo>
                  <a:lnTo>
                    <a:pt x="12337" y="4416"/>
                  </a:lnTo>
                  <a:cubicBezTo>
                    <a:pt x="12337" y="4422"/>
                    <a:pt x="12334" y="4428"/>
                    <a:pt x="12329" y="4431"/>
                  </a:cubicBezTo>
                  <a:cubicBezTo>
                    <a:pt x="12323" y="4433"/>
                    <a:pt x="12317" y="4433"/>
                    <a:pt x="12312" y="4429"/>
                  </a:cubicBezTo>
                  <a:lnTo>
                    <a:pt x="12303" y="4423"/>
                  </a:lnTo>
                  <a:cubicBezTo>
                    <a:pt x="12299" y="4420"/>
                    <a:pt x="12296" y="4415"/>
                    <a:pt x="12296" y="4410"/>
                  </a:cubicBezTo>
                  <a:lnTo>
                    <a:pt x="12296" y="4207"/>
                  </a:lnTo>
                  <a:lnTo>
                    <a:pt x="12297" y="4210"/>
                  </a:lnTo>
                  <a:lnTo>
                    <a:pt x="12288" y="4153"/>
                  </a:lnTo>
                  <a:lnTo>
                    <a:pt x="12320" y="4150"/>
                  </a:lnTo>
                  <a:lnTo>
                    <a:pt x="12320" y="4397"/>
                  </a:lnTo>
                  <a:cubicBezTo>
                    <a:pt x="12320" y="4406"/>
                    <a:pt x="12313" y="4413"/>
                    <a:pt x="12304" y="4413"/>
                  </a:cubicBezTo>
                  <a:cubicBezTo>
                    <a:pt x="12296" y="4414"/>
                    <a:pt x="12288" y="4407"/>
                    <a:pt x="12288" y="4399"/>
                  </a:cubicBezTo>
                  <a:lnTo>
                    <a:pt x="12279" y="4285"/>
                  </a:lnTo>
                  <a:lnTo>
                    <a:pt x="12311" y="4283"/>
                  </a:lnTo>
                  <a:lnTo>
                    <a:pt x="12311" y="4410"/>
                  </a:lnTo>
                  <a:cubicBezTo>
                    <a:pt x="12311" y="4415"/>
                    <a:pt x="12308" y="4420"/>
                    <a:pt x="12304" y="4423"/>
                  </a:cubicBezTo>
                  <a:lnTo>
                    <a:pt x="12295" y="4429"/>
                  </a:lnTo>
                  <a:cubicBezTo>
                    <a:pt x="12290" y="4433"/>
                    <a:pt x="12284" y="4433"/>
                    <a:pt x="12279" y="4431"/>
                  </a:cubicBezTo>
                  <a:cubicBezTo>
                    <a:pt x="12273" y="4428"/>
                    <a:pt x="12270" y="4422"/>
                    <a:pt x="12270" y="4416"/>
                  </a:cubicBezTo>
                  <a:lnTo>
                    <a:pt x="12270" y="4342"/>
                  </a:lnTo>
                  <a:lnTo>
                    <a:pt x="12261" y="4247"/>
                  </a:lnTo>
                  <a:lnTo>
                    <a:pt x="12293" y="4245"/>
                  </a:lnTo>
                  <a:lnTo>
                    <a:pt x="12293" y="4416"/>
                  </a:lnTo>
                  <a:cubicBezTo>
                    <a:pt x="12293" y="4425"/>
                    <a:pt x="12286" y="4432"/>
                    <a:pt x="12277" y="4432"/>
                  </a:cubicBezTo>
                  <a:cubicBezTo>
                    <a:pt x="12269" y="4433"/>
                    <a:pt x="12261" y="4426"/>
                    <a:pt x="12261" y="4417"/>
                  </a:cubicBezTo>
                  <a:lnTo>
                    <a:pt x="12252" y="4138"/>
                  </a:lnTo>
                  <a:lnTo>
                    <a:pt x="12284" y="4138"/>
                  </a:lnTo>
                  <a:lnTo>
                    <a:pt x="12284" y="4404"/>
                  </a:lnTo>
                  <a:cubicBezTo>
                    <a:pt x="12284" y="4407"/>
                    <a:pt x="12283" y="4410"/>
                    <a:pt x="12281" y="4413"/>
                  </a:cubicBezTo>
                  <a:lnTo>
                    <a:pt x="12272" y="4426"/>
                  </a:lnTo>
                  <a:cubicBezTo>
                    <a:pt x="12268" y="4431"/>
                    <a:pt x="12261" y="4434"/>
                    <a:pt x="12254" y="4432"/>
                  </a:cubicBezTo>
                  <a:cubicBezTo>
                    <a:pt x="12248" y="4430"/>
                    <a:pt x="12243" y="4423"/>
                    <a:pt x="12243" y="4416"/>
                  </a:cubicBezTo>
                  <a:lnTo>
                    <a:pt x="12243" y="4245"/>
                  </a:lnTo>
                  <a:lnTo>
                    <a:pt x="12275" y="4246"/>
                  </a:lnTo>
                  <a:lnTo>
                    <a:pt x="12266" y="4417"/>
                  </a:lnTo>
                  <a:cubicBezTo>
                    <a:pt x="12266" y="4426"/>
                    <a:pt x="12259" y="4433"/>
                    <a:pt x="12250" y="4432"/>
                  </a:cubicBezTo>
                  <a:cubicBezTo>
                    <a:pt x="12241" y="4432"/>
                    <a:pt x="12234" y="4425"/>
                    <a:pt x="12234" y="4416"/>
                  </a:cubicBezTo>
                  <a:lnTo>
                    <a:pt x="12234" y="3941"/>
                  </a:lnTo>
                  <a:lnTo>
                    <a:pt x="12236" y="3948"/>
                  </a:lnTo>
                  <a:lnTo>
                    <a:pt x="12227" y="3929"/>
                  </a:lnTo>
                  <a:lnTo>
                    <a:pt x="12258" y="3922"/>
                  </a:lnTo>
                  <a:lnTo>
                    <a:pt x="12258" y="4410"/>
                  </a:lnTo>
                  <a:cubicBezTo>
                    <a:pt x="12258" y="4419"/>
                    <a:pt x="12251" y="4426"/>
                    <a:pt x="12242" y="4426"/>
                  </a:cubicBezTo>
                  <a:cubicBezTo>
                    <a:pt x="12233" y="4426"/>
                    <a:pt x="12226" y="4420"/>
                    <a:pt x="12226" y="4411"/>
                  </a:cubicBezTo>
                  <a:lnTo>
                    <a:pt x="12217" y="4214"/>
                  </a:lnTo>
                  <a:lnTo>
                    <a:pt x="12249" y="4214"/>
                  </a:lnTo>
                  <a:lnTo>
                    <a:pt x="12249" y="4416"/>
                  </a:lnTo>
                  <a:cubicBezTo>
                    <a:pt x="12249" y="4425"/>
                    <a:pt x="12242" y="4432"/>
                    <a:pt x="12233" y="4432"/>
                  </a:cubicBezTo>
                  <a:cubicBezTo>
                    <a:pt x="12225" y="4433"/>
                    <a:pt x="12217" y="4426"/>
                    <a:pt x="12217" y="4418"/>
                  </a:cubicBezTo>
                  <a:lnTo>
                    <a:pt x="12208" y="4284"/>
                  </a:lnTo>
                  <a:lnTo>
                    <a:pt x="12240" y="4283"/>
                  </a:lnTo>
                  <a:lnTo>
                    <a:pt x="12240" y="4416"/>
                  </a:lnTo>
                  <a:cubicBezTo>
                    <a:pt x="12240" y="4422"/>
                    <a:pt x="12237" y="4428"/>
                    <a:pt x="12231" y="4431"/>
                  </a:cubicBezTo>
                  <a:cubicBezTo>
                    <a:pt x="12226" y="4433"/>
                    <a:pt x="12219" y="4433"/>
                    <a:pt x="12215" y="4429"/>
                  </a:cubicBezTo>
                  <a:lnTo>
                    <a:pt x="12206" y="4423"/>
                  </a:lnTo>
                  <a:cubicBezTo>
                    <a:pt x="12202" y="4420"/>
                    <a:pt x="12199" y="4415"/>
                    <a:pt x="12199" y="4410"/>
                  </a:cubicBezTo>
                  <a:lnTo>
                    <a:pt x="12199" y="4163"/>
                  </a:lnTo>
                  <a:lnTo>
                    <a:pt x="12230" y="4167"/>
                  </a:lnTo>
                  <a:lnTo>
                    <a:pt x="12222" y="4199"/>
                  </a:lnTo>
                  <a:lnTo>
                    <a:pt x="12222" y="4195"/>
                  </a:lnTo>
                  <a:lnTo>
                    <a:pt x="12222" y="4416"/>
                  </a:lnTo>
                  <a:cubicBezTo>
                    <a:pt x="12222" y="4425"/>
                    <a:pt x="12215" y="4432"/>
                    <a:pt x="12207" y="4432"/>
                  </a:cubicBezTo>
                  <a:cubicBezTo>
                    <a:pt x="12198" y="4433"/>
                    <a:pt x="12191" y="4426"/>
                    <a:pt x="12190" y="4417"/>
                  </a:cubicBezTo>
                  <a:lnTo>
                    <a:pt x="12181" y="4214"/>
                  </a:lnTo>
                  <a:lnTo>
                    <a:pt x="12213" y="4214"/>
                  </a:lnTo>
                  <a:lnTo>
                    <a:pt x="12213" y="4416"/>
                  </a:lnTo>
                  <a:cubicBezTo>
                    <a:pt x="12213" y="4425"/>
                    <a:pt x="12206" y="4432"/>
                    <a:pt x="12198" y="4432"/>
                  </a:cubicBezTo>
                  <a:cubicBezTo>
                    <a:pt x="12189" y="4433"/>
                    <a:pt x="12182" y="4426"/>
                    <a:pt x="12181" y="4417"/>
                  </a:cubicBezTo>
                  <a:lnTo>
                    <a:pt x="12172" y="4163"/>
                  </a:lnTo>
                  <a:lnTo>
                    <a:pt x="12204" y="4163"/>
                  </a:lnTo>
                  <a:lnTo>
                    <a:pt x="12204" y="4416"/>
                  </a:lnTo>
                  <a:cubicBezTo>
                    <a:pt x="12204" y="4425"/>
                    <a:pt x="12197" y="4432"/>
                    <a:pt x="12189" y="4432"/>
                  </a:cubicBezTo>
                  <a:cubicBezTo>
                    <a:pt x="12180" y="4433"/>
                    <a:pt x="12173" y="4426"/>
                    <a:pt x="12172" y="4417"/>
                  </a:cubicBezTo>
                  <a:lnTo>
                    <a:pt x="12164" y="4106"/>
                  </a:lnTo>
                  <a:lnTo>
                    <a:pt x="12196" y="4106"/>
                  </a:lnTo>
                  <a:lnTo>
                    <a:pt x="12196" y="4416"/>
                  </a:lnTo>
                  <a:cubicBezTo>
                    <a:pt x="12196" y="4425"/>
                    <a:pt x="12188" y="4432"/>
                    <a:pt x="12180" y="4432"/>
                  </a:cubicBezTo>
                  <a:lnTo>
                    <a:pt x="12171" y="4432"/>
                  </a:lnTo>
                  <a:cubicBezTo>
                    <a:pt x="12162" y="4432"/>
                    <a:pt x="12155" y="4425"/>
                    <a:pt x="12155" y="4416"/>
                  </a:cubicBezTo>
                  <a:lnTo>
                    <a:pt x="12155" y="4355"/>
                  </a:lnTo>
                  <a:lnTo>
                    <a:pt x="12146" y="4259"/>
                  </a:lnTo>
                  <a:lnTo>
                    <a:pt x="12178" y="4258"/>
                  </a:lnTo>
                  <a:lnTo>
                    <a:pt x="12178" y="4416"/>
                  </a:lnTo>
                  <a:cubicBezTo>
                    <a:pt x="12178" y="4425"/>
                    <a:pt x="12171" y="4432"/>
                    <a:pt x="12162" y="4432"/>
                  </a:cubicBezTo>
                  <a:lnTo>
                    <a:pt x="12153" y="4432"/>
                  </a:lnTo>
                  <a:cubicBezTo>
                    <a:pt x="12144" y="4432"/>
                    <a:pt x="12137" y="4425"/>
                    <a:pt x="12137" y="4416"/>
                  </a:cubicBezTo>
                  <a:lnTo>
                    <a:pt x="12137" y="4201"/>
                  </a:lnTo>
                  <a:lnTo>
                    <a:pt x="12169" y="4203"/>
                  </a:lnTo>
                  <a:lnTo>
                    <a:pt x="12160" y="4264"/>
                  </a:lnTo>
                  <a:lnTo>
                    <a:pt x="12160" y="4404"/>
                  </a:lnTo>
                  <a:cubicBezTo>
                    <a:pt x="12160" y="4413"/>
                    <a:pt x="12153" y="4420"/>
                    <a:pt x="12144" y="4420"/>
                  </a:cubicBezTo>
                  <a:lnTo>
                    <a:pt x="12135" y="4420"/>
                  </a:lnTo>
                  <a:cubicBezTo>
                    <a:pt x="12127" y="4420"/>
                    <a:pt x="12119" y="4413"/>
                    <a:pt x="12119" y="4404"/>
                  </a:cubicBezTo>
                  <a:lnTo>
                    <a:pt x="12119" y="4062"/>
                  </a:lnTo>
                  <a:lnTo>
                    <a:pt x="12111" y="3675"/>
                  </a:lnTo>
                  <a:lnTo>
                    <a:pt x="12143" y="3675"/>
                  </a:lnTo>
                  <a:lnTo>
                    <a:pt x="12143" y="4378"/>
                  </a:lnTo>
                  <a:cubicBezTo>
                    <a:pt x="12143" y="4384"/>
                    <a:pt x="12140" y="4388"/>
                    <a:pt x="12136" y="4391"/>
                  </a:cubicBezTo>
                  <a:lnTo>
                    <a:pt x="12127" y="4398"/>
                  </a:lnTo>
                  <a:cubicBezTo>
                    <a:pt x="12122" y="4401"/>
                    <a:pt x="12116" y="4402"/>
                    <a:pt x="12110" y="4399"/>
                  </a:cubicBezTo>
                  <a:cubicBezTo>
                    <a:pt x="12105" y="4396"/>
                    <a:pt x="12102" y="4391"/>
                    <a:pt x="12102" y="4385"/>
                  </a:cubicBezTo>
                  <a:lnTo>
                    <a:pt x="12102" y="3408"/>
                  </a:lnTo>
                  <a:lnTo>
                    <a:pt x="12134" y="3409"/>
                  </a:lnTo>
                  <a:lnTo>
                    <a:pt x="12125" y="4404"/>
                  </a:lnTo>
                  <a:cubicBezTo>
                    <a:pt x="12125" y="4413"/>
                    <a:pt x="12118" y="4420"/>
                    <a:pt x="12109" y="4420"/>
                  </a:cubicBezTo>
                  <a:cubicBezTo>
                    <a:pt x="12100" y="4420"/>
                    <a:pt x="12093" y="4413"/>
                    <a:pt x="12093" y="4404"/>
                  </a:cubicBezTo>
                  <a:lnTo>
                    <a:pt x="12093" y="3491"/>
                  </a:lnTo>
                  <a:lnTo>
                    <a:pt x="12125" y="3491"/>
                  </a:lnTo>
                  <a:lnTo>
                    <a:pt x="12116" y="4417"/>
                  </a:lnTo>
                  <a:cubicBezTo>
                    <a:pt x="12116" y="4425"/>
                    <a:pt x="12109" y="4433"/>
                    <a:pt x="12100" y="4432"/>
                  </a:cubicBezTo>
                  <a:cubicBezTo>
                    <a:pt x="12091" y="4432"/>
                    <a:pt x="12084" y="4425"/>
                    <a:pt x="12084" y="4416"/>
                  </a:cubicBezTo>
                  <a:lnTo>
                    <a:pt x="12084" y="4207"/>
                  </a:lnTo>
                  <a:lnTo>
                    <a:pt x="12116" y="4208"/>
                  </a:lnTo>
                  <a:lnTo>
                    <a:pt x="12107" y="4417"/>
                  </a:lnTo>
                  <a:cubicBezTo>
                    <a:pt x="12107" y="4426"/>
                    <a:pt x="12099" y="4433"/>
                    <a:pt x="12091" y="4432"/>
                  </a:cubicBezTo>
                  <a:cubicBezTo>
                    <a:pt x="12082" y="4432"/>
                    <a:pt x="12075" y="4425"/>
                    <a:pt x="12075" y="4416"/>
                  </a:cubicBezTo>
                  <a:lnTo>
                    <a:pt x="12075" y="4233"/>
                  </a:lnTo>
                  <a:lnTo>
                    <a:pt x="12066" y="3986"/>
                  </a:lnTo>
                  <a:lnTo>
                    <a:pt x="12098" y="3985"/>
                  </a:lnTo>
                  <a:lnTo>
                    <a:pt x="12098" y="4410"/>
                  </a:lnTo>
                  <a:cubicBezTo>
                    <a:pt x="12098" y="4419"/>
                    <a:pt x="12091" y="4426"/>
                    <a:pt x="12082" y="4426"/>
                  </a:cubicBezTo>
                  <a:cubicBezTo>
                    <a:pt x="12074" y="4426"/>
                    <a:pt x="12066" y="4419"/>
                    <a:pt x="12066" y="4410"/>
                  </a:cubicBezTo>
                  <a:lnTo>
                    <a:pt x="12057" y="3948"/>
                  </a:lnTo>
                  <a:lnTo>
                    <a:pt x="12089" y="3947"/>
                  </a:lnTo>
                  <a:lnTo>
                    <a:pt x="12089" y="4410"/>
                  </a:lnTo>
                  <a:cubicBezTo>
                    <a:pt x="12089" y="4419"/>
                    <a:pt x="12082" y="4426"/>
                    <a:pt x="12074" y="4426"/>
                  </a:cubicBezTo>
                  <a:cubicBezTo>
                    <a:pt x="12065" y="4426"/>
                    <a:pt x="12058" y="4419"/>
                    <a:pt x="12057" y="4410"/>
                  </a:cubicBezTo>
                  <a:lnTo>
                    <a:pt x="12049" y="3986"/>
                  </a:lnTo>
                  <a:lnTo>
                    <a:pt x="12081" y="3985"/>
                  </a:lnTo>
                  <a:lnTo>
                    <a:pt x="12081" y="4404"/>
                  </a:lnTo>
                  <a:cubicBezTo>
                    <a:pt x="12081" y="4413"/>
                    <a:pt x="12074" y="4420"/>
                    <a:pt x="12065" y="4420"/>
                  </a:cubicBezTo>
                  <a:cubicBezTo>
                    <a:pt x="12056" y="4420"/>
                    <a:pt x="12049" y="4413"/>
                    <a:pt x="12049" y="4404"/>
                  </a:cubicBezTo>
                  <a:lnTo>
                    <a:pt x="12040" y="4106"/>
                  </a:lnTo>
                  <a:lnTo>
                    <a:pt x="12072" y="4106"/>
                  </a:lnTo>
                  <a:lnTo>
                    <a:pt x="12072" y="4410"/>
                  </a:lnTo>
                  <a:cubicBezTo>
                    <a:pt x="12072" y="4419"/>
                    <a:pt x="12065" y="4426"/>
                    <a:pt x="12056" y="4426"/>
                  </a:cubicBezTo>
                  <a:cubicBezTo>
                    <a:pt x="12047" y="4426"/>
                    <a:pt x="12040" y="4419"/>
                    <a:pt x="12040" y="4411"/>
                  </a:cubicBezTo>
                  <a:lnTo>
                    <a:pt x="12031" y="4062"/>
                  </a:lnTo>
                  <a:lnTo>
                    <a:pt x="12063" y="4061"/>
                  </a:lnTo>
                  <a:lnTo>
                    <a:pt x="12063" y="4416"/>
                  </a:lnTo>
                  <a:cubicBezTo>
                    <a:pt x="12063" y="4422"/>
                    <a:pt x="12059" y="4428"/>
                    <a:pt x="12054" y="4431"/>
                  </a:cubicBezTo>
                  <a:cubicBezTo>
                    <a:pt x="12049" y="4433"/>
                    <a:pt x="12042" y="4433"/>
                    <a:pt x="12038" y="4429"/>
                  </a:cubicBezTo>
                  <a:lnTo>
                    <a:pt x="12029" y="4423"/>
                  </a:lnTo>
                  <a:cubicBezTo>
                    <a:pt x="12024" y="4420"/>
                    <a:pt x="12022" y="4415"/>
                    <a:pt x="12022" y="4410"/>
                  </a:cubicBezTo>
                  <a:lnTo>
                    <a:pt x="12022" y="4138"/>
                  </a:lnTo>
                  <a:lnTo>
                    <a:pt x="12054" y="4139"/>
                  </a:lnTo>
                  <a:lnTo>
                    <a:pt x="12045" y="4271"/>
                  </a:lnTo>
                  <a:lnTo>
                    <a:pt x="12045" y="4416"/>
                  </a:lnTo>
                  <a:cubicBezTo>
                    <a:pt x="12045" y="4425"/>
                    <a:pt x="12038" y="4432"/>
                    <a:pt x="12029" y="4432"/>
                  </a:cubicBezTo>
                  <a:lnTo>
                    <a:pt x="12020" y="4432"/>
                  </a:lnTo>
                  <a:cubicBezTo>
                    <a:pt x="12011" y="4432"/>
                    <a:pt x="12004" y="4425"/>
                    <a:pt x="12004" y="4416"/>
                  </a:cubicBezTo>
                  <a:lnTo>
                    <a:pt x="12004" y="4188"/>
                  </a:lnTo>
                  <a:lnTo>
                    <a:pt x="12036" y="4189"/>
                  </a:lnTo>
                  <a:lnTo>
                    <a:pt x="12027" y="4417"/>
                  </a:lnTo>
                  <a:cubicBezTo>
                    <a:pt x="12027" y="4426"/>
                    <a:pt x="12020" y="4433"/>
                    <a:pt x="12011" y="4432"/>
                  </a:cubicBezTo>
                  <a:cubicBezTo>
                    <a:pt x="12002" y="4432"/>
                    <a:pt x="11995" y="4425"/>
                    <a:pt x="11995" y="4416"/>
                  </a:cubicBezTo>
                  <a:lnTo>
                    <a:pt x="11995" y="4087"/>
                  </a:lnTo>
                  <a:lnTo>
                    <a:pt x="12027" y="4087"/>
                  </a:lnTo>
                  <a:lnTo>
                    <a:pt x="12019" y="4404"/>
                  </a:lnTo>
                  <a:cubicBezTo>
                    <a:pt x="12018" y="4413"/>
                    <a:pt x="12011" y="4420"/>
                    <a:pt x="12002" y="4420"/>
                  </a:cubicBezTo>
                  <a:cubicBezTo>
                    <a:pt x="11994" y="4420"/>
                    <a:pt x="11987" y="4413"/>
                    <a:pt x="11987" y="4404"/>
                  </a:cubicBezTo>
                  <a:lnTo>
                    <a:pt x="11987" y="3941"/>
                  </a:lnTo>
                  <a:lnTo>
                    <a:pt x="12019" y="3941"/>
                  </a:lnTo>
                  <a:lnTo>
                    <a:pt x="12010" y="4410"/>
                  </a:lnTo>
                  <a:cubicBezTo>
                    <a:pt x="12010" y="4419"/>
                    <a:pt x="12002" y="4426"/>
                    <a:pt x="11994" y="4426"/>
                  </a:cubicBezTo>
                  <a:cubicBezTo>
                    <a:pt x="11985" y="4426"/>
                    <a:pt x="11978" y="4419"/>
                    <a:pt x="11978" y="4410"/>
                  </a:cubicBezTo>
                  <a:lnTo>
                    <a:pt x="11978" y="3985"/>
                  </a:lnTo>
                  <a:lnTo>
                    <a:pt x="12010" y="3986"/>
                  </a:lnTo>
                  <a:lnTo>
                    <a:pt x="12001" y="4144"/>
                  </a:lnTo>
                  <a:lnTo>
                    <a:pt x="12001" y="4404"/>
                  </a:lnTo>
                  <a:cubicBezTo>
                    <a:pt x="12001" y="4413"/>
                    <a:pt x="11994" y="4420"/>
                    <a:pt x="11985" y="4420"/>
                  </a:cubicBezTo>
                  <a:cubicBezTo>
                    <a:pt x="11976" y="4420"/>
                    <a:pt x="11969" y="4413"/>
                    <a:pt x="11969" y="4404"/>
                  </a:cubicBezTo>
                  <a:lnTo>
                    <a:pt x="11960" y="4138"/>
                  </a:lnTo>
                  <a:lnTo>
                    <a:pt x="11992" y="4138"/>
                  </a:lnTo>
                  <a:lnTo>
                    <a:pt x="11992" y="4410"/>
                  </a:lnTo>
                  <a:cubicBezTo>
                    <a:pt x="11992" y="4419"/>
                    <a:pt x="11985" y="4426"/>
                    <a:pt x="11976" y="4426"/>
                  </a:cubicBezTo>
                  <a:cubicBezTo>
                    <a:pt x="11968" y="4426"/>
                    <a:pt x="11961" y="4420"/>
                    <a:pt x="11960" y="4411"/>
                  </a:cubicBezTo>
                  <a:lnTo>
                    <a:pt x="11951" y="4253"/>
                  </a:lnTo>
                  <a:lnTo>
                    <a:pt x="11983" y="4252"/>
                  </a:lnTo>
                  <a:lnTo>
                    <a:pt x="11983" y="4416"/>
                  </a:lnTo>
                  <a:cubicBezTo>
                    <a:pt x="11983" y="4425"/>
                    <a:pt x="11976" y="4432"/>
                    <a:pt x="11967" y="4432"/>
                  </a:cubicBezTo>
                  <a:lnTo>
                    <a:pt x="11958" y="4432"/>
                  </a:lnTo>
                  <a:cubicBezTo>
                    <a:pt x="11949" y="4432"/>
                    <a:pt x="11942" y="4425"/>
                    <a:pt x="11942" y="4416"/>
                  </a:cubicBezTo>
                  <a:lnTo>
                    <a:pt x="11942" y="4302"/>
                  </a:lnTo>
                  <a:lnTo>
                    <a:pt x="11971" y="4312"/>
                  </a:lnTo>
                  <a:lnTo>
                    <a:pt x="11963" y="4324"/>
                  </a:lnTo>
                  <a:lnTo>
                    <a:pt x="11965" y="4315"/>
                  </a:lnTo>
                  <a:lnTo>
                    <a:pt x="11965" y="4416"/>
                  </a:lnTo>
                  <a:cubicBezTo>
                    <a:pt x="11965" y="4422"/>
                    <a:pt x="11962" y="4428"/>
                    <a:pt x="11957" y="4431"/>
                  </a:cubicBezTo>
                  <a:cubicBezTo>
                    <a:pt x="11951" y="4433"/>
                    <a:pt x="11945" y="4433"/>
                    <a:pt x="11940" y="4429"/>
                  </a:cubicBezTo>
                  <a:lnTo>
                    <a:pt x="11931" y="4423"/>
                  </a:lnTo>
                  <a:cubicBezTo>
                    <a:pt x="11927" y="4420"/>
                    <a:pt x="11925" y="4415"/>
                    <a:pt x="11925" y="4410"/>
                  </a:cubicBezTo>
                  <a:lnTo>
                    <a:pt x="11925" y="4169"/>
                  </a:lnTo>
                  <a:lnTo>
                    <a:pt x="11957" y="4170"/>
                  </a:lnTo>
                  <a:lnTo>
                    <a:pt x="11948" y="4404"/>
                  </a:lnTo>
                  <a:cubicBezTo>
                    <a:pt x="11947" y="4413"/>
                    <a:pt x="11940" y="4420"/>
                    <a:pt x="11931" y="4420"/>
                  </a:cubicBezTo>
                  <a:cubicBezTo>
                    <a:pt x="11923" y="4420"/>
                    <a:pt x="11916" y="4413"/>
                    <a:pt x="11916" y="4404"/>
                  </a:cubicBezTo>
                  <a:lnTo>
                    <a:pt x="11916" y="4074"/>
                  </a:lnTo>
                  <a:lnTo>
                    <a:pt x="11948" y="4075"/>
                  </a:lnTo>
                  <a:lnTo>
                    <a:pt x="11939" y="4188"/>
                  </a:lnTo>
                  <a:lnTo>
                    <a:pt x="11939" y="4416"/>
                  </a:lnTo>
                  <a:cubicBezTo>
                    <a:pt x="11939" y="4425"/>
                    <a:pt x="11932" y="4432"/>
                    <a:pt x="11924" y="4432"/>
                  </a:cubicBezTo>
                  <a:cubicBezTo>
                    <a:pt x="11915" y="4433"/>
                    <a:pt x="11908" y="4426"/>
                    <a:pt x="11907" y="4418"/>
                  </a:cubicBezTo>
                  <a:lnTo>
                    <a:pt x="11898" y="4323"/>
                  </a:lnTo>
                  <a:lnTo>
                    <a:pt x="11930" y="4321"/>
                  </a:lnTo>
                  <a:lnTo>
                    <a:pt x="11930" y="4416"/>
                  </a:lnTo>
                  <a:cubicBezTo>
                    <a:pt x="11930" y="4425"/>
                    <a:pt x="11923" y="4432"/>
                    <a:pt x="11914" y="4432"/>
                  </a:cubicBezTo>
                  <a:lnTo>
                    <a:pt x="11905" y="4432"/>
                  </a:lnTo>
                  <a:cubicBezTo>
                    <a:pt x="11896" y="4432"/>
                    <a:pt x="11889" y="4425"/>
                    <a:pt x="11889" y="4416"/>
                  </a:cubicBezTo>
                  <a:lnTo>
                    <a:pt x="11889" y="4283"/>
                  </a:lnTo>
                  <a:lnTo>
                    <a:pt x="11918" y="4292"/>
                  </a:lnTo>
                  <a:lnTo>
                    <a:pt x="11909" y="4305"/>
                  </a:lnTo>
                  <a:lnTo>
                    <a:pt x="11912" y="4296"/>
                  </a:lnTo>
                  <a:lnTo>
                    <a:pt x="11912" y="4416"/>
                  </a:lnTo>
                  <a:cubicBezTo>
                    <a:pt x="11912" y="4425"/>
                    <a:pt x="11905" y="4432"/>
                    <a:pt x="11896" y="4432"/>
                  </a:cubicBezTo>
                  <a:lnTo>
                    <a:pt x="11887" y="4432"/>
                  </a:lnTo>
                  <a:cubicBezTo>
                    <a:pt x="11879" y="4432"/>
                    <a:pt x="11871" y="4425"/>
                    <a:pt x="11871" y="4416"/>
                  </a:cubicBezTo>
                  <a:lnTo>
                    <a:pt x="11871" y="4271"/>
                  </a:lnTo>
                  <a:lnTo>
                    <a:pt x="11872" y="4276"/>
                  </a:lnTo>
                  <a:lnTo>
                    <a:pt x="11864" y="4251"/>
                  </a:lnTo>
                  <a:lnTo>
                    <a:pt x="11895" y="4245"/>
                  </a:lnTo>
                  <a:lnTo>
                    <a:pt x="11895" y="4416"/>
                  </a:lnTo>
                  <a:cubicBezTo>
                    <a:pt x="11895" y="4425"/>
                    <a:pt x="11888" y="4432"/>
                    <a:pt x="11879" y="4432"/>
                  </a:cubicBezTo>
                  <a:cubicBezTo>
                    <a:pt x="11871" y="4433"/>
                    <a:pt x="11863" y="4426"/>
                    <a:pt x="11863" y="4418"/>
                  </a:cubicBezTo>
                  <a:lnTo>
                    <a:pt x="11854" y="4284"/>
                  </a:lnTo>
                  <a:lnTo>
                    <a:pt x="11886" y="4283"/>
                  </a:lnTo>
                  <a:lnTo>
                    <a:pt x="11886" y="4416"/>
                  </a:lnTo>
                  <a:cubicBezTo>
                    <a:pt x="11886" y="4425"/>
                    <a:pt x="11879" y="4432"/>
                    <a:pt x="11870" y="4432"/>
                  </a:cubicBezTo>
                  <a:cubicBezTo>
                    <a:pt x="11862" y="4433"/>
                    <a:pt x="11854" y="4426"/>
                    <a:pt x="11854" y="4417"/>
                  </a:cubicBezTo>
                  <a:lnTo>
                    <a:pt x="11845" y="4265"/>
                  </a:lnTo>
                  <a:lnTo>
                    <a:pt x="11877" y="4264"/>
                  </a:lnTo>
                  <a:lnTo>
                    <a:pt x="11877" y="4416"/>
                  </a:lnTo>
                  <a:cubicBezTo>
                    <a:pt x="11877" y="4425"/>
                    <a:pt x="11870" y="4432"/>
                    <a:pt x="11862" y="4432"/>
                  </a:cubicBezTo>
                  <a:cubicBezTo>
                    <a:pt x="11853" y="4433"/>
                    <a:pt x="11846" y="4426"/>
                    <a:pt x="11845" y="4418"/>
                  </a:cubicBezTo>
                  <a:lnTo>
                    <a:pt x="11836" y="4297"/>
                  </a:lnTo>
                  <a:lnTo>
                    <a:pt x="11868" y="4296"/>
                  </a:lnTo>
                  <a:lnTo>
                    <a:pt x="11868" y="4416"/>
                  </a:lnTo>
                  <a:cubicBezTo>
                    <a:pt x="11868" y="4425"/>
                    <a:pt x="11862" y="4432"/>
                    <a:pt x="11853" y="4432"/>
                  </a:cubicBezTo>
                  <a:cubicBezTo>
                    <a:pt x="11845" y="4433"/>
                    <a:pt x="11838" y="4427"/>
                    <a:pt x="11836" y="4419"/>
                  </a:cubicBezTo>
                  <a:lnTo>
                    <a:pt x="11827" y="4368"/>
                  </a:lnTo>
                  <a:lnTo>
                    <a:pt x="11859" y="4366"/>
                  </a:lnTo>
                  <a:lnTo>
                    <a:pt x="11859" y="4416"/>
                  </a:lnTo>
                  <a:cubicBezTo>
                    <a:pt x="11859" y="4425"/>
                    <a:pt x="11852" y="4432"/>
                    <a:pt x="11843" y="4432"/>
                  </a:cubicBezTo>
                  <a:lnTo>
                    <a:pt x="11834" y="4432"/>
                  </a:lnTo>
                  <a:cubicBezTo>
                    <a:pt x="11826" y="4432"/>
                    <a:pt x="11818" y="4425"/>
                    <a:pt x="11818" y="4416"/>
                  </a:cubicBezTo>
                  <a:lnTo>
                    <a:pt x="11818" y="4264"/>
                  </a:lnTo>
                  <a:lnTo>
                    <a:pt x="11850" y="4265"/>
                  </a:lnTo>
                  <a:lnTo>
                    <a:pt x="11841" y="4399"/>
                  </a:lnTo>
                  <a:cubicBezTo>
                    <a:pt x="11841" y="4407"/>
                    <a:pt x="11834" y="4414"/>
                    <a:pt x="11825" y="4413"/>
                  </a:cubicBezTo>
                  <a:cubicBezTo>
                    <a:pt x="11816" y="4413"/>
                    <a:pt x="11810" y="4406"/>
                    <a:pt x="11810" y="4397"/>
                  </a:cubicBezTo>
                  <a:lnTo>
                    <a:pt x="11810" y="4220"/>
                  </a:lnTo>
                  <a:lnTo>
                    <a:pt x="11840" y="4227"/>
                  </a:lnTo>
                  <a:lnTo>
                    <a:pt x="11831" y="4246"/>
                  </a:lnTo>
                  <a:lnTo>
                    <a:pt x="11833" y="4239"/>
                  </a:lnTo>
                  <a:lnTo>
                    <a:pt x="11833" y="4416"/>
                  </a:lnTo>
                  <a:cubicBezTo>
                    <a:pt x="11833" y="4425"/>
                    <a:pt x="11826" y="4432"/>
                    <a:pt x="11817" y="4432"/>
                  </a:cubicBezTo>
                  <a:lnTo>
                    <a:pt x="11808" y="4432"/>
                  </a:lnTo>
                  <a:cubicBezTo>
                    <a:pt x="11799" y="4432"/>
                    <a:pt x="11792" y="4425"/>
                    <a:pt x="11792" y="4416"/>
                  </a:cubicBezTo>
                  <a:lnTo>
                    <a:pt x="11792" y="4296"/>
                  </a:lnTo>
                  <a:lnTo>
                    <a:pt x="11822" y="4303"/>
                  </a:lnTo>
                  <a:lnTo>
                    <a:pt x="11813" y="4322"/>
                  </a:lnTo>
                  <a:lnTo>
                    <a:pt x="11815" y="4315"/>
                  </a:lnTo>
                  <a:lnTo>
                    <a:pt x="11815" y="4416"/>
                  </a:lnTo>
                  <a:cubicBezTo>
                    <a:pt x="11815" y="4425"/>
                    <a:pt x="11808" y="4432"/>
                    <a:pt x="11799" y="4432"/>
                  </a:cubicBezTo>
                  <a:lnTo>
                    <a:pt x="11790" y="4432"/>
                  </a:lnTo>
                  <a:cubicBezTo>
                    <a:pt x="11781" y="4432"/>
                    <a:pt x="11774" y="4425"/>
                    <a:pt x="11774" y="4416"/>
                  </a:cubicBezTo>
                  <a:lnTo>
                    <a:pt x="11774" y="4207"/>
                  </a:lnTo>
                  <a:lnTo>
                    <a:pt x="11806" y="4208"/>
                  </a:lnTo>
                  <a:lnTo>
                    <a:pt x="11797" y="4417"/>
                  </a:lnTo>
                  <a:cubicBezTo>
                    <a:pt x="11797" y="4426"/>
                    <a:pt x="11790" y="4433"/>
                    <a:pt x="11781" y="4432"/>
                  </a:cubicBezTo>
                  <a:cubicBezTo>
                    <a:pt x="11772" y="4432"/>
                    <a:pt x="11765" y="4425"/>
                    <a:pt x="11765" y="4416"/>
                  </a:cubicBezTo>
                  <a:lnTo>
                    <a:pt x="11765" y="4239"/>
                  </a:lnTo>
                  <a:lnTo>
                    <a:pt x="11797" y="4241"/>
                  </a:lnTo>
                  <a:lnTo>
                    <a:pt x="11788" y="4328"/>
                  </a:lnTo>
                  <a:lnTo>
                    <a:pt x="11788" y="4416"/>
                  </a:lnTo>
                  <a:cubicBezTo>
                    <a:pt x="11788" y="4425"/>
                    <a:pt x="11781" y="4432"/>
                    <a:pt x="11772" y="4432"/>
                  </a:cubicBezTo>
                  <a:lnTo>
                    <a:pt x="11764" y="4432"/>
                  </a:lnTo>
                  <a:cubicBezTo>
                    <a:pt x="11755" y="4432"/>
                    <a:pt x="11748" y="4425"/>
                    <a:pt x="11748" y="4416"/>
                  </a:cubicBezTo>
                  <a:lnTo>
                    <a:pt x="11748" y="4290"/>
                  </a:lnTo>
                  <a:lnTo>
                    <a:pt x="11780" y="4291"/>
                  </a:lnTo>
                  <a:lnTo>
                    <a:pt x="11771" y="4411"/>
                  </a:lnTo>
                  <a:cubicBezTo>
                    <a:pt x="11770" y="4420"/>
                    <a:pt x="11763" y="4426"/>
                    <a:pt x="11754" y="4426"/>
                  </a:cubicBezTo>
                  <a:cubicBezTo>
                    <a:pt x="11746" y="4426"/>
                    <a:pt x="11739" y="4419"/>
                    <a:pt x="11739" y="4410"/>
                  </a:cubicBezTo>
                  <a:lnTo>
                    <a:pt x="11739" y="4226"/>
                  </a:lnTo>
                  <a:lnTo>
                    <a:pt x="11770" y="4232"/>
                  </a:lnTo>
                  <a:lnTo>
                    <a:pt x="11761" y="4257"/>
                  </a:lnTo>
                  <a:lnTo>
                    <a:pt x="11762" y="4252"/>
                  </a:lnTo>
                  <a:lnTo>
                    <a:pt x="11762" y="4416"/>
                  </a:lnTo>
                  <a:cubicBezTo>
                    <a:pt x="11762" y="4425"/>
                    <a:pt x="11755" y="4432"/>
                    <a:pt x="11746" y="4432"/>
                  </a:cubicBezTo>
                  <a:lnTo>
                    <a:pt x="11737" y="4432"/>
                  </a:lnTo>
                  <a:cubicBezTo>
                    <a:pt x="11728" y="4432"/>
                    <a:pt x="11721" y="4425"/>
                    <a:pt x="11721" y="4416"/>
                  </a:cubicBezTo>
                  <a:lnTo>
                    <a:pt x="11721" y="4340"/>
                  </a:lnTo>
                  <a:lnTo>
                    <a:pt x="11721" y="4344"/>
                  </a:lnTo>
                  <a:lnTo>
                    <a:pt x="11712" y="4299"/>
                  </a:lnTo>
                  <a:lnTo>
                    <a:pt x="11744" y="4296"/>
                  </a:lnTo>
                  <a:lnTo>
                    <a:pt x="11744" y="4416"/>
                  </a:lnTo>
                  <a:cubicBezTo>
                    <a:pt x="11744" y="4425"/>
                    <a:pt x="11737" y="4432"/>
                    <a:pt x="11728" y="4432"/>
                  </a:cubicBezTo>
                  <a:lnTo>
                    <a:pt x="11719" y="4432"/>
                  </a:lnTo>
                  <a:cubicBezTo>
                    <a:pt x="11710" y="4432"/>
                    <a:pt x="11703" y="4425"/>
                    <a:pt x="11703" y="4416"/>
                  </a:cubicBezTo>
                  <a:lnTo>
                    <a:pt x="11703" y="4259"/>
                  </a:lnTo>
                  <a:lnTo>
                    <a:pt x="11694" y="4139"/>
                  </a:lnTo>
                  <a:lnTo>
                    <a:pt x="11726" y="4138"/>
                  </a:lnTo>
                  <a:lnTo>
                    <a:pt x="11726" y="4397"/>
                  </a:lnTo>
                  <a:cubicBezTo>
                    <a:pt x="11726" y="4406"/>
                    <a:pt x="11719" y="4413"/>
                    <a:pt x="11711" y="4413"/>
                  </a:cubicBezTo>
                  <a:cubicBezTo>
                    <a:pt x="11702" y="4414"/>
                    <a:pt x="11695" y="4407"/>
                    <a:pt x="11694" y="4398"/>
                  </a:cubicBezTo>
                  <a:lnTo>
                    <a:pt x="11686" y="4183"/>
                  </a:lnTo>
                  <a:lnTo>
                    <a:pt x="11718" y="4182"/>
                  </a:lnTo>
                  <a:lnTo>
                    <a:pt x="11718" y="4416"/>
                  </a:lnTo>
                  <a:cubicBezTo>
                    <a:pt x="11718" y="4425"/>
                    <a:pt x="11710" y="4432"/>
                    <a:pt x="11702" y="4432"/>
                  </a:cubicBezTo>
                  <a:lnTo>
                    <a:pt x="11693" y="4432"/>
                  </a:lnTo>
                  <a:cubicBezTo>
                    <a:pt x="11684" y="4432"/>
                    <a:pt x="11677" y="4425"/>
                    <a:pt x="11677" y="4416"/>
                  </a:cubicBezTo>
                  <a:lnTo>
                    <a:pt x="11677" y="4302"/>
                  </a:lnTo>
                  <a:lnTo>
                    <a:pt x="11683" y="4315"/>
                  </a:lnTo>
                  <a:lnTo>
                    <a:pt x="11675" y="4309"/>
                  </a:lnTo>
                  <a:lnTo>
                    <a:pt x="11700" y="4296"/>
                  </a:lnTo>
                  <a:lnTo>
                    <a:pt x="11700" y="4416"/>
                  </a:lnTo>
                  <a:cubicBezTo>
                    <a:pt x="11700" y="4425"/>
                    <a:pt x="11693" y="4432"/>
                    <a:pt x="11684" y="4432"/>
                  </a:cubicBezTo>
                  <a:lnTo>
                    <a:pt x="11675" y="4432"/>
                  </a:lnTo>
                  <a:cubicBezTo>
                    <a:pt x="11666" y="4432"/>
                    <a:pt x="11659" y="4425"/>
                    <a:pt x="11659" y="4416"/>
                  </a:cubicBezTo>
                  <a:lnTo>
                    <a:pt x="11659" y="4252"/>
                  </a:lnTo>
                  <a:lnTo>
                    <a:pt x="11691" y="4253"/>
                  </a:lnTo>
                  <a:lnTo>
                    <a:pt x="11682" y="4411"/>
                  </a:lnTo>
                  <a:cubicBezTo>
                    <a:pt x="11682" y="4420"/>
                    <a:pt x="11674" y="4426"/>
                    <a:pt x="11666" y="4426"/>
                  </a:cubicBezTo>
                  <a:cubicBezTo>
                    <a:pt x="11657" y="4426"/>
                    <a:pt x="11650" y="4419"/>
                    <a:pt x="11650" y="4410"/>
                  </a:cubicBezTo>
                  <a:lnTo>
                    <a:pt x="11650" y="4264"/>
                  </a:lnTo>
                  <a:lnTo>
                    <a:pt x="11653" y="4273"/>
                  </a:lnTo>
                  <a:lnTo>
                    <a:pt x="11644" y="4261"/>
                  </a:lnTo>
                  <a:lnTo>
                    <a:pt x="11673" y="4252"/>
                  </a:lnTo>
                  <a:lnTo>
                    <a:pt x="11673" y="4416"/>
                  </a:lnTo>
                  <a:cubicBezTo>
                    <a:pt x="11673" y="4425"/>
                    <a:pt x="11666" y="4432"/>
                    <a:pt x="11657" y="4432"/>
                  </a:cubicBezTo>
                  <a:lnTo>
                    <a:pt x="11648" y="4432"/>
                  </a:lnTo>
                  <a:cubicBezTo>
                    <a:pt x="11640" y="4432"/>
                    <a:pt x="11632" y="4425"/>
                    <a:pt x="11632" y="4416"/>
                  </a:cubicBezTo>
                  <a:lnTo>
                    <a:pt x="11633" y="4233"/>
                  </a:lnTo>
                  <a:lnTo>
                    <a:pt x="11624" y="4069"/>
                  </a:lnTo>
                  <a:lnTo>
                    <a:pt x="11656" y="4068"/>
                  </a:lnTo>
                  <a:lnTo>
                    <a:pt x="11656" y="4416"/>
                  </a:lnTo>
                  <a:cubicBezTo>
                    <a:pt x="11656" y="4425"/>
                    <a:pt x="11649" y="4432"/>
                    <a:pt x="11640" y="4432"/>
                  </a:cubicBezTo>
                  <a:cubicBezTo>
                    <a:pt x="11631" y="4433"/>
                    <a:pt x="11624" y="4426"/>
                    <a:pt x="11624" y="4417"/>
                  </a:cubicBezTo>
                  <a:lnTo>
                    <a:pt x="11615" y="4011"/>
                  </a:lnTo>
                  <a:lnTo>
                    <a:pt x="11647" y="4011"/>
                  </a:lnTo>
                  <a:lnTo>
                    <a:pt x="11647" y="4385"/>
                  </a:lnTo>
                  <a:cubicBezTo>
                    <a:pt x="11647" y="4386"/>
                    <a:pt x="11647" y="4388"/>
                    <a:pt x="11646" y="4389"/>
                  </a:cubicBezTo>
                  <a:lnTo>
                    <a:pt x="11637" y="4421"/>
                  </a:lnTo>
                  <a:cubicBezTo>
                    <a:pt x="11635" y="4428"/>
                    <a:pt x="11628" y="4433"/>
                    <a:pt x="11620" y="4432"/>
                  </a:cubicBezTo>
                  <a:cubicBezTo>
                    <a:pt x="11612" y="4431"/>
                    <a:pt x="11606" y="4424"/>
                    <a:pt x="11606" y="4416"/>
                  </a:cubicBezTo>
                  <a:lnTo>
                    <a:pt x="11606" y="4245"/>
                  </a:lnTo>
                  <a:lnTo>
                    <a:pt x="11638" y="4247"/>
                  </a:lnTo>
                  <a:lnTo>
                    <a:pt x="11629" y="4315"/>
                  </a:lnTo>
                  <a:lnTo>
                    <a:pt x="11629" y="4416"/>
                  </a:lnTo>
                  <a:cubicBezTo>
                    <a:pt x="11629" y="4425"/>
                    <a:pt x="11622" y="4432"/>
                    <a:pt x="11613" y="4432"/>
                  </a:cubicBezTo>
                  <a:lnTo>
                    <a:pt x="11604" y="4432"/>
                  </a:lnTo>
                  <a:cubicBezTo>
                    <a:pt x="11595" y="4432"/>
                    <a:pt x="11588" y="4425"/>
                    <a:pt x="11588" y="4416"/>
                  </a:cubicBezTo>
                  <a:lnTo>
                    <a:pt x="11588" y="4195"/>
                  </a:lnTo>
                  <a:lnTo>
                    <a:pt x="11620" y="4195"/>
                  </a:lnTo>
                  <a:lnTo>
                    <a:pt x="11611" y="4417"/>
                  </a:lnTo>
                  <a:cubicBezTo>
                    <a:pt x="11611" y="4426"/>
                    <a:pt x="11604" y="4433"/>
                    <a:pt x="11595" y="4432"/>
                  </a:cubicBezTo>
                  <a:cubicBezTo>
                    <a:pt x="11586" y="4432"/>
                    <a:pt x="11579" y="4425"/>
                    <a:pt x="11579" y="4416"/>
                  </a:cubicBezTo>
                  <a:lnTo>
                    <a:pt x="11579" y="4131"/>
                  </a:lnTo>
                  <a:lnTo>
                    <a:pt x="11611" y="4132"/>
                  </a:lnTo>
                  <a:lnTo>
                    <a:pt x="11603" y="4392"/>
                  </a:lnTo>
                  <a:cubicBezTo>
                    <a:pt x="11602" y="4400"/>
                    <a:pt x="11595" y="4407"/>
                    <a:pt x="11586" y="4407"/>
                  </a:cubicBezTo>
                  <a:cubicBezTo>
                    <a:pt x="11578" y="4407"/>
                    <a:pt x="11571" y="4400"/>
                    <a:pt x="11571" y="4391"/>
                  </a:cubicBezTo>
                  <a:lnTo>
                    <a:pt x="11571" y="3366"/>
                  </a:lnTo>
                  <a:lnTo>
                    <a:pt x="11562" y="3303"/>
                  </a:lnTo>
                  <a:lnTo>
                    <a:pt x="11594" y="3301"/>
                  </a:lnTo>
                  <a:lnTo>
                    <a:pt x="11594" y="4252"/>
                  </a:lnTo>
                  <a:cubicBezTo>
                    <a:pt x="11594" y="4260"/>
                    <a:pt x="11587" y="4267"/>
                    <a:pt x="11578" y="4268"/>
                  </a:cubicBezTo>
                  <a:cubicBezTo>
                    <a:pt x="11569" y="4268"/>
                    <a:pt x="11562" y="4261"/>
                    <a:pt x="11562" y="4252"/>
                  </a:cubicBezTo>
                  <a:lnTo>
                    <a:pt x="11553" y="3967"/>
                  </a:lnTo>
                  <a:lnTo>
                    <a:pt x="11585" y="3966"/>
                  </a:lnTo>
                  <a:lnTo>
                    <a:pt x="11585" y="4391"/>
                  </a:lnTo>
                  <a:cubicBezTo>
                    <a:pt x="11585" y="4393"/>
                    <a:pt x="11585" y="4395"/>
                    <a:pt x="11584" y="4396"/>
                  </a:cubicBezTo>
                  <a:lnTo>
                    <a:pt x="11575" y="4422"/>
                  </a:lnTo>
                  <a:cubicBezTo>
                    <a:pt x="11572" y="4429"/>
                    <a:pt x="11565" y="4434"/>
                    <a:pt x="11557" y="4432"/>
                  </a:cubicBezTo>
                  <a:cubicBezTo>
                    <a:pt x="11550" y="4431"/>
                    <a:pt x="11544" y="4424"/>
                    <a:pt x="11544" y="4416"/>
                  </a:cubicBezTo>
                  <a:lnTo>
                    <a:pt x="11544" y="4207"/>
                  </a:lnTo>
                  <a:lnTo>
                    <a:pt x="11569" y="4220"/>
                  </a:lnTo>
                  <a:lnTo>
                    <a:pt x="11560" y="4227"/>
                  </a:lnTo>
                  <a:lnTo>
                    <a:pt x="11567" y="4214"/>
                  </a:lnTo>
                  <a:lnTo>
                    <a:pt x="11567" y="4416"/>
                  </a:lnTo>
                  <a:cubicBezTo>
                    <a:pt x="11567" y="4425"/>
                    <a:pt x="11560" y="4432"/>
                    <a:pt x="11552" y="4432"/>
                  </a:cubicBezTo>
                  <a:cubicBezTo>
                    <a:pt x="11543" y="4433"/>
                    <a:pt x="11536" y="4426"/>
                    <a:pt x="11535" y="4418"/>
                  </a:cubicBezTo>
                  <a:lnTo>
                    <a:pt x="11526" y="4291"/>
                  </a:lnTo>
                  <a:lnTo>
                    <a:pt x="11558" y="4290"/>
                  </a:lnTo>
                  <a:lnTo>
                    <a:pt x="11558" y="4416"/>
                  </a:lnTo>
                  <a:cubicBezTo>
                    <a:pt x="11558" y="4425"/>
                    <a:pt x="11551" y="4432"/>
                    <a:pt x="11542" y="4432"/>
                  </a:cubicBezTo>
                  <a:lnTo>
                    <a:pt x="11533" y="4432"/>
                  </a:lnTo>
                  <a:cubicBezTo>
                    <a:pt x="11525" y="4432"/>
                    <a:pt x="11517" y="4425"/>
                    <a:pt x="11517" y="4416"/>
                  </a:cubicBezTo>
                  <a:lnTo>
                    <a:pt x="11517" y="4296"/>
                  </a:lnTo>
                  <a:lnTo>
                    <a:pt x="11549" y="4297"/>
                  </a:lnTo>
                  <a:lnTo>
                    <a:pt x="11541" y="4418"/>
                  </a:lnTo>
                  <a:cubicBezTo>
                    <a:pt x="11540" y="4426"/>
                    <a:pt x="11533" y="4433"/>
                    <a:pt x="11524" y="4432"/>
                  </a:cubicBezTo>
                  <a:cubicBezTo>
                    <a:pt x="11515" y="4432"/>
                    <a:pt x="11509" y="4425"/>
                    <a:pt x="11509" y="4416"/>
                  </a:cubicBezTo>
                  <a:lnTo>
                    <a:pt x="11509" y="4264"/>
                  </a:lnTo>
                  <a:lnTo>
                    <a:pt x="11541" y="4265"/>
                  </a:lnTo>
                  <a:lnTo>
                    <a:pt x="11532" y="4386"/>
                  </a:lnTo>
                  <a:cubicBezTo>
                    <a:pt x="11531" y="4395"/>
                    <a:pt x="11524" y="4401"/>
                    <a:pt x="11515" y="4401"/>
                  </a:cubicBezTo>
                  <a:cubicBezTo>
                    <a:pt x="11507" y="4400"/>
                    <a:pt x="11500" y="4393"/>
                    <a:pt x="11500" y="4385"/>
                  </a:cubicBezTo>
                  <a:lnTo>
                    <a:pt x="11500" y="4055"/>
                  </a:lnTo>
                  <a:lnTo>
                    <a:pt x="11532" y="4056"/>
                  </a:lnTo>
                  <a:lnTo>
                    <a:pt x="11523" y="4283"/>
                  </a:lnTo>
                  <a:lnTo>
                    <a:pt x="11523" y="4416"/>
                  </a:lnTo>
                  <a:cubicBezTo>
                    <a:pt x="11523" y="4425"/>
                    <a:pt x="11516" y="4432"/>
                    <a:pt x="11507" y="4432"/>
                  </a:cubicBezTo>
                  <a:lnTo>
                    <a:pt x="11498" y="4432"/>
                  </a:lnTo>
                  <a:cubicBezTo>
                    <a:pt x="11489" y="4432"/>
                    <a:pt x="11482" y="4425"/>
                    <a:pt x="11482" y="4416"/>
                  </a:cubicBezTo>
                  <a:lnTo>
                    <a:pt x="11482" y="4366"/>
                  </a:lnTo>
                  <a:lnTo>
                    <a:pt x="11482" y="4369"/>
                  </a:lnTo>
                  <a:lnTo>
                    <a:pt x="11473" y="4324"/>
                  </a:lnTo>
                  <a:lnTo>
                    <a:pt x="11505" y="4321"/>
                  </a:lnTo>
                  <a:lnTo>
                    <a:pt x="11505" y="4416"/>
                  </a:lnTo>
                  <a:cubicBezTo>
                    <a:pt x="11505" y="4425"/>
                    <a:pt x="11498" y="4432"/>
                    <a:pt x="11489" y="4432"/>
                  </a:cubicBezTo>
                  <a:lnTo>
                    <a:pt x="11480" y="4432"/>
                  </a:lnTo>
                  <a:cubicBezTo>
                    <a:pt x="11471" y="4432"/>
                    <a:pt x="11464" y="4425"/>
                    <a:pt x="11464" y="4416"/>
                  </a:cubicBezTo>
                  <a:lnTo>
                    <a:pt x="11464" y="4321"/>
                  </a:lnTo>
                  <a:lnTo>
                    <a:pt x="11465" y="4326"/>
                  </a:lnTo>
                  <a:lnTo>
                    <a:pt x="11456" y="4294"/>
                  </a:lnTo>
                  <a:lnTo>
                    <a:pt x="11487" y="4290"/>
                  </a:lnTo>
                  <a:lnTo>
                    <a:pt x="11487" y="4416"/>
                  </a:lnTo>
                  <a:cubicBezTo>
                    <a:pt x="11487" y="4425"/>
                    <a:pt x="11481" y="4432"/>
                    <a:pt x="11472" y="4432"/>
                  </a:cubicBezTo>
                  <a:cubicBezTo>
                    <a:pt x="11464" y="4433"/>
                    <a:pt x="11457" y="4427"/>
                    <a:pt x="11456" y="4418"/>
                  </a:cubicBezTo>
                  <a:lnTo>
                    <a:pt x="11447" y="4349"/>
                  </a:lnTo>
                  <a:lnTo>
                    <a:pt x="11479" y="4347"/>
                  </a:lnTo>
                  <a:lnTo>
                    <a:pt x="11479" y="4416"/>
                  </a:lnTo>
                  <a:cubicBezTo>
                    <a:pt x="11479" y="4425"/>
                    <a:pt x="11471" y="4432"/>
                    <a:pt x="11463" y="4432"/>
                  </a:cubicBezTo>
                  <a:lnTo>
                    <a:pt x="11454" y="4432"/>
                  </a:lnTo>
                  <a:cubicBezTo>
                    <a:pt x="11445" y="4432"/>
                    <a:pt x="11438" y="4425"/>
                    <a:pt x="11438" y="4416"/>
                  </a:cubicBezTo>
                  <a:lnTo>
                    <a:pt x="11438" y="4309"/>
                  </a:lnTo>
                  <a:lnTo>
                    <a:pt x="11470" y="4310"/>
                  </a:lnTo>
                  <a:lnTo>
                    <a:pt x="11461" y="4418"/>
                  </a:lnTo>
                  <a:cubicBezTo>
                    <a:pt x="11460" y="4426"/>
                    <a:pt x="11453" y="4433"/>
                    <a:pt x="11444" y="4432"/>
                  </a:cubicBezTo>
                  <a:cubicBezTo>
                    <a:pt x="11436" y="4432"/>
                    <a:pt x="11429" y="4425"/>
                    <a:pt x="11429" y="4416"/>
                  </a:cubicBezTo>
                  <a:lnTo>
                    <a:pt x="11429" y="4315"/>
                  </a:lnTo>
                  <a:lnTo>
                    <a:pt x="11429" y="4319"/>
                  </a:lnTo>
                  <a:lnTo>
                    <a:pt x="11420" y="4281"/>
                  </a:lnTo>
                  <a:lnTo>
                    <a:pt x="11452" y="4277"/>
                  </a:lnTo>
                  <a:lnTo>
                    <a:pt x="11452" y="4416"/>
                  </a:lnTo>
                  <a:cubicBezTo>
                    <a:pt x="11452" y="4425"/>
                    <a:pt x="11445" y="4432"/>
                    <a:pt x="11436" y="4432"/>
                  </a:cubicBezTo>
                  <a:cubicBezTo>
                    <a:pt x="11428" y="4433"/>
                    <a:pt x="11420" y="4426"/>
                    <a:pt x="11420" y="4417"/>
                  </a:cubicBezTo>
                  <a:lnTo>
                    <a:pt x="11411" y="4195"/>
                  </a:lnTo>
                  <a:lnTo>
                    <a:pt x="11443" y="4195"/>
                  </a:lnTo>
                  <a:lnTo>
                    <a:pt x="11443" y="4416"/>
                  </a:lnTo>
                  <a:cubicBezTo>
                    <a:pt x="11443" y="4425"/>
                    <a:pt x="11436" y="4432"/>
                    <a:pt x="11427" y="4432"/>
                  </a:cubicBezTo>
                  <a:lnTo>
                    <a:pt x="11418" y="4432"/>
                  </a:lnTo>
                  <a:cubicBezTo>
                    <a:pt x="11409" y="4432"/>
                    <a:pt x="11402" y="4425"/>
                    <a:pt x="11402" y="4416"/>
                  </a:cubicBezTo>
                  <a:lnTo>
                    <a:pt x="11402" y="4188"/>
                  </a:lnTo>
                  <a:lnTo>
                    <a:pt x="11428" y="4201"/>
                  </a:lnTo>
                  <a:lnTo>
                    <a:pt x="11419" y="4208"/>
                  </a:lnTo>
                  <a:lnTo>
                    <a:pt x="11425" y="4195"/>
                  </a:lnTo>
                  <a:lnTo>
                    <a:pt x="11425" y="4416"/>
                  </a:lnTo>
                  <a:cubicBezTo>
                    <a:pt x="11425" y="4425"/>
                    <a:pt x="11418" y="4432"/>
                    <a:pt x="11409" y="4432"/>
                  </a:cubicBezTo>
                  <a:lnTo>
                    <a:pt x="11401" y="4432"/>
                  </a:lnTo>
                  <a:cubicBezTo>
                    <a:pt x="11392" y="4432"/>
                    <a:pt x="11385" y="4425"/>
                    <a:pt x="11385" y="4416"/>
                  </a:cubicBezTo>
                  <a:lnTo>
                    <a:pt x="11385" y="4302"/>
                  </a:lnTo>
                  <a:lnTo>
                    <a:pt x="11417" y="4304"/>
                  </a:lnTo>
                  <a:lnTo>
                    <a:pt x="11408" y="4418"/>
                  </a:lnTo>
                  <a:cubicBezTo>
                    <a:pt x="11407" y="4426"/>
                    <a:pt x="11400" y="4433"/>
                    <a:pt x="11391" y="4432"/>
                  </a:cubicBezTo>
                  <a:cubicBezTo>
                    <a:pt x="11383" y="4432"/>
                    <a:pt x="11376" y="4425"/>
                    <a:pt x="11376" y="4416"/>
                  </a:cubicBezTo>
                  <a:lnTo>
                    <a:pt x="11376" y="4347"/>
                  </a:lnTo>
                  <a:lnTo>
                    <a:pt x="11376" y="4349"/>
                  </a:lnTo>
                  <a:lnTo>
                    <a:pt x="11367" y="4299"/>
                  </a:lnTo>
                  <a:lnTo>
                    <a:pt x="11399" y="4296"/>
                  </a:lnTo>
                  <a:lnTo>
                    <a:pt x="11399" y="4416"/>
                  </a:lnTo>
                  <a:cubicBezTo>
                    <a:pt x="11399" y="4425"/>
                    <a:pt x="11392" y="4432"/>
                    <a:pt x="11384" y="4432"/>
                  </a:cubicBezTo>
                  <a:cubicBezTo>
                    <a:pt x="11375" y="4433"/>
                    <a:pt x="11368" y="4426"/>
                    <a:pt x="11367" y="4418"/>
                  </a:cubicBezTo>
                  <a:lnTo>
                    <a:pt x="11358" y="4323"/>
                  </a:lnTo>
                  <a:lnTo>
                    <a:pt x="11390" y="4321"/>
                  </a:lnTo>
                  <a:lnTo>
                    <a:pt x="11390" y="4416"/>
                  </a:lnTo>
                  <a:cubicBezTo>
                    <a:pt x="11390" y="4425"/>
                    <a:pt x="11383" y="4432"/>
                    <a:pt x="11375" y="4432"/>
                  </a:cubicBezTo>
                  <a:cubicBezTo>
                    <a:pt x="11366" y="4433"/>
                    <a:pt x="11359" y="4426"/>
                    <a:pt x="11358" y="4418"/>
                  </a:cubicBezTo>
                  <a:lnTo>
                    <a:pt x="11349" y="4284"/>
                  </a:lnTo>
                  <a:lnTo>
                    <a:pt x="11381" y="4283"/>
                  </a:lnTo>
                  <a:lnTo>
                    <a:pt x="11381" y="4416"/>
                  </a:lnTo>
                  <a:cubicBezTo>
                    <a:pt x="11381" y="4425"/>
                    <a:pt x="11374" y="4432"/>
                    <a:pt x="11366" y="4432"/>
                  </a:cubicBezTo>
                  <a:cubicBezTo>
                    <a:pt x="11357" y="4433"/>
                    <a:pt x="11350" y="4426"/>
                    <a:pt x="11349" y="4418"/>
                  </a:cubicBezTo>
                  <a:lnTo>
                    <a:pt x="11340" y="4284"/>
                  </a:lnTo>
                  <a:lnTo>
                    <a:pt x="11372" y="4283"/>
                  </a:lnTo>
                  <a:lnTo>
                    <a:pt x="11372" y="4416"/>
                  </a:lnTo>
                  <a:cubicBezTo>
                    <a:pt x="11372" y="4425"/>
                    <a:pt x="11365" y="4432"/>
                    <a:pt x="11356" y="4432"/>
                  </a:cubicBezTo>
                  <a:lnTo>
                    <a:pt x="11348" y="4432"/>
                  </a:lnTo>
                  <a:cubicBezTo>
                    <a:pt x="11339" y="4432"/>
                    <a:pt x="11332" y="4425"/>
                    <a:pt x="11332" y="4416"/>
                  </a:cubicBezTo>
                  <a:lnTo>
                    <a:pt x="11332" y="4258"/>
                  </a:lnTo>
                  <a:lnTo>
                    <a:pt x="11363" y="4259"/>
                  </a:lnTo>
                  <a:lnTo>
                    <a:pt x="11355" y="4417"/>
                  </a:lnTo>
                  <a:cubicBezTo>
                    <a:pt x="11354" y="4426"/>
                    <a:pt x="11347" y="4433"/>
                    <a:pt x="11338" y="4432"/>
                  </a:cubicBezTo>
                  <a:cubicBezTo>
                    <a:pt x="11330" y="4432"/>
                    <a:pt x="11323" y="4425"/>
                    <a:pt x="11323" y="4416"/>
                  </a:cubicBezTo>
                  <a:lnTo>
                    <a:pt x="11323" y="4252"/>
                  </a:lnTo>
                  <a:lnTo>
                    <a:pt x="11355" y="4254"/>
                  </a:lnTo>
                  <a:lnTo>
                    <a:pt x="11346" y="4321"/>
                  </a:lnTo>
                  <a:lnTo>
                    <a:pt x="11346" y="4416"/>
                  </a:lnTo>
                  <a:cubicBezTo>
                    <a:pt x="11346" y="4425"/>
                    <a:pt x="11339" y="4432"/>
                    <a:pt x="11330" y="4432"/>
                  </a:cubicBezTo>
                  <a:lnTo>
                    <a:pt x="11321" y="4432"/>
                  </a:lnTo>
                  <a:cubicBezTo>
                    <a:pt x="11312" y="4432"/>
                    <a:pt x="11305" y="4425"/>
                    <a:pt x="11305" y="4416"/>
                  </a:cubicBezTo>
                  <a:lnTo>
                    <a:pt x="11305" y="4233"/>
                  </a:lnTo>
                  <a:lnTo>
                    <a:pt x="11337" y="4233"/>
                  </a:lnTo>
                  <a:lnTo>
                    <a:pt x="11328" y="4417"/>
                  </a:lnTo>
                  <a:cubicBezTo>
                    <a:pt x="11328" y="4426"/>
                    <a:pt x="11320" y="4433"/>
                    <a:pt x="11312" y="4432"/>
                  </a:cubicBezTo>
                  <a:cubicBezTo>
                    <a:pt x="11303" y="4432"/>
                    <a:pt x="11296" y="4425"/>
                    <a:pt x="11296" y="4416"/>
                  </a:cubicBezTo>
                  <a:lnTo>
                    <a:pt x="11296" y="4239"/>
                  </a:lnTo>
                  <a:lnTo>
                    <a:pt x="11328" y="4240"/>
                  </a:lnTo>
                  <a:lnTo>
                    <a:pt x="11319" y="4405"/>
                  </a:lnTo>
                  <a:cubicBezTo>
                    <a:pt x="11319" y="4413"/>
                    <a:pt x="11311" y="4420"/>
                    <a:pt x="11303" y="4420"/>
                  </a:cubicBezTo>
                  <a:cubicBezTo>
                    <a:pt x="11294" y="4420"/>
                    <a:pt x="11287" y="4412"/>
                    <a:pt x="11287" y="4404"/>
                  </a:cubicBezTo>
                  <a:lnTo>
                    <a:pt x="11287" y="4144"/>
                  </a:lnTo>
                  <a:lnTo>
                    <a:pt x="11319" y="4145"/>
                  </a:lnTo>
                  <a:lnTo>
                    <a:pt x="11310" y="4264"/>
                  </a:lnTo>
                  <a:lnTo>
                    <a:pt x="11310" y="4416"/>
                  </a:lnTo>
                  <a:cubicBezTo>
                    <a:pt x="11310" y="4425"/>
                    <a:pt x="11303" y="4432"/>
                    <a:pt x="11294" y="4432"/>
                  </a:cubicBezTo>
                  <a:lnTo>
                    <a:pt x="11286" y="4432"/>
                  </a:lnTo>
                  <a:cubicBezTo>
                    <a:pt x="11277" y="4432"/>
                    <a:pt x="11270" y="4425"/>
                    <a:pt x="11270" y="4416"/>
                  </a:cubicBezTo>
                  <a:lnTo>
                    <a:pt x="11270" y="4359"/>
                  </a:lnTo>
                  <a:lnTo>
                    <a:pt x="11301" y="4362"/>
                  </a:lnTo>
                  <a:lnTo>
                    <a:pt x="11292" y="4419"/>
                  </a:lnTo>
                  <a:cubicBezTo>
                    <a:pt x="11291" y="4427"/>
                    <a:pt x="11284" y="4433"/>
                    <a:pt x="11275" y="4432"/>
                  </a:cubicBezTo>
                  <a:cubicBezTo>
                    <a:pt x="11267" y="4432"/>
                    <a:pt x="11261" y="4425"/>
                    <a:pt x="11261" y="4416"/>
                  </a:cubicBezTo>
                  <a:lnTo>
                    <a:pt x="11261" y="4359"/>
                  </a:lnTo>
                  <a:lnTo>
                    <a:pt x="11292" y="4362"/>
                  </a:lnTo>
                  <a:lnTo>
                    <a:pt x="11284" y="4419"/>
                  </a:lnTo>
                  <a:cubicBezTo>
                    <a:pt x="11282" y="4427"/>
                    <a:pt x="11275" y="4433"/>
                    <a:pt x="11267" y="4432"/>
                  </a:cubicBezTo>
                  <a:cubicBezTo>
                    <a:pt x="11258" y="4432"/>
                    <a:pt x="11252" y="4425"/>
                    <a:pt x="11252" y="4416"/>
                  </a:cubicBezTo>
                  <a:lnTo>
                    <a:pt x="11252" y="4226"/>
                  </a:lnTo>
                  <a:lnTo>
                    <a:pt x="11255" y="4235"/>
                  </a:lnTo>
                  <a:lnTo>
                    <a:pt x="11246" y="4223"/>
                  </a:lnTo>
                  <a:lnTo>
                    <a:pt x="11275" y="4214"/>
                  </a:lnTo>
                  <a:lnTo>
                    <a:pt x="11275" y="4416"/>
                  </a:lnTo>
                  <a:cubicBezTo>
                    <a:pt x="11275" y="4425"/>
                    <a:pt x="11268" y="4432"/>
                    <a:pt x="11260" y="4432"/>
                  </a:cubicBezTo>
                  <a:cubicBezTo>
                    <a:pt x="11251" y="4433"/>
                    <a:pt x="11244" y="4426"/>
                    <a:pt x="11243" y="4418"/>
                  </a:cubicBezTo>
                  <a:lnTo>
                    <a:pt x="11234" y="4284"/>
                  </a:lnTo>
                  <a:lnTo>
                    <a:pt x="11266" y="4283"/>
                  </a:lnTo>
                  <a:lnTo>
                    <a:pt x="11266" y="4416"/>
                  </a:lnTo>
                  <a:cubicBezTo>
                    <a:pt x="11266" y="4425"/>
                    <a:pt x="11260" y="4432"/>
                    <a:pt x="11251" y="4432"/>
                  </a:cubicBezTo>
                  <a:cubicBezTo>
                    <a:pt x="11243" y="4433"/>
                    <a:pt x="11235" y="4427"/>
                    <a:pt x="11234" y="4419"/>
                  </a:cubicBezTo>
                  <a:lnTo>
                    <a:pt x="11225" y="4355"/>
                  </a:lnTo>
                  <a:lnTo>
                    <a:pt x="11257" y="4353"/>
                  </a:lnTo>
                  <a:lnTo>
                    <a:pt x="11257" y="4416"/>
                  </a:lnTo>
                  <a:cubicBezTo>
                    <a:pt x="11257" y="4425"/>
                    <a:pt x="11250" y="4432"/>
                    <a:pt x="11241" y="4432"/>
                  </a:cubicBezTo>
                  <a:lnTo>
                    <a:pt x="11232" y="4432"/>
                  </a:lnTo>
                  <a:cubicBezTo>
                    <a:pt x="11224" y="4432"/>
                    <a:pt x="11216" y="4425"/>
                    <a:pt x="11216" y="4416"/>
                  </a:cubicBezTo>
                  <a:lnTo>
                    <a:pt x="11216" y="4271"/>
                  </a:lnTo>
                  <a:lnTo>
                    <a:pt x="11248" y="4274"/>
                  </a:lnTo>
                  <a:lnTo>
                    <a:pt x="11239" y="4318"/>
                  </a:lnTo>
                  <a:lnTo>
                    <a:pt x="11240" y="4315"/>
                  </a:lnTo>
                  <a:lnTo>
                    <a:pt x="11240" y="4416"/>
                  </a:lnTo>
                  <a:cubicBezTo>
                    <a:pt x="11240" y="4425"/>
                    <a:pt x="11232" y="4432"/>
                    <a:pt x="11224" y="4432"/>
                  </a:cubicBezTo>
                  <a:lnTo>
                    <a:pt x="11215" y="4432"/>
                  </a:lnTo>
                  <a:cubicBezTo>
                    <a:pt x="11206" y="4432"/>
                    <a:pt x="11199" y="4425"/>
                    <a:pt x="11199" y="4416"/>
                  </a:cubicBezTo>
                  <a:lnTo>
                    <a:pt x="11199" y="4372"/>
                  </a:lnTo>
                  <a:lnTo>
                    <a:pt x="11230" y="4375"/>
                  </a:lnTo>
                  <a:lnTo>
                    <a:pt x="11222" y="4420"/>
                  </a:lnTo>
                  <a:cubicBezTo>
                    <a:pt x="11220" y="4428"/>
                    <a:pt x="11212" y="4433"/>
                    <a:pt x="11204" y="4432"/>
                  </a:cubicBezTo>
                  <a:cubicBezTo>
                    <a:pt x="11196" y="4432"/>
                    <a:pt x="11190" y="4425"/>
                    <a:pt x="11190" y="4416"/>
                  </a:cubicBezTo>
                  <a:lnTo>
                    <a:pt x="11190" y="4309"/>
                  </a:lnTo>
                  <a:lnTo>
                    <a:pt x="11222" y="4310"/>
                  </a:lnTo>
                  <a:lnTo>
                    <a:pt x="11213" y="4418"/>
                  </a:lnTo>
                  <a:cubicBezTo>
                    <a:pt x="11212" y="4426"/>
                    <a:pt x="11205" y="4433"/>
                    <a:pt x="11196" y="4432"/>
                  </a:cubicBezTo>
                  <a:cubicBezTo>
                    <a:pt x="11188" y="4432"/>
                    <a:pt x="11181" y="4425"/>
                    <a:pt x="11181" y="4416"/>
                  </a:cubicBezTo>
                  <a:lnTo>
                    <a:pt x="11181" y="4252"/>
                  </a:lnTo>
                  <a:lnTo>
                    <a:pt x="11181" y="4255"/>
                  </a:lnTo>
                  <a:lnTo>
                    <a:pt x="11173" y="4217"/>
                  </a:lnTo>
                  <a:lnTo>
                    <a:pt x="11204" y="4214"/>
                  </a:lnTo>
                  <a:lnTo>
                    <a:pt x="11204" y="4416"/>
                  </a:lnTo>
                  <a:cubicBezTo>
                    <a:pt x="11204" y="4425"/>
                    <a:pt x="11197" y="4432"/>
                    <a:pt x="11188" y="4432"/>
                  </a:cubicBezTo>
                  <a:lnTo>
                    <a:pt x="11179" y="4432"/>
                  </a:lnTo>
                  <a:cubicBezTo>
                    <a:pt x="11170" y="4432"/>
                    <a:pt x="11163" y="4425"/>
                    <a:pt x="11163" y="4416"/>
                  </a:cubicBezTo>
                  <a:lnTo>
                    <a:pt x="11163" y="4321"/>
                  </a:lnTo>
                  <a:lnTo>
                    <a:pt x="11195" y="4323"/>
                  </a:lnTo>
                  <a:lnTo>
                    <a:pt x="11186" y="4418"/>
                  </a:lnTo>
                  <a:cubicBezTo>
                    <a:pt x="11186" y="4426"/>
                    <a:pt x="11178" y="4433"/>
                    <a:pt x="11170" y="4432"/>
                  </a:cubicBezTo>
                  <a:cubicBezTo>
                    <a:pt x="11161" y="4432"/>
                    <a:pt x="11154" y="4425"/>
                    <a:pt x="11154" y="4416"/>
                  </a:cubicBezTo>
                  <a:lnTo>
                    <a:pt x="11154" y="4283"/>
                  </a:lnTo>
                  <a:lnTo>
                    <a:pt x="11186" y="4285"/>
                  </a:lnTo>
                  <a:lnTo>
                    <a:pt x="11178" y="4353"/>
                  </a:lnTo>
                  <a:lnTo>
                    <a:pt x="11178" y="4416"/>
                  </a:lnTo>
                  <a:cubicBezTo>
                    <a:pt x="11178" y="4425"/>
                    <a:pt x="11171" y="4432"/>
                    <a:pt x="11162" y="4432"/>
                  </a:cubicBezTo>
                  <a:cubicBezTo>
                    <a:pt x="11153" y="4433"/>
                    <a:pt x="11146" y="4426"/>
                    <a:pt x="11146" y="4417"/>
                  </a:cubicBezTo>
                  <a:lnTo>
                    <a:pt x="11137" y="4233"/>
                  </a:lnTo>
                  <a:lnTo>
                    <a:pt x="11169" y="4233"/>
                  </a:lnTo>
                  <a:lnTo>
                    <a:pt x="11169" y="4416"/>
                  </a:lnTo>
                  <a:cubicBezTo>
                    <a:pt x="11169" y="4425"/>
                    <a:pt x="11162" y="4432"/>
                    <a:pt x="11153" y="4432"/>
                  </a:cubicBezTo>
                  <a:lnTo>
                    <a:pt x="11144" y="4432"/>
                  </a:lnTo>
                  <a:cubicBezTo>
                    <a:pt x="11135" y="4432"/>
                    <a:pt x="11128" y="4425"/>
                    <a:pt x="11128" y="4416"/>
                  </a:cubicBezTo>
                  <a:lnTo>
                    <a:pt x="11128" y="4258"/>
                  </a:lnTo>
                  <a:lnTo>
                    <a:pt x="11153" y="4271"/>
                  </a:lnTo>
                  <a:lnTo>
                    <a:pt x="11144" y="4277"/>
                  </a:lnTo>
                  <a:lnTo>
                    <a:pt x="11151" y="4264"/>
                  </a:lnTo>
                  <a:lnTo>
                    <a:pt x="11151" y="4416"/>
                  </a:lnTo>
                  <a:cubicBezTo>
                    <a:pt x="11151" y="4425"/>
                    <a:pt x="11144" y="4432"/>
                    <a:pt x="11136" y="4432"/>
                  </a:cubicBezTo>
                  <a:cubicBezTo>
                    <a:pt x="11127" y="4433"/>
                    <a:pt x="11120" y="4426"/>
                    <a:pt x="11119" y="4418"/>
                  </a:cubicBezTo>
                  <a:lnTo>
                    <a:pt x="11110" y="4316"/>
                  </a:lnTo>
                  <a:lnTo>
                    <a:pt x="11142" y="4315"/>
                  </a:lnTo>
                  <a:lnTo>
                    <a:pt x="11142" y="4416"/>
                  </a:lnTo>
                  <a:cubicBezTo>
                    <a:pt x="11142" y="4425"/>
                    <a:pt x="11135" y="4432"/>
                    <a:pt x="11127" y="4432"/>
                  </a:cubicBezTo>
                  <a:cubicBezTo>
                    <a:pt x="11118" y="4433"/>
                    <a:pt x="11111" y="4426"/>
                    <a:pt x="11110" y="4418"/>
                  </a:cubicBezTo>
                  <a:lnTo>
                    <a:pt x="11101" y="4323"/>
                  </a:lnTo>
                  <a:lnTo>
                    <a:pt x="11133" y="4321"/>
                  </a:lnTo>
                  <a:lnTo>
                    <a:pt x="11133" y="4416"/>
                  </a:lnTo>
                  <a:cubicBezTo>
                    <a:pt x="11133" y="4425"/>
                    <a:pt x="11126" y="4432"/>
                    <a:pt x="11117" y="4432"/>
                  </a:cubicBezTo>
                  <a:lnTo>
                    <a:pt x="11108" y="4432"/>
                  </a:lnTo>
                  <a:cubicBezTo>
                    <a:pt x="11100" y="4432"/>
                    <a:pt x="11092" y="4425"/>
                    <a:pt x="11092" y="4416"/>
                  </a:cubicBezTo>
                  <a:lnTo>
                    <a:pt x="11092" y="4340"/>
                  </a:lnTo>
                  <a:lnTo>
                    <a:pt x="11124" y="4342"/>
                  </a:lnTo>
                  <a:lnTo>
                    <a:pt x="11116" y="4418"/>
                  </a:lnTo>
                  <a:cubicBezTo>
                    <a:pt x="11115" y="4427"/>
                    <a:pt x="11107" y="4433"/>
                    <a:pt x="11099" y="4432"/>
                  </a:cubicBezTo>
                  <a:cubicBezTo>
                    <a:pt x="11090" y="4432"/>
                    <a:pt x="11084" y="4425"/>
                    <a:pt x="11084" y="4416"/>
                  </a:cubicBezTo>
                  <a:lnTo>
                    <a:pt x="11084" y="4340"/>
                  </a:lnTo>
                  <a:lnTo>
                    <a:pt x="11085" y="4347"/>
                  </a:lnTo>
                  <a:lnTo>
                    <a:pt x="11076" y="4328"/>
                  </a:lnTo>
                  <a:lnTo>
                    <a:pt x="11107" y="4321"/>
                  </a:lnTo>
                  <a:lnTo>
                    <a:pt x="11107" y="4416"/>
                  </a:lnTo>
                  <a:cubicBezTo>
                    <a:pt x="11107" y="4423"/>
                    <a:pt x="11102" y="4430"/>
                    <a:pt x="11096" y="4432"/>
                  </a:cubicBezTo>
                  <a:cubicBezTo>
                    <a:pt x="11089" y="4434"/>
                    <a:pt x="11082" y="4431"/>
                    <a:pt x="11078" y="4426"/>
                  </a:cubicBezTo>
                  <a:lnTo>
                    <a:pt x="11069" y="4413"/>
                  </a:lnTo>
                  <a:cubicBezTo>
                    <a:pt x="11067" y="4410"/>
                    <a:pt x="11066" y="4407"/>
                    <a:pt x="11066" y="4404"/>
                  </a:cubicBezTo>
                  <a:lnTo>
                    <a:pt x="11066" y="4138"/>
                  </a:lnTo>
                  <a:lnTo>
                    <a:pt x="11098" y="4138"/>
                  </a:lnTo>
                  <a:lnTo>
                    <a:pt x="11089" y="4335"/>
                  </a:lnTo>
                  <a:cubicBezTo>
                    <a:pt x="11089" y="4343"/>
                    <a:pt x="11081" y="4350"/>
                    <a:pt x="11073" y="4350"/>
                  </a:cubicBezTo>
                  <a:cubicBezTo>
                    <a:pt x="11064" y="4350"/>
                    <a:pt x="11057" y="4343"/>
                    <a:pt x="11057" y="4334"/>
                  </a:cubicBezTo>
                  <a:lnTo>
                    <a:pt x="11057" y="3706"/>
                  </a:lnTo>
                  <a:lnTo>
                    <a:pt x="11089" y="3707"/>
                  </a:lnTo>
                  <a:lnTo>
                    <a:pt x="11080" y="4379"/>
                  </a:lnTo>
                  <a:cubicBezTo>
                    <a:pt x="11080" y="4387"/>
                    <a:pt x="11073" y="4394"/>
                    <a:pt x="11064" y="4394"/>
                  </a:cubicBezTo>
                  <a:cubicBezTo>
                    <a:pt x="11055" y="4394"/>
                    <a:pt x="11048" y="4387"/>
                    <a:pt x="11048" y="4378"/>
                  </a:cubicBezTo>
                  <a:lnTo>
                    <a:pt x="11048" y="2972"/>
                  </a:lnTo>
                  <a:lnTo>
                    <a:pt x="11039" y="2737"/>
                  </a:lnTo>
                  <a:lnTo>
                    <a:pt x="11071" y="2736"/>
                  </a:lnTo>
                  <a:lnTo>
                    <a:pt x="11071" y="4372"/>
                  </a:lnTo>
                  <a:cubicBezTo>
                    <a:pt x="11071" y="4381"/>
                    <a:pt x="11064" y="4388"/>
                    <a:pt x="11055" y="4388"/>
                  </a:cubicBezTo>
                  <a:cubicBezTo>
                    <a:pt x="11047" y="4388"/>
                    <a:pt x="11039" y="4381"/>
                    <a:pt x="11039" y="4372"/>
                  </a:cubicBezTo>
                  <a:lnTo>
                    <a:pt x="11031" y="3459"/>
                  </a:lnTo>
                  <a:lnTo>
                    <a:pt x="11063" y="3459"/>
                  </a:lnTo>
                  <a:lnTo>
                    <a:pt x="11063" y="4391"/>
                  </a:lnTo>
                  <a:cubicBezTo>
                    <a:pt x="11063" y="4399"/>
                    <a:pt x="11056" y="4406"/>
                    <a:pt x="11048" y="4407"/>
                  </a:cubicBezTo>
                  <a:cubicBezTo>
                    <a:pt x="11039" y="4408"/>
                    <a:pt x="11032" y="4402"/>
                    <a:pt x="11031" y="4394"/>
                  </a:cubicBezTo>
                  <a:lnTo>
                    <a:pt x="11022" y="4336"/>
                  </a:lnTo>
                  <a:lnTo>
                    <a:pt x="11054" y="4334"/>
                  </a:lnTo>
                  <a:lnTo>
                    <a:pt x="11054" y="4416"/>
                  </a:lnTo>
                  <a:cubicBezTo>
                    <a:pt x="11054" y="4425"/>
                    <a:pt x="11047" y="4432"/>
                    <a:pt x="11039" y="4432"/>
                  </a:cubicBezTo>
                  <a:cubicBezTo>
                    <a:pt x="11030" y="4433"/>
                    <a:pt x="11023" y="4427"/>
                    <a:pt x="11022" y="4418"/>
                  </a:cubicBezTo>
                  <a:lnTo>
                    <a:pt x="11013" y="4349"/>
                  </a:lnTo>
                  <a:lnTo>
                    <a:pt x="11045" y="4347"/>
                  </a:lnTo>
                  <a:lnTo>
                    <a:pt x="11045" y="4416"/>
                  </a:lnTo>
                  <a:cubicBezTo>
                    <a:pt x="11045" y="4425"/>
                    <a:pt x="11038" y="4432"/>
                    <a:pt x="11029" y="4432"/>
                  </a:cubicBezTo>
                  <a:lnTo>
                    <a:pt x="11020" y="4432"/>
                  </a:lnTo>
                  <a:cubicBezTo>
                    <a:pt x="11011" y="4432"/>
                    <a:pt x="11004" y="4425"/>
                    <a:pt x="11004" y="4416"/>
                  </a:cubicBezTo>
                  <a:lnTo>
                    <a:pt x="11004" y="4328"/>
                  </a:lnTo>
                  <a:lnTo>
                    <a:pt x="11036" y="4329"/>
                  </a:lnTo>
                  <a:lnTo>
                    <a:pt x="11027" y="4418"/>
                  </a:lnTo>
                  <a:cubicBezTo>
                    <a:pt x="11026" y="4427"/>
                    <a:pt x="11019" y="4433"/>
                    <a:pt x="11010" y="4432"/>
                  </a:cubicBezTo>
                  <a:cubicBezTo>
                    <a:pt x="11002" y="4432"/>
                    <a:pt x="10995" y="4425"/>
                    <a:pt x="10995" y="4416"/>
                  </a:cubicBezTo>
                  <a:lnTo>
                    <a:pt x="10995" y="4336"/>
                  </a:lnTo>
                  <a:lnTo>
                    <a:pt x="10986" y="4253"/>
                  </a:lnTo>
                  <a:lnTo>
                    <a:pt x="11018" y="4252"/>
                  </a:lnTo>
                  <a:lnTo>
                    <a:pt x="11018" y="4416"/>
                  </a:lnTo>
                  <a:cubicBezTo>
                    <a:pt x="11018" y="4425"/>
                    <a:pt x="11011" y="4432"/>
                    <a:pt x="11003" y="4432"/>
                  </a:cubicBezTo>
                  <a:cubicBezTo>
                    <a:pt x="10994" y="4433"/>
                    <a:pt x="10987" y="4426"/>
                    <a:pt x="10986" y="4417"/>
                  </a:cubicBezTo>
                  <a:lnTo>
                    <a:pt x="10977" y="4278"/>
                  </a:lnTo>
                  <a:lnTo>
                    <a:pt x="11009" y="4277"/>
                  </a:lnTo>
                  <a:lnTo>
                    <a:pt x="11009" y="4416"/>
                  </a:lnTo>
                  <a:cubicBezTo>
                    <a:pt x="11009" y="4425"/>
                    <a:pt x="11003" y="4432"/>
                    <a:pt x="10994" y="4432"/>
                  </a:cubicBezTo>
                  <a:cubicBezTo>
                    <a:pt x="10985" y="4433"/>
                    <a:pt x="10978" y="4426"/>
                    <a:pt x="10977" y="4418"/>
                  </a:cubicBezTo>
                  <a:lnTo>
                    <a:pt x="10969" y="4291"/>
                  </a:lnTo>
                  <a:lnTo>
                    <a:pt x="11001" y="4290"/>
                  </a:lnTo>
                  <a:lnTo>
                    <a:pt x="11001" y="4416"/>
                  </a:lnTo>
                  <a:cubicBezTo>
                    <a:pt x="11001" y="4425"/>
                    <a:pt x="10993" y="4432"/>
                    <a:pt x="10985" y="4432"/>
                  </a:cubicBezTo>
                  <a:lnTo>
                    <a:pt x="10976" y="4432"/>
                  </a:lnTo>
                  <a:cubicBezTo>
                    <a:pt x="10967" y="4432"/>
                    <a:pt x="10960" y="4425"/>
                    <a:pt x="10960" y="4416"/>
                  </a:cubicBezTo>
                  <a:lnTo>
                    <a:pt x="10960" y="4292"/>
                  </a:lnTo>
                  <a:lnTo>
                    <a:pt x="10951" y="4222"/>
                  </a:lnTo>
                  <a:lnTo>
                    <a:pt x="10983" y="4220"/>
                  </a:lnTo>
                  <a:lnTo>
                    <a:pt x="10983" y="4416"/>
                  </a:lnTo>
                  <a:cubicBezTo>
                    <a:pt x="10983" y="4425"/>
                    <a:pt x="10976" y="4432"/>
                    <a:pt x="10967" y="4432"/>
                  </a:cubicBezTo>
                  <a:lnTo>
                    <a:pt x="10958" y="4432"/>
                  </a:lnTo>
                  <a:cubicBezTo>
                    <a:pt x="10949" y="4432"/>
                    <a:pt x="10942" y="4425"/>
                    <a:pt x="10942" y="4416"/>
                  </a:cubicBezTo>
                  <a:lnTo>
                    <a:pt x="10942" y="4340"/>
                  </a:lnTo>
                  <a:lnTo>
                    <a:pt x="10971" y="4350"/>
                  </a:lnTo>
                  <a:lnTo>
                    <a:pt x="10962" y="4362"/>
                  </a:lnTo>
                  <a:lnTo>
                    <a:pt x="10965" y="4353"/>
                  </a:lnTo>
                  <a:lnTo>
                    <a:pt x="10965" y="4416"/>
                  </a:lnTo>
                  <a:cubicBezTo>
                    <a:pt x="10965" y="4425"/>
                    <a:pt x="10958" y="4432"/>
                    <a:pt x="10949" y="4432"/>
                  </a:cubicBezTo>
                  <a:lnTo>
                    <a:pt x="10940" y="4432"/>
                  </a:lnTo>
                  <a:cubicBezTo>
                    <a:pt x="10931" y="4432"/>
                    <a:pt x="10924" y="4425"/>
                    <a:pt x="10924" y="4416"/>
                  </a:cubicBezTo>
                  <a:lnTo>
                    <a:pt x="10924" y="4277"/>
                  </a:lnTo>
                  <a:lnTo>
                    <a:pt x="10956" y="4278"/>
                  </a:lnTo>
                  <a:lnTo>
                    <a:pt x="10947" y="4417"/>
                  </a:lnTo>
                  <a:cubicBezTo>
                    <a:pt x="10947" y="4426"/>
                    <a:pt x="10940" y="4433"/>
                    <a:pt x="10931" y="4432"/>
                  </a:cubicBezTo>
                  <a:cubicBezTo>
                    <a:pt x="10922" y="4432"/>
                    <a:pt x="10915" y="4425"/>
                    <a:pt x="10915" y="4416"/>
                  </a:cubicBezTo>
                  <a:lnTo>
                    <a:pt x="10915" y="4252"/>
                  </a:lnTo>
                  <a:lnTo>
                    <a:pt x="10916" y="4255"/>
                  </a:lnTo>
                  <a:lnTo>
                    <a:pt x="10907" y="4217"/>
                  </a:lnTo>
                  <a:lnTo>
                    <a:pt x="10939" y="4214"/>
                  </a:lnTo>
                  <a:lnTo>
                    <a:pt x="10939" y="4416"/>
                  </a:lnTo>
                  <a:cubicBezTo>
                    <a:pt x="10939" y="4425"/>
                    <a:pt x="10932" y="4432"/>
                    <a:pt x="10923" y="4432"/>
                  </a:cubicBezTo>
                  <a:cubicBezTo>
                    <a:pt x="10915" y="4433"/>
                    <a:pt x="10907" y="4426"/>
                    <a:pt x="10907" y="4418"/>
                  </a:cubicBezTo>
                  <a:lnTo>
                    <a:pt x="10898" y="4316"/>
                  </a:lnTo>
                  <a:lnTo>
                    <a:pt x="10930" y="4315"/>
                  </a:lnTo>
                  <a:lnTo>
                    <a:pt x="10930" y="4416"/>
                  </a:lnTo>
                  <a:cubicBezTo>
                    <a:pt x="10930" y="4425"/>
                    <a:pt x="10923" y="4432"/>
                    <a:pt x="10914" y="4432"/>
                  </a:cubicBezTo>
                  <a:lnTo>
                    <a:pt x="10905" y="4432"/>
                  </a:lnTo>
                  <a:cubicBezTo>
                    <a:pt x="10896" y="4432"/>
                    <a:pt x="10889" y="4425"/>
                    <a:pt x="10889" y="4416"/>
                  </a:cubicBezTo>
                  <a:lnTo>
                    <a:pt x="10889" y="4347"/>
                  </a:lnTo>
                  <a:lnTo>
                    <a:pt x="10890" y="4353"/>
                  </a:lnTo>
                  <a:lnTo>
                    <a:pt x="10882" y="4334"/>
                  </a:lnTo>
                  <a:lnTo>
                    <a:pt x="10912" y="4328"/>
                  </a:lnTo>
                  <a:lnTo>
                    <a:pt x="10912" y="4416"/>
                  </a:lnTo>
                  <a:cubicBezTo>
                    <a:pt x="10912" y="4425"/>
                    <a:pt x="10905" y="4432"/>
                    <a:pt x="10897" y="4432"/>
                  </a:cubicBezTo>
                  <a:cubicBezTo>
                    <a:pt x="10888" y="4433"/>
                    <a:pt x="10881" y="4426"/>
                    <a:pt x="10880" y="4418"/>
                  </a:cubicBezTo>
                  <a:lnTo>
                    <a:pt x="10871" y="4323"/>
                  </a:lnTo>
                  <a:lnTo>
                    <a:pt x="10903" y="4321"/>
                  </a:lnTo>
                  <a:lnTo>
                    <a:pt x="10903" y="4416"/>
                  </a:lnTo>
                  <a:cubicBezTo>
                    <a:pt x="10903" y="4425"/>
                    <a:pt x="10897" y="4432"/>
                    <a:pt x="10889" y="4432"/>
                  </a:cubicBezTo>
                  <a:cubicBezTo>
                    <a:pt x="10881" y="4433"/>
                    <a:pt x="10873" y="4428"/>
                    <a:pt x="10871" y="4420"/>
                  </a:cubicBezTo>
                  <a:lnTo>
                    <a:pt x="10863" y="4375"/>
                  </a:lnTo>
                  <a:lnTo>
                    <a:pt x="10894" y="4372"/>
                  </a:lnTo>
                  <a:lnTo>
                    <a:pt x="10894" y="4416"/>
                  </a:lnTo>
                  <a:cubicBezTo>
                    <a:pt x="10894" y="4425"/>
                    <a:pt x="10887" y="4432"/>
                    <a:pt x="10878" y="4432"/>
                  </a:cubicBezTo>
                  <a:lnTo>
                    <a:pt x="10869" y="4432"/>
                  </a:lnTo>
                  <a:cubicBezTo>
                    <a:pt x="10861" y="4432"/>
                    <a:pt x="10853" y="4425"/>
                    <a:pt x="10853" y="4416"/>
                  </a:cubicBezTo>
                  <a:lnTo>
                    <a:pt x="10853" y="4315"/>
                  </a:lnTo>
                  <a:lnTo>
                    <a:pt x="10885" y="4316"/>
                  </a:lnTo>
                  <a:lnTo>
                    <a:pt x="10877" y="4418"/>
                  </a:lnTo>
                  <a:cubicBezTo>
                    <a:pt x="10876" y="4426"/>
                    <a:pt x="10868" y="4433"/>
                    <a:pt x="10860" y="4432"/>
                  </a:cubicBezTo>
                  <a:cubicBezTo>
                    <a:pt x="10851" y="4432"/>
                    <a:pt x="10845" y="4425"/>
                    <a:pt x="10845" y="4416"/>
                  </a:cubicBezTo>
                  <a:lnTo>
                    <a:pt x="10845" y="4239"/>
                  </a:lnTo>
                  <a:lnTo>
                    <a:pt x="10874" y="4248"/>
                  </a:lnTo>
                  <a:lnTo>
                    <a:pt x="10865" y="4261"/>
                  </a:lnTo>
                  <a:lnTo>
                    <a:pt x="10868" y="4252"/>
                  </a:lnTo>
                  <a:lnTo>
                    <a:pt x="10868" y="4416"/>
                  </a:lnTo>
                  <a:cubicBezTo>
                    <a:pt x="10868" y="4425"/>
                    <a:pt x="10861" y="4432"/>
                    <a:pt x="10853" y="4432"/>
                  </a:cubicBezTo>
                  <a:cubicBezTo>
                    <a:pt x="10844" y="4433"/>
                    <a:pt x="10837" y="4427"/>
                    <a:pt x="10836" y="4419"/>
                  </a:cubicBezTo>
                  <a:lnTo>
                    <a:pt x="10827" y="4355"/>
                  </a:lnTo>
                  <a:lnTo>
                    <a:pt x="10859" y="4353"/>
                  </a:lnTo>
                  <a:lnTo>
                    <a:pt x="10859" y="4416"/>
                  </a:lnTo>
                  <a:cubicBezTo>
                    <a:pt x="10859" y="4425"/>
                    <a:pt x="10852" y="4432"/>
                    <a:pt x="10843" y="4432"/>
                  </a:cubicBezTo>
                  <a:lnTo>
                    <a:pt x="10834" y="4432"/>
                  </a:lnTo>
                  <a:cubicBezTo>
                    <a:pt x="10825" y="4432"/>
                    <a:pt x="10818" y="4425"/>
                    <a:pt x="10818" y="4416"/>
                  </a:cubicBezTo>
                  <a:lnTo>
                    <a:pt x="10818" y="4347"/>
                  </a:lnTo>
                  <a:lnTo>
                    <a:pt x="10850" y="4349"/>
                  </a:lnTo>
                  <a:lnTo>
                    <a:pt x="10841" y="4418"/>
                  </a:lnTo>
                  <a:cubicBezTo>
                    <a:pt x="10840" y="4427"/>
                    <a:pt x="10833" y="4433"/>
                    <a:pt x="10824" y="4432"/>
                  </a:cubicBezTo>
                  <a:cubicBezTo>
                    <a:pt x="10816" y="4432"/>
                    <a:pt x="10809" y="4425"/>
                    <a:pt x="10809" y="4416"/>
                  </a:cubicBezTo>
                  <a:lnTo>
                    <a:pt x="10809" y="4359"/>
                  </a:lnTo>
                  <a:lnTo>
                    <a:pt x="10841" y="4362"/>
                  </a:lnTo>
                  <a:lnTo>
                    <a:pt x="10832" y="4419"/>
                  </a:lnTo>
                  <a:cubicBezTo>
                    <a:pt x="10831" y="4427"/>
                    <a:pt x="10823" y="4433"/>
                    <a:pt x="10815" y="4432"/>
                  </a:cubicBezTo>
                  <a:cubicBezTo>
                    <a:pt x="10807" y="4432"/>
                    <a:pt x="10800" y="4425"/>
                    <a:pt x="10800" y="4416"/>
                  </a:cubicBezTo>
                  <a:lnTo>
                    <a:pt x="10800" y="4216"/>
                  </a:lnTo>
                  <a:lnTo>
                    <a:pt x="10792" y="4146"/>
                  </a:lnTo>
                  <a:lnTo>
                    <a:pt x="10824" y="4144"/>
                  </a:lnTo>
                  <a:lnTo>
                    <a:pt x="10824" y="4416"/>
                  </a:lnTo>
                  <a:cubicBezTo>
                    <a:pt x="10824" y="4425"/>
                    <a:pt x="10816" y="4432"/>
                    <a:pt x="10808" y="4432"/>
                  </a:cubicBezTo>
                  <a:lnTo>
                    <a:pt x="10799" y="4432"/>
                  </a:lnTo>
                  <a:cubicBezTo>
                    <a:pt x="10790" y="4432"/>
                    <a:pt x="10783" y="4425"/>
                    <a:pt x="10783" y="4416"/>
                  </a:cubicBezTo>
                  <a:lnTo>
                    <a:pt x="10783" y="3992"/>
                  </a:lnTo>
                  <a:lnTo>
                    <a:pt x="10815" y="3993"/>
                  </a:lnTo>
                  <a:lnTo>
                    <a:pt x="10806" y="4125"/>
                  </a:lnTo>
                  <a:lnTo>
                    <a:pt x="10806" y="4416"/>
                  </a:lnTo>
                  <a:cubicBezTo>
                    <a:pt x="10806" y="4425"/>
                    <a:pt x="10799" y="4432"/>
                    <a:pt x="10790" y="4432"/>
                  </a:cubicBezTo>
                  <a:lnTo>
                    <a:pt x="10781" y="4432"/>
                  </a:lnTo>
                  <a:cubicBezTo>
                    <a:pt x="10772" y="4432"/>
                    <a:pt x="10765" y="4425"/>
                    <a:pt x="10765" y="4416"/>
                  </a:cubicBezTo>
                  <a:lnTo>
                    <a:pt x="10765" y="4340"/>
                  </a:lnTo>
                  <a:lnTo>
                    <a:pt x="10797" y="4342"/>
                  </a:lnTo>
                  <a:lnTo>
                    <a:pt x="10788" y="4418"/>
                  </a:lnTo>
                  <a:cubicBezTo>
                    <a:pt x="10787" y="4427"/>
                    <a:pt x="10780" y="4433"/>
                    <a:pt x="10771" y="4432"/>
                  </a:cubicBezTo>
                  <a:cubicBezTo>
                    <a:pt x="10763" y="4432"/>
                    <a:pt x="10756" y="4425"/>
                    <a:pt x="10756" y="4416"/>
                  </a:cubicBezTo>
                  <a:lnTo>
                    <a:pt x="10756" y="4347"/>
                  </a:lnTo>
                  <a:lnTo>
                    <a:pt x="10757" y="4350"/>
                  </a:lnTo>
                  <a:lnTo>
                    <a:pt x="10748" y="4312"/>
                  </a:lnTo>
                  <a:lnTo>
                    <a:pt x="10779" y="4309"/>
                  </a:lnTo>
                  <a:lnTo>
                    <a:pt x="10779" y="4416"/>
                  </a:lnTo>
                  <a:cubicBezTo>
                    <a:pt x="10779" y="4425"/>
                    <a:pt x="10772" y="4432"/>
                    <a:pt x="10764" y="4432"/>
                  </a:cubicBezTo>
                  <a:cubicBezTo>
                    <a:pt x="10755" y="4433"/>
                    <a:pt x="10748" y="4426"/>
                    <a:pt x="10747" y="4418"/>
                  </a:cubicBezTo>
                  <a:lnTo>
                    <a:pt x="10738" y="4297"/>
                  </a:lnTo>
                  <a:lnTo>
                    <a:pt x="10770" y="4296"/>
                  </a:lnTo>
                  <a:lnTo>
                    <a:pt x="10770" y="4416"/>
                  </a:lnTo>
                  <a:cubicBezTo>
                    <a:pt x="10770" y="4425"/>
                    <a:pt x="10763" y="4432"/>
                    <a:pt x="10754" y="4432"/>
                  </a:cubicBezTo>
                  <a:lnTo>
                    <a:pt x="10746" y="4432"/>
                  </a:lnTo>
                  <a:cubicBezTo>
                    <a:pt x="10737" y="4432"/>
                    <a:pt x="10730" y="4425"/>
                    <a:pt x="10730" y="4416"/>
                  </a:cubicBezTo>
                  <a:lnTo>
                    <a:pt x="10730" y="4271"/>
                  </a:lnTo>
                  <a:lnTo>
                    <a:pt x="10761" y="4273"/>
                  </a:lnTo>
                  <a:lnTo>
                    <a:pt x="10752" y="4324"/>
                  </a:lnTo>
                  <a:lnTo>
                    <a:pt x="10753" y="4321"/>
                  </a:lnTo>
                  <a:lnTo>
                    <a:pt x="10753" y="4416"/>
                  </a:lnTo>
                  <a:cubicBezTo>
                    <a:pt x="10753" y="4425"/>
                    <a:pt x="10746" y="4432"/>
                    <a:pt x="10738" y="4432"/>
                  </a:cubicBezTo>
                  <a:cubicBezTo>
                    <a:pt x="10729" y="4433"/>
                    <a:pt x="10722" y="4427"/>
                    <a:pt x="10721" y="4418"/>
                  </a:cubicBezTo>
                  <a:lnTo>
                    <a:pt x="10712" y="4349"/>
                  </a:lnTo>
                  <a:lnTo>
                    <a:pt x="10744" y="4347"/>
                  </a:lnTo>
                  <a:lnTo>
                    <a:pt x="10744" y="4416"/>
                  </a:lnTo>
                  <a:cubicBezTo>
                    <a:pt x="10744" y="4425"/>
                    <a:pt x="10737" y="4432"/>
                    <a:pt x="10728" y="4432"/>
                  </a:cubicBezTo>
                  <a:lnTo>
                    <a:pt x="10719" y="4432"/>
                  </a:lnTo>
                  <a:cubicBezTo>
                    <a:pt x="10710" y="4432"/>
                    <a:pt x="10703" y="4425"/>
                    <a:pt x="10703" y="4416"/>
                  </a:cubicBezTo>
                  <a:lnTo>
                    <a:pt x="10703" y="4271"/>
                  </a:lnTo>
                  <a:lnTo>
                    <a:pt x="10735" y="4272"/>
                  </a:lnTo>
                  <a:lnTo>
                    <a:pt x="10726" y="4417"/>
                  </a:lnTo>
                  <a:cubicBezTo>
                    <a:pt x="10726" y="4426"/>
                    <a:pt x="10718" y="4433"/>
                    <a:pt x="10710" y="4432"/>
                  </a:cubicBezTo>
                  <a:cubicBezTo>
                    <a:pt x="10701" y="4432"/>
                    <a:pt x="10694" y="4425"/>
                    <a:pt x="10694" y="4416"/>
                  </a:cubicBezTo>
                  <a:lnTo>
                    <a:pt x="10694" y="4207"/>
                  </a:lnTo>
                  <a:lnTo>
                    <a:pt x="10726" y="4208"/>
                  </a:lnTo>
                  <a:lnTo>
                    <a:pt x="10717" y="4417"/>
                  </a:lnTo>
                  <a:cubicBezTo>
                    <a:pt x="10717" y="4426"/>
                    <a:pt x="10710" y="4433"/>
                    <a:pt x="10701" y="4432"/>
                  </a:cubicBezTo>
                  <a:cubicBezTo>
                    <a:pt x="10692" y="4432"/>
                    <a:pt x="10685" y="4425"/>
                    <a:pt x="10685" y="4416"/>
                  </a:cubicBezTo>
                  <a:lnTo>
                    <a:pt x="10685" y="4220"/>
                  </a:lnTo>
                  <a:lnTo>
                    <a:pt x="10686" y="4224"/>
                  </a:lnTo>
                  <a:lnTo>
                    <a:pt x="10677" y="4193"/>
                  </a:lnTo>
                  <a:lnTo>
                    <a:pt x="10708" y="4188"/>
                  </a:lnTo>
                  <a:lnTo>
                    <a:pt x="10708" y="4416"/>
                  </a:lnTo>
                  <a:cubicBezTo>
                    <a:pt x="10708" y="4425"/>
                    <a:pt x="10701" y="4432"/>
                    <a:pt x="10693" y="4432"/>
                  </a:cubicBezTo>
                  <a:cubicBezTo>
                    <a:pt x="10684" y="4433"/>
                    <a:pt x="10677" y="4426"/>
                    <a:pt x="10676" y="4417"/>
                  </a:cubicBezTo>
                  <a:lnTo>
                    <a:pt x="10668" y="4221"/>
                  </a:lnTo>
                  <a:lnTo>
                    <a:pt x="10700" y="4220"/>
                  </a:lnTo>
                  <a:lnTo>
                    <a:pt x="10700" y="4416"/>
                  </a:lnTo>
                  <a:cubicBezTo>
                    <a:pt x="10700" y="4425"/>
                    <a:pt x="10692" y="4432"/>
                    <a:pt x="10684" y="4432"/>
                  </a:cubicBezTo>
                  <a:lnTo>
                    <a:pt x="10675" y="4432"/>
                  </a:lnTo>
                  <a:cubicBezTo>
                    <a:pt x="10666" y="4432"/>
                    <a:pt x="10659" y="4425"/>
                    <a:pt x="10659" y="4416"/>
                  </a:cubicBezTo>
                  <a:lnTo>
                    <a:pt x="10659" y="4259"/>
                  </a:lnTo>
                  <a:lnTo>
                    <a:pt x="10650" y="4100"/>
                  </a:lnTo>
                  <a:lnTo>
                    <a:pt x="10682" y="4099"/>
                  </a:lnTo>
                  <a:lnTo>
                    <a:pt x="10682" y="4410"/>
                  </a:lnTo>
                  <a:cubicBezTo>
                    <a:pt x="10682" y="4415"/>
                    <a:pt x="10679" y="4420"/>
                    <a:pt x="10675" y="4423"/>
                  </a:cubicBezTo>
                  <a:lnTo>
                    <a:pt x="10666" y="4429"/>
                  </a:lnTo>
                  <a:cubicBezTo>
                    <a:pt x="10661" y="4433"/>
                    <a:pt x="10655" y="4433"/>
                    <a:pt x="10650" y="4431"/>
                  </a:cubicBezTo>
                  <a:cubicBezTo>
                    <a:pt x="10644" y="4428"/>
                    <a:pt x="10641" y="4422"/>
                    <a:pt x="10641" y="4416"/>
                  </a:cubicBezTo>
                  <a:lnTo>
                    <a:pt x="10641" y="4061"/>
                  </a:lnTo>
                  <a:lnTo>
                    <a:pt x="10673" y="4064"/>
                  </a:lnTo>
                  <a:lnTo>
                    <a:pt x="10664" y="4121"/>
                  </a:lnTo>
                  <a:lnTo>
                    <a:pt x="10664" y="4118"/>
                  </a:lnTo>
                  <a:lnTo>
                    <a:pt x="10664" y="4416"/>
                  </a:lnTo>
                  <a:cubicBezTo>
                    <a:pt x="10664" y="4425"/>
                    <a:pt x="10657" y="4432"/>
                    <a:pt x="10649" y="4432"/>
                  </a:cubicBezTo>
                  <a:cubicBezTo>
                    <a:pt x="10640" y="4433"/>
                    <a:pt x="10633" y="4426"/>
                    <a:pt x="10632" y="4417"/>
                  </a:cubicBezTo>
                  <a:lnTo>
                    <a:pt x="10623" y="4278"/>
                  </a:lnTo>
                  <a:lnTo>
                    <a:pt x="10655" y="4277"/>
                  </a:lnTo>
                  <a:lnTo>
                    <a:pt x="10655" y="4416"/>
                  </a:lnTo>
                  <a:cubicBezTo>
                    <a:pt x="10655" y="4425"/>
                    <a:pt x="10648" y="4432"/>
                    <a:pt x="10639" y="4432"/>
                  </a:cubicBezTo>
                  <a:lnTo>
                    <a:pt x="10630" y="4432"/>
                  </a:lnTo>
                  <a:cubicBezTo>
                    <a:pt x="10622" y="4432"/>
                    <a:pt x="10614" y="4425"/>
                    <a:pt x="10614" y="4416"/>
                  </a:cubicBezTo>
                  <a:lnTo>
                    <a:pt x="10614" y="4277"/>
                  </a:lnTo>
                  <a:lnTo>
                    <a:pt x="10615" y="4282"/>
                  </a:lnTo>
                  <a:lnTo>
                    <a:pt x="10607" y="4257"/>
                  </a:lnTo>
                  <a:lnTo>
                    <a:pt x="10638" y="4252"/>
                  </a:lnTo>
                  <a:lnTo>
                    <a:pt x="10638" y="4416"/>
                  </a:lnTo>
                  <a:cubicBezTo>
                    <a:pt x="10638" y="4425"/>
                    <a:pt x="10631" y="4432"/>
                    <a:pt x="10623" y="4432"/>
                  </a:cubicBezTo>
                  <a:cubicBezTo>
                    <a:pt x="10614" y="4433"/>
                    <a:pt x="10607" y="4427"/>
                    <a:pt x="10606" y="4418"/>
                  </a:cubicBezTo>
                  <a:lnTo>
                    <a:pt x="10597" y="4342"/>
                  </a:lnTo>
                  <a:lnTo>
                    <a:pt x="10629" y="4340"/>
                  </a:lnTo>
                  <a:lnTo>
                    <a:pt x="10629" y="4416"/>
                  </a:lnTo>
                  <a:cubicBezTo>
                    <a:pt x="10629" y="4425"/>
                    <a:pt x="10622" y="4432"/>
                    <a:pt x="10613" y="4432"/>
                  </a:cubicBezTo>
                  <a:lnTo>
                    <a:pt x="10604" y="4432"/>
                  </a:lnTo>
                  <a:cubicBezTo>
                    <a:pt x="10595" y="4432"/>
                    <a:pt x="10588" y="4425"/>
                    <a:pt x="10588" y="4416"/>
                  </a:cubicBezTo>
                  <a:lnTo>
                    <a:pt x="10588" y="4303"/>
                  </a:lnTo>
                  <a:lnTo>
                    <a:pt x="10579" y="4151"/>
                  </a:lnTo>
                  <a:lnTo>
                    <a:pt x="10611" y="4150"/>
                  </a:lnTo>
                  <a:lnTo>
                    <a:pt x="10611" y="4416"/>
                  </a:lnTo>
                  <a:cubicBezTo>
                    <a:pt x="10611" y="4425"/>
                    <a:pt x="10604" y="4432"/>
                    <a:pt x="10595" y="4432"/>
                  </a:cubicBezTo>
                  <a:lnTo>
                    <a:pt x="10586" y="4432"/>
                  </a:lnTo>
                  <a:cubicBezTo>
                    <a:pt x="10577" y="4432"/>
                    <a:pt x="10570" y="4425"/>
                    <a:pt x="10570" y="4416"/>
                  </a:cubicBezTo>
                  <a:lnTo>
                    <a:pt x="10570" y="4252"/>
                  </a:lnTo>
                  <a:lnTo>
                    <a:pt x="10602" y="4252"/>
                  </a:lnTo>
                  <a:lnTo>
                    <a:pt x="10593" y="4417"/>
                  </a:lnTo>
                  <a:cubicBezTo>
                    <a:pt x="10593" y="4426"/>
                    <a:pt x="10586" y="4433"/>
                    <a:pt x="10577" y="4432"/>
                  </a:cubicBezTo>
                  <a:cubicBezTo>
                    <a:pt x="10568" y="4432"/>
                    <a:pt x="10561" y="4425"/>
                    <a:pt x="10561" y="4416"/>
                  </a:cubicBezTo>
                  <a:lnTo>
                    <a:pt x="10561" y="4296"/>
                  </a:lnTo>
                  <a:lnTo>
                    <a:pt x="10593" y="4300"/>
                  </a:lnTo>
                  <a:lnTo>
                    <a:pt x="10584" y="4338"/>
                  </a:lnTo>
                  <a:lnTo>
                    <a:pt x="10584" y="4334"/>
                  </a:lnTo>
                  <a:lnTo>
                    <a:pt x="10584" y="4416"/>
                  </a:lnTo>
                  <a:cubicBezTo>
                    <a:pt x="10584" y="4425"/>
                    <a:pt x="10577" y="4432"/>
                    <a:pt x="10568" y="4432"/>
                  </a:cubicBezTo>
                  <a:lnTo>
                    <a:pt x="10560" y="4432"/>
                  </a:lnTo>
                  <a:cubicBezTo>
                    <a:pt x="10551" y="4432"/>
                    <a:pt x="10544" y="4425"/>
                    <a:pt x="10544" y="4416"/>
                  </a:cubicBezTo>
                  <a:lnTo>
                    <a:pt x="10544" y="4321"/>
                  </a:lnTo>
                  <a:lnTo>
                    <a:pt x="10560" y="4337"/>
                  </a:lnTo>
                  <a:lnTo>
                    <a:pt x="10551" y="4337"/>
                  </a:lnTo>
                  <a:lnTo>
                    <a:pt x="10567" y="4321"/>
                  </a:lnTo>
                  <a:lnTo>
                    <a:pt x="10567" y="4416"/>
                  </a:lnTo>
                  <a:cubicBezTo>
                    <a:pt x="10567" y="4425"/>
                    <a:pt x="10560" y="4432"/>
                    <a:pt x="10551" y="4432"/>
                  </a:cubicBezTo>
                  <a:lnTo>
                    <a:pt x="10542" y="4432"/>
                  </a:lnTo>
                  <a:cubicBezTo>
                    <a:pt x="10533" y="4432"/>
                    <a:pt x="10526" y="4425"/>
                    <a:pt x="10526" y="4416"/>
                  </a:cubicBezTo>
                  <a:lnTo>
                    <a:pt x="10526" y="4334"/>
                  </a:lnTo>
                  <a:lnTo>
                    <a:pt x="10558" y="4336"/>
                  </a:lnTo>
                  <a:lnTo>
                    <a:pt x="10549" y="4418"/>
                  </a:lnTo>
                  <a:cubicBezTo>
                    <a:pt x="10548" y="4427"/>
                    <a:pt x="10541" y="4433"/>
                    <a:pt x="10532" y="4432"/>
                  </a:cubicBezTo>
                  <a:cubicBezTo>
                    <a:pt x="10524" y="4432"/>
                    <a:pt x="10517" y="4425"/>
                    <a:pt x="10517" y="4416"/>
                  </a:cubicBezTo>
                  <a:lnTo>
                    <a:pt x="10517" y="4302"/>
                  </a:lnTo>
                  <a:lnTo>
                    <a:pt x="10533" y="4318"/>
                  </a:lnTo>
                  <a:lnTo>
                    <a:pt x="10524" y="4318"/>
                  </a:lnTo>
                  <a:lnTo>
                    <a:pt x="10540" y="4302"/>
                  </a:lnTo>
                  <a:lnTo>
                    <a:pt x="10540" y="4416"/>
                  </a:lnTo>
                  <a:cubicBezTo>
                    <a:pt x="10540" y="4425"/>
                    <a:pt x="10533" y="4432"/>
                    <a:pt x="10524" y="4432"/>
                  </a:cubicBezTo>
                  <a:lnTo>
                    <a:pt x="10515" y="4432"/>
                  </a:lnTo>
                  <a:cubicBezTo>
                    <a:pt x="10507" y="4432"/>
                    <a:pt x="10499" y="4425"/>
                    <a:pt x="10499" y="4416"/>
                  </a:cubicBezTo>
                  <a:lnTo>
                    <a:pt x="10499" y="4264"/>
                  </a:lnTo>
                  <a:lnTo>
                    <a:pt x="10531" y="4267"/>
                  </a:lnTo>
                  <a:lnTo>
                    <a:pt x="10522" y="4324"/>
                  </a:lnTo>
                  <a:lnTo>
                    <a:pt x="10523" y="4321"/>
                  </a:lnTo>
                  <a:lnTo>
                    <a:pt x="10523" y="4416"/>
                  </a:lnTo>
                  <a:cubicBezTo>
                    <a:pt x="10523" y="4425"/>
                    <a:pt x="10516" y="4432"/>
                    <a:pt x="10507" y="4432"/>
                  </a:cubicBezTo>
                  <a:cubicBezTo>
                    <a:pt x="10498" y="4433"/>
                    <a:pt x="10491" y="4426"/>
                    <a:pt x="10491" y="4417"/>
                  </a:cubicBezTo>
                  <a:lnTo>
                    <a:pt x="10482" y="4259"/>
                  </a:lnTo>
                  <a:lnTo>
                    <a:pt x="10514" y="4258"/>
                  </a:lnTo>
                  <a:lnTo>
                    <a:pt x="10514" y="4416"/>
                  </a:lnTo>
                  <a:cubicBezTo>
                    <a:pt x="10514" y="4425"/>
                    <a:pt x="10507" y="4432"/>
                    <a:pt x="10498" y="4432"/>
                  </a:cubicBezTo>
                  <a:lnTo>
                    <a:pt x="10489" y="4432"/>
                  </a:lnTo>
                  <a:cubicBezTo>
                    <a:pt x="10480" y="4432"/>
                    <a:pt x="10473" y="4425"/>
                    <a:pt x="10473" y="4416"/>
                  </a:cubicBezTo>
                  <a:lnTo>
                    <a:pt x="10473" y="4258"/>
                  </a:lnTo>
                  <a:lnTo>
                    <a:pt x="10505" y="4259"/>
                  </a:lnTo>
                  <a:lnTo>
                    <a:pt x="10496" y="4411"/>
                  </a:lnTo>
                  <a:cubicBezTo>
                    <a:pt x="10495" y="4420"/>
                    <a:pt x="10488" y="4426"/>
                    <a:pt x="10480" y="4426"/>
                  </a:cubicBezTo>
                  <a:cubicBezTo>
                    <a:pt x="10471" y="4426"/>
                    <a:pt x="10464" y="4419"/>
                    <a:pt x="10464" y="4410"/>
                  </a:cubicBezTo>
                  <a:lnTo>
                    <a:pt x="10464" y="4283"/>
                  </a:lnTo>
                  <a:lnTo>
                    <a:pt x="10480" y="4299"/>
                  </a:lnTo>
                  <a:lnTo>
                    <a:pt x="10471" y="4299"/>
                  </a:lnTo>
                  <a:lnTo>
                    <a:pt x="10487" y="4283"/>
                  </a:lnTo>
                  <a:lnTo>
                    <a:pt x="10487" y="4416"/>
                  </a:lnTo>
                  <a:cubicBezTo>
                    <a:pt x="10487" y="4425"/>
                    <a:pt x="10480" y="4432"/>
                    <a:pt x="10472" y="4432"/>
                  </a:cubicBezTo>
                  <a:cubicBezTo>
                    <a:pt x="10463" y="4433"/>
                    <a:pt x="10456" y="4427"/>
                    <a:pt x="10455" y="4418"/>
                  </a:cubicBezTo>
                  <a:lnTo>
                    <a:pt x="10446" y="4329"/>
                  </a:lnTo>
                  <a:lnTo>
                    <a:pt x="10478" y="4328"/>
                  </a:lnTo>
                  <a:lnTo>
                    <a:pt x="10478" y="4416"/>
                  </a:lnTo>
                  <a:cubicBezTo>
                    <a:pt x="10478" y="4425"/>
                    <a:pt x="10471" y="4432"/>
                    <a:pt x="10462" y="4432"/>
                  </a:cubicBezTo>
                  <a:lnTo>
                    <a:pt x="10453" y="4432"/>
                  </a:lnTo>
                  <a:cubicBezTo>
                    <a:pt x="10445" y="4432"/>
                    <a:pt x="10437" y="4425"/>
                    <a:pt x="10437" y="4416"/>
                  </a:cubicBezTo>
                  <a:lnTo>
                    <a:pt x="10437" y="4264"/>
                  </a:lnTo>
                  <a:lnTo>
                    <a:pt x="10469" y="4265"/>
                  </a:lnTo>
                  <a:lnTo>
                    <a:pt x="10461" y="4417"/>
                  </a:lnTo>
                  <a:cubicBezTo>
                    <a:pt x="10460" y="4426"/>
                    <a:pt x="10453" y="4433"/>
                    <a:pt x="10444" y="4432"/>
                  </a:cubicBezTo>
                  <a:cubicBezTo>
                    <a:pt x="10435" y="4432"/>
                    <a:pt x="10429" y="4425"/>
                    <a:pt x="10429" y="4416"/>
                  </a:cubicBezTo>
                  <a:lnTo>
                    <a:pt x="10429" y="4290"/>
                  </a:lnTo>
                  <a:lnTo>
                    <a:pt x="10460" y="4293"/>
                  </a:lnTo>
                  <a:lnTo>
                    <a:pt x="10451" y="4337"/>
                  </a:lnTo>
                  <a:lnTo>
                    <a:pt x="10452" y="4334"/>
                  </a:lnTo>
                  <a:lnTo>
                    <a:pt x="10452" y="4416"/>
                  </a:lnTo>
                  <a:cubicBezTo>
                    <a:pt x="10452" y="4425"/>
                    <a:pt x="10445" y="4432"/>
                    <a:pt x="10436" y="4432"/>
                  </a:cubicBezTo>
                  <a:lnTo>
                    <a:pt x="10427" y="4432"/>
                  </a:lnTo>
                  <a:cubicBezTo>
                    <a:pt x="10418" y="4432"/>
                    <a:pt x="10411" y="4425"/>
                    <a:pt x="10411" y="4416"/>
                  </a:cubicBezTo>
                  <a:lnTo>
                    <a:pt x="10411" y="4277"/>
                  </a:lnTo>
                  <a:lnTo>
                    <a:pt x="10443" y="4278"/>
                  </a:lnTo>
                  <a:lnTo>
                    <a:pt x="10434" y="4417"/>
                  </a:lnTo>
                  <a:cubicBezTo>
                    <a:pt x="10433" y="4426"/>
                    <a:pt x="10426" y="4433"/>
                    <a:pt x="10417" y="4432"/>
                  </a:cubicBezTo>
                  <a:cubicBezTo>
                    <a:pt x="10409" y="4432"/>
                    <a:pt x="10402" y="4425"/>
                    <a:pt x="10402" y="4416"/>
                  </a:cubicBezTo>
                  <a:lnTo>
                    <a:pt x="10402" y="4334"/>
                  </a:lnTo>
                  <a:lnTo>
                    <a:pt x="10434" y="4336"/>
                  </a:lnTo>
                  <a:lnTo>
                    <a:pt x="10425" y="4418"/>
                  </a:lnTo>
                  <a:cubicBezTo>
                    <a:pt x="10424" y="4427"/>
                    <a:pt x="10417" y="4433"/>
                    <a:pt x="10408" y="4432"/>
                  </a:cubicBezTo>
                  <a:cubicBezTo>
                    <a:pt x="10400" y="4432"/>
                    <a:pt x="10393" y="4425"/>
                    <a:pt x="10393" y="4416"/>
                  </a:cubicBezTo>
                  <a:lnTo>
                    <a:pt x="10393" y="4296"/>
                  </a:lnTo>
                  <a:lnTo>
                    <a:pt x="10394" y="4300"/>
                  </a:lnTo>
                  <a:lnTo>
                    <a:pt x="10385" y="4262"/>
                  </a:lnTo>
                  <a:lnTo>
                    <a:pt x="10416" y="4258"/>
                  </a:lnTo>
                  <a:lnTo>
                    <a:pt x="10416" y="4416"/>
                  </a:lnTo>
                  <a:cubicBezTo>
                    <a:pt x="10416" y="4425"/>
                    <a:pt x="10409" y="4432"/>
                    <a:pt x="10400" y="4432"/>
                  </a:cubicBezTo>
                  <a:lnTo>
                    <a:pt x="10391" y="4432"/>
                  </a:lnTo>
                  <a:cubicBezTo>
                    <a:pt x="10383" y="4432"/>
                    <a:pt x="10375" y="4425"/>
                    <a:pt x="10375" y="4416"/>
                  </a:cubicBezTo>
                  <a:lnTo>
                    <a:pt x="10375" y="4353"/>
                  </a:lnTo>
                  <a:lnTo>
                    <a:pt x="10405" y="4362"/>
                  </a:lnTo>
                  <a:lnTo>
                    <a:pt x="10396" y="4375"/>
                  </a:lnTo>
                  <a:lnTo>
                    <a:pt x="10399" y="4366"/>
                  </a:lnTo>
                  <a:lnTo>
                    <a:pt x="10399" y="4416"/>
                  </a:lnTo>
                  <a:cubicBezTo>
                    <a:pt x="10399" y="4425"/>
                    <a:pt x="10391" y="4432"/>
                    <a:pt x="10383" y="4432"/>
                  </a:cubicBezTo>
                  <a:lnTo>
                    <a:pt x="10374" y="4432"/>
                  </a:lnTo>
                  <a:cubicBezTo>
                    <a:pt x="10365" y="4432"/>
                    <a:pt x="10358" y="4425"/>
                    <a:pt x="10358" y="4416"/>
                  </a:cubicBezTo>
                  <a:lnTo>
                    <a:pt x="10358" y="4340"/>
                  </a:lnTo>
                  <a:lnTo>
                    <a:pt x="10390" y="4342"/>
                  </a:lnTo>
                  <a:lnTo>
                    <a:pt x="10381" y="4418"/>
                  </a:lnTo>
                  <a:cubicBezTo>
                    <a:pt x="10380" y="4427"/>
                    <a:pt x="10372" y="4433"/>
                    <a:pt x="10364" y="4432"/>
                  </a:cubicBezTo>
                  <a:cubicBezTo>
                    <a:pt x="10356" y="4432"/>
                    <a:pt x="10349" y="4425"/>
                    <a:pt x="10349" y="4416"/>
                  </a:cubicBezTo>
                  <a:lnTo>
                    <a:pt x="10349" y="4297"/>
                  </a:lnTo>
                  <a:lnTo>
                    <a:pt x="10340" y="4113"/>
                  </a:lnTo>
                  <a:lnTo>
                    <a:pt x="10372" y="4112"/>
                  </a:lnTo>
                  <a:lnTo>
                    <a:pt x="10372" y="4410"/>
                  </a:lnTo>
                  <a:cubicBezTo>
                    <a:pt x="10372" y="4415"/>
                    <a:pt x="10370" y="4420"/>
                    <a:pt x="10365" y="4423"/>
                  </a:cubicBezTo>
                  <a:lnTo>
                    <a:pt x="10356" y="4429"/>
                  </a:lnTo>
                  <a:cubicBezTo>
                    <a:pt x="10352" y="4433"/>
                    <a:pt x="10345" y="4433"/>
                    <a:pt x="10340" y="4431"/>
                  </a:cubicBezTo>
                  <a:cubicBezTo>
                    <a:pt x="10335" y="4428"/>
                    <a:pt x="10331" y="4422"/>
                    <a:pt x="10331" y="4416"/>
                  </a:cubicBezTo>
                  <a:lnTo>
                    <a:pt x="10331" y="4188"/>
                  </a:lnTo>
                  <a:lnTo>
                    <a:pt x="10363" y="4190"/>
                  </a:lnTo>
                  <a:lnTo>
                    <a:pt x="10354" y="4283"/>
                  </a:lnTo>
                  <a:lnTo>
                    <a:pt x="10354" y="4416"/>
                  </a:lnTo>
                  <a:cubicBezTo>
                    <a:pt x="10354" y="4425"/>
                    <a:pt x="10347" y="4432"/>
                    <a:pt x="10338" y="4432"/>
                  </a:cubicBezTo>
                  <a:lnTo>
                    <a:pt x="10329" y="4432"/>
                  </a:lnTo>
                  <a:cubicBezTo>
                    <a:pt x="10321" y="4432"/>
                    <a:pt x="10313" y="4425"/>
                    <a:pt x="10313" y="4416"/>
                  </a:cubicBezTo>
                  <a:lnTo>
                    <a:pt x="10314" y="4329"/>
                  </a:lnTo>
                  <a:lnTo>
                    <a:pt x="10305" y="4228"/>
                  </a:lnTo>
                  <a:lnTo>
                    <a:pt x="10337" y="4226"/>
                  </a:lnTo>
                  <a:lnTo>
                    <a:pt x="10337" y="4416"/>
                  </a:lnTo>
                  <a:cubicBezTo>
                    <a:pt x="10337" y="4425"/>
                    <a:pt x="10329" y="4432"/>
                    <a:pt x="10321" y="4432"/>
                  </a:cubicBezTo>
                  <a:lnTo>
                    <a:pt x="10312" y="4432"/>
                  </a:lnTo>
                  <a:cubicBezTo>
                    <a:pt x="10303" y="4432"/>
                    <a:pt x="10296" y="4425"/>
                    <a:pt x="10296" y="4416"/>
                  </a:cubicBezTo>
                  <a:lnTo>
                    <a:pt x="10296" y="4264"/>
                  </a:lnTo>
                  <a:lnTo>
                    <a:pt x="10328" y="4267"/>
                  </a:lnTo>
                  <a:lnTo>
                    <a:pt x="10319" y="4324"/>
                  </a:lnTo>
                  <a:lnTo>
                    <a:pt x="10319" y="4321"/>
                  </a:lnTo>
                  <a:lnTo>
                    <a:pt x="10319" y="4416"/>
                  </a:lnTo>
                  <a:cubicBezTo>
                    <a:pt x="10319" y="4425"/>
                    <a:pt x="10312" y="4432"/>
                    <a:pt x="10303" y="4432"/>
                  </a:cubicBezTo>
                  <a:cubicBezTo>
                    <a:pt x="10295" y="4433"/>
                    <a:pt x="10288" y="4426"/>
                    <a:pt x="10287" y="4418"/>
                  </a:cubicBezTo>
                  <a:lnTo>
                    <a:pt x="10278" y="4291"/>
                  </a:lnTo>
                  <a:lnTo>
                    <a:pt x="10310" y="4290"/>
                  </a:lnTo>
                  <a:lnTo>
                    <a:pt x="10310" y="4416"/>
                  </a:lnTo>
                  <a:cubicBezTo>
                    <a:pt x="10310" y="4425"/>
                    <a:pt x="10303" y="4432"/>
                    <a:pt x="10295" y="4432"/>
                  </a:cubicBezTo>
                  <a:cubicBezTo>
                    <a:pt x="10286" y="4433"/>
                    <a:pt x="10279" y="4426"/>
                    <a:pt x="10278" y="4418"/>
                  </a:cubicBezTo>
                  <a:lnTo>
                    <a:pt x="10269" y="4323"/>
                  </a:lnTo>
                  <a:lnTo>
                    <a:pt x="10301" y="4321"/>
                  </a:lnTo>
                  <a:lnTo>
                    <a:pt x="10301" y="4416"/>
                  </a:lnTo>
                  <a:cubicBezTo>
                    <a:pt x="10301" y="4425"/>
                    <a:pt x="10295" y="4432"/>
                    <a:pt x="10286" y="4432"/>
                  </a:cubicBezTo>
                  <a:cubicBezTo>
                    <a:pt x="10278" y="4433"/>
                    <a:pt x="10270" y="4427"/>
                    <a:pt x="10269" y="4418"/>
                  </a:cubicBezTo>
                  <a:lnTo>
                    <a:pt x="10260" y="4342"/>
                  </a:lnTo>
                  <a:lnTo>
                    <a:pt x="10292" y="4340"/>
                  </a:lnTo>
                  <a:lnTo>
                    <a:pt x="10292" y="4416"/>
                  </a:lnTo>
                  <a:cubicBezTo>
                    <a:pt x="10292" y="4425"/>
                    <a:pt x="10285" y="4432"/>
                    <a:pt x="10276" y="4432"/>
                  </a:cubicBezTo>
                  <a:lnTo>
                    <a:pt x="10268" y="4432"/>
                  </a:lnTo>
                  <a:cubicBezTo>
                    <a:pt x="10259" y="4432"/>
                    <a:pt x="10252" y="4425"/>
                    <a:pt x="10252" y="4416"/>
                  </a:cubicBezTo>
                  <a:lnTo>
                    <a:pt x="10252" y="4391"/>
                  </a:lnTo>
                  <a:lnTo>
                    <a:pt x="10283" y="4396"/>
                  </a:lnTo>
                  <a:lnTo>
                    <a:pt x="10274" y="4422"/>
                  </a:lnTo>
                  <a:cubicBezTo>
                    <a:pt x="10271" y="4429"/>
                    <a:pt x="10264" y="4434"/>
                    <a:pt x="10256" y="4432"/>
                  </a:cubicBezTo>
                  <a:cubicBezTo>
                    <a:pt x="10248" y="4431"/>
                    <a:pt x="10243" y="4424"/>
                    <a:pt x="10243" y="4416"/>
                  </a:cubicBezTo>
                  <a:lnTo>
                    <a:pt x="10243" y="4245"/>
                  </a:lnTo>
                  <a:lnTo>
                    <a:pt x="10259" y="4261"/>
                  </a:lnTo>
                  <a:lnTo>
                    <a:pt x="10250" y="4261"/>
                  </a:lnTo>
                  <a:lnTo>
                    <a:pt x="10266" y="4245"/>
                  </a:lnTo>
                  <a:lnTo>
                    <a:pt x="10266" y="4416"/>
                  </a:lnTo>
                  <a:cubicBezTo>
                    <a:pt x="10266" y="4425"/>
                    <a:pt x="10259" y="4432"/>
                    <a:pt x="10250" y="4432"/>
                  </a:cubicBezTo>
                  <a:lnTo>
                    <a:pt x="10241" y="4432"/>
                  </a:lnTo>
                  <a:cubicBezTo>
                    <a:pt x="10232" y="4432"/>
                    <a:pt x="10225" y="4425"/>
                    <a:pt x="10225" y="4416"/>
                  </a:cubicBezTo>
                  <a:lnTo>
                    <a:pt x="10225" y="4277"/>
                  </a:lnTo>
                  <a:lnTo>
                    <a:pt x="10257" y="4278"/>
                  </a:lnTo>
                  <a:lnTo>
                    <a:pt x="10248" y="4417"/>
                  </a:lnTo>
                  <a:cubicBezTo>
                    <a:pt x="10248" y="4426"/>
                    <a:pt x="10240" y="4433"/>
                    <a:pt x="10232" y="4432"/>
                  </a:cubicBezTo>
                  <a:cubicBezTo>
                    <a:pt x="10223" y="4432"/>
                    <a:pt x="10216" y="4425"/>
                    <a:pt x="10216" y="4416"/>
                  </a:cubicBezTo>
                  <a:lnTo>
                    <a:pt x="10216" y="4334"/>
                  </a:lnTo>
                  <a:lnTo>
                    <a:pt x="10217" y="4339"/>
                  </a:lnTo>
                  <a:lnTo>
                    <a:pt x="10208" y="4314"/>
                  </a:lnTo>
                  <a:lnTo>
                    <a:pt x="10239" y="4309"/>
                  </a:lnTo>
                  <a:lnTo>
                    <a:pt x="10239" y="4416"/>
                  </a:lnTo>
                  <a:cubicBezTo>
                    <a:pt x="10239" y="4425"/>
                    <a:pt x="10232" y="4432"/>
                    <a:pt x="10223" y="4432"/>
                  </a:cubicBezTo>
                  <a:lnTo>
                    <a:pt x="10214" y="4432"/>
                  </a:lnTo>
                  <a:cubicBezTo>
                    <a:pt x="10206" y="4432"/>
                    <a:pt x="10198" y="4425"/>
                    <a:pt x="10198" y="4416"/>
                  </a:cubicBezTo>
                  <a:lnTo>
                    <a:pt x="10198" y="4277"/>
                  </a:lnTo>
                  <a:lnTo>
                    <a:pt x="10230" y="4280"/>
                  </a:lnTo>
                  <a:lnTo>
                    <a:pt x="10221" y="4324"/>
                  </a:lnTo>
                  <a:lnTo>
                    <a:pt x="10222" y="4321"/>
                  </a:lnTo>
                  <a:lnTo>
                    <a:pt x="10222" y="4416"/>
                  </a:lnTo>
                  <a:cubicBezTo>
                    <a:pt x="10222" y="4425"/>
                    <a:pt x="10214" y="4432"/>
                    <a:pt x="10206" y="4432"/>
                  </a:cubicBezTo>
                  <a:lnTo>
                    <a:pt x="10197" y="4432"/>
                  </a:lnTo>
                  <a:cubicBezTo>
                    <a:pt x="10188" y="4432"/>
                    <a:pt x="10181" y="4425"/>
                    <a:pt x="10181" y="4416"/>
                  </a:cubicBezTo>
                  <a:lnTo>
                    <a:pt x="10181" y="4302"/>
                  </a:lnTo>
                  <a:lnTo>
                    <a:pt x="10212" y="4308"/>
                  </a:lnTo>
                  <a:lnTo>
                    <a:pt x="10203" y="4333"/>
                  </a:lnTo>
                  <a:lnTo>
                    <a:pt x="10204" y="4328"/>
                  </a:lnTo>
                  <a:lnTo>
                    <a:pt x="10204" y="4416"/>
                  </a:lnTo>
                  <a:cubicBezTo>
                    <a:pt x="10204" y="4425"/>
                    <a:pt x="10197" y="4432"/>
                    <a:pt x="10188" y="4432"/>
                  </a:cubicBezTo>
                  <a:lnTo>
                    <a:pt x="10179" y="4432"/>
                  </a:lnTo>
                  <a:cubicBezTo>
                    <a:pt x="10170" y="4432"/>
                    <a:pt x="10163" y="4425"/>
                    <a:pt x="10163" y="4416"/>
                  </a:cubicBezTo>
                  <a:lnTo>
                    <a:pt x="10163" y="4321"/>
                  </a:lnTo>
                  <a:lnTo>
                    <a:pt x="10194" y="4327"/>
                  </a:lnTo>
                  <a:lnTo>
                    <a:pt x="10185" y="4352"/>
                  </a:lnTo>
                  <a:lnTo>
                    <a:pt x="10186" y="4347"/>
                  </a:lnTo>
                  <a:lnTo>
                    <a:pt x="10186" y="4416"/>
                  </a:lnTo>
                  <a:cubicBezTo>
                    <a:pt x="10186" y="4425"/>
                    <a:pt x="10179" y="4432"/>
                    <a:pt x="10171" y="4432"/>
                  </a:cubicBezTo>
                  <a:cubicBezTo>
                    <a:pt x="10162" y="4433"/>
                    <a:pt x="10155" y="4426"/>
                    <a:pt x="10154" y="4418"/>
                  </a:cubicBezTo>
                  <a:lnTo>
                    <a:pt x="10145" y="4323"/>
                  </a:lnTo>
                  <a:lnTo>
                    <a:pt x="10177" y="4321"/>
                  </a:lnTo>
                  <a:lnTo>
                    <a:pt x="10177" y="4416"/>
                  </a:lnTo>
                  <a:cubicBezTo>
                    <a:pt x="10177" y="4425"/>
                    <a:pt x="10170" y="4432"/>
                    <a:pt x="10162" y="4432"/>
                  </a:cubicBezTo>
                  <a:cubicBezTo>
                    <a:pt x="10153" y="4433"/>
                    <a:pt x="10146" y="4426"/>
                    <a:pt x="10145" y="4418"/>
                  </a:cubicBezTo>
                  <a:lnTo>
                    <a:pt x="10136" y="4304"/>
                  </a:lnTo>
                  <a:lnTo>
                    <a:pt x="10168" y="4302"/>
                  </a:lnTo>
                  <a:lnTo>
                    <a:pt x="10168" y="4416"/>
                  </a:lnTo>
                  <a:cubicBezTo>
                    <a:pt x="10168" y="4425"/>
                    <a:pt x="10162" y="4432"/>
                    <a:pt x="10153" y="4432"/>
                  </a:cubicBezTo>
                  <a:cubicBezTo>
                    <a:pt x="10144" y="4433"/>
                    <a:pt x="10137" y="4426"/>
                    <a:pt x="10136" y="4417"/>
                  </a:cubicBezTo>
                  <a:lnTo>
                    <a:pt x="10128" y="4265"/>
                  </a:lnTo>
                  <a:lnTo>
                    <a:pt x="10160" y="4264"/>
                  </a:lnTo>
                  <a:lnTo>
                    <a:pt x="10160" y="4416"/>
                  </a:lnTo>
                  <a:cubicBezTo>
                    <a:pt x="10160" y="4425"/>
                    <a:pt x="10152" y="4432"/>
                    <a:pt x="10144" y="4432"/>
                  </a:cubicBezTo>
                  <a:lnTo>
                    <a:pt x="10135" y="4432"/>
                  </a:lnTo>
                  <a:cubicBezTo>
                    <a:pt x="10126" y="4432"/>
                    <a:pt x="10119" y="4425"/>
                    <a:pt x="10119" y="4416"/>
                  </a:cubicBezTo>
                  <a:lnTo>
                    <a:pt x="10119" y="4334"/>
                  </a:lnTo>
                  <a:lnTo>
                    <a:pt x="10119" y="4338"/>
                  </a:lnTo>
                  <a:lnTo>
                    <a:pt x="10110" y="4307"/>
                  </a:lnTo>
                  <a:lnTo>
                    <a:pt x="10142" y="4302"/>
                  </a:lnTo>
                  <a:lnTo>
                    <a:pt x="10142" y="4416"/>
                  </a:lnTo>
                  <a:cubicBezTo>
                    <a:pt x="10142" y="4425"/>
                    <a:pt x="10135" y="4432"/>
                    <a:pt x="10126" y="4432"/>
                  </a:cubicBezTo>
                  <a:lnTo>
                    <a:pt x="10117" y="4432"/>
                  </a:lnTo>
                  <a:cubicBezTo>
                    <a:pt x="10108" y="4432"/>
                    <a:pt x="10101" y="4425"/>
                    <a:pt x="10101" y="4416"/>
                  </a:cubicBezTo>
                  <a:lnTo>
                    <a:pt x="10101" y="4258"/>
                  </a:lnTo>
                  <a:lnTo>
                    <a:pt x="10133" y="4259"/>
                  </a:lnTo>
                  <a:lnTo>
                    <a:pt x="10124" y="4411"/>
                  </a:lnTo>
                  <a:cubicBezTo>
                    <a:pt x="10124" y="4420"/>
                    <a:pt x="10116" y="4426"/>
                    <a:pt x="10108" y="4426"/>
                  </a:cubicBezTo>
                  <a:cubicBezTo>
                    <a:pt x="10099" y="4426"/>
                    <a:pt x="10092" y="4419"/>
                    <a:pt x="10092" y="4410"/>
                  </a:cubicBezTo>
                  <a:lnTo>
                    <a:pt x="10092" y="4233"/>
                  </a:lnTo>
                  <a:lnTo>
                    <a:pt x="10124" y="4234"/>
                  </a:lnTo>
                  <a:lnTo>
                    <a:pt x="10115" y="4347"/>
                  </a:lnTo>
                  <a:lnTo>
                    <a:pt x="10115" y="4416"/>
                  </a:lnTo>
                  <a:cubicBezTo>
                    <a:pt x="10115" y="4425"/>
                    <a:pt x="10109" y="4432"/>
                    <a:pt x="10100" y="4432"/>
                  </a:cubicBezTo>
                  <a:cubicBezTo>
                    <a:pt x="10092" y="4433"/>
                    <a:pt x="10084" y="4427"/>
                    <a:pt x="10083" y="4418"/>
                  </a:cubicBezTo>
                  <a:lnTo>
                    <a:pt x="10075" y="4342"/>
                  </a:lnTo>
                  <a:lnTo>
                    <a:pt x="10106" y="4340"/>
                  </a:lnTo>
                  <a:lnTo>
                    <a:pt x="10106" y="4416"/>
                  </a:lnTo>
                  <a:cubicBezTo>
                    <a:pt x="10106" y="4425"/>
                    <a:pt x="10100" y="4432"/>
                    <a:pt x="10091" y="4432"/>
                  </a:cubicBezTo>
                  <a:cubicBezTo>
                    <a:pt x="10083" y="4433"/>
                    <a:pt x="10075" y="4427"/>
                    <a:pt x="10075" y="4418"/>
                  </a:cubicBezTo>
                  <a:lnTo>
                    <a:pt x="10066" y="4329"/>
                  </a:lnTo>
                  <a:lnTo>
                    <a:pt x="10098" y="4328"/>
                  </a:lnTo>
                  <a:lnTo>
                    <a:pt x="10098" y="4416"/>
                  </a:lnTo>
                  <a:cubicBezTo>
                    <a:pt x="10098" y="4425"/>
                    <a:pt x="10090" y="4432"/>
                    <a:pt x="10082" y="4432"/>
                  </a:cubicBezTo>
                  <a:lnTo>
                    <a:pt x="10073" y="4432"/>
                  </a:lnTo>
                  <a:cubicBezTo>
                    <a:pt x="10064" y="4432"/>
                    <a:pt x="10057" y="4425"/>
                    <a:pt x="10057" y="4416"/>
                  </a:cubicBezTo>
                  <a:lnTo>
                    <a:pt x="10057" y="4233"/>
                  </a:lnTo>
                  <a:lnTo>
                    <a:pt x="10057" y="4235"/>
                  </a:lnTo>
                  <a:lnTo>
                    <a:pt x="10048" y="4185"/>
                  </a:lnTo>
                  <a:lnTo>
                    <a:pt x="10080" y="4182"/>
                  </a:lnTo>
                  <a:lnTo>
                    <a:pt x="10080" y="4404"/>
                  </a:lnTo>
                  <a:cubicBezTo>
                    <a:pt x="10080" y="4412"/>
                    <a:pt x="10073" y="4419"/>
                    <a:pt x="10065" y="4420"/>
                  </a:cubicBezTo>
                  <a:cubicBezTo>
                    <a:pt x="10056" y="4420"/>
                    <a:pt x="10049" y="4414"/>
                    <a:pt x="10048" y="4405"/>
                  </a:cubicBezTo>
                  <a:lnTo>
                    <a:pt x="10039" y="4323"/>
                  </a:lnTo>
                  <a:lnTo>
                    <a:pt x="10071" y="4321"/>
                  </a:lnTo>
                  <a:lnTo>
                    <a:pt x="10071" y="4416"/>
                  </a:lnTo>
                  <a:cubicBezTo>
                    <a:pt x="10071" y="4425"/>
                    <a:pt x="10064" y="4432"/>
                    <a:pt x="10055" y="4432"/>
                  </a:cubicBezTo>
                  <a:cubicBezTo>
                    <a:pt x="10047" y="4433"/>
                    <a:pt x="10040" y="4426"/>
                    <a:pt x="10039" y="4417"/>
                  </a:cubicBezTo>
                  <a:lnTo>
                    <a:pt x="10030" y="4252"/>
                  </a:lnTo>
                  <a:lnTo>
                    <a:pt x="10062" y="4252"/>
                  </a:lnTo>
                  <a:lnTo>
                    <a:pt x="10062" y="4416"/>
                  </a:lnTo>
                  <a:cubicBezTo>
                    <a:pt x="10062" y="4425"/>
                    <a:pt x="10055" y="4432"/>
                    <a:pt x="10047" y="4432"/>
                  </a:cubicBezTo>
                  <a:cubicBezTo>
                    <a:pt x="10038" y="4433"/>
                    <a:pt x="10031" y="4426"/>
                    <a:pt x="10030" y="4417"/>
                  </a:cubicBezTo>
                  <a:lnTo>
                    <a:pt x="10021" y="4240"/>
                  </a:lnTo>
                  <a:lnTo>
                    <a:pt x="10053" y="4239"/>
                  </a:lnTo>
                  <a:lnTo>
                    <a:pt x="10053" y="4416"/>
                  </a:lnTo>
                  <a:cubicBezTo>
                    <a:pt x="10053" y="4425"/>
                    <a:pt x="10046" y="4432"/>
                    <a:pt x="10038" y="4432"/>
                  </a:cubicBezTo>
                  <a:cubicBezTo>
                    <a:pt x="10029" y="4433"/>
                    <a:pt x="10022" y="4426"/>
                    <a:pt x="10021" y="4417"/>
                  </a:cubicBezTo>
                  <a:lnTo>
                    <a:pt x="10013" y="4208"/>
                  </a:lnTo>
                  <a:lnTo>
                    <a:pt x="10044" y="4207"/>
                  </a:lnTo>
                  <a:lnTo>
                    <a:pt x="10044" y="4416"/>
                  </a:lnTo>
                  <a:cubicBezTo>
                    <a:pt x="10044" y="4425"/>
                    <a:pt x="10037" y="4432"/>
                    <a:pt x="10028" y="4432"/>
                  </a:cubicBezTo>
                  <a:lnTo>
                    <a:pt x="10020" y="4432"/>
                  </a:lnTo>
                  <a:cubicBezTo>
                    <a:pt x="10011" y="4432"/>
                    <a:pt x="10004" y="4425"/>
                    <a:pt x="10004" y="4416"/>
                  </a:cubicBezTo>
                  <a:lnTo>
                    <a:pt x="10004" y="3929"/>
                  </a:lnTo>
                  <a:lnTo>
                    <a:pt x="9995" y="3631"/>
                  </a:lnTo>
                  <a:lnTo>
                    <a:pt x="10027" y="3630"/>
                  </a:lnTo>
                  <a:lnTo>
                    <a:pt x="10027" y="4378"/>
                  </a:lnTo>
                  <a:cubicBezTo>
                    <a:pt x="10027" y="4387"/>
                    <a:pt x="10020" y="4394"/>
                    <a:pt x="10011" y="4394"/>
                  </a:cubicBezTo>
                  <a:cubicBezTo>
                    <a:pt x="10002" y="4395"/>
                    <a:pt x="9995" y="4388"/>
                    <a:pt x="9995" y="4379"/>
                  </a:cubicBezTo>
                  <a:lnTo>
                    <a:pt x="9986" y="4068"/>
                  </a:lnTo>
                  <a:lnTo>
                    <a:pt x="10018" y="4068"/>
                  </a:lnTo>
                  <a:lnTo>
                    <a:pt x="10018" y="4416"/>
                  </a:lnTo>
                  <a:cubicBezTo>
                    <a:pt x="10018" y="4425"/>
                    <a:pt x="10011" y="4432"/>
                    <a:pt x="10003" y="4432"/>
                  </a:cubicBezTo>
                  <a:cubicBezTo>
                    <a:pt x="9994" y="4433"/>
                    <a:pt x="9987" y="4427"/>
                    <a:pt x="9986" y="4418"/>
                  </a:cubicBezTo>
                  <a:lnTo>
                    <a:pt x="9977" y="4329"/>
                  </a:lnTo>
                  <a:lnTo>
                    <a:pt x="10009" y="4328"/>
                  </a:lnTo>
                  <a:lnTo>
                    <a:pt x="10009" y="4416"/>
                  </a:lnTo>
                  <a:cubicBezTo>
                    <a:pt x="10009" y="4425"/>
                    <a:pt x="10002" y="4432"/>
                    <a:pt x="9994" y="4432"/>
                  </a:cubicBezTo>
                  <a:cubicBezTo>
                    <a:pt x="9986" y="4433"/>
                    <a:pt x="9978" y="4427"/>
                    <a:pt x="9977" y="4418"/>
                  </a:cubicBezTo>
                  <a:lnTo>
                    <a:pt x="9968" y="4342"/>
                  </a:lnTo>
                  <a:lnTo>
                    <a:pt x="10000" y="4340"/>
                  </a:lnTo>
                  <a:lnTo>
                    <a:pt x="10000" y="4416"/>
                  </a:lnTo>
                  <a:cubicBezTo>
                    <a:pt x="10000" y="4425"/>
                    <a:pt x="9994" y="4432"/>
                    <a:pt x="9985" y="4432"/>
                  </a:cubicBezTo>
                  <a:cubicBezTo>
                    <a:pt x="9977" y="4433"/>
                    <a:pt x="9969" y="4427"/>
                    <a:pt x="9968" y="4418"/>
                  </a:cubicBezTo>
                  <a:lnTo>
                    <a:pt x="9959" y="4329"/>
                  </a:lnTo>
                  <a:lnTo>
                    <a:pt x="9991" y="4328"/>
                  </a:lnTo>
                  <a:lnTo>
                    <a:pt x="9991" y="4416"/>
                  </a:lnTo>
                  <a:cubicBezTo>
                    <a:pt x="9991" y="4425"/>
                    <a:pt x="9984" y="4432"/>
                    <a:pt x="9975" y="4432"/>
                  </a:cubicBezTo>
                  <a:lnTo>
                    <a:pt x="9967" y="4432"/>
                  </a:lnTo>
                  <a:cubicBezTo>
                    <a:pt x="9958" y="4432"/>
                    <a:pt x="9951" y="4425"/>
                    <a:pt x="9951" y="4416"/>
                  </a:cubicBezTo>
                  <a:lnTo>
                    <a:pt x="9951" y="4302"/>
                  </a:lnTo>
                  <a:lnTo>
                    <a:pt x="9952" y="4309"/>
                  </a:lnTo>
                  <a:lnTo>
                    <a:pt x="9943" y="4290"/>
                  </a:lnTo>
                  <a:lnTo>
                    <a:pt x="9974" y="4283"/>
                  </a:lnTo>
                  <a:lnTo>
                    <a:pt x="9974" y="4416"/>
                  </a:lnTo>
                  <a:cubicBezTo>
                    <a:pt x="9974" y="4425"/>
                    <a:pt x="9967" y="4432"/>
                    <a:pt x="9958" y="4432"/>
                  </a:cubicBezTo>
                  <a:cubicBezTo>
                    <a:pt x="9949" y="4433"/>
                    <a:pt x="9942" y="4426"/>
                    <a:pt x="9942" y="4417"/>
                  </a:cubicBezTo>
                  <a:lnTo>
                    <a:pt x="9933" y="4252"/>
                  </a:lnTo>
                  <a:lnTo>
                    <a:pt x="9965" y="4252"/>
                  </a:lnTo>
                  <a:lnTo>
                    <a:pt x="9965" y="4416"/>
                  </a:lnTo>
                  <a:cubicBezTo>
                    <a:pt x="9965" y="4425"/>
                    <a:pt x="9958" y="4432"/>
                    <a:pt x="9949" y="4432"/>
                  </a:cubicBezTo>
                  <a:lnTo>
                    <a:pt x="9940" y="4432"/>
                  </a:lnTo>
                  <a:cubicBezTo>
                    <a:pt x="9931" y="4432"/>
                    <a:pt x="9924" y="4425"/>
                    <a:pt x="9924" y="4416"/>
                  </a:cubicBezTo>
                  <a:lnTo>
                    <a:pt x="9924" y="4290"/>
                  </a:lnTo>
                  <a:lnTo>
                    <a:pt x="9956" y="4291"/>
                  </a:lnTo>
                  <a:lnTo>
                    <a:pt x="9947" y="4418"/>
                  </a:lnTo>
                  <a:cubicBezTo>
                    <a:pt x="9946" y="4426"/>
                    <a:pt x="9939" y="4433"/>
                    <a:pt x="9931" y="4432"/>
                  </a:cubicBezTo>
                  <a:cubicBezTo>
                    <a:pt x="9922" y="4432"/>
                    <a:pt x="9915" y="4425"/>
                    <a:pt x="9915" y="4416"/>
                  </a:cubicBezTo>
                  <a:lnTo>
                    <a:pt x="9915" y="4302"/>
                  </a:lnTo>
                  <a:lnTo>
                    <a:pt x="9947" y="4304"/>
                  </a:lnTo>
                  <a:lnTo>
                    <a:pt x="9938" y="4418"/>
                  </a:lnTo>
                  <a:cubicBezTo>
                    <a:pt x="9938" y="4426"/>
                    <a:pt x="9930" y="4433"/>
                    <a:pt x="9922" y="4432"/>
                  </a:cubicBezTo>
                  <a:cubicBezTo>
                    <a:pt x="9913" y="4432"/>
                    <a:pt x="9906" y="4425"/>
                    <a:pt x="9906" y="4416"/>
                  </a:cubicBezTo>
                  <a:lnTo>
                    <a:pt x="9906" y="4340"/>
                  </a:lnTo>
                  <a:lnTo>
                    <a:pt x="9938" y="4342"/>
                  </a:lnTo>
                  <a:lnTo>
                    <a:pt x="9929" y="4418"/>
                  </a:lnTo>
                  <a:cubicBezTo>
                    <a:pt x="9928" y="4427"/>
                    <a:pt x="9921" y="4433"/>
                    <a:pt x="9912" y="4432"/>
                  </a:cubicBezTo>
                  <a:cubicBezTo>
                    <a:pt x="9904" y="4432"/>
                    <a:pt x="9897" y="4425"/>
                    <a:pt x="9897" y="4416"/>
                  </a:cubicBezTo>
                  <a:lnTo>
                    <a:pt x="9897" y="4359"/>
                  </a:lnTo>
                  <a:lnTo>
                    <a:pt x="9923" y="4372"/>
                  </a:lnTo>
                  <a:lnTo>
                    <a:pt x="9914" y="4379"/>
                  </a:lnTo>
                  <a:lnTo>
                    <a:pt x="9921" y="4366"/>
                  </a:lnTo>
                  <a:lnTo>
                    <a:pt x="9921" y="4416"/>
                  </a:lnTo>
                  <a:cubicBezTo>
                    <a:pt x="9921" y="4425"/>
                    <a:pt x="9913" y="4432"/>
                    <a:pt x="9905" y="4432"/>
                  </a:cubicBezTo>
                  <a:lnTo>
                    <a:pt x="9896" y="4432"/>
                  </a:lnTo>
                  <a:cubicBezTo>
                    <a:pt x="9887" y="4432"/>
                    <a:pt x="9880" y="4425"/>
                    <a:pt x="9880" y="4416"/>
                  </a:cubicBezTo>
                  <a:lnTo>
                    <a:pt x="9880" y="4302"/>
                  </a:lnTo>
                  <a:lnTo>
                    <a:pt x="9905" y="4315"/>
                  </a:lnTo>
                  <a:lnTo>
                    <a:pt x="9896" y="4322"/>
                  </a:lnTo>
                  <a:lnTo>
                    <a:pt x="9903" y="4309"/>
                  </a:lnTo>
                  <a:lnTo>
                    <a:pt x="9903" y="4416"/>
                  </a:lnTo>
                  <a:cubicBezTo>
                    <a:pt x="9903" y="4425"/>
                    <a:pt x="9896" y="4432"/>
                    <a:pt x="9888" y="4432"/>
                  </a:cubicBezTo>
                  <a:cubicBezTo>
                    <a:pt x="9880" y="4433"/>
                    <a:pt x="9872" y="4427"/>
                    <a:pt x="9871" y="4419"/>
                  </a:cubicBezTo>
                  <a:lnTo>
                    <a:pt x="9862" y="4355"/>
                  </a:lnTo>
                  <a:lnTo>
                    <a:pt x="9894" y="4353"/>
                  </a:lnTo>
                  <a:lnTo>
                    <a:pt x="9894" y="4416"/>
                  </a:lnTo>
                  <a:cubicBezTo>
                    <a:pt x="9894" y="4425"/>
                    <a:pt x="9887" y="4432"/>
                    <a:pt x="9879" y="4432"/>
                  </a:cubicBezTo>
                  <a:cubicBezTo>
                    <a:pt x="9870" y="4433"/>
                    <a:pt x="9863" y="4427"/>
                    <a:pt x="9862" y="4418"/>
                  </a:cubicBezTo>
                  <a:lnTo>
                    <a:pt x="9853" y="4329"/>
                  </a:lnTo>
                  <a:lnTo>
                    <a:pt x="9885" y="4328"/>
                  </a:lnTo>
                  <a:lnTo>
                    <a:pt x="9885" y="4416"/>
                  </a:lnTo>
                  <a:cubicBezTo>
                    <a:pt x="9885" y="4425"/>
                    <a:pt x="9878" y="4432"/>
                    <a:pt x="9869" y="4432"/>
                  </a:cubicBezTo>
                  <a:lnTo>
                    <a:pt x="9860" y="4432"/>
                  </a:lnTo>
                  <a:cubicBezTo>
                    <a:pt x="9851" y="4432"/>
                    <a:pt x="9844" y="4425"/>
                    <a:pt x="9844" y="4416"/>
                  </a:cubicBezTo>
                  <a:lnTo>
                    <a:pt x="9844" y="4328"/>
                  </a:lnTo>
                  <a:lnTo>
                    <a:pt x="9845" y="4332"/>
                  </a:lnTo>
                  <a:lnTo>
                    <a:pt x="9836" y="4300"/>
                  </a:lnTo>
                  <a:lnTo>
                    <a:pt x="9867" y="4296"/>
                  </a:lnTo>
                  <a:lnTo>
                    <a:pt x="9867" y="4416"/>
                  </a:lnTo>
                  <a:cubicBezTo>
                    <a:pt x="9867" y="4425"/>
                    <a:pt x="9861" y="4432"/>
                    <a:pt x="9852" y="4432"/>
                  </a:cubicBezTo>
                  <a:cubicBezTo>
                    <a:pt x="9844" y="4433"/>
                    <a:pt x="9836" y="4426"/>
                    <a:pt x="9836" y="4418"/>
                  </a:cubicBezTo>
                  <a:lnTo>
                    <a:pt x="9827" y="4323"/>
                  </a:lnTo>
                  <a:lnTo>
                    <a:pt x="9859" y="4321"/>
                  </a:lnTo>
                  <a:lnTo>
                    <a:pt x="9859" y="4416"/>
                  </a:lnTo>
                  <a:cubicBezTo>
                    <a:pt x="9859" y="4425"/>
                    <a:pt x="9852" y="4432"/>
                    <a:pt x="9844" y="4432"/>
                  </a:cubicBezTo>
                  <a:cubicBezTo>
                    <a:pt x="9836" y="4433"/>
                    <a:pt x="9828" y="4427"/>
                    <a:pt x="9827" y="4419"/>
                  </a:cubicBezTo>
                  <a:lnTo>
                    <a:pt x="9818" y="4368"/>
                  </a:lnTo>
                  <a:lnTo>
                    <a:pt x="9850" y="4366"/>
                  </a:lnTo>
                  <a:lnTo>
                    <a:pt x="9850" y="4416"/>
                  </a:lnTo>
                  <a:cubicBezTo>
                    <a:pt x="9850" y="4425"/>
                    <a:pt x="9843" y="4432"/>
                    <a:pt x="9834" y="4432"/>
                  </a:cubicBezTo>
                  <a:lnTo>
                    <a:pt x="9825" y="4432"/>
                  </a:lnTo>
                  <a:cubicBezTo>
                    <a:pt x="9816" y="4432"/>
                    <a:pt x="9809" y="4425"/>
                    <a:pt x="9809" y="4416"/>
                  </a:cubicBezTo>
                  <a:lnTo>
                    <a:pt x="9809" y="4335"/>
                  </a:lnTo>
                  <a:lnTo>
                    <a:pt x="9800" y="4202"/>
                  </a:lnTo>
                  <a:lnTo>
                    <a:pt x="9832" y="4201"/>
                  </a:lnTo>
                  <a:lnTo>
                    <a:pt x="9832" y="4416"/>
                  </a:lnTo>
                  <a:cubicBezTo>
                    <a:pt x="9832" y="4425"/>
                    <a:pt x="9825" y="4432"/>
                    <a:pt x="9816" y="4432"/>
                  </a:cubicBezTo>
                  <a:lnTo>
                    <a:pt x="9807" y="4432"/>
                  </a:lnTo>
                  <a:cubicBezTo>
                    <a:pt x="9798" y="4432"/>
                    <a:pt x="9791" y="4425"/>
                    <a:pt x="9791" y="4416"/>
                  </a:cubicBezTo>
                  <a:lnTo>
                    <a:pt x="9791" y="4277"/>
                  </a:lnTo>
                  <a:lnTo>
                    <a:pt x="9823" y="4278"/>
                  </a:lnTo>
                  <a:lnTo>
                    <a:pt x="9814" y="4417"/>
                  </a:lnTo>
                  <a:cubicBezTo>
                    <a:pt x="9814" y="4426"/>
                    <a:pt x="9806" y="4433"/>
                    <a:pt x="9798" y="4432"/>
                  </a:cubicBezTo>
                  <a:cubicBezTo>
                    <a:pt x="9789" y="4432"/>
                    <a:pt x="9782" y="4425"/>
                    <a:pt x="9782" y="4416"/>
                  </a:cubicBezTo>
                  <a:lnTo>
                    <a:pt x="9782" y="4334"/>
                  </a:lnTo>
                  <a:lnTo>
                    <a:pt x="9783" y="4338"/>
                  </a:lnTo>
                  <a:lnTo>
                    <a:pt x="9774" y="4307"/>
                  </a:lnTo>
                  <a:lnTo>
                    <a:pt x="9805" y="4302"/>
                  </a:lnTo>
                  <a:lnTo>
                    <a:pt x="9805" y="4416"/>
                  </a:lnTo>
                  <a:cubicBezTo>
                    <a:pt x="9805" y="4425"/>
                    <a:pt x="9799" y="4432"/>
                    <a:pt x="9790" y="4432"/>
                  </a:cubicBezTo>
                  <a:cubicBezTo>
                    <a:pt x="9782" y="4433"/>
                    <a:pt x="9774" y="4427"/>
                    <a:pt x="9774" y="4418"/>
                  </a:cubicBezTo>
                  <a:lnTo>
                    <a:pt x="9765" y="4336"/>
                  </a:lnTo>
                  <a:lnTo>
                    <a:pt x="9797" y="4334"/>
                  </a:lnTo>
                  <a:lnTo>
                    <a:pt x="9797" y="4416"/>
                  </a:lnTo>
                  <a:cubicBezTo>
                    <a:pt x="9797" y="4425"/>
                    <a:pt x="9790" y="4432"/>
                    <a:pt x="9782" y="4432"/>
                  </a:cubicBezTo>
                  <a:cubicBezTo>
                    <a:pt x="9773" y="4433"/>
                    <a:pt x="9766" y="4427"/>
                    <a:pt x="9765" y="4418"/>
                  </a:cubicBezTo>
                  <a:lnTo>
                    <a:pt x="9756" y="4342"/>
                  </a:lnTo>
                  <a:lnTo>
                    <a:pt x="9788" y="4340"/>
                  </a:lnTo>
                  <a:lnTo>
                    <a:pt x="9788" y="4416"/>
                  </a:lnTo>
                  <a:cubicBezTo>
                    <a:pt x="9788" y="4425"/>
                    <a:pt x="9781" y="4432"/>
                    <a:pt x="9772" y="4432"/>
                  </a:cubicBezTo>
                  <a:lnTo>
                    <a:pt x="9763" y="4432"/>
                  </a:lnTo>
                  <a:cubicBezTo>
                    <a:pt x="9754" y="4432"/>
                    <a:pt x="9747" y="4425"/>
                    <a:pt x="9747" y="4416"/>
                  </a:cubicBezTo>
                  <a:lnTo>
                    <a:pt x="9747" y="4315"/>
                  </a:lnTo>
                  <a:lnTo>
                    <a:pt x="9779" y="4316"/>
                  </a:lnTo>
                  <a:lnTo>
                    <a:pt x="9770" y="4418"/>
                  </a:lnTo>
                  <a:cubicBezTo>
                    <a:pt x="9769" y="4426"/>
                    <a:pt x="9762" y="4433"/>
                    <a:pt x="9753" y="4432"/>
                  </a:cubicBezTo>
                  <a:cubicBezTo>
                    <a:pt x="9745" y="4432"/>
                    <a:pt x="9738" y="4425"/>
                    <a:pt x="9738" y="4416"/>
                  </a:cubicBezTo>
                  <a:lnTo>
                    <a:pt x="9738" y="4258"/>
                  </a:lnTo>
                  <a:lnTo>
                    <a:pt x="9745" y="4271"/>
                  </a:lnTo>
                  <a:lnTo>
                    <a:pt x="9736" y="4265"/>
                  </a:lnTo>
                  <a:lnTo>
                    <a:pt x="9761" y="4252"/>
                  </a:lnTo>
                  <a:lnTo>
                    <a:pt x="9761" y="4416"/>
                  </a:lnTo>
                  <a:cubicBezTo>
                    <a:pt x="9761" y="4425"/>
                    <a:pt x="9755" y="4432"/>
                    <a:pt x="9746" y="4432"/>
                  </a:cubicBezTo>
                  <a:cubicBezTo>
                    <a:pt x="9738" y="4433"/>
                    <a:pt x="9730" y="4427"/>
                    <a:pt x="9729" y="4418"/>
                  </a:cubicBezTo>
                  <a:lnTo>
                    <a:pt x="9720" y="4342"/>
                  </a:lnTo>
                  <a:lnTo>
                    <a:pt x="9752" y="4340"/>
                  </a:lnTo>
                  <a:lnTo>
                    <a:pt x="9752" y="4416"/>
                  </a:lnTo>
                  <a:cubicBezTo>
                    <a:pt x="9752" y="4425"/>
                    <a:pt x="9746" y="4432"/>
                    <a:pt x="9737" y="4432"/>
                  </a:cubicBezTo>
                  <a:cubicBezTo>
                    <a:pt x="9729" y="4433"/>
                    <a:pt x="9721" y="4427"/>
                    <a:pt x="9720" y="4418"/>
                  </a:cubicBezTo>
                  <a:lnTo>
                    <a:pt x="9712" y="4336"/>
                  </a:lnTo>
                  <a:lnTo>
                    <a:pt x="9744" y="4334"/>
                  </a:lnTo>
                  <a:lnTo>
                    <a:pt x="9744" y="4416"/>
                  </a:lnTo>
                  <a:cubicBezTo>
                    <a:pt x="9744" y="4425"/>
                    <a:pt x="9737" y="4432"/>
                    <a:pt x="9729" y="4432"/>
                  </a:cubicBezTo>
                  <a:cubicBezTo>
                    <a:pt x="9721" y="4433"/>
                    <a:pt x="9713" y="4428"/>
                    <a:pt x="9712" y="4420"/>
                  </a:cubicBezTo>
                  <a:lnTo>
                    <a:pt x="9703" y="4375"/>
                  </a:lnTo>
                  <a:lnTo>
                    <a:pt x="9735" y="4372"/>
                  </a:lnTo>
                  <a:lnTo>
                    <a:pt x="9735" y="4416"/>
                  </a:lnTo>
                  <a:cubicBezTo>
                    <a:pt x="9735" y="4425"/>
                    <a:pt x="9728" y="4432"/>
                    <a:pt x="9719" y="4432"/>
                  </a:cubicBezTo>
                  <a:lnTo>
                    <a:pt x="9710" y="4432"/>
                  </a:lnTo>
                  <a:cubicBezTo>
                    <a:pt x="9701" y="4432"/>
                    <a:pt x="9694" y="4425"/>
                    <a:pt x="9694" y="4416"/>
                  </a:cubicBezTo>
                  <a:lnTo>
                    <a:pt x="9694" y="4290"/>
                  </a:lnTo>
                  <a:lnTo>
                    <a:pt x="9726" y="4291"/>
                  </a:lnTo>
                  <a:lnTo>
                    <a:pt x="9717" y="4418"/>
                  </a:lnTo>
                  <a:cubicBezTo>
                    <a:pt x="9716" y="4426"/>
                    <a:pt x="9709" y="4433"/>
                    <a:pt x="9700" y="4432"/>
                  </a:cubicBezTo>
                  <a:cubicBezTo>
                    <a:pt x="9692" y="4432"/>
                    <a:pt x="9685" y="4425"/>
                    <a:pt x="9685" y="4416"/>
                  </a:cubicBezTo>
                  <a:lnTo>
                    <a:pt x="9685" y="4334"/>
                  </a:lnTo>
                  <a:lnTo>
                    <a:pt x="9717" y="4336"/>
                  </a:lnTo>
                  <a:lnTo>
                    <a:pt x="9708" y="4418"/>
                  </a:lnTo>
                  <a:cubicBezTo>
                    <a:pt x="9707" y="4427"/>
                    <a:pt x="9700" y="4433"/>
                    <a:pt x="9691" y="4432"/>
                  </a:cubicBezTo>
                  <a:cubicBezTo>
                    <a:pt x="9683" y="4432"/>
                    <a:pt x="9676" y="4425"/>
                    <a:pt x="9676" y="4416"/>
                  </a:cubicBezTo>
                  <a:lnTo>
                    <a:pt x="9676" y="4328"/>
                  </a:lnTo>
                  <a:lnTo>
                    <a:pt x="9708" y="4329"/>
                  </a:lnTo>
                  <a:lnTo>
                    <a:pt x="9699" y="4418"/>
                  </a:lnTo>
                  <a:cubicBezTo>
                    <a:pt x="9698" y="4427"/>
                    <a:pt x="9691" y="4433"/>
                    <a:pt x="9682" y="4432"/>
                  </a:cubicBezTo>
                  <a:cubicBezTo>
                    <a:pt x="9674" y="4432"/>
                    <a:pt x="9667" y="4425"/>
                    <a:pt x="9667" y="4416"/>
                  </a:cubicBezTo>
                  <a:lnTo>
                    <a:pt x="9667" y="4347"/>
                  </a:lnTo>
                  <a:lnTo>
                    <a:pt x="9699" y="4349"/>
                  </a:lnTo>
                  <a:lnTo>
                    <a:pt x="9690" y="4418"/>
                  </a:lnTo>
                  <a:cubicBezTo>
                    <a:pt x="9689" y="4427"/>
                    <a:pt x="9682" y="4433"/>
                    <a:pt x="9673" y="4432"/>
                  </a:cubicBezTo>
                  <a:cubicBezTo>
                    <a:pt x="9665" y="4432"/>
                    <a:pt x="9658" y="4425"/>
                    <a:pt x="9658" y="4416"/>
                  </a:cubicBezTo>
                  <a:lnTo>
                    <a:pt x="9658" y="4340"/>
                  </a:lnTo>
                  <a:lnTo>
                    <a:pt x="9690" y="4342"/>
                  </a:lnTo>
                  <a:lnTo>
                    <a:pt x="9681" y="4418"/>
                  </a:lnTo>
                  <a:cubicBezTo>
                    <a:pt x="9680" y="4427"/>
                    <a:pt x="9673" y="4433"/>
                    <a:pt x="9665" y="4432"/>
                  </a:cubicBezTo>
                  <a:cubicBezTo>
                    <a:pt x="9656" y="4432"/>
                    <a:pt x="9650" y="4425"/>
                    <a:pt x="9650" y="4416"/>
                  </a:cubicBezTo>
                  <a:lnTo>
                    <a:pt x="9650" y="4144"/>
                  </a:lnTo>
                  <a:lnTo>
                    <a:pt x="9666" y="4160"/>
                  </a:lnTo>
                  <a:lnTo>
                    <a:pt x="9657" y="4160"/>
                  </a:lnTo>
                  <a:lnTo>
                    <a:pt x="9673" y="4144"/>
                  </a:lnTo>
                  <a:lnTo>
                    <a:pt x="9673" y="4416"/>
                  </a:lnTo>
                  <a:cubicBezTo>
                    <a:pt x="9673" y="4425"/>
                    <a:pt x="9666" y="4432"/>
                    <a:pt x="9657" y="4432"/>
                  </a:cubicBezTo>
                  <a:cubicBezTo>
                    <a:pt x="9649" y="4433"/>
                    <a:pt x="9642" y="4426"/>
                    <a:pt x="9641" y="4418"/>
                  </a:cubicBezTo>
                  <a:lnTo>
                    <a:pt x="9632" y="4323"/>
                  </a:lnTo>
                  <a:lnTo>
                    <a:pt x="9664" y="4321"/>
                  </a:lnTo>
                  <a:lnTo>
                    <a:pt x="9664" y="4416"/>
                  </a:lnTo>
                  <a:cubicBezTo>
                    <a:pt x="9664" y="4425"/>
                    <a:pt x="9657" y="4432"/>
                    <a:pt x="9648" y="4432"/>
                  </a:cubicBezTo>
                  <a:lnTo>
                    <a:pt x="9639" y="4432"/>
                  </a:lnTo>
                  <a:cubicBezTo>
                    <a:pt x="9630" y="4432"/>
                    <a:pt x="9623" y="4425"/>
                    <a:pt x="9623" y="4416"/>
                  </a:cubicBezTo>
                  <a:lnTo>
                    <a:pt x="9623" y="4321"/>
                  </a:lnTo>
                  <a:lnTo>
                    <a:pt x="9655" y="4323"/>
                  </a:lnTo>
                  <a:lnTo>
                    <a:pt x="9646" y="4418"/>
                  </a:lnTo>
                  <a:cubicBezTo>
                    <a:pt x="9645" y="4426"/>
                    <a:pt x="9638" y="4433"/>
                    <a:pt x="9629" y="4432"/>
                  </a:cubicBezTo>
                  <a:cubicBezTo>
                    <a:pt x="9621" y="4432"/>
                    <a:pt x="9614" y="4425"/>
                    <a:pt x="9614" y="4416"/>
                  </a:cubicBezTo>
                  <a:lnTo>
                    <a:pt x="9614" y="4328"/>
                  </a:lnTo>
                  <a:lnTo>
                    <a:pt x="9646" y="4329"/>
                  </a:lnTo>
                  <a:lnTo>
                    <a:pt x="9637" y="4418"/>
                  </a:lnTo>
                  <a:cubicBezTo>
                    <a:pt x="9636" y="4427"/>
                    <a:pt x="9629" y="4433"/>
                    <a:pt x="9620" y="4432"/>
                  </a:cubicBezTo>
                  <a:cubicBezTo>
                    <a:pt x="9612" y="4432"/>
                    <a:pt x="9605" y="4425"/>
                    <a:pt x="9605" y="4416"/>
                  </a:cubicBezTo>
                  <a:lnTo>
                    <a:pt x="9605" y="4277"/>
                  </a:lnTo>
                  <a:lnTo>
                    <a:pt x="9636" y="4284"/>
                  </a:lnTo>
                  <a:lnTo>
                    <a:pt x="9627" y="4303"/>
                  </a:lnTo>
                  <a:lnTo>
                    <a:pt x="9628" y="4296"/>
                  </a:lnTo>
                  <a:lnTo>
                    <a:pt x="9628" y="4416"/>
                  </a:lnTo>
                  <a:cubicBezTo>
                    <a:pt x="9628" y="4425"/>
                    <a:pt x="9621" y="4432"/>
                    <a:pt x="9612" y="4432"/>
                  </a:cubicBezTo>
                  <a:lnTo>
                    <a:pt x="9604" y="4432"/>
                  </a:lnTo>
                  <a:cubicBezTo>
                    <a:pt x="9595" y="4432"/>
                    <a:pt x="9588" y="4425"/>
                    <a:pt x="9588" y="4416"/>
                  </a:cubicBezTo>
                  <a:lnTo>
                    <a:pt x="9588" y="4353"/>
                  </a:lnTo>
                  <a:lnTo>
                    <a:pt x="9613" y="4366"/>
                  </a:lnTo>
                  <a:lnTo>
                    <a:pt x="9604" y="4372"/>
                  </a:lnTo>
                  <a:lnTo>
                    <a:pt x="9611" y="4359"/>
                  </a:lnTo>
                  <a:lnTo>
                    <a:pt x="9611" y="4416"/>
                  </a:lnTo>
                  <a:cubicBezTo>
                    <a:pt x="9611" y="4425"/>
                    <a:pt x="9604" y="4432"/>
                    <a:pt x="9595" y="4432"/>
                  </a:cubicBezTo>
                  <a:lnTo>
                    <a:pt x="9586" y="4432"/>
                  </a:lnTo>
                  <a:cubicBezTo>
                    <a:pt x="9577" y="4432"/>
                    <a:pt x="9570" y="4425"/>
                    <a:pt x="9570" y="4416"/>
                  </a:cubicBezTo>
                  <a:lnTo>
                    <a:pt x="9570" y="4321"/>
                  </a:lnTo>
                  <a:lnTo>
                    <a:pt x="9599" y="4331"/>
                  </a:lnTo>
                  <a:lnTo>
                    <a:pt x="9590" y="4343"/>
                  </a:lnTo>
                  <a:lnTo>
                    <a:pt x="9593" y="4334"/>
                  </a:lnTo>
                  <a:lnTo>
                    <a:pt x="9593" y="4416"/>
                  </a:lnTo>
                  <a:cubicBezTo>
                    <a:pt x="9593" y="4425"/>
                    <a:pt x="9587" y="4432"/>
                    <a:pt x="9578" y="4432"/>
                  </a:cubicBezTo>
                  <a:cubicBezTo>
                    <a:pt x="9570" y="4433"/>
                    <a:pt x="9563" y="4427"/>
                    <a:pt x="9561" y="4419"/>
                  </a:cubicBezTo>
                  <a:lnTo>
                    <a:pt x="9552" y="4368"/>
                  </a:lnTo>
                  <a:lnTo>
                    <a:pt x="9584" y="4366"/>
                  </a:lnTo>
                  <a:lnTo>
                    <a:pt x="9584" y="4416"/>
                  </a:lnTo>
                  <a:cubicBezTo>
                    <a:pt x="9584" y="4425"/>
                    <a:pt x="9577" y="4432"/>
                    <a:pt x="9568" y="4432"/>
                  </a:cubicBezTo>
                  <a:lnTo>
                    <a:pt x="9559" y="4432"/>
                  </a:lnTo>
                  <a:cubicBezTo>
                    <a:pt x="9550" y="4432"/>
                    <a:pt x="9543" y="4425"/>
                    <a:pt x="9543" y="4416"/>
                  </a:cubicBezTo>
                  <a:lnTo>
                    <a:pt x="9543" y="4353"/>
                  </a:lnTo>
                  <a:lnTo>
                    <a:pt x="9575" y="4355"/>
                  </a:lnTo>
                  <a:lnTo>
                    <a:pt x="9566" y="4419"/>
                  </a:lnTo>
                  <a:cubicBezTo>
                    <a:pt x="9565" y="4427"/>
                    <a:pt x="9558" y="4433"/>
                    <a:pt x="9549" y="4432"/>
                  </a:cubicBezTo>
                  <a:cubicBezTo>
                    <a:pt x="9541" y="4432"/>
                    <a:pt x="9534" y="4425"/>
                    <a:pt x="9534" y="4416"/>
                  </a:cubicBezTo>
                  <a:lnTo>
                    <a:pt x="9534" y="4264"/>
                  </a:lnTo>
                  <a:lnTo>
                    <a:pt x="9566" y="4265"/>
                  </a:lnTo>
                  <a:lnTo>
                    <a:pt x="9558" y="4417"/>
                  </a:lnTo>
                  <a:cubicBezTo>
                    <a:pt x="9557" y="4426"/>
                    <a:pt x="9550" y="4433"/>
                    <a:pt x="9541" y="4432"/>
                  </a:cubicBezTo>
                  <a:cubicBezTo>
                    <a:pt x="9533" y="4432"/>
                    <a:pt x="9526" y="4425"/>
                    <a:pt x="9526" y="4416"/>
                  </a:cubicBezTo>
                  <a:lnTo>
                    <a:pt x="9526" y="4328"/>
                  </a:lnTo>
                  <a:lnTo>
                    <a:pt x="9558" y="4329"/>
                  </a:lnTo>
                  <a:lnTo>
                    <a:pt x="9549" y="4418"/>
                  </a:lnTo>
                  <a:cubicBezTo>
                    <a:pt x="9548" y="4427"/>
                    <a:pt x="9540" y="4433"/>
                    <a:pt x="9532" y="4432"/>
                  </a:cubicBezTo>
                  <a:cubicBezTo>
                    <a:pt x="9523" y="4432"/>
                    <a:pt x="9517" y="4425"/>
                    <a:pt x="9517" y="4416"/>
                  </a:cubicBezTo>
                  <a:lnTo>
                    <a:pt x="9517" y="4353"/>
                  </a:lnTo>
                  <a:lnTo>
                    <a:pt x="9549" y="4355"/>
                  </a:lnTo>
                  <a:lnTo>
                    <a:pt x="9540" y="4419"/>
                  </a:lnTo>
                  <a:cubicBezTo>
                    <a:pt x="9539" y="4427"/>
                    <a:pt x="9531" y="4433"/>
                    <a:pt x="9523" y="4432"/>
                  </a:cubicBezTo>
                  <a:cubicBezTo>
                    <a:pt x="9514" y="4432"/>
                    <a:pt x="9508" y="4425"/>
                    <a:pt x="9508" y="4416"/>
                  </a:cubicBezTo>
                  <a:lnTo>
                    <a:pt x="9508" y="4347"/>
                  </a:lnTo>
                  <a:lnTo>
                    <a:pt x="9537" y="4356"/>
                  </a:lnTo>
                  <a:lnTo>
                    <a:pt x="9528" y="4369"/>
                  </a:lnTo>
                  <a:lnTo>
                    <a:pt x="9531" y="4359"/>
                  </a:lnTo>
                  <a:lnTo>
                    <a:pt x="9531" y="4416"/>
                  </a:lnTo>
                  <a:cubicBezTo>
                    <a:pt x="9531" y="4425"/>
                    <a:pt x="9524" y="4432"/>
                    <a:pt x="9515" y="4432"/>
                  </a:cubicBezTo>
                  <a:lnTo>
                    <a:pt x="9506" y="4432"/>
                  </a:lnTo>
                  <a:cubicBezTo>
                    <a:pt x="9497" y="4432"/>
                    <a:pt x="9490" y="4425"/>
                    <a:pt x="9490" y="4416"/>
                  </a:cubicBezTo>
                  <a:lnTo>
                    <a:pt x="9490" y="4302"/>
                  </a:lnTo>
                  <a:lnTo>
                    <a:pt x="9522" y="4307"/>
                  </a:lnTo>
                  <a:lnTo>
                    <a:pt x="9513" y="4338"/>
                  </a:lnTo>
                  <a:lnTo>
                    <a:pt x="9513" y="4334"/>
                  </a:lnTo>
                  <a:lnTo>
                    <a:pt x="9513" y="4416"/>
                  </a:lnTo>
                  <a:cubicBezTo>
                    <a:pt x="9513" y="4425"/>
                    <a:pt x="9506" y="4432"/>
                    <a:pt x="9497" y="4432"/>
                  </a:cubicBezTo>
                  <a:lnTo>
                    <a:pt x="9489" y="4432"/>
                  </a:lnTo>
                  <a:cubicBezTo>
                    <a:pt x="9480" y="4432"/>
                    <a:pt x="9473" y="4425"/>
                    <a:pt x="9473" y="4416"/>
                  </a:cubicBezTo>
                  <a:lnTo>
                    <a:pt x="9473" y="4347"/>
                  </a:lnTo>
                  <a:lnTo>
                    <a:pt x="9504" y="4349"/>
                  </a:lnTo>
                  <a:lnTo>
                    <a:pt x="9496" y="4418"/>
                  </a:lnTo>
                  <a:cubicBezTo>
                    <a:pt x="9494" y="4427"/>
                    <a:pt x="9487" y="4433"/>
                    <a:pt x="9479" y="4432"/>
                  </a:cubicBezTo>
                  <a:cubicBezTo>
                    <a:pt x="9470" y="4432"/>
                    <a:pt x="9464" y="4425"/>
                    <a:pt x="9464" y="4416"/>
                  </a:cubicBezTo>
                  <a:lnTo>
                    <a:pt x="9464" y="4176"/>
                  </a:lnTo>
                  <a:lnTo>
                    <a:pt x="9455" y="3821"/>
                  </a:lnTo>
                  <a:lnTo>
                    <a:pt x="9487" y="3821"/>
                  </a:lnTo>
                  <a:lnTo>
                    <a:pt x="9487" y="4416"/>
                  </a:lnTo>
                  <a:cubicBezTo>
                    <a:pt x="9487" y="4425"/>
                    <a:pt x="9480" y="4432"/>
                    <a:pt x="9471" y="4432"/>
                  </a:cubicBezTo>
                  <a:cubicBezTo>
                    <a:pt x="9462" y="4433"/>
                    <a:pt x="9455" y="4426"/>
                    <a:pt x="9455" y="4417"/>
                  </a:cubicBezTo>
                  <a:lnTo>
                    <a:pt x="9446" y="3929"/>
                  </a:lnTo>
                  <a:lnTo>
                    <a:pt x="9478" y="3928"/>
                  </a:lnTo>
                  <a:lnTo>
                    <a:pt x="9478" y="4416"/>
                  </a:lnTo>
                  <a:cubicBezTo>
                    <a:pt x="9478" y="4425"/>
                    <a:pt x="9471" y="4432"/>
                    <a:pt x="9463" y="4432"/>
                  </a:cubicBezTo>
                  <a:cubicBezTo>
                    <a:pt x="9454" y="4433"/>
                    <a:pt x="9447" y="4427"/>
                    <a:pt x="9446" y="4418"/>
                  </a:cubicBezTo>
                  <a:lnTo>
                    <a:pt x="9437" y="4336"/>
                  </a:lnTo>
                  <a:lnTo>
                    <a:pt x="9469" y="4334"/>
                  </a:lnTo>
                  <a:lnTo>
                    <a:pt x="9469" y="4416"/>
                  </a:lnTo>
                  <a:cubicBezTo>
                    <a:pt x="9469" y="4425"/>
                    <a:pt x="9462" y="4432"/>
                    <a:pt x="9454" y="4432"/>
                  </a:cubicBezTo>
                  <a:cubicBezTo>
                    <a:pt x="9445" y="4433"/>
                    <a:pt x="9438" y="4426"/>
                    <a:pt x="9437" y="4418"/>
                  </a:cubicBezTo>
                  <a:lnTo>
                    <a:pt x="9428" y="4310"/>
                  </a:lnTo>
                  <a:lnTo>
                    <a:pt x="9460" y="4309"/>
                  </a:lnTo>
                  <a:lnTo>
                    <a:pt x="9460" y="4416"/>
                  </a:lnTo>
                  <a:cubicBezTo>
                    <a:pt x="9460" y="4425"/>
                    <a:pt x="9453" y="4432"/>
                    <a:pt x="9444" y="4432"/>
                  </a:cubicBezTo>
                  <a:lnTo>
                    <a:pt x="9435" y="4432"/>
                  </a:lnTo>
                  <a:cubicBezTo>
                    <a:pt x="9427" y="4432"/>
                    <a:pt x="9419" y="4425"/>
                    <a:pt x="9419" y="4416"/>
                  </a:cubicBezTo>
                  <a:lnTo>
                    <a:pt x="9419" y="4182"/>
                  </a:lnTo>
                  <a:lnTo>
                    <a:pt x="9451" y="4184"/>
                  </a:lnTo>
                  <a:lnTo>
                    <a:pt x="9443" y="4264"/>
                  </a:lnTo>
                  <a:lnTo>
                    <a:pt x="9443" y="4416"/>
                  </a:lnTo>
                  <a:cubicBezTo>
                    <a:pt x="9443" y="4425"/>
                    <a:pt x="9435" y="4432"/>
                    <a:pt x="9427" y="4432"/>
                  </a:cubicBezTo>
                  <a:lnTo>
                    <a:pt x="9418" y="4432"/>
                  </a:lnTo>
                  <a:cubicBezTo>
                    <a:pt x="9409" y="4432"/>
                    <a:pt x="9402" y="4425"/>
                    <a:pt x="9402" y="4416"/>
                  </a:cubicBezTo>
                  <a:lnTo>
                    <a:pt x="9402" y="4271"/>
                  </a:lnTo>
                  <a:lnTo>
                    <a:pt x="9434" y="4272"/>
                  </a:lnTo>
                  <a:lnTo>
                    <a:pt x="9425" y="4417"/>
                  </a:lnTo>
                  <a:cubicBezTo>
                    <a:pt x="9424" y="4426"/>
                    <a:pt x="9417" y="4433"/>
                    <a:pt x="9408" y="4432"/>
                  </a:cubicBezTo>
                  <a:cubicBezTo>
                    <a:pt x="9400" y="4432"/>
                    <a:pt x="9393" y="4425"/>
                    <a:pt x="9393" y="4416"/>
                  </a:cubicBezTo>
                  <a:lnTo>
                    <a:pt x="9393" y="4258"/>
                  </a:lnTo>
                  <a:lnTo>
                    <a:pt x="9425" y="4259"/>
                  </a:lnTo>
                  <a:lnTo>
                    <a:pt x="9416" y="4417"/>
                  </a:lnTo>
                  <a:cubicBezTo>
                    <a:pt x="9415" y="4426"/>
                    <a:pt x="9408" y="4433"/>
                    <a:pt x="9400" y="4432"/>
                  </a:cubicBezTo>
                  <a:cubicBezTo>
                    <a:pt x="9391" y="4432"/>
                    <a:pt x="9384" y="4425"/>
                    <a:pt x="9384" y="4416"/>
                  </a:cubicBezTo>
                  <a:lnTo>
                    <a:pt x="9384" y="4138"/>
                  </a:lnTo>
                  <a:lnTo>
                    <a:pt x="9416" y="4138"/>
                  </a:lnTo>
                  <a:lnTo>
                    <a:pt x="9407" y="4290"/>
                  </a:lnTo>
                  <a:lnTo>
                    <a:pt x="9407" y="4416"/>
                  </a:lnTo>
                  <a:cubicBezTo>
                    <a:pt x="9407" y="4425"/>
                    <a:pt x="9400" y="4432"/>
                    <a:pt x="9392" y="4432"/>
                  </a:cubicBezTo>
                  <a:cubicBezTo>
                    <a:pt x="9383" y="4433"/>
                    <a:pt x="9376" y="4426"/>
                    <a:pt x="9375" y="4418"/>
                  </a:cubicBezTo>
                  <a:lnTo>
                    <a:pt x="9366" y="4297"/>
                  </a:lnTo>
                  <a:lnTo>
                    <a:pt x="9398" y="4296"/>
                  </a:lnTo>
                  <a:lnTo>
                    <a:pt x="9398" y="4416"/>
                  </a:lnTo>
                  <a:cubicBezTo>
                    <a:pt x="9398" y="4425"/>
                    <a:pt x="9391" y="4432"/>
                    <a:pt x="9382" y="4432"/>
                  </a:cubicBezTo>
                  <a:lnTo>
                    <a:pt x="9373" y="4432"/>
                  </a:lnTo>
                  <a:cubicBezTo>
                    <a:pt x="9365" y="4432"/>
                    <a:pt x="9357" y="4425"/>
                    <a:pt x="9357" y="4416"/>
                  </a:cubicBezTo>
                  <a:lnTo>
                    <a:pt x="9357" y="4296"/>
                  </a:lnTo>
                  <a:lnTo>
                    <a:pt x="9389" y="4297"/>
                  </a:lnTo>
                  <a:lnTo>
                    <a:pt x="9381" y="4418"/>
                  </a:lnTo>
                  <a:cubicBezTo>
                    <a:pt x="9380" y="4426"/>
                    <a:pt x="9373" y="4433"/>
                    <a:pt x="9364" y="4432"/>
                  </a:cubicBezTo>
                  <a:cubicBezTo>
                    <a:pt x="9355" y="4432"/>
                    <a:pt x="9349" y="4425"/>
                    <a:pt x="9349" y="4416"/>
                  </a:cubicBezTo>
                  <a:lnTo>
                    <a:pt x="9349" y="4259"/>
                  </a:lnTo>
                  <a:lnTo>
                    <a:pt x="9340" y="4164"/>
                  </a:lnTo>
                  <a:lnTo>
                    <a:pt x="9372" y="4163"/>
                  </a:lnTo>
                  <a:lnTo>
                    <a:pt x="9372" y="4416"/>
                  </a:lnTo>
                  <a:cubicBezTo>
                    <a:pt x="9372" y="4422"/>
                    <a:pt x="9368" y="4428"/>
                    <a:pt x="9363" y="4431"/>
                  </a:cubicBezTo>
                  <a:cubicBezTo>
                    <a:pt x="9358" y="4433"/>
                    <a:pt x="9351" y="4433"/>
                    <a:pt x="9346" y="4429"/>
                  </a:cubicBezTo>
                  <a:lnTo>
                    <a:pt x="9338" y="4423"/>
                  </a:lnTo>
                  <a:cubicBezTo>
                    <a:pt x="9333" y="4420"/>
                    <a:pt x="9331" y="4415"/>
                    <a:pt x="9331" y="4410"/>
                  </a:cubicBezTo>
                  <a:lnTo>
                    <a:pt x="9331" y="4061"/>
                  </a:lnTo>
                  <a:lnTo>
                    <a:pt x="9331" y="4065"/>
                  </a:lnTo>
                  <a:lnTo>
                    <a:pt x="9322" y="4027"/>
                  </a:lnTo>
                  <a:lnTo>
                    <a:pt x="9354" y="4023"/>
                  </a:lnTo>
                  <a:lnTo>
                    <a:pt x="9354" y="4416"/>
                  </a:lnTo>
                  <a:cubicBezTo>
                    <a:pt x="9354" y="4425"/>
                    <a:pt x="9347" y="4432"/>
                    <a:pt x="9339" y="4432"/>
                  </a:cubicBezTo>
                  <a:cubicBezTo>
                    <a:pt x="9330" y="4433"/>
                    <a:pt x="9323" y="4426"/>
                    <a:pt x="9322" y="4418"/>
                  </a:cubicBezTo>
                  <a:lnTo>
                    <a:pt x="9313" y="4304"/>
                  </a:lnTo>
                  <a:lnTo>
                    <a:pt x="9345" y="4302"/>
                  </a:lnTo>
                  <a:lnTo>
                    <a:pt x="9345" y="4416"/>
                  </a:lnTo>
                  <a:cubicBezTo>
                    <a:pt x="9345" y="4425"/>
                    <a:pt x="9339" y="4432"/>
                    <a:pt x="9330" y="4432"/>
                  </a:cubicBezTo>
                  <a:cubicBezTo>
                    <a:pt x="9322" y="4433"/>
                    <a:pt x="9314" y="4427"/>
                    <a:pt x="9313" y="4418"/>
                  </a:cubicBezTo>
                  <a:lnTo>
                    <a:pt x="9304" y="4336"/>
                  </a:lnTo>
                  <a:lnTo>
                    <a:pt x="9336" y="4334"/>
                  </a:lnTo>
                  <a:lnTo>
                    <a:pt x="9336" y="4416"/>
                  </a:lnTo>
                  <a:cubicBezTo>
                    <a:pt x="9336" y="4425"/>
                    <a:pt x="9329" y="4432"/>
                    <a:pt x="9320" y="4432"/>
                  </a:cubicBezTo>
                  <a:lnTo>
                    <a:pt x="9311" y="4432"/>
                  </a:lnTo>
                  <a:cubicBezTo>
                    <a:pt x="9303" y="4432"/>
                    <a:pt x="9295" y="4425"/>
                    <a:pt x="9295" y="4416"/>
                  </a:cubicBezTo>
                  <a:lnTo>
                    <a:pt x="9295" y="4214"/>
                  </a:lnTo>
                  <a:lnTo>
                    <a:pt x="9287" y="3802"/>
                  </a:lnTo>
                  <a:lnTo>
                    <a:pt x="9319" y="3801"/>
                  </a:lnTo>
                  <a:lnTo>
                    <a:pt x="9319" y="4416"/>
                  </a:lnTo>
                  <a:cubicBezTo>
                    <a:pt x="9319" y="4425"/>
                    <a:pt x="9311" y="4432"/>
                    <a:pt x="9303" y="4432"/>
                  </a:cubicBezTo>
                  <a:lnTo>
                    <a:pt x="9294" y="4432"/>
                  </a:lnTo>
                  <a:cubicBezTo>
                    <a:pt x="9285" y="4432"/>
                    <a:pt x="9278" y="4425"/>
                    <a:pt x="9278" y="4416"/>
                  </a:cubicBezTo>
                  <a:lnTo>
                    <a:pt x="9278" y="3821"/>
                  </a:lnTo>
                  <a:lnTo>
                    <a:pt x="9310" y="3821"/>
                  </a:lnTo>
                  <a:lnTo>
                    <a:pt x="9301" y="4417"/>
                  </a:lnTo>
                  <a:cubicBezTo>
                    <a:pt x="9301" y="4425"/>
                    <a:pt x="9294" y="4433"/>
                    <a:pt x="9285" y="4432"/>
                  </a:cubicBezTo>
                  <a:cubicBezTo>
                    <a:pt x="9276" y="4432"/>
                    <a:pt x="9269" y="4425"/>
                    <a:pt x="9269" y="4416"/>
                  </a:cubicBezTo>
                  <a:lnTo>
                    <a:pt x="9269" y="3960"/>
                  </a:lnTo>
                  <a:lnTo>
                    <a:pt x="9301" y="3960"/>
                  </a:lnTo>
                  <a:lnTo>
                    <a:pt x="9292" y="4417"/>
                  </a:lnTo>
                  <a:cubicBezTo>
                    <a:pt x="9292" y="4426"/>
                    <a:pt x="9285" y="4433"/>
                    <a:pt x="9276" y="4432"/>
                  </a:cubicBezTo>
                  <a:cubicBezTo>
                    <a:pt x="9267" y="4432"/>
                    <a:pt x="9260" y="4425"/>
                    <a:pt x="9260" y="4416"/>
                  </a:cubicBezTo>
                  <a:lnTo>
                    <a:pt x="9260" y="4252"/>
                  </a:lnTo>
                  <a:lnTo>
                    <a:pt x="9292" y="4253"/>
                  </a:lnTo>
                  <a:lnTo>
                    <a:pt x="9283" y="4347"/>
                  </a:lnTo>
                  <a:lnTo>
                    <a:pt x="9283" y="4416"/>
                  </a:lnTo>
                  <a:cubicBezTo>
                    <a:pt x="9283" y="4425"/>
                    <a:pt x="9276" y="4432"/>
                    <a:pt x="9267" y="4432"/>
                  </a:cubicBezTo>
                  <a:lnTo>
                    <a:pt x="9258" y="4432"/>
                  </a:lnTo>
                  <a:cubicBezTo>
                    <a:pt x="9250" y="4432"/>
                    <a:pt x="9242" y="4425"/>
                    <a:pt x="9242" y="4416"/>
                  </a:cubicBezTo>
                  <a:lnTo>
                    <a:pt x="9242" y="4354"/>
                  </a:lnTo>
                  <a:lnTo>
                    <a:pt x="9234" y="4240"/>
                  </a:lnTo>
                  <a:lnTo>
                    <a:pt x="9265" y="4239"/>
                  </a:lnTo>
                  <a:lnTo>
                    <a:pt x="9265" y="4416"/>
                  </a:lnTo>
                  <a:cubicBezTo>
                    <a:pt x="9265" y="4425"/>
                    <a:pt x="9259" y="4432"/>
                    <a:pt x="9250" y="4432"/>
                  </a:cubicBezTo>
                  <a:cubicBezTo>
                    <a:pt x="9241" y="4433"/>
                    <a:pt x="9234" y="4426"/>
                    <a:pt x="9234" y="4417"/>
                  </a:cubicBezTo>
                  <a:lnTo>
                    <a:pt x="9225" y="4278"/>
                  </a:lnTo>
                  <a:lnTo>
                    <a:pt x="9257" y="4277"/>
                  </a:lnTo>
                  <a:lnTo>
                    <a:pt x="9257" y="4416"/>
                  </a:lnTo>
                  <a:cubicBezTo>
                    <a:pt x="9257" y="4425"/>
                    <a:pt x="9250" y="4432"/>
                    <a:pt x="9241" y="4432"/>
                  </a:cubicBezTo>
                  <a:cubicBezTo>
                    <a:pt x="9233" y="4433"/>
                    <a:pt x="9225" y="4426"/>
                    <a:pt x="9225" y="4418"/>
                  </a:cubicBezTo>
                  <a:lnTo>
                    <a:pt x="9216" y="4304"/>
                  </a:lnTo>
                  <a:lnTo>
                    <a:pt x="9248" y="4302"/>
                  </a:lnTo>
                  <a:lnTo>
                    <a:pt x="9248" y="4416"/>
                  </a:lnTo>
                  <a:cubicBezTo>
                    <a:pt x="9248" y="4425"/>
                    <a:pt x="9241" y="4432"/>
                    <a:pt x="9233" y="4432"/>
                  </a:cubicBezTo>
                  <a:cubicBezTo>
                    <a:pt x="9224" y="4433"/>
                    <a:pt x="9217" y="4427"/>
                    <a:pt x="9216" y="4418"/>
                  </a:cubicBezTo>
                  <a:lnTo>
                    <a:pt x="9207" y="4336"/>
                  </a:lnTo>
                  <a:lnTo>
                    <a:pt x="9239" y="4334"/>
                  </a:lnTo>
                  <a:lnTo>
                    <a:pt x="9239" y="4416"/>
                  </a:lnTo>
                  <a:cubicBezTo>
                    <a:pt x="9239" y="4425"/>
                    <a:pt x="9232" y="4432"/>
                    <a:pt x="9223" y="4432"/>
                  </a:cubicBezTo>
                  <a:lnTo>
                    <a:pt x="9214" y="4432"/>
                  </a:lnTo>
                  <a:cubicBezTo>
                    <a:pt x="9205" y="4432"/>
                    <a:pt x="9198" y="4425"/>
                    <a:pt x="9198" y="4416"/>
                  </a:cubicBezTo>
                  <a:lnTo>
                    <a:pt x="9198" y="4252"/>
                  </a:lnTo>
                  <a:lnTo>
                    <a:pt x="9230" y="4252"/>
                  </a:lnTo>
                  <a:lnTo>
                    <a:pt x="9221" y="4417"/>
                  </a:lnTo>
                  <a:cubicBezTo>
                    <a:pt x="9221" y="4426"/>
                    <a:pt x="9213" y="4433"/>
                    <a:pt x="9205" y="4432"/>
                  </a:cubicBezTo>
                  <a:cubicBezTo>
                    <a:pt x="9196" y="4432"/>
                    <a:pt x="9189" y="4425"/>
                    <a:pt x="9189" y="4416"/>
                  </a:cubicBezTo>
                  <a:lnTo>
                    <a:pt x="9189" y="4195"/>
                  </a:lnTo>
                  <a:lnTo>
                    <a:pt x="9190" y="4199"/>
                  </a:lnTo>
                  <a:lnTo>
                    <a:pt x="9181" y="4167"/>
                  </a:lnTo>
                  <a:lnTo>
                    <a:pt x="9212" y="4163"/>
                  </a:lnTo>
                  <a:lnTo>
                    <a:pt x="9212" y="4416"/>
                  </a:lnTo>
                  <a:cubicBezTo>
                    <a:pt x="9212" y="4425"/>
                    <a:pt x="9206" y="4432"/>
                    <a:pt x="9197" y="4432"/>
                  </a:cubicBezTo>
                  <a:cubicBezTo>
                    <a:pt x="9188" y="4433"/>
                    <a:pt x="9181" y="4426"/>
                    <a:pt x="9180" y="4418"/>
                  </a:cubicBezTo>
                  <a:lnTo>
                    <a:pt x="9172" y="4291"/>
                  </a:lnTo>
                  <a:lnTo>
                    <a:pt x="9204" y="4290"/>
                  </a:lnTo>
                  <a:lnTo>
                    <a:pt x="9204" y="4416"/>
                  </a:lnTo>
                  <a:cubicBezTo>
                    <a:pt x="9204" y="4425"/>
                    <a:pt x="9196" y="4432"/>
                    <a:pt x="9188" y="4432"/>
                  </a:cubicBezTo>
                  <a:lnTo>
                    <a:pt x="9179" y="4432"/>
                  </a:lnTo>
                  <a:cubicBezTo>
                    <a:pt x="9170" y="4432"/>
                    <a:pt x="9163" y="4425"/>
                    <a:pt x="9163" y="4416"/>
                  </a:cubicBezTo>
                  <a:lnTo>
                    <a:pt x="9163" y="4311"/>
                  </a:lnTo>
                  <a:lnTo>
                    <a:pt x="9154" y="4241"/>
                  </a:lnTo>
                  <a:lnTo>
                    <a:pt x="9186" y="4239"/>
                  </a:lnTo>
                  <a:lnTo>
                    <a:pt x="9186" y="4416"/>
                  </a:lnTo>
                  <a:cubicBezTo>
                    <a:pt x="9186" y="4425"/>
                    <a:pt x="9179" y="4432"/>
                    <a:pt x="9170" y="4432"/>
                  </a:cubicBezTo>
                  <a:lnTo>
                    <a:pt x="9161" y="4432"/>
                  </a:lnTo>
                  <a:cubicBezTo>
                    <a:pt x="9152" y="4432"/>
                    <a:pt x="9145" y="4425"/>
                    <a:pt x="9145" y="4416"/>
                  </a:cubicBezTo>
                  <a:lnTo>
                    <a:pt x="9145" y="4359"/>
                  </a:lnTo>
                  <a:lnTo>
                    <a:pt x="9177" y="4362"/>
                  </a:lnTo>
                  <a:lnTo>
                    <a:pt x="9168" y="4419"/>
                  </a:lnTo>
                  <a:cubicBezTo>
                    <a:pt x="9167" y="4427"/>
                    <a:pt x="9159" y="4433"/>
                    <a:pt x="9151" y="4432"/>
                  </a:cubicBezTo>
                  <a:cubicBezTo>
                    <a:pt x="9143" y="4432"/>
                    <a:pt x="9136" y="4425"/>
                    <a:pt x="9136" y="4416"/>
                  </a:cubicBezTo>
                  <a:lnTo>
                    <a:pt x="9136" y="4271"/>
                  </a:lnTo>
                  <a:lnTo>
                    <a:pt x="9168" y="4272"/>
                  </a:lnTo>
                  <a:lnTo>
                    <a:pt x="9159" y="4405"/>
                  </a:lnTo>
                  <a:cubicBezTo>
                    <a:pt x="9159" y="4413"/>
                    <a:pt x="9151" y="4420"/>
                    <a:pt x="9143" y="4420"/>
                  </a:cubicBezTo>
                  <a:cubicBezTo>
                    <a:pt x="9134" y="4419"/>
                    <a:pt x="9127" y="4412"/>
                    <a:pt x="9127" y="4404"/>
                  </a:cubicBezTo>
                  <a:lnTo>
                    <a:pt x="9127" y="4112"/>
                  </a:lnTo>
                  <a:lnTo>
                    <a:pt x="9159" y="4113"/>
                  </a:lnTo>
                  <a:lnTo>
                    <a:pt x="9150" y="4417"/>
                  </a:lnTo>
                  <a:cubicBezTo>
                    <a:pt x="9150" y="4426"/>
                    <a:pt x="9143" y="4433"/>
                    <a:pt x="9134" y="4432"/>
                  </a:cubicBezTo>
                  <a:cubicBezTo>
                    <a:pt x="9125" y="4432"/>
                    <a:pt x="9118" y="4425"/>
                    <a:pt x="9118" y="4416"/>
                  </a:cubicBezTo>
                  <a:lnTo>
                    <a:pt x="9118" y="4157"/>
                  </a:lnTo>
                  <a:lnTo>
                    <a:pt x="9150" y="4159"/>
                  </a:lnTo>
                  <a:lnTo>
                    <a:pt x="9142" y="4226"/>
                  </a:lnTo>
                  <a:lnTo>
                    <a:pt x="9142" y="4416"/>
                  </a:lnTo>
                  <a:cubicBezTo>
                    <a:pt x="9142" y="4425"/>
                    <a:pt x="9135" y="4432"/>
                    <a:pt x="9126" y="4432"/>
                  </a:cubicBezTo>
                  <a:cubicBezTo>
                    <a:pt x="9118" y="4433"/>
                    <a:pt x="9110" y="4426"/>
                    <a:pt x="9110" y="4418"/>
                  </a:cubicBezTo>
                  <a:lnTo>
                    <a:pt x="9101" y="4304"/>
                  </a:lnTo>
                  <a:lnTo>
                    <a:pt x="9133" y="4302"/>
                  </a:lnTo>
                  <a:lnTo>
                    <a:pt x="9133" y="4416"/>
                  </a:lnTo>
                  <a:cubicBezTo>
                    <a:pt x="9133" y="4425"/>
                    <a:pt x="9126" y="4432"/>
                    <a:pt x="9117" y="4432"/>
                  </a:cubicBezTo>
                  <a:lnTo>
                    <a:pt x="9108" y="4432"/>
                  </a:lnTo>
                  <a:cubicBezTo>
                    <a:pt x="9099" y="4432"/>
                    <a:pt x="9092" y="4425"/>
                    <a:pt x="9092" y="4416"/>
                  </a:cubicBezTo>
                  <a:lnTo>
                    <a:pt x="9092" y="4252"/>
                  </a:lnTo>
                  <a:lnTo>
                    <a:pt x="9124" y="4252"/>
                  </a:lnTo>
                  <a:lnTo>
                    <a:pt x="9115" y="4417"/>
                  </a:lnTo>
                  <a:cubicBezTo>
                    <a:pt x="9115" y="4426"/>
                    <a:pt x="9107" y="4433"/>
                    <a:pt x="9099" y="4432"/>
                  </a:cubicBezTo>
                  <a:cubicBezTo>
                    <a:pt x="9090" y="4432"/>
                    <a:pt x="9083" y="4425"/>
                    <a:pt x="9083" y="4416"/>
                  </a:cubicBezTo>
                  <a:lnTo>
                    <a:pt x="9083" y="4258"/>
                  </a:lnTo>
                  <a:lnTo>
                    <a:pt x="9115" y="4260"/>
                  </a:lnTo>
                  <a:lnTo>
                    <a:pt x="9106" y="4321"/>
                  </a:lnTo>
                  <a:lnTo>
                    <a:pt x="9106" y="4416"/>
                  </a:lnTo>
                  <a:cubicBezTo>
                    <a:pt x="9106" y="4425"/>
                    <a:pt x="9099" y="4432"/>
                    <a:pt x="9090" y="4432"/>
                  </a:cubicBezTo>
                  <a:lnTo>
                    <a:pt x="9081" y="4432"/>
                  </a:lnTo>
                  <a:cubicBezTo>
                    <a:pt x="9072" y="4432"/>
                    <a:pt x="9065" y="4425"/>
                    <a:pt x="9065" y="4416"/>
                  </a:cubicBezTo>
                  <a:lnTo>
                    <a:pt x="9065" y="4347"/>
                  </a:lnTo>
                  <a:lnTo>
                    <a:pt x="9097" y="4349"/>
                  </a:lnTo>
                  <a:lnTo>
                    <a:pt x="9088" y="4418"/>
                  </a:lnTo>
                  <a:cubicBezTo>
                    <a:pt x="9087" y="4427"/>
                    <a:pt x="9080" y="4433"/>
                    <a:pt x="9071" y="4432"/>
                  </a:cubicBezTo>
                  <a:cubicBezTo>
                    <a:pt x="9063" y="4432"/>
                    <a:pt x="9056" y="4425"/>
                    <a:pt x="9056" y="4416"/>
                  </a:cubicBezTo>
                  <a:lnTo>
                    <a:pt x="9056" y="4157"/>
                  </a:lnTo>
                  <a:lnTo>
                    <a:pt x="9057" y="4162"/>
                  </a:lnTo>
                  <a:lnTo>
                    <a:pt x="9048" y="4136"/>
                  </a:lnTo>
                  <a:lnTo>
                    <a:pt x="9080" y="4131"/>
                  </a:lnTo>
                  <a:lnTo>
                    <a:pt x="9080" y="4416"/>
                  </a:lnTo>
                  <a:cubicBezTo>
                    <a:pt x="9080" y="4425"/>
                    <a:pt x="9073" y="4432"/>
                    <a:pt x="9064" y="4432"/>
                  </a:cubicBezTo>
                  <a:cubicBezTo>
                    <a:pt x="9055" y="4433"/>
                    <a:pt x="9048" y="4426"/>
                    <a:pt x="9048" y="4417"/>
                  </a:cubicBezTo>
                  <a:lnTo>
                    <a:pt x="9039" y="4227"/>
                  </a:lnTo>
                  <a:lnTo>
                    <a:pt x="9071" y="4226"/>
                  </a:lnTo>
                  <a:lnTo>
                    <a:pt x="9071" y="4416"/>
                  </a:lnTo>
                  <a:cubicBezTo>
                    <a:pt x="9071" y="4425"/>
                    <a:pt x="9064" y="4432"/>
                    <a:pt x="9055" y="4432"/>
                  </a:cubicBezTo>
                  <a:lnTo>
                    <a:pt x="9046" y="4432"/>
                  </a:lnTo>
                  <a:cubicBezTo>
                    <a:pt x="9037" y="4432"/>
                    <a:pt x="9030" y="4425"/>
                    <a:pt x="9030" y="4416"/>
                  </a:cubicBezTo>
                  <a:lnTo>
                    <a:pt x="9030" y="4321"/>
                  </a:lnTo>
                  <a:lnTo>
                    <a:pt x="9046" y="4337"/>
                  </a:lnTo>
                  <a:lnTo>
                    <a:pt x="9037" y="4337"/>
                  </a:lnTo>
                  <a:lnTo>
                    <a:pt x="9053" y="4321"/>
                  </a:lnTo>
                  <a:lnTo>
                    <a:pt x="9053" y="4416"/>
                  </a:lnTo>
                  <a:cubicBezTo>
                    <a:pt x="9053" y="4425"/>
                    <a:pt x="9046" y="4432"/>
                    <a:pt x="9037" y="4432"/>
                  </a:cubicBezTo>
                  <a:cubicBezTo>
                    <a:pt x="9029" y="4433"/>
                    <a:pt x="9021" y="4426"/>
                    <a:pt x="9021" y="4417"/>
                  </a:cubicBezTo>
                  <a:lnTo>
                    <a:pt x="9012" y="4240"/>
                  </a:lnTo>
                  <a:lnTo>
                    <a:pt x="9044" y="4239"/>
                  </a:lnTo>
                  <a:lnTo>
                    <a:pt x="9044" y="4416"/>
                  </a:lnTo>
                  <a:cubicBezTo>
                    <a:pt x="9044" y="4425"/>
                    <a:pt x="9037" y="4432"/>
                    <a:pt x="9028" y="4432"/>
                  </a:cubicBezTo>
                  <a:lnTo>
                    <a:pt x="9019" y="4432"/>
                  </a:lnTo>
                  <a:cubicBezTo>
                    <a:pt x="9010" y="4432"/>
                    <a:pt x="9003" y="4425"/>
                    <a:pt x="9003" y="4416"/>
                  </a:cubicBezTo>
                  <a:lnTo>
                    <a:pt x="9003" y="4252"/>
                  </a:lnTo>
                  <a:lnTo>
                    <a:pt x="9032" y="4261"/>
                  </a:lnTo>
                  <a:lnTo>
                    <a:pt x="9024" y="4273"/>
                  </a:lnTo>
                  <a:lnTo>
                    <a:pt x="9026" y="4264"/>
                  </a:lnTo>
                  <a:lnTo>
                    <a:pt x="9026" y="4416"/>
                  </a:lnTo>
                  <a:cubicBezTo>
                    <a:pt x="9026" y="4425"/>
                    <a:pt x="9019" y="4432"/>
                    <a:pt x="9010" y="4432"/>
                  </a:cubicBezTo>
                  <a:lnTo>
                    <a:pt x="9002" y="4432"/>
                  </a:lnTo>
                  <a:cubicBezTo>
                    <a:pt x="8993" y="4432"/>
                    <a:pt x="8986" y="4425"/>
                    <a:pt x="8986" y="4416"/>
                  </a:cubicBezTo>
                  <a:lnTo>
                    <a:pt x="8986" y="4316"/>
                  </a:lnTo>
                  <a:lnTo>
                    <a:pt x="8977" y="4215"/>
                  </a:lnTo>
                  <a:lnTo>
                    <a:pt x="9009" y="4214"/>
                  </a:lnTo>
                  <a:lnTo>
                    <a:pt x="9009" y="4416"/>
                  </a:lnTo>
                  <a:cubicBezTo>
                    <a:pt x="9009" y="4425"/>
                    <a:pt x="9002" y="4432"/>
                    <a:pt x="8993" y="4432"/>
                  </a:cubicBezTo>
                  <a:cubicBezTo>
                    <a:pt x="8985" y="4433"/>
                    <a:pt x="8977" y="4426"/>
                    <a:pt x="8977" y="4418"/>
                  </a:cubicBezTo>
                  <a:lnTo>
                    <a:pt x="8968" y="4297"/>
                  </a:lnTo>
                  <a:lnTo>
                    <a:pt x="9000" y="4296"/>
                  </a:lnTo>
                  <a:lnTo>
                    <a:pt x="9000" y="4416"/>
                  </a:lnTo>
                  <a:cubicBezTo>
                    <a:pt x="9000" y="4422"/>
                    <a:pt x="8997" y="4428"/>
                    <a:pt x="8991" y="4431"/>
                  </a:cubicBezTo>
                  <a:cubicBezTo>
                    <a:pt x="8986" y="4433"/>
                    <a:pt x="8979" y="4433"/>
                    <a:pt x="8975" y="4429"/>
                  </a:cubicBezTo>
                  <a:lnTo>
                    <a:pt x="8966" y="4423"/>
                  </a:lnTo>
                  <a:cubicBezTo>
                    <a:pt x="8962" y="4420"/>
                    <a:pt x="8959" y="4415"/>
                    <a:pt x="8959" y="4410"/>
                  </a:cubicBezTo>
                  <a:lnTo>
                    <a:pt x="8959" y="4226"/>
                  </a:lnTo>
                  <a:lnTo>
                    <a:pt x="8991" y="4227"/>
                  </a:lnTo>
                  <a:lnTo>
                    <a:pt x="8982" y="4411"/>
                  </a:lnTo>
                  <a:cubicBezTo>
                    <a:pt x="8982" y="4420"/>
                    <a:pt x="8975" y="4426"/>
                    <a:pt x="8966" y="4426"/>
                  </a:cubicBezTo>
                  <a:cubicBezTo>
                    <a:pt x="8957" y="4426"/>
                    <a:pt x="8950" y="4419"/>
                    <a:pt x="8950" y="4410"/>
                  </a:cubicBezTo>
                  <a:lnTo>
                    <a:pt x="8950" y="4138"/>
                  </a:lnTo>
                  <a:lnTo>
                    <a:pt x="8982" y="4140"/>
                  </a:lnTo>
                  <a:lnTo>
                    <a:pt x="8973" y="4191"/>
                  </a:lnTo>
                  <a:lnTo>
                    <a:pt x="8973" y="4188"/>
                  </a:lnTo>
                  <a:lnTo>
                    <a:pt x="8973" y="4416"/>
                  </a:lnTo>
                  <a:cubicBezTo>
                    <a:pt x="8973" y="4425"/>
                    <a:pt x="8966" y="4432"/>
                    <a:pt x="8957" y="4432"/>
                  </a:cubicBezTo>
                  <a:lnTo>
                    <a:pt x="8949" y="4432"/>
                  </a:lnTo>
                  <a:cubicBezTo>
                    <a:pt x="8940" y="4432"/>
                    <a:pt x="8933" y="4425"/>
                    <a:pt x="8933" y="4416"/>
                  </a:cubicBezTo>
                  <a:lnTo>
                    <a:pt x="8933" y="4271"/>
                  </a:lnTo>
                  <a:lnTo>
                    <a:pt x="8964" y="4273"/>
                  </a:lnTo>
                  <a:lnTo>
                    <a:pt x="8955" y="4330"/>
                  </a:lnTo>
                  <a:lnTo>
                    <a:pt x="8956" y="4328"/>
                  </a:lnTo>
                  <a:lnTo>
                    <a:pt x="8956" y="4416"/>
                  </a:lnTo>
                  <a:cubicBezTo>
                    <a:pt x="8956" y="4425"/>
                    <a:pt x="8948" y="4432"/>
                    <a:pt x="8940" y="4432"/>
                  </a:cubicBezTo>
                  <a:lnTo>
                    <a:pt x="8931" y="4432"/>
                  </a:lnTo>
                  <a:cubicBezTo>
                    <a:pt x="8922" y="4432"/>
                    <a:pt x="8915" y="4425"/>
                    <a:pt x="8915" y="4416"/>
                  </a:cubicBezTo>
                  <a:lnTo>
                    <a:pt x="8915" y="4239"/>
                  </a:lnTo>
                  <a:lnTo>
                    <a:pt x="8947" y="4240"/>
                  </a:lnTo>
                  <a:lnTo>
                    <a:pt x="8938" y="4411"/>
                  </a:lnTo>
                  <a:cubicBezTo>
                    <a:pt x="8937" y="4420"/>
                    <a:pt x="8930" y="4426"/>
                    <a:pt x="8922" y="4426"/>
                  </a:cubicBezTo>
                  <a:cubicBezTo>
                    <a:pt x="8913" y="4426"/>
                    <a:pt x="8906" y="4419"/>
                    <a:pt x="8906" y="4410"/>
                  </a:cubicBezTo>
                  <a:lnTo>
                    <a:pt x="8906" y="3885"/>
                  </a:lnTo>
                  <a:lnTo>
                    <a:pt x="8897" y="3771"/>
                  </a:lnTo>
                  <a:lnTo>
                    <a:pt x="8929" y="3770"/>
                  </a:lnTo>
                  <a:lnTo>
                    <a:pt x="8929" y="4391"/>
                  </a:lnTo>
                  <a:cubicBezTo>
                    <a:pt x="8929" y="4400"/>
                    <a:pt x="8922" y="4407"/>
                    <a:pt x="8913" y="4407"/>
                  </a:cubicBezTo>
                  <a:cubicBezTo>
                    <a:pt x="8904" y="4407"/>
                    <a:pt x="8897" y="4400"/>
                    <a:pt x="8897" y="4391"/>
                  </a:cubicBezTo>
                  <a:lnTo>
                    <a:pt x="8888" y="3745"/>
                  </a:lnTo>
                  <a:lnTo>
                    <a:pt x="8920" y="3744"/>
                  </a:lnTo>
                  <a:lnTo>
                    <a:pt x="8920" y="4404"/>
                  </a:lnTo>
                  <a:cubicBezTo>
                    <a:pt x="8920" y="4412"/>
                    <a:pt x="8913" y="4419"/>
                    <a:pt x="8905" y="4420"/>
                  </a:cubicBezTo>
                  <a:cubicBezTo>
                    <a:pt x="8896" y="4420"/>
                    <a:pt x="8889" y="4413"/>
                    <a:pt x="8888" y="4405"/>
                  </a:cubicBezTo>
                  <a:lnTo>
                    <a:pt x="8879" y="4278"/>
                  </a:lnTo>
                  <a:lnTo>
                    <a:pt x="8911" y="4277"/>
                  </a:lnTo>
                  <a:lnTo>
                    <a:pt x="8911" y="4416"/>
                  </a:lnTo>
                  <a:cubicBezTo>
                    <a:pt x="8911" y="4425"/>
                    <a:pt x="8904" y="4432"/>
                    <a:pt x="8895" y="4432"/>
                  </a:cubicBezTo>
                  <a:lnTo>
                    <a:pt x="8887" y="4432"/>
                  </a:lnTo>
                  <a:cubicBezTo>
                    <a:pt x="8878" y="4432"/>
                    <a:pt x="8871" y="4425"/>
                    <a:pt x="8871" y="4416"/>
                  </a:cubicBezTo>
                  <a:lnTo>
                    <a:pt x="8871" y="4240"/>
                  </a:lnTo>
                  <a:lnTo>
                    <a:pt x="8862" y="4100"/>
                  </a:lnTo>
                  <a:lnTo>
                    <a:pt x="8894" y="4099"/>
                  </a:lnTo>
                  <a:lnTo>
                    <a:pt x="8894" y="4410"/>
                  </a:lnTo>
                  <a:cubicBezTo>
                    <a:pt x="8894" y="4419"/>
                    <a:pt x="8887" y="4426"/>
                    <a:pt x="8878" y="4426"/>
                  </a:cubicBezTo>
                  <a:cubicBezTo>
                    <a:pt x="8870" y="4426"/>
                    <a:pt x="8862" y="4420"/>
                    <a:pt x="8862" y="4411"/>
                  </a:cubicBezTo>
                  <a:lnTo>
                    <a:pt x="8853" y="4304"/>
                  </a:lnTo>
                  <a:lnTo>
                    <a:pt x="8885" y="4302"/>
                  </a:lnTo>
                  <a:lnTo>
                    <a:pt x="8885" y="4416"/>
                  </a:lnTo>
                  <a:cubicBezTo>
                    <a:pt x="8885" y="4425"/>
                    <a:pt x="8878" y="4432"/>
                    <a:pt x="8869" y="4432"/>
                  </a:cubicBezTo>
                  <a:lnTo>
                    <a:pt x="8860" y="4432"/>
                  </a:lnTo>
                  <a:cubicBezTo>
                    <a:pt x="8851" y="4432"/>
                    <a:pt x="8844" y="4425"/>
                    <a:pt x="8844" y="4416"/>
                  </a:cubicBezTo>
                  <a:lnTo>
                    <a:pt x="8844" y="4226"/>
                  </a:lnTo>
                  <a:lnTo>
                    <a:pt x="8845" y="4232"/>
                  </a:lnTo>
                  <a:lnTo>
                    <a:pt x="8836" y="4206"/>
                  </a:lnTo>
                  <a:lnTo>
                    <a:pt x="8867" y="4201"/>
                  </a:lnTo>
                  <a:lnTo>
                    <a:pt x="8867" y="4410"/>
                  </a:lnTo>
                  <a:cubicBezTo>
                    <a:pt x="8867" y="4416"/>
                    <a:pt x="8864" y="4422"/>
                    <a:pt x="8858" y="4424"/>
                  </a:cubicBezTo>
                  <a:cubicBezTo>
                    <a:pt x="8853" y="4427"/>
                    <a:pt x="8847" y="4427"/>
                    <a:pt x="8842" y="4423"/>
                  </a:cubicBezTo>
                  <a:lnTo>
                    <a:pt x="8833" y="4417"/>
                  </a:lnTo>
                  <a:cubicBezTo>
                    <a:pt x="8829" y="4414"/>
                    <a:pt x="8826" y="4409"/>
                    <a:pt x="8826" y="4404"/>
                  </a:cubicBezTo>
                  <a:lnTo>
                    <a:pt x="8826" y="3941"/>
                  </a:lnTo>
                  <a:lnTo>
                    <a:pt x="8858" y="3942"/>
                  </a:lnTo>
                  <a:lnTo>
                    <a:pt x="8849" y="4138"/>
                  </a:lnTo>
                  <a:lnTo>
                    <a:pt x="8849" y="4416"/>
                  </a:lnTo>
                  <a:cubicBezTo>
                    <a:pt x="8849" y="4425"/>
                    <a:pt x="8843" y="4432"/>
                    <a:pt x="8834" y="4432"/>
                  </a:cubicBezTo>
                  <a:cubicBezTo>
                    <a:pt x="8826" y="4433"/>
                    <a:pt x="8818" y="4426"/>
                    <a:pt x="8817" y="4418"/>
                  </a:cubicBezTo>
                  <a:lnTo>
                    <a:pt x="8809" y="4310"/>
                  </a:lnTo>
                  <a:lnTo>
                    <a:pt x="8841" y="4309"/>
                  </a:lnTo>
                  <a:lnTo>
                    <a:pt x="8841" y="4416"/>
                  </a:lnTo>
                  <a:cubicBezTo>
                    <a:pt x="8841" y="4425"/>
                    <a:pt x="8834" y="4432"/>
                    <a:pt x="8825" y="4432"/>
                  </a:cubicBezTo>
                  <a:cubicBezTo>
                    <a:pt x="8816" y="4433"/>
                    <a:pt x="8809" y="4426"/>
                    <a:pt x="8809" y="4417"/>
                  </a:cubicBezTo>
                  <a:lnTo>
                    <a:pt x="8800" y="4252"/>
                  </a:lnTo>
                  <a:lnTo>
                    <a:pt x="8832" y="4252"/>
                  </a:lnTo>
                  <a:lnTo>
                    <a:pt x="8832" y="4416"/>
                  </a:lnTo>
                  <a:cubicBezTo>
                    <a:pt x="8832" y="4425"/>
                    <a:pt x="8825" y="4432"/>
                    <a:pt x="8816" y="4432"/>
                  </a:cubicBezTo>
                  <a:cubicBezTo>
                    <a:pt x="8808" y="4433"/>
                    <a:pt x="8800" y="4426"/>
                    <a:pt x="8800" y="4418"/>
                  </a:cubicBezTo>
                  <a:lnTo>
                    <a:pt x="8791" y="4310"/>
                  </a:lnTo>
                  <a:lnTo>
                    <a:pt x="8823" y="4309"/>
                  </a:lnTo>
                  <a:lnTo>
                    <a:pt x="8823" y="4416"/>
                  </a:lnTo>
                  <a:cubicBezTo>
                    <a:pt x="8823" y="4425"/>
                    <a:pt x="8816" y="4432"/>
                    <a:pt x="8807" y="4432"/>
                  </a:cubicBezTo>
                  <a:lnTo>
                    <a:pt x="8798" y="4432"/>
                  </a:lnTo>
                  <a:cubicBezTo>
                    <a:pt x="8789" y="4432"/>
                    <a:pt x="8782" y="4425"/>
                    <a:pt x="8782" y="4416"/>
                  </a:cubicBezTo>
                  <a:lnTo>
                    <a:pt x="8782" y="4042"/>
                  </a:lnTo>
                  <a:lnTo>
                    <a:pt x="8782" y="4046"/>
                  </a:lnTo>
                  <a:lnTo>
                    <a:pt x="8773" y="4001"/>
                  </a:lnTo>
                  <a:lnTo>
                    <a:pt x="8805" y="3998"/>
                  </a:lnTo>
                  <a:lnTo>
                    <a:pt x="8805" y="4410"/>
                  </a:lnTo>
                  <a:cubicBezTo>
                    <a:pt x="8805" y="4419"/>
                    <a:pt x="8798" y="4426"/>
                    <a:pt x="8789" y="4426"/>
                  </a:cubicBezTo>
                  <a:cubicBezTo>
                    <a:pt x="8781" y="4426"/>
                    <a:pt x="8773" y="4419"/>
                    <a:pt x="8773" y="4411"/>
                  </a:cubicBezTo>
                  <a:lnTo>
                    <a:pt x="8764" y="4138"/>
                  </a:lnTo>
                  <a:lnTo>
                    <a:pt x="8796" y="4138"/>
                  </a:lnTo>
                  <a:lnTo>
                    <a:pt x="8796" y="4416"/>
                  </a:lnTo>
                  <a:cubicBezTo>
                    <a:pt x="8796" y="4425"/>
                    <a:pt x="8790" y="4432"/>
                    <a:pt x="8781" y="4432"/>
                  </a:cubicBezTo>
                  <a:cubicBezTo>
                    <a:pt x="8772" y="4433"/>
                    <a:pt x="8765" y="4426"/>
                    <a:pt x="8764" y="4418"/>
                  </a:cubicBezTo>
                  <a:lnTo>
                    <a:pt x="8756" y="4310"/>
                  </a:lnTo>
                  <a:lnTo>
                    <a:pt x="8787" y="4309"/>
                  </a:lnTo>
                  <a:lnTo>
                    <a:pt x="8787" y="4416"/>
                  </a:lnTo>
                  <a:cubicBezTo>
                    <a:pt x="8787" y="4425"/>
                    <a:pt x="8781" y="4432"/>
                    <a:pt x="8772" y="4432"/>
                  </a:cubicBezTo>
                  <a:cubicBezTo>
                    <a:pt x="8763" y="4433"/>
                    <a:pt x="8756" y="4426"/>
                    <a:pt x="8755" y="4417"/>
                  </a:cubicBezTo>
                  <a:lnTo>
                    <a:pt x="8747" y="4259"/>
                  </a:lnTo>
                  <a:lnTo>
                    <a:pt x="8779" y="4258"/>
                  </a:lnTo>
                  <a:lnTo>
                    <a:pt x="8779" y="4416"/>
                  </a:lnTo>
                  <a:cubicBezTo>
                    <a:pt x="8779" y="4425"/>
                    <a:pt x="8771" y="4432"/>
                    <a:pt x="8763" y="4432"/>
                  </a:cubicBezTo>
                  <a:lnTo>
                    <a:pt x="8754" y="4432"/>
                  </a:lnTo>
                  <a:cubicBezTo>
                    <a:pt x="8745" y="4432"/>
                    <a:pt x="8738" y="4425"/>
                    <a:pt x="8738" y="4416"/>
                  </a:cubicBezTo>
                  <a:lnTo>
                    <a:pt x="8738" y="4309"/>
                  </a:lnTo>
                  <a:lnTo>
                    <a:pt x="8770" y="4310"/>
                  </a:lnTo>
                  <a:lnTo>
                    <a:pt x="8761" y="4418"/>
                  </a:lnTo>
                  <a:cubicBezTo>
                    <a:pt x="8760" y="4426"/>
                    <a:pt x="8753" y="4433"/>
                    <a:pt x="8744" y="4432"/>
                  </a:cubicBezTo>
                  <a:cubicBezTo>
                    <a:pt x="8736" y="4432"/>
                    <a:pt x="8729" y="4425"/>
                    <a:pt x="8729" y="4416"/>
                  </a:cubicBezTo>
                  <a:lnTo>
                    <a:pt x="8729" y="4354"/>
                  </a:lnTo>
                  <a:lnTo>
                    <a:pt x="8720" y="4247"/>
                  </a:lnTo>
                  <a:lnTo>
                    <a:pt x="8752" y="4245"/>
                  </a:lnTo>
                  <a:lnTo>
                    <a:pt x="8752" y="4416"/>
                  </a:lnTo>
                  <a:cubicBezTo>
                    <a:pt x="8752" y="4425"/>
                    <a:pt x="8746" y="4432"/>
                    <a:pt x="8737" y="4432"/>
                  </a:cubicBezTo>
                  <a:cubicBezTo>
                    <a:pt x="8729" y="4433"/>
                    <a:pt x="8721" y="4427"/>
                    <a:pt x="8720" y="4419"/>
                  </a:cubicBezTo>
                  <a:lnTo>
                    <a:pt x="8711" y="4355"/>
                  </a:lnTo>
                  <a:lnTo>
                    <a:pt x="8743" y="4353"/>
                  </a:lnTo>
                  <a:lnTo>
                    <a:pt x="8743" y="4416"/>
                  </a:lnTo>
                  <a:cubicBezTo>
                    <a:pt x="8743" y="4425"/>
                    <a:pt x="8736" y="4432"/>
                    <a:pt x="8727" y="4432"/>
                  </a:cubicBezTo>
                  <a:lnTo>
                    <a:pt x="8718" y="4432"/>
                  </a:lnTo>
                  <a:cubicBezTo>
                    <a:pt x="8710" y="4432"/>
                    <a:pt x="8702" y="4425"/>
                    <a:pt x="8702" y="4416"/>
                  </a:cubicBezTo>
                  <a:lnTo>
                    <a:pt x="8702" y="4309"/>
                  </a:lnTo>
                  <a:lnTo>
                    <a:pt x="8734" y="4310"/>
                  </a:lnTo>
                  <a:lnTo>
                    <a:pt x="8725" y="4418"/>
                  </a:lnTo>
                  <a:cubicBezTo>
                    <a:pt x="8725" y="4426"/>
                    <a:pt x="8717" y="4433"/>
                    <a:pt x="8709" y="4432"/>
                  </a:cubicBezTo>
                  <a:cubicBezTo>
                    <a:pt x="8700" y="4432"/>
                    <a:pt x="8693" y="4425"/>
                    <a:pt x="8693" y="4416"/>
                  </a:cubicBezTo>
                  <a:lnTo>
                    <a:pt x="8693" y="4359"/>
                  </a:lnTo>
                  <a:lnTo>
                    <a:pt x="8725" y="4362"/>
                  </a:lnTo>
                  <a:lnTo>
                    <a:pt x="8716" y="4419"/>
                  </a:lnTo>
                  <a:cubicBezTo>
                    <a:pt x="8715" y="4427"/>
                    <a:pt x="8708" y="4433"/>
                    <a:pt x="8699" y="4432"/>
                  </a:cubicBezTo>
                  <a:cubicBezTo>
                    <a:pt x="8691" y="4432"/>
                    <a:pt x="8685" y="4425"/>
                    <a:pt x="8685" y="4416"/>
                  </a:cubicBezTo>
                  <a:lnTo>
                    <a:pt x="8685" y="4309"/>
                  </a:lnTo>
                  <a:lnTo>
                    <a:pt x="8710" y="4322"/>
                  </a:lnTo>
                  <a:lnTo>
                    <a:pt x="8701" y="4328"/>
                  </a:lnTo>
                  <a:lnTo>
                    <a:pt x="8708" y="4315"/>
                  </a:lnTo>
                  <a:lnTo>
                    <a:pt x="8708" y="4416"/>
                  </a:lnTo>
                  <a:cubicBezTo>
                    <a:pt x="8708" y="4425"/>
                    <a:pt x="8701" y="4432"/>
                    <a:pt x="8692" y="4432"/>
                  </a:cubicBezTo>
                  <a:lnTo>
                    <a:pt x="8683" y="4432"/>
                  </a:lnTo>
                  <a:cubicBezTo>
                    <a:pt x="8674" y="4432"/>
                    <a:pt x="8667" y="4425"/>
                    <a:pt x="8667" y="4416"/>
                  </a:cubicBezTo>
                  <a:lnTo>
                    <a:pt x="8667" y="4245"/>
                  </a:lnTo>
                  <a:lnTo>
                    <a:pt x="8699" y="4247"/>
                  </a:lnTo>
                  <a:lnTo>
                    <a:pt x="8690" y="4340"/>
                  </a:lnTo>
                  <a:lnTo>
                    <a:pt x="8690" y="4416"/>
                  </a:lnTo>
                  <a:cubicBezTo>
                    <a:pt x="8690" y="4425"/>
                    <a:pt x="8683" y="4432"/>
                    <a:pt x="8675" y="4432"/>
                  </a:cubicBezTo>
                  <a:cubicBezTo>
                    <a:pt x="8666" y="4433"/>
                    <a:pt x="8659" y="4426"/>
                    <a:pt x="8658" y="4418"/>
                  </a:cubicBezTo>
                  <a:lnTo>
                    <a:pt x="8649" y="4316"/>
                  </a:lnTo>
                  <a:lnTo>
                    <a:pt x="8681" y="4315"/>
                  </a:lnTo>
                  <a:lnTo>
                    <a:pt x="8681" y="4416"/>
                  </a:lnTo>
                  <a:cubicBezTo>
                    <a:pt x="8681" y="4425"/>
                    <a:pt x="8674" y="4432"/>
                    <a:pt x="8665" y="4432"/>
                  </a:cubicBezTo>
                  <a:lnTo>
                    <a:pt x="8656" y="4432"/>
                  </a:lnTo>
                  <a:cubicBezTo>
                    <a:pt x="8648" y="4432"/>
                    <a:pt x="8640" y="4425"/>
                    <a:pt x="8640" y="4416"/>
                  </a:cubicBezTo>
                  <a:lnTo>
                    <a:pt x="8640" y="4360"/>
                  </a:lnTo>
                  <a:lnTo>
                    <a:pt x="8632" y="4094"/>
                  </a:lnTo>
                  <a:lnTo>
                    <a:pt x="8664" y="4093"/>
                  </a:lnTo>
                  <a:lnTo>
                    <a:pt x="8664" y="4416"/>
                  </a:lnTo>
                  <a:cubicBezTo>
                    <a:pt x="8664" y="4425"/>
                    <a:pt x="8656" y="4432"/>
                    <a:pt x="8648" y="4432"/>
                  </a:cubicBezTo>
                  <a:lnTo>
                    <a:pt x="8639" y="4432"/>
                  </a:lnTo>
                  <a:cubicBezTo>
                    <a:pt x="8630" y="4432"/>
                    <a:pt x="8623" y="4425"/>
                    <a:pt x="8623" y="4416"/>
                  </a:cubicBezTo>
                  <a:lnTo>
                    <a:pt x="8623" y="4157"/>
                  </a:lnTo>
                  <a:lnTo>
                    <a:pt x="8655" y="4157"/>
                  </a:lnTo>
                  <a:lnTo>
                    <a:pt x="8646" y="4309"/>
                  </a:lnTo>
                  <a:lnTo>
                    <a:pt x="8646" y="4416"/>
                  </a:lnTo>
                  <a:cubicBezTo>
                    <a:pt x="8646" y="4425"/>
                    <a:pt x="8639" y="4432"/>
                    <a:pt x="8630" y="4432"/>
                  </a:cubicBezTo>
                  <a:lnTo>
                    <a:pt x="8621" y="4432"/>
                  </a:lnTo>
                  <a:cubicBezTo>
                    <a:pt x="8612" y="4432"/>
                    <a:pt x="8605" y="4425"/>
                    <a:pt x="8605" y="4416"/>
                  </a:cubicBezTo>
                  <a:lnTo>
                    <a:pt x="8605" y="4315"/>
                  </a:lnTo>
                  <a:lnTo>
                    <a:pt x="8637" y="4316"/>
                  </a:lnTo>
                  <a:lnTo>
                    <a:pt x="8628" y="4418"/>
                  </a:lnTo>
                  <a:cubicBezTo>
                    <a:pt x="8627" y="4426"/>
                    <a:pt x="8620" y="4433"/>
                    <a:pt x="8611" y="4432"/>
                  </a:cubicBezTo>
                  <a:cubicBezTo>
                    <a:pt x="8603" y="4432"/>
                    <a:pt x="8596" y="4425"/>
                    <a:pt x="8596" y="4416"/>
                  </a:cubicBezTo>
                  <a:lnTo>
                    <a:pt x="8596" y="4334"/>
                  </a:lnTo>
                  <a:lnTo>
                    <a:pt x="8627" y="4341"/>
                  </a:lnTo>
                  <a:lnTo>
                    <a:pt x="8618" y="4360"/>
                  </a:lnTo>
                  <a:lnTo>
                    <a:pt x="8619" y="4353"/>
                  </a:lnTo>
                  <a:lnTo>
                    <a:pt x="8619" y="4416"/>
                  </a:lnTo>
                  <a:cubicBezTo>
                    <a:pt x="8619" y="4425"/>
                    <a:pt x="8612" y="4432"/>
                    <a:pt x="8603" y="4432"/>
                  </a:cubicBezTo>
                  <a:lnTo>
                    <a:pt x="8594" y="4432"/>
                  </a:lnTo>
                  <a:cubicBezTo>
                    <a:pt x="8586" y="4432"/>
                    <a:pt x="8578" y="4425"/>
                    <a:pt x="8578" y="4416"/>
                  </a:cubicBezTo>
                  <a:lnTo>
                    <a:pt x="8578" y="4321"/>
                  </a:lnTo>
                  <a:lnTo>
                    <a:pt x="8610" y="4323"/>
                  </a:lnTo>
                  <a:lnTo>
                    <a:pt x="8601" y="4418"/>
                  </a:lnTo>
                  <a:cubicBezTo>
                    <a:pt x="8601" y="4426"/>
                    <a:pt x="8593" y="4433"/>
                    <a:pt x="8585" y="4432"/>
                  </a:cubicBezTo>
                  <a:cubicBezTo>
                    <a:pt x="8576" y="4432"/>
                    <a:pt x="8570" y="4425"/>
                    <a:pt x="8570" y="4416"/>
                  </a:cubicBezTo>
                  <a:lnTo>
                    <a:pt x="8570" y="4272"/>
                  </a:lnTo>
                  <a:lnTo>
                    <a:pt x="8561" y="4196"/>
                  </a:lnTo>
                  <a:lnTo>
                    <a:pt x="8593" y="4195"/>
                  </a:lnTo>
                  <a:lnTo>
                    <a:pt x="8593" y="4416"/>
                  </a:lnTo>
                  <a:cubicBezTo>
                    <a:pt x="8593" y="4425"/>
                    <a:pt x="8586" y="4432"/>
                    <a:pt x="8578" y="4432"/>
                  </a:cubicBezTo>
                  <a:cubicBezTo>
                    <a:pt x="8569" y="4433"/>
                    <a:pt x="8562" y="4427"/>
                    <a:pt x="8561" y="4418"/>
                  </a:cubicBezTo>
                  <a:lnTo>
                    <a:pt x="8552" y="4329"/>
                  </a:lnTo>
                  <a:lnTo>
                    <a:pt x="8584" y="4328"/>
                  </a:lnTo>
                  <a:lnTo>
                    <a:pt x="8584" y="4416"/>
                  </a:lnTo>
                  <a:cubicBezTo>
                    <a:pt x="8584" y="4425"/>
                    <a:pt x="8577" y="4432"/>
                    <a:pt x="8568" y="4432"/>
                  </a:cubicBezTo>
                  <a:lnTo>
                    <a:pt x="8559" y="4432"/>
                  </a:lnTo>
                  <a:cubicBezTo>
                    <a:pt x="8550" y="4432"/>
                    <a:pt x="8543" y="4425"/>
                    <a:pt x="8543" y="4416"/>
                  </a:cubicBezTo>
                  <a:lnTo>
                    <a:pt x="8543" y="4309"/>
                  </a:lnTo>
                  <a:lnTo>
                    <a:pt x="8575" y="4310"/>
                  </a:lnTo>
                  <a:lnTo>
                    <a:pt x="8566" y="4418"/>
                  </a:lnTo>
                  <a:cubicBezTo>
                    <a:pt x="8565" y="4426"/>
                    <a:pt x="8558" y="4433"/>
                    <a:pt x="8549" y="4432"/>
                  </a:cubicBezTo>
                  <a:cubicBezTo>
                    <a:pt x="8541" y="4432"/>
                    <a:pt x="8534" y="4425"/>
                    <a:pt x="8534" y="4416"/>
                  </a:cubicBezTo>
                  <a:lnTo>
                    <a:pt x="8534" y="4353"/>
                  </a:lnTo>
                  <a:lnTo>
                    <a:pt x="8550" y="4369"/>
                  </a:lnTo>
                  <a:lnTo>
                    <a:pt x="8541" y="4369"/>
                  </a:lnTo>
                  <a:lnTo>
                    <a:pt x="8557" y="4353"/>
                  </a:lnTo>
                  <a:lnTo>
                    <a:pt x="8557" y="4416"/>
                  </a:lnTo>
                  <a:cubicBezTo>
                    <a:pt x="8557" y="4425"/>
                    <a:pt x="8550" y="4432"/>
                    <a:pt x="8541" y="4432"/>
                  </a:cubicBezTo>
                  <a:lnTo>
                    <a:pt x="8532" y="4432"/>
                  </a:lnTo>
                  <a:cubicBezTo>
                    <a:pt x="8524" y="4432"/>
                    <a:pt x="8516" y="4425"/>
                    <a:pt x="8516" y="4416"/>
                  </a:cubicBezTo>
                  <a:lnTo>
                    <a:pt x="8516" y="4366"/>
                  </a:lnTo>
                  <a:lnTo>
                    <a:pt x="8548" y="4368"/>
                  </a:lnTo>
                  <a:lnTo>
                    <a:pt x="8539" y="4419"/>
                  </a:lnTo>
                  <a:cubicBezTo>
                    <a:pt x="8538" y="4427"/>
                    <a:pt x="8530" y="4433"/>
                    <a:pt x="8522" y="4432"/>
                  </a:cubicBezTo>
                  <a:cubicBezTo>
                    <a:pt x="8514" y="4432"/>
                    <a:pt x="8508" y="4425"/>
                    <a:pt x="8508" y="4416"/>
                  </a:cubicBezTo>
                  <a:lnTo>
                    <a:pt x="8508" y="4309"/>
                  </a:lnTo>
                  <a:lnTo>
                    <a:pt x="8537" y="4318"/>
                  </a:lnTo>
                  <a:lnTo>
                    <a:pt x="8528" y="4331"/>
                  </a:lnTo>
                  <a:lnTo>
                    <a:pt x="8531" y="4321"/>
                  </a:lnTo>
                  <a:lnTo>
                    <a:pt x="8531" y="4416"/>
                  </a:lnTo>
                  <a:cubicBezTo>
                    <a:pt x="8531" y="4425"/>
                    <a:pt x="8524" y="4432"/>
                    <a:pt x="8516" y="4432"/>
                  </a:cubicBezTo>
                  <a:cubicBezTo>
                    <a:pt x="8507" y="4433"/>
                    <a:pt x="8500" y="4427"/>
                    <a:pt x="8499" y="4418"/>
                  </a:cubicBezTo>
                  <a:lnTo>
                    <a:pt x="8490" y="4336"/>
                  </a:lnTo>
                  <a:lnTo>
                    <a:pt x="8522" y="4334"/>
                  </a:lnTo>
                  <a:lnTo>
                    <a:pt x="8522" y="4416"/>
                  </a:lnTo>
                  <a:cubicBezTo>
                    <a:pt x="8522" y="4425"/>
                    <a:pt x="8515" y="4432"/>
                    <a:pt x="8507" y="4432"/>
                  </a:cubicBezTo>
                  <a:cubicBezTo>
                    <a:pt x="8498" y="4433"/>
                    <a:pt x="8491" y="4427"/>
                    <a:pt x="8490" y="4418"/>
                  </a:cubicBezTo>
                  <a:lnTo>
                    <a:pt x="8481" y="4342"/>
                  </a:lnTo>
                  <a:lnTo>
                    <a:pt x="8513" y="4340"/>
                  </a:lnTo>
                  <a:lnTo>
                    <a:pt x="8513" y="4416"/>
                  </a:lnTo>
                  <a:cubicBezTo>
                    <a:pt x="8513" y="4425"/>
                    <a:pt x="8506" y="4432"/>
                    <a:pt x="8497" y="4432"/>
                  </a:cubicBezTo>
                  <a:lnTo>
                    <a:pt x="8488" y="4432"/>
                  </a:lnTo>
                  <a:cubicBezTo>
                    <a:pt x="8479" y="4432"/>
                    <a:pt x="8472" y="4425"/>
                    <a:pt x="8472" y="4416"/>
                  </a:cubicBezTo>
                  <a:lnTo>
                    <a:pt x="8472" y="4353"/>
                  </a:lnTo>
                  <a:lnTo>
                    <a:pt x="8472" y="4356"/>
                  </a:lnTo>
                  <a:lnTo>
                    <a:pt x="8464" y="4312"/>
                  </a:lnTo>
                  <a:lnTo>
                    <a:pt x="8495" y="4309"/>
                  </a:lnTo>
                  <a:lnTo>
                    <a:pt x="8495" y="4416"/>
                  </a:lnTo>
                  <a:cubicBezTo>
                    <a:pt x="8495" y="4425"/>
                    <a:pt x="8488" y="4432"/>
                    <a:pt x="8480" y="4432"/>
                  </a:cubicBezTo>
                  <a:cubicBezTo>
                    <a:pt x="8471" y="4433"/>
                    <a:pt x="8464" y="4426"/>
                    <a:pt x="8463" y="4417"/>
                  </a:cubicBezTo>
                  <a:lnTo>
                    <a:pt x="8455" y="4252"/>
                  </a:lnTo>
                  <a:lnTo>
                    <a:pt x="8486" y="4252"/>
                  </a:lnTo>
                  <a:lnTo>
                    <a:pt x="8486" y="4416"/>
                  </a:lnTo>
                  <a:cubicBezTo>
                    <a:pt x="8486" y="4425"/>
                    <a:pt x="8479" y="4432"/>
                    <a:pt x="8470" y="4432"/>
                  </a:cubicBezTo>
                  <a:lnTo>
                    <a:pt x="8462" y="4432"/>
                  </a:lnTo>
                  <a:cubicBezTo>
                    <a:pt x="8453" y="4432"/>
                    <a:pt x="8446" y="4425"/>
                    <a:pt x="8446" y="4416"/>
                  </a:cubicBezTo>
                  <a:lnTo>
                    <a:pt x="8446" y="4093"/>
                  </a:lnTo>
                  <a:lnTo>
                    <a:pt x="8446" y="4096"/>
                  </a:lnTo>
                  <a:lnTo>
                    <a:pt x="8437" y="4052"/>
                  </a:lnTo>
                  <a:lnTo>
                    <a:pt x="8469" y="4049"/>
                  </a:lnTo>
                  <a:lnTo>
                    <a:pt x="8469" y="4416"/>
                  </a:lnTo>
                  <a:cubicBezTo>
                    <a:pt x="8469" y="4425"/>
                    <a:pt x="8462" y="4432"/>
                    <a:pt x="8453" y="4432"/>
                  </a:cubicBezTo>
                  <a:lnTo>
                    <a:pt x="8444" y="4432"/>
                  </a:lnTo>
                  <a:cubicBezTo>
                    <a:pt x="8435" y="4432"/>
                    <a:pt x="8428" y="4425"/>
                    <a:pt x="8428" y="4416"/>
                  </a:cubicBezTo>
                  <a:lnTo>
                    <a:pt x="8428" y="4321"/>
                  </a:lnTo>
                  <a:lnTo>
                    <a:pt x="8444" y="4337"/>
                  </a:lnTo>
                  <a:lnTo>
                    <a:pt x="8435" y="4337"/>
                  </a:lnTo>
                  <a:lnTo>
                    <a:pt x="8451" y="4321"/>
                  </a:lnTo>
                  <a:lnTo>
                    <a:pt x="8451" y="4416"/>
                  </a:lnTo>
                  <a:cubicBezTo>
                    <a:pt x="8451" y="4425"/>
                    <a:pt x="8444" y="4432"/>
                    <a:pt x="8435" y="4432"/>
                  </a:cubicBezTo>
                  <a:lnTo>
                    <a:pt x="8426" y="4432"/>
                  </a:lnTo>
                  <a:cubicBezTo>
                    <a:pt x="8417" y="4432"/>
                    <a:pt x="8410" y="4425"/>
                    <a:pt x="8410" y="4416"/>
                  </a:cubicBezTo>
                  <a:lnTo>
                    <a:pt x="8410" y="4315"/>
                  </a:lnTo>
                  <a:lnTo>
                    <a:pt x="8442" y="4319"/>
                  </a:lnTo>
                  <a:lnTo>
                    <a:pt x="8433" y="4351"/>
                  </a:lnTo>
                  <a:lnTo>
                    <a:pt x="8433" y="4347"/>
                  </a:lnTo>
                  <a:lnTo>
                    <a:pt x="8433" y="4416"/>
                  </a:lnTo>
                  <a:cubicBezTo>
                    <a:pt x="8433" y="4425"/>
                    <a:pt x="8426" y="4432"/>
                    <a:pt x="8417" y="4432"/>
                  </a:cubicBezTo>
                  <a:lnTo>
                    <a:pt x="8409" y="4432"/>
                  </a:lnTo>
                  <a:cubicBezTo>
                    <a:pt x="8400" y="4432"/>
                    <a:pt x="8393" y="4425"/>
                    <a:pt x="8393" y="4416"/>
                  </a:cubicBezTo>
                  <a:lnTo>
                    <a:pt x="8393" y="4340"/>
                  </a:lnTo>
                  <a:lnTo>
                    <a:pt x="8424" y="4342"/>
                  </a:lnTo>
                  <a:lnTo>
                    <a:pt x="8416" y="4418"/>
                  </a:lnTo>
                  <a:cubicBezTo>
                    <a:pt x="8415" y="4427"/>
                    <a:pt x="8407" y="4433"/>
                    <a:pt x="8399" y="4432"/>
                  </a:cubicBezTo>
                  <a:cubicBezTo>
                    <a:pt x="8390" y="4432"/>
                    <a:pt x="8384" y="4425"/>
                    <a:pt x="8384" y="4416"/>
                  </a:cubicBezTo>
                  <a:lnTo>
                    <a:pt x="8384" y="4283"/>
                  </a:lnTo>
                  <a:lnTo>
                    <a:pt x="8385" y="4290"/>
                  </a:lnTo>
                  <a:lnTo>
                    <a:pt x="8376" y="4271"/>
                  </a:lnTo>
                  <a:lnTo>
                    <a:pt x="8407" y="4264"/>
                  </a:lnTo>
                  <a:lnTo>
                    <a:pt x="8407" y="4416"/>
                  </a:lnTo>
                  <a:cubicBezTo>
                    <a:pt x="8407" y="4425"/>
                    <a:pt x="8400" y="4432"/>
                    <a:pt x="8391" y="4432"/>
                  </a:cubicBezTo>
                  <a:lnTo>
                    <a:pt x="8382" y="4432"/>
                  </a:lnTo>
                  <a:cubicBezTo>
                    <a:pt x="8373" y="4432"/>
                    <a:pt x="8366" y="4425"/>
                    <a:pt x="8366" y="4416"/>
                  </a:cubicBezTo>
                  <a:lnTo>
                    <a:pt x="8366" y="4340"/>
                  </a:lnTo>
                  <a:lnTo>
                    <a:pt x="8397" y="4346"/>
                  </a:lnTo>
                  <a:lnTo>
                    <a:pt x="8388" y="4371"/>
                  </a:lnTo>
                  <a:lnTo>
                    <a:pt x="8389" y="4366"/>
                  </a:lnTo>
                  <a:lnTo>
                    <a:pt x="8389" y="4416"/>
                  </a:lnTo>
                  <a:cubicBezTo>
                    <a:pt x="8389" y="4425"/>
                    <a:pt x="8382" y="4432"/>
                    <a:pt x="8373" y="4432"/>
                  </a:cubicBezTo>
                  <a:lnTo>
                    <a:pt x="8364" y="4432"/>
                  </a:lnTo>
                  <a:cubicBezTo>
                    <a:pt x="8355" y="4432"/>
                    <a:pt x="8348" y="4425"/>
                    <a:pt x="8348" y="4416"/>
                  </a:cubicBezTo>
                  <a:lnTo>
                    <a:pt x="8348" y="4340"/>
                  </a:lnTo>
                  <a:lnTo>
                    <a:pt x="8380" y="4342"/>
                  </a:lnTo>
                  <a:lnTo>
                    <a:pt x="8371" y="4418"/>
                  </a:lnTo>
                  <a:cubicBezTo>
                    <a:pt x="8370" y="4427"/>
                    <a:pt x="8363" y="4433"/>
                    <a:pt x="8354" y="4432"/>
                  </a:cubicBezTo>
                  <a:cubicBezTo>
                    <a:pt x="8346" y="4432"/>
                    <a:pt x="8339" y="4425"/>
                    <a:pt x="8339" y="4416"/>
                  </a:cubicBezTo>
                  <a:lnTo>
                    <a:pt x="8339" y="4182"/>
                  </a:lnTo>
                  <a:lnTo>
                    <a:pt x="8365" y="4195"/>
                  </a:lnTo>
                  <a:lnTo>
                    <a:pt x="8356" y="4201"/>
                  </a:lnTo>
                  <a:lnTo>
                    <a:pt x="8363" y="4188"/>
                  </a:lnTo>
                  <a:lnTo>
                    <a:pt x="8363" y="4416"/>
                  </a:lnTo>
                  <a:cubicBezTo>
                    <a:pt x="8363" y="4425"/>
                    <a:pt x="8355" y="4432"/>
                    <a:pt x="8347" y="4432"/>
                  </a:cubicBezTo>
                  <a:lnTo>
                    <a:pt x="8338" y="4432"/>
                  </a:lnTo>
                  <a:cubicBezTo>
                    <a:pt x="8329" y="4432"/>
                    <a:pt x="8322" y="4425"/>
                    <a:pt x="8322" y="4416"/>
                  </a:cubicBezTo>
                  <a:lnTo>
                    <a:pt x="8322" y="4239"/>
                  </a:lnTo>
                  <a:lnTo>
                    <a:pt x="8354" y="4241"/>
                  </a:lnTo>
                  <a:lnTo>
                    <a:pt x="8345" y="4309"/>
                  </a:lnTo>
                  <a:lnTo>
                    <a:pt x="8345" y="4416"/>
                  </a:lnTo>
                  <a:cubicBezTo>
                    <a:pt x="8345" y="4425"/>
                    <a:pt x="8338" y="4432"/>
                    <a:pt x="8329" y="4432"/>
                  </a:cubicBezTo>
                  <a:lnTo>
                    <a:pt x="8320" y="4432"/>
                  </a:lnTo>
                  <a:cubicBezTo>
                    <a:pt x="8311" y="4432"/>
                    <a:pt x="8304" y="4425"/>
                    <a:pt x="8304" y="4416"/>
                  </a:cubicBezTo>
                  <a:lnTo>
                    <a:pt x="8304" y="4296"/>
                  </a:lnTo>
                  <a:lnTo>
                    <a:pt x="8336" y="4297"/>
                  </a:lnTo>
                  <a:lnTo>
                    <a:pt x="8327" y="4418"/>
                  </a:lnTo>
                  <a:cubicBezTo>
                    <a:pt x="8326" y="4426"/>
                    <a:pt x="8319" y="4433"/>
                    <a:pt x="8311" y="4432"/>
                  </a:cubicBezTo>
                  <a:cubicBezTo>
                    <a:pt x="8302" y="4432"/>
                    <a:pt x="8295" y="4425"/>
                    <a:pt x="8295" y="4416"/>
                  </a:cubicBezTo>
                  <a:lnTo>
                    <a:pt x="8295" y="4157"/>
                  </a:lnTo>
                  <a:lnTo>
                    <a:pt x="8286" y="4005"/>
                  </a:lnTo>
                  <a:lnTo>
                    <a:pt x="8318" y="4004"/>
                  </a:lnTo>
                  <a:lnTo>
                    <a:pt x="8318" y="4416"/>
                  </a:lnTo>
                  <a:cubicBezTo>
                    <a:pt x="8318" y="4425"/>
                    <a:pt x="8311" y="4432"/>
                    <a:pt x="8302" y="4432"/>
                  </a:cubicBezTo>
                  <a:lnTo>
                    <a:pt x="8293" y="4432"/>
                  </a:lnTo>
                  <a:cubicBezTo>
                    <a:pt x="8285" y="4432"/>
                    <a:pt x="8277" y="4425"/>
                    <a:pt x="8277" y="4416"/>
                  </a:cubicBezTo>
                  <a:lnTo>
                    <a:pt x="8277" y="4272"/>
                  </a:lnTo>
                  <a:lnTo>
                    <a:pt x="8269" y="4171"/>
                  </a:lnTo>
                  <a:lnTo>
                    <a:pt x="8301" y="4169"/>
                  </a:lnTo>
                  <a:lnTo>
                    <a:pt x="8301" y="4416"/>
                  </a:lnTo>
                  <a:cubicBezTo>
                    <a:pt x="8301" y="4425"/>
                    <a:pt x="8294" y="4432"/>
                    <a:pt x="8285" y="4432"/>
                  </a:cubicBezTo>
                  <a:cubicBezTo>
                    <a:pt x="8277" y="4433"/>
                    <a:pt x="8270" y="4427"/>
                    <a:pt x="8269" y="4418"/>
                  </a:cubicBezTo>
                  <a:lnTo>
                    <a:pt x="8260" y="4336"/>
                  </a:lnTo>
                  <a:lnTo>
                    <a:pt x="8292" y="4334"/>
                  </a:lnTo>
                  <a:lnTo>
                    <a:pt x="8292" y="4416"/>
                  </a:lnTo>
                  <a:cubicBezTo>
                    <a:pt x="8292" y="4425"/>
                    <a:pt x="8285" y="4432"/>
                    <a:pt x="8276" y="4432"/>
                  </a:cubicBezTo>
                  <a:lnTo>
                    <a:pt x="8267" y="4432"/>
                  </a:lnTo>
                  <a:cubicBezTo>
                    <a:pt x="8258" y="4432"/>
                    <a:pt x="8251" y="4425"/>
                    <a:pt x="8251" y="4416"/>
                  </a:cubicBezTo>
                  <a:lnTo>
                    <a:pt x="8251" y="4157"/>
                  </a:lnTo>
                  <a:lnTo>
                    <a:pt x="8251" y="4161"/>
                  </a:lnTo>
                  <a:lnTo>
                    <a:pt x="8243" y="4129"/>
                  </a:lnTo>
                  <a:lnTo>
                    <a:pt x="8274" y="4125"/>
                  </a:lnTo>
                  <a:lnTo>
                    <a:pt x="8274" y="4416"/>
                  </a:lnTo>
                  <a:cubicBezTo>
                    <a:pt x="8274" y="4425"/>
                    <a:pt x="8267" y="4432"/>
                    <a:pt x="8259" y="4432"/>
                  </a:cubicBezTo>
                  <a:cubicBezTo>
                    <a:pt x="8251" y="4433"/>
                    <a:pt x="8243" y="4427"/>
                    <a:pt x="8242" y="4418"/>
                  </a:cubicBezTo>
                  <a:lnTo>
                    <a:pt x="8233" y="4349"/>
                  </a:lnTo>
                  <a:lnTo>
                    <a:pt x="8265" y="4347"/>
                  </a:lnTo>
                  <a:lnTo>
                    <a:pt x="8265" y="4416"/>
                  </a:lnTo>
                  <a:cubicBezTo>
                    <a:pt x="8265" y="4425"/>
                    <a:pt x="8258" y="4432"/>
                    <a:pt x="8249" y="4432"/>
                  </a:cubicBezTo>
                  <a:lnTo>
                    <a:pt x="8240" y="4432"/>
                  </a:lnTo>
                  <a:cubicBezTo>
                    <a:pt x="8231" y="4432"/>
                    <a:pt x="8224" y="4425"/>
                    <a:pt x="8224" y="4416"/>
                  </a:cubicBezTo>
                  <a:lnTo>
                    <a:pt x="8224" y="4017"/>
                  </a:lnTo>
                  <a:lnTo>
                    <a:pt x="8256" y="4017"/>
                  </a:lnTo>
                  <a:lnTo>
                    <a:pt x="8247" y="4404"/>
                  </a:lnTo>
                  <a:cubicBezTo>
                    <a:pt x="8247" y="4413"/>
                    <a:pt x="8240" y="4420"/>
                    <a:pt x="8231" y="4420"/>
                  </a:cubicBezTo>
                  <a:cubicBezTo>
                    <a:pt x="8223" y="4420"/>
                    <a:pt x="8215" y="4413"/>
                    <a:pt x="8215" y="4404"/>
                  </a:cubicBezTo>
                  <a:lnTo>
                    <a:pt x="8216" y="3872"/>
                  </a:lnTo>
                  <a:lnTo>
                    <a:pt x="8207" y="3752"/>
                  </a:lnTo>
                  <a:lnTo>
                    <a:pt x="8239" y="3751"/>
                  </a:lnTo>
                  <a:lnTo>
                    <a:pt x="8239" y="4416"/>
                  </a:lnTo>
                  <a:cubicBezTo>
                    <a:pt x="8239" y="4425"/>
                    <a:pt x="8232" y="4432"/>
                    <a:pt x="8223" y="4432"/>
                  </a:cubicBezTo>
                  <a:cubicBezTo>
                    <a:pt x="8214" y="4433"/>
                    <a:pt x="8207" y="4426"/>
                    <a:pt x="8207" y="4417"/>
                  </a:cubicBezTo>
                  <a:lnTo>
                    <a:pt x="8198" y="4043"/>
                  </a:lnTo>
                  <a:lnTo>
                    <a:pt x="8230" y="4042"/>
                  </a:lnTo>
                  <a:lnTo>
                    <a:pt x="8230" y="4416"/>
                  </a:lnTo>
                  <a:cubicBezTo>
                    <a:pt x="8230" y="4425"/>
                    <a:pt x="8223" y="4432"/>
                    <a:pt x="8214" y="4432"/>
                  </a:cubicBezTo>
                  <a:cubicBezTo>
                    <a:pt x="8206" y="4433"/>
                    <a:pt x="8198" y="4426"/>
                    <a:pt x="8198" y="4417"/>
                  </a:cubicBezTo>
                  <a:lnTo>
                    <a:pt x="8189" y="4272"/>
                  </a:lnTo>
                  <a:lnTo>
                    <a:pt x="8221" y="4271"/>
                  </a:lnTo>
                  <a:lnTo>
                    <a:pt x="8221" y="4416"/>
                  </a:lnTo>
                  <a:cubicBezTo>
                    <a:pt x="8221" y="4425"/>
                    <a:pt x="8214" y="4432"/>
                    <a:pt x="8205" y="4432"/>
                  </a:cubicBezTo>
                  <a:lnTo>
                    <a:pt x="8196" y="4432"/>
                  </a:lnTo>
                  <a:cubicBezTo>
                    <a:pt x="8187" y="4432"/>
                    <a:pt x="8180" y="4425"/>
                    <a:pt x="8180" y="4416"/>
                  </a:cubicBezTo>
                  <a:lnTo>
                    <a:pt x="8180" y="4266"/>
                  </a:lnTo>
                  <a:lnTo>
                    <a:pt x="8171" y="4151"/>
                  </a:lnTo>
                  <a:lnTo>
                    <a:pt x="8203" y="4150"/>
                  </a:lnTo>
                  <a:lnTo>
                    <a:pt x="8203" y="4416"/>
                  </a:lnTo>
                  <a:cubicBezTo>
                    <a:pt x="8203" y="4425"/>
                    <a:pt x="8196" y="4432"/>
                    <a:pt x="8187" y="4432"/>
                  </a:cubicBezTo>
                  <a:lnTo>
                    <a:pt x="8178" y="4432"/>
                  </a:lnTo>
                  <a:cubicBezTo>
                    <a:pt x="8170" y="4432"/>
                    <a:pt x="8162" y="4425"/>
                    <a:pt x="8162" y="4416"/>
                  </a:cubicBezTo>
                  <a:lnTo>
                    <a:pt x="8162" y="4220"/>
                  </a:lnTo>
                  <a:lnTo>
                    <a:pt x="8194" y="4221"/>
                  </a:lnTo>
                  <a:lnTo>
                    <a:pt x="8185" y="4417"/>
                  </a:lnTo>
                  <a:cubicBezTo>
                    <a:pt x="8185" y="4426"/>
                    <a:pt x="8178" y="4433"/>
                    <a:pt x="8169" y="4432"/>
                  </a:cubicBezTo>
                  <a:cubicBezTo>
                    <a:pt x="8160" y="4432"/>
                    <a:pt x="8154" y="4425"/>
                    <a:pt x="8154" y="4416"/>
                  </a:cubicBezTo>
                  <a:lnTo>
                    <a:pt x="8154" y="4195"/>
                  </a:lnTo>
                  <a:lnTo>
                    <a:pt x="8185" y="4196"/>
                  </a:lnTo>
                  <a:lnTo>
                    <a:pt x="8177" y="4296"/>
                  </a:lnTo>
                  <a:lnTo>
                    <a:pt x="8177" y="4416"/>
                  </a:lnTo>
                  <a:cubicBezTo>
                    <a:pt x="8177" y="4425"/>
                    <a:pt x="8170" y="4432"/>
                    <a:pt x="8161" y="4432"/>
                  </a:cubicBezTo>
                  <a:cubicBezTo>
                    <a:pt x="8152" y="4433"/>
                    <a:pt x="8145" y="4426"/>
                    <a:pt x="8145" y="4417"/>
                  </a:cubicBezTo>
                  <a:lnTo>
                    <a:pt x="8136" y="4246"/>
                  </a:lnTo>
                  <a:lnTo>
                    <a:pt x="8168" y="4245"/>
                  </a:lnTo>
                  <a:lnTo>
                    <a:pt x="8168" y="4416"/>
                  </a:lnTo>
                  <a:cubicBezTo>
                    <a:pt x="8168" y="4425"/>
                    <a:pt x="8161" y="4432"/>
                    <a:pt x="8152" y="4432"/>
                  </a:cubicBezTo>
                  <a:cubicBezTo>
                    <a:pt x="8144" y="4433"/>
                    <a:pt x="8136" y="4426"/>
                    <a:pt x="8136" y="4417"/>
                  </a:cubicBezTo>
                  <a:lnTo>
                    <a:pt x="8127" y="4272"/>
                  </a:lnTo>
                  <a:lnTo>
                    <a:pt x="8159" y="4271"/>
                  </a:lnTo>
                  <a:lnTo>
                    <a:pt x="8159" y="4416"/>
                  </a:lnTo>
                  <a:cubicBezTo>
                    <a:pt x="8159" y="4425"/>
                    <a:pt x="8152" y="4432"/>
                    <a:pt x="8143" y="4432"/>
                  </a:cubicBezTo>
                  <a:lnTo>
                    <a:pt x="8134" y="4432"/>
                  </a:lnTo>
                  <a:cubicBezTo>
                    <a:pt x="8125" y="4432"/>
                    <a:pt x="8118" y="4425"/>
                    <a:pt x="8118" y="4416"/>
                  </a:cubicBezTo>
                  <a:lnTo>
                    <a:pt x="8118" y="4347"/>
                  </a:lnTo>
                  <a:lnTo>
                    <a:pt x="8134" y="4363"/>
                  </a:lnTo>
                  <a:lnTo>
                    <a:pt x="8125" y="4363"/>
                  </a:lnTo>
                  <a:lnTo>
                    <a:pt x="8141" y="4347"/>
                  </a:lnTo>
                  <a:lnTo>
                    <a:pt x="8141" y="4416"/>
                  </a:lnTo>
                  <a:cubicBezTo>
                    <a:pt x="8141" y="4425"/>
                    <a:pt x="8134" y="4432"/>
                    <a:pt x="8125" y="4432"/>
                  </a:cubicBezTo>
                  <a:lnTo>
                    <a:pt x="8116" y="4432"/>
                  </a:lnTo>
                  <a:cubicBezTo>
                    <a:pt x="8108" y="4432"/>
                    <a:pt x="8100" y="4425"/>
                    <a:pt x="8100" y="4416"/>
                  </a:cubicBezTo>
                  <a:lnTo>
                    <a:pt x="8100" y="4302"/>
                  </a:lnTo>
                  <a:lnTo>
                    <a:pt x="8132" y="4304"/>
                  </a:lnTo>
                  <a:lnTo>
                    <a:pt x="8123" y="4418"/>
                  </a:lnTo>
                  <a:cubicBezTo>
                    <a:pt x="8123" y="4426"/>
                    <a:pt x="8116" y="4433"/>
                    <a:pt x="8107" y="4432"/>
                  </a:cubicBezTo>
                  <a:cubicBezTo>
                    <a:pt x="8098" y="4432"/>
                    <a:pt x="8092" y="4425"/>
                    <a:pt x="8092" y="4416"/>
                  </a:cubicBezTo>
                  <a:lnTo>
                    <a:pt x="8092" y="4258"/>
                  </a:lnTo>
                  <a:lnTo>
                    <a:pt x="8117" y="4271"/>
                  </a:lnTo>
                  <a:lnTo>
                    <a:pt x="8108" y="4277"/>
                  </a:lnTo>
                  <a:lnTo>
                    <a:pt x="8115" y="4264"/>
                  </a:lnTo>
                  <a:lnTo>
                    <a:pt x="8115" y="4416"/>
                  </a:lnTo>
                  <a:cubicBezTo>
                    <a:pt x="8115" y="4425"/>
                    <a:pt x="8108" y="4432"/>
                    <a:pt x="8100" y="4432"/>
                  </a:cubicBezTo>
                  <a:cubicBezTo>
                    <a:pt x="8091" y="4433"/>
                    <a:pt x="8084" y="4427"/>
                    <a:pt x="8083" y="4418"/>
                  </a:cubicBezTo>
                  <a:lnTo>
                    <a:pt x="8074" y="4336"/>
                  </a:lnTo>
                  <a:lnTo>
                    <a:pt x="8106" y="4334"/>
                  </a:lnTo>
                  <a:lnTo>
                    <a:pt x="8106" y="4416"/>
                  </a:lnTo>
                  <a:cubicBezTo>
                    <a:pt x="8106" y="4425"/>
                    <a:pt x="8099" y="4432"/>
                    <a:pt x="8090" y="4432"/>
                  </a:cubicBezTo>
                  <a:lnTo>
                    <a:pt x="8081" y="4432"/>
                  </a:lnTo>
                  <a:cubicBezTo>
                    <a:pt x="8072" y="4432"/>
                    <a:pt x="8065" y="4425"/>
                    <a:pt x="8065" y="4416"/>
                  </a:cubicBezTo>
                  <a:lnTo>
                    <a:pt x="8065" y="4359"/>
                  </a:lnTo>
                  <a:lnTo>
                    <a:pt x="8065" y="4363"/>
                  </a:lnTo>
                  <a:lnTo>
                    <a:pt x="8056" y="4318"/>
                  </a:lnTo>
                  <a:lnTo>
                    <a:pt x="8088" y="4315"/>
                  </a:lnTo>
                  <a:lnTo>
                    <a:pt x="8088" y="4416"/>
                  </a:lnTo>
                  <a:cubicBezTo>
                    <a:pt x="8088" y="4425"/>
                    <a:pt x="8081" y="4432"/>
                    <a:pt x="8072" y="4432"/>
                  </a:cubicBezTo>
                  <a:lnTo>
                    <a:pt x="8063" y="4432"/>
                  </a:lnTo>
                  <a:cubicBezTo>
                    <a:pt x="8054" y="4432"/>
                    <a:pt x="8047" y="4425"/>
                    <a:pt x="8047" y="4416"/>
                  </a:cubicBezTo>
                  <a:lnTo>
                    <a:pt x="8047" y="4328"/>
                  </a:lnTo>
                  <a:lnTo>
                    <a:pt x="8079" y="4331"/>
                  </a:lnTo>
                  <a:lnTo>
                    <a:pt x="8070" y="4369"/>
                  </a:lnTo>
                  <a:lnTo>
                    <a:pt x="8070" y="4366"/>
                  </a:lnTo>
                  <a:lnTo>
                    <a:pt x="8070" y="4416"/>
                  </a:lnTo>
                  <a:cubicBezTo>
                    <a:pt x="8070" y="4425"/>
                    <a:pt x="8064" y="4432"/>
                    <a:pt x="8056" y="4432"/>
                  </a:cubicBezTo>
                  <a:cubicBezTo>
                    <a:pt x="8047" y="4433"/>
                    <a:pt x="8040" y="4427"/>
                    <a:pt x="8039" y="4419"/>
                  </a:cubicBezTo>
                  <a:lnTo>
                    <a:pt x="8030" y="4362"/>
                  </a:lnTo>
                  <a:lnTo>
                    <a:pt x="8062" y="4359"/>
                  </a:lnTo>
                  <a:lnTo>
                    <a:pt x="8062" y="4416"/>
                  </a:lnTo>
                  <a:cubicBezTo>
                    <a:pt x="8062" y="4425"/>
                    <a:pt x="8054" y="4432"/>
                    <a:pt x="8046" y="4432"/>
                  </a:cubicBezTo>
                  <a:lnTo>
                    <a:pt x="8037" y="4432"/>
                  </a:lnTo>
                  <a:cubicBezTo>
                    <a:pt x="8028" y="4432"/>
                    <a:pt x="8021" y="4425"/>
                    <a:pt x="8021" y="4416"/>
                  </a:cubicBezTo>
                  <a:lnTo>
                    <a:pt x="8021" y="4258"/>
                  </a:lnTo>
                  <a:lnTo>
                    <a:pt x="8052" y="4261"/>
                  </a:lnTo>
                  <a:lnTo>
                    <a:pt x="8044" y="4305"/>
                  </a:lnTo>
                  <a:lnTo>
                    <a:pt x="8044" y="4302"/>
                  </a:lnTo>
                  <a:lnTo>
                    <a:pt x="8044" y="4416"/>
                  </a:lnTo>
                  <a:cubicBezTo>
                    <a:pt x="8044" y="4425"/>
                    <a:pt x="8037" y="4432"/>
                    <a:pt x="8028" y="4432"/>
                  </a:cubicBezTo>
                  <a:lnTo>
                    <a:pt x="8019" y="4432"/>
                  </a:lnTo>
                  <a:cubicBezTo>
                    <a:pt x="8010" y="4432"/>
                    <a:pt x="8003" y="4425"/>
                    <a:pt x="8003" y="4416"/>
                  </a:cubicBezTo>
                  <a:lnTo>
                    <a:pt x="8003" y="4353"/>
                  </a:lnTo>
                  <a:lnTo>
                    <a:pt x="8004" y="4358"/>
                  </a:lnTo>
                  <a:lnTo>
                    <a:pt x="7995" y="4333"/>
                  </a:lnTo>
                  <a:lnTo>
                    <a:pt x="8026" y="4328"/>
                  </a:lnTo>
                  <a:lnTo>
                    <a:pt x="8026" y="4416"/>
                  </a:lnTo>
                  <a:cubicBezTo>
                    <a:pt x="8026" y="4425"/>
                    <a:pt x="8019" y="4432"/>
                    <a:pt x="8010" y="4432"/>
                  </a:cubicBezTo>
                  <a:lnTo>
                    <a:pt x="8001" y="4432"/>
                  </a:lnTo>
                  <a:cubicBezTo>
                    <a:pt x="7992" y="4432"/>
                    <a:pt x="7985" y="4425"/>
                    <a:pt x="7985" y="4416"/>
                  </a:cubicBezTo>
                  <a:lnTo>
                    <a:pt x="7985" y="4309"/>
                  </a:lnTo>
                  <a:lnTo>
                    <a:pt x="8017" y="4310"/>
                  </a:lnTo>
                  <a:lnTo>
                    <a:pt x="8008" y="4418"/>
                  </a:lnTo>
                  <a:cubicBezTo>
                    <a:pt x="8008" y="4426"/>
                    <a:pt x="8000" y="4433"/>
                    <a:pt x="7992" y="4432"/>
                  </a:cubicBezTo>
                  <a:cubicBezTo>
                    <a:pt x="7983" y="4432"/>
                    <a:pt x="7976" y="4425"/>
                    <a:pt x="7976" y="4416"/>
                  </a:cubicBezTo>
                  <a:lnTo>
                    <a:pt x="7976" y="4252"/>
                  </a:lnTo>
                  <a:lnTo>
                    <a:pt x="7968" y="4030"/>
                  </a:lnTo>
                  <a:lnTo>
                    <a:pt x="8000" y="4030"/>
                  </a:lnTo>
                  <a:lnTo>
                    <a:pt x="8000" y="4404"/>
                  </a:lnTo>
                  <a:cubicBezTo>
                    <a:pt x="8000" y="4413"/>
                    <a:pt x="7992" y="4420"/>
                    <a:pt x="7984" y="4420"/>
                  </a:cubicBezTo>
                  <a:lnTo>
                    <a:pt x="7975" y="4420"/>
                  </a:lnTo>
                  <a:cubicBezTo>
                    <a:pt x="7966" y="4420"/>
                    <a:pt x="7959" y="4413"/>
                    <a:pt x="7959" y="4404"/>
                  </a:cubicBezTo>
                  <a:lnTo>
                    <a:pt x="7959" y="3643"/>
                  </a:lnTo>
                  <a:lnTo>
                    <a:pt x="7991" y="3643"/>
                  </a:lnTo>
                  <a:lnTo>
                    <a:pt x="7982" y="4404"/>
                  </a:lnTo>
                  <a:cubicBezTo>
                    <a:pt x="7982" y="4413"/>
                    <a:pt x="7975" y="4420"/>
                    <a:pt x="7966" y="4420"/>
                  </a:cubicBezTo>
                  <a:cubicBezTo>
                    <a:pt x="7957" y="4420"/>
                    <a:pt x="7950" y="4413"/>
                    <a:pt x="7950" y="4404"/>
                  </a:cubicBezTo>
                  <a:lnTo>
                    <a:pt x="7950" y="3947"/>
                  </a:lnTo>
                  <a:lnTo>
                    <a:pt x="7982" y="3948"/>
                  </a:lnTo>
                  <a:lnTo>
                    <a:pt x="7973" y="4410"/>
                  </a:lnTo>
                  <a:cubicBezTo>
                    <a:pt x="7973" y="4419"/>
                    <a:pt x="7966" y="4426"/>
                    <a:pt x="7957" y="4426"/>
                  </a:cubicBezTo>
                  <a:cubicBezTo>
                    <a:pt x="7948" y="4426"/>
                    <a:pt x="7941" y="4419"/>
                    <a:pt x="7941" y="4410"/>
                  </a:cubicBezTo>
                  <a:lnTo>
                    <a:pt x="7941" y="3981"/>
                  </a:lnTo>
                  <a:lnTo>
                    <a:pt x="7932" y="3911"/>
                  </a:lnTo>
                  <a:lnTo>
                    <a:pt x="7964" y="3909"/>
                  </a:lnTo>
                  <a:lnTo>
                    <a:pt x="7964" y="4416"/>
                  </a:lnTo>
                  <a:cubicBezTo>
                    <a:pt x="7964" y="4425"/>
                    <a:pt x="7957" y="4432"/>
                    <a:pt x="7948" y="4432"/>
                  </a:cubicBezTo>
                  <a:lnTo>
                    <a:pt x="7939" y="4432"/>
                  </a:lnTo>
                  <a:cubicBezTo>
                    <a:pt x="7931" y="4432"/>
                    <a:pt x="7923" y="4425"/>
                    <a:pt x="7923" y="4416"/>
                  </a:cubicBezTo>
                  <a:lnTo>
                    <a:pt x="7923" y="4340"/>
                  </a:lnTo>
                  <a:lnTo>
                    <a:pt x="7955" y="4342"/>
                  </a:lnTo>
                  <a:lnTo>
                    <a:pt x="7946" y="4418"/>
                  </a:lnTo>
                  <a:cubicBezTo>
                    <a:pt x="7945" y="4427"/>
                    <a:pt x="7938" y="4433"/>
                    <a:pt x="7930" y="4432"/>
                  </a:cubicBezTo>
                  <a:cubicBezTo>
                    <a:pt x="7921" y="4432"/>
                    <a:pt x="7914" y="4425"/>
                    <a:pt x="7914" y="4416"/>
                  </a:cubicBezTo>
                  <a:lnTo>
                    <a:pt x="7915" y="4290"/>
                  </a:lnTo>
                  <a:lnTo>
                    <a:pt x="7906" y="4100"/>
                  </a:lnTo>
                  <a:lnTo>
                    <a:pt x="7938" y="4099"/>
                  </a:lnTo>
                  <a:lnTo>
                    <a:pt x="7938" y="4416"/>
                  </a:lnTo>
                  <a:cubicBezTo>
                    <a:pt x="7938" y="4425"/>
                    <a:pt x="7931" y="4432"/>
                    <a:pt x="7922" y="4432"/>
                  </a:cubicBezTo>
                  <a:cubicBezTo>
                    <a:pt x="7913" y="4433"/>
                    <a:pt x="7906" y="4426"/>
                    <a:pt x="7906" y="4417"/>
                  </a:cubicBezTo>
                  <a:lnTo>
                    <a:pt x="7897" y="4151"/>
                  </a:lnTo>
                  <a:lnTo>
                    <a:pt x="7929" y="4150"/>
                  </a:lnTo>
                  <a:lnTo>
                    <a:pt x="7929" y="4404"/>
                  </a:lnTo>
                  <a:cubicBezTo>
                    <a:pt x="7929" y="4412"/>
                    <a:pt x="7922" y="4419"/>
                    <a:pt x="7914" y="4420"/>
                  </a:cubicBezTo>
                  <a:cubicBezTo>
                    <a:pt x="7905" y="4420"/>
                    <a:pt x="7898" y="4414"/>
                    <a:pt x="7897" y="4405"/>
                  </a:cubicBezTo>
                  <a:lnTo>
                    <a:pt x="7888" y="4317"/>
                  </a:lnTo>
                  <a:lnTo>
                    <a:pt x="7920" y="4315"/>
                  </a:lnTo>
                  <a:lnTo>
                    <a:pt x="7920" y="4416"/>
                  </a:lnTo>
                  <a:cubicBezTo>
                    <a:pt x="7920" y="4425"/>
                    <a:pt x="7913" y="4432"/>
                    <a:pt x="7904" y="4432"/>
                  </a:cubicBezTo>
                  <a:lnTo>
                    <a:pt x="7895" y="4432"/>
                  </a:lnTo>
                  <a:cubicBezTo>
                    <a:pt x="7886" y="4432"/>
                    <a:pt x="7879" y="4425"/>
                    <a:pt x="7879" y="4416"/>
                  </a:cubicBezTo>
                  <a:lnTo>
                    <a:pt x="7879" y="4359"/>
                  </a:lnTo>
                  <a:lnTo>
                    <a:pt x="7911" y="4362"/>
                  </a:lnTo>
                  <a:lnTo>
                    <a:pt x="7902" y="4419"/>
                  </a:lnTo>
                  <a:cubicBezTo>
                    <a:pt x="7901" y="4427"/>
                    <a:pt x="7893" y="4433"/>
                    <a:pt x="7885" y="4432"/>
                  </a:cubicBezTo>
                  <a:cubicBezTo>
                    <a:pt x="7877" y="4432"/>
                    <a:pt x="7870" y="4425"/>
                    <a:pt x="7870" y="4416"/>
                  </a:cubicBezTo>
                  <a:lnTo>
                    <a:pt x="7870" y="4328"/>
                  </a:lnTo>
                  <a:lnTo>
                    <a:pt x="7902" y="4329"/>
                  </a:lnTo>
                  <a:lnTo>
                    <a:pt x="7893" y="4418"/>
                  </a:lnTo>
                  <a:cubicBezTo>
                    <a:pt x="7892" y="4427"/>
                    <a:pt x="7885" y="4433"/>
                    <a:pt x="7877" y="4432"/>
                  </a:cubicBezTo>
                  <a:cubicBezTo>
                    <a:pt x="7868" y="4432"/>
                    <a:pt x="7861" y="4425"/>
                    <a:pt x="7861" y="4416"/>
                  </a:cubicBezTo>
                  <a:lnTo>
                    <a:pt x="7861" y="4334"/>
                  </a:lnTo>
                  <a:lnTo>
                    <a:pt x="7893" y="4336"/>
                  </a:lnTo>
                  <a:lnTo>
                    <a:pt x="7884" y="4418"/>
                  </a:lnTo>
                  <a:cubicBezTo>
                    <a:pt x="7884" y="4427"/>
                    <a:pt x="7876" y="4433"/>
                    <a:pt x="7868" y="4432"/>
                  </a:cubicBezTo>
                  <a:cubicBezTo>
                    <a:pt x="7859" y="4432"/>
                    <a:pt x="7853" y="4425"/>
                    <a:pt x="7853" y="4416"/>
                  </a:cubicBezTo>
                  <a:lnTo>
                    <a:pt x="7853" y="4304"/>
                  </a:lnTo>
                  <a:lnTo>
                    <a:pt x="7844" y="4189"/>
                  </a:lnTo>
                  <a:lnTo>
                    <a:pt x="7876" y="4188"/>
                  </a:lnTo>
                  <a:lnTo>
                    <a:pt x="7876" y="4416"/>
                  </a:lnTo>
                  <a:cubicBezTo>
                    <a:pt x="7876" y="4425"/>
                    <a:pt x="7869" y="4432"/>
                    <a:pt x="7860" y="4432"/>
                  </a:cubicBezTo>
                  <a:cubicBezTo>
                    <a:pt x="7851" y="4433"/>
                    <a:pt x="7844" y="4426"/>
                    <a:pt x="7844" y="4417"/>
                  </a:cubicBezTo>
                  <a:lnTo>
                    <a:pt x="7835" y="4214"/>
                  </a:lnTo>
                  <a:lnTo>
                    <a:pt x="7867" y="4214"/>
                  </a:lnTo>
                  <a:lnTo>
                    <a:pt x="7867" y="4416"/>
                  </a:lnTo>
                  <a:cubicBezTo>
                    <a:pt x="7867" y="4425"/>
                    <a:pt x="7860" y="4432"/>
                    <a:pt x="7851" y="4432"/>
                  </a:cubicBezTo>
                  <a:lnTo>
                    <a:pt x="7842" y="4432"/>
                  </a:lnTo>
                  <a:cubicBezTo>
                    <a:pt x="7833" y="4432"/>
                    <a:pt x="7826" y="4425"/>
                    <a:pt x="7826" y="4416"/>
                  </a:cubicBezTo>
                  <a:lnTo>
                    <a:pt x="7826" y="4328"/>
                  </a:lnTo>
                  <a:lnTo>
                    <a:pt x="7858" y="4329"/>
                  </a:lnTo>
                  <a:lnTo>
                    <a:pt x="7849" y="4418"/>
                  </a:lnTo>
                  <a:cubicBezTo>
                    <a:pt x="7848" y="4427"/>
                    <a:pt x="7841" y="4433"/>
                    <a:pt x="7832" y="4432"/>
                  </a:cubicBezTo>
                  <a:cubicBezTo>
                    <a:pt x="7824" y="4432"/>
                    <a:pt x="7817" y="4425"/>
                    <a:pt x="7817" y="4416"/>
                  </a:cubicBezTo>
                  <a:lnTo>
                    <a:pt x="7817" y="4347"/>
                  </a:lnTo>
                  <a:lnTo>
                    <a:pt x="7849" y="4349"/>
                  </a:lnTo>
                  <a:lnTo>
                    <a:pt x="7840" y="4418"/>
                  </a:lnTo>
                  <a:cubicBezTo>
                    <a:pt x="7839" y="4427"/>
                    <a:pt x="7832" y="4433"/>
                    <a:pt x="7823" y="4432"/>
                  </a:cubicBezTo>
                  <a:cubicBezTo>
                    <a:pt x="7815" y="4432"/>
                    <a:pt x="7808" y="4425"/>
                    <a:pt x="7808" y="4416"/>
                  </a:cubicBezTo>
                  <a:lnTo>
                    <a:pt x="7808" y="4328"/>
                  </a:lnTo>
                  <a:lnTo>
                    <a:pt x="7808" y="4330"/>
                  </a:lnTo>
                  <a:lnTo>
                    <a:pt x="7800" y="4273"/>
                  </a:lnTo>
                  <a:lnTo>
                    <a:pt x="7831" y="4271"/>
                  </a:lnTo>
                  <a:lnTo>
                    <a:pt x="7831" y="4416"/>
                  </a:lnTo>
                  <a:cubicBezTo>
                    <a:pt x="7831" y="4425"/>
                    <a:pt x="7824" y="4432"/>
                    <a:pt x="7815" y="4432"/>
                  </a:cubicBezTo>
                  <a:lnTo>
                    <a:pt x="7807" y="4432"/>
                  </a:lnTo>
                  <a:cubicBezTo>
                    <a:pt x="7798" y="4432"/>
                    <a:pt x="7791" y="4425"/>
                    <a:pt x="7791" y="4416"/>
                  </a:cubicBezTo>
                  <a:lnTo>
                    <a:pt x="7791" y="4252"/>
                  </a:lnTo>
                  <a:lnTo>
                    <a:pt x="7823" y="4252"/>
                  </a:lnTo>
                  <a:lnTo>
                    <a:pt x="7814" y="4417"/>
                  </a:lnTo>
                  <a:cubicBezTo>
                    <a:pt x="7813" y="4426"/>
                    <a:pt x="7806" y="4433"/>
                    <a:pt x="7797" y="4432"/>
                  </a:cubicBezTo>
                  <a:cubicBezTo>
                    <a:pt x="7789" y="4432"/>
                    <a:pt x="7782" y="4425"/>
                    <a:pt x="7782" y="4416"/>
                  </a:cubicBezTo>
                  <a:lnTo>
                    <a:pt x="7782" y="4252"/>
                  </a:lnTo>
                  <a:lnTo>
                    <a:pt x="7814" y="4252"/>
                  </a:lnTo>
                  <a:lnTo>
                    <a:pt x="7805" y="4417"/>
                  </a:lnTo>
                  <a:cubicBezTo>
                    <a:pt x="7804" y="4426"/>
                    <a:pt x="7797" y="4433"/>
                    <a:pt x="7788" y="4432"/>
                  </a:cubicBezTo>
                  <a:cubicBezTo>
                    <a:pt x="7780" y="4432"/>
                    <a:pt x="7773" y="4425"/>
                    <a:pt x="7773" y="4416"/>
                  </a:cubicBezTo>
                  <a:lnTo>
                    <a:pt x="7773" y="4283"/>
                  </a:lnTo>
                  <a:lnTo>
                    <a:pt x="7780" y="4296"/>
                  </a:lnTo>
                  <a:lnTo>
                    <a:pt x="7771" y="4290"/>
                  </a:lnTo>
                  <a:lnTo>
                    <a:pt x="7796" y="4277"/>
                  </a:lnTo>
                  <a:lnTo>
                    <a:pt x="7796" y="4416"/>
                  </a:lnTo>
                  <a:cubicBezTo>
                    <a:pt x="7796" y="4425"/>
                    <a:pt x="7789" y="4432"/>
                    <a:pt x="7781" y="4432"/>
                  </a:cubicBezTo>
                  <a:cubicBezTo>
                    <a:pt x="7772" y="4433"/>
                    <a:pt x="7765" y="4427"/>
                    <a:pt x="7764" y="4418"/>
                  </a:cubicBezTo>
                  <a:lnTo>
                    <a:pt x="7755" y="4342"/>
                  </a:lnTo>
                  <a:lnTo>
                    <a:pt x="7787" y="4340"/>
                  </a:lnTo>
                  <a:lnTo>
                    <a:pt x="7787" y="4416"/>
                  </a:lnTo>
                  <a:cubicBezTo>
                    <a:pt x="7787" y="4425"/>
                    <a:pt x="7780" y="4432"/>
                    <a:pt x="7771" y="4432"/>
                  </a:cubicBezTo>
                  <a:lnTo>
                    <a:pt x="7762" y="4432"/>
                  </a:lnTo>
                  <a:cubicBezTo>
                    <a:pt x="7753" y="4432"/>
                    <a:pt x="7746" y="4425"/>
                    <a:pt x="7746" y="4416"/>
                  </a:cubicBezTo>
                  <a:lnTo>
                    <a:pt x="7746" y="4334"/>
                  </a:lnTo>
                  <a:lnTo>
                    <a:pt x="7778" y="4336"/>
                  </a:lnTo>
                  <a:lnTo>
                    <a:pt x="7769" y="4418"/>
                  </a:lnTo>
                  <a:cubicBezTo>
                    <a:pt x="7768" y="4427"/>
                    <a:pt x="7761" y="4433"/>
                    <a:pt x="7753" y="4432"/>
                  </a:cubicBezTo>
                  <a:cubicBezTo>
                    <a:pt x="7744" y="4432"/>
                    <a:pt x="7737" y="4425"/>
                    <a:pt x="7737" y="4416"/>
                  </a:cubicBezTo>
                  <a:lnTo>
                    <a:pt x="7737" y="4239"/>
                  </a:lnTo>
                  <a:lnTo>
                    <a:pt x="7769" y="4241"/>
                  </a:lnTo>
                  <a:lnTo>
                    <a:pt x="7760" y="4298"/>
                  </a:lnTo>
                  <a:lnTo>
                    <a:pt x="7761" y="4296"/>
                  </a:lnTo>
                  <a:lnTo>
                    <a:pt x="7761" y="4416"/>
                  </a:lnTo>
                  <a:cubicBezTo>
                    <a:pt x="7761" y="4425"/>
                    <a:pt x="7754" y="4432"/>
                    <a:pt x="7746" y="4432"/>
                  </a:cubicBezTo>
                  <a:cubicBezTo>
                    <a:pt x="7737" y="4433"/>
                    <a:pt x="7730" y="4427"/>
                    <a:pt x="7729" y="4419"/>
                  </a:cubicBezTo>
                  <a:lnTo>
                    <a:pt x="7720" y="4355"/>
                  </a:lnTo>
                  <a:lnTo>
                    <a:pt x="7752" y="4353"/>
                  </a:lnTo>
                  <a:lnTo>
                    <a:pt x="7752" y="4416"/>
                  </a:lnTo>
                  <a:cubicBezTo>
                    <a:pt x="7752" y="4425"/>
                    <a:pt x="7745" y="4432"/>
                    <a:pt x="7736" y="4432"/>
                  </a:cubicBezTo>
                  <a:cubicBezTo>
                    <a:pt x="7728" y="4433"/>
                    <a:pt x="7720" y="4426"/>
                    <a:pt x="7720" y="4418"/>
                  </a:cubicBezTo>
                  <a:lnTo>
                    <a:pt x="7711" y="4291"/>
                  </a:lnTo>
                  <a:lnTo>
                    <a:pt x="7743" y="4290"/>
                  </a:lnTo>
                  <a:lnTo>
                    <a:pt x="7743" y="4416"/>
                  </a:lnTo>
                  <a:cubicBezTo>
                    <a:pt x="7743" y="4425"/>
                    <a:pt x="7736" y="4432"/>
                    <a:pt x="7728" y="4432"/>
                  </a:cubicBezTo>
                  <a:cubicBezTo>
                    <a:pt x="7720" y="4433"/>
                    <a:pt x="7712" y="4427"/>
                    <a:pt x="7711" y="4419"/>
                  </a:cubicBezTo>
                  <a:lnTo>
                    <a:pt x="7702" y="4362"/>
                  </a:lnTo>
                  <a:lnTo>
                    <a:pt x="7734" y="4359"/>
                  </a:lnTo>
                  <a:lnTo>
                    <a:pt x="7734" y="4416"/>
                  </a:lnTo>
                  <a:cubicBezTo>
                    <a:pt x="7734" y="4425"/>
                    <a:pt x="7727" y="4432"/>
                    <a:pt x="7718" y="4432"/>
                  </a:cubicBezTo>
                  <a:lnTo>
                    <a:pt x="7709" y="4432"/>
                  </a:lnTo>
                  <a:cubicBezTo>
                    <a:pt x="7700" y="4432"/>
                    <a:pt x="7693" y="4425"/>
                    <a:pt x="7693" y="4416"/>
                  </a:cubicBezTo>
                  <a:lnTo>
                    <a:pt x="7693" y="4366"/>
                  </a:lnTo>
                  <a:lnTo>
                    <a:pt x="7725" y="4368"/>
                  </a:lnTo>
                  <a:lnTo>
                    <a:pt x="7716" y="4419"/>
                  </a:lnTo>
                  <a:cubicBezTo>
                    <a:pt x="7715" y="4427"/>
                    <a:pt x="7707" y="4433"/>
                    <a:pt x="7699" y="4432"/>
                  </a:cubicBezTo>
                  <a:cubicBezTo>
                    <a:pt x="7691" y="4432"/>
                    <a:pt x="7684" y="4425"/>
                    <a:pt x="7684" y="4416"/>
                  </a:cubicBezTo>
                  <a:lnTo>
                    <a:pt x="7684" y="4359"/>
                  </a:lnTo>
                  <a:lnTo>
                    <a:pt x="7716" y="4362"/>
                  </a:lnTo>
                  <a:lnTo>
                    <a:pt x="7707" y="4419"/>
                  </a:lnTo>
                  <a:cubicBezTo>
                    <a:pt x="7706" y="4427"/>
                    <a:pt x="7699" y="4433"/>
                    <a:pt x="7690" y="4432"/>
                  </a:cubicBezTo>
                  <a:cubicBezTo>
                    <a:pt x="7682" y="4432"/>
                    <a:pt x="7675" y="4425"/>
                    <a:pt x="7675" y="4416"/>
                  </a:cubicBezTo>
                  <a:lnTo>
                    <a:pt x="7675" y="4296"/>
                  </a:lnTo>
                  <a:lnTo>
                    <a:pt x="7707" y="4297"/>
                  </a:lnTo>
                  <a:lnTo>
                    <a:pt x="7699" y="4418"/>
                  </a:lnTo>
                  <a:cubicBezTo>
                    <a:pt x="7698" y="4426"/>
                    <a:pt x="7691" y="4433"/>
                    <a:pt x="7682" y="4432"/>
                  </a:cubicBezTo>
                  <a:cubicBezTo>
                    <a:pt x="7673" y="4432"/>
                    <a:pt x="7667" y="4425"/>
                    <a:pt x="7667" y="4416"/>
                  </a:cubicBezTo>
                  <a:lnTo>
                    <a:pt x="7667" y="4005"/>
                  </a:lnTo>
                  <a:lnTo>
                    <a:pt x="7658" y="3377"/>
                  </a:lnTo>
                  <a:lnTo>
                    <a:pt x="7690" y="3377"/>
                  </a:lnTo>
                  <a:lnTo>
                    <a:pt x="7690" y="4404"/>
                  </a:lnTo>
                  <a:cubicBezTo>
                    <a:pt x="7690" y="4413"/>
                    <a:pt x="7683" y="4420"/>
                    <a:pt x="7674" y="4420"/>
                  </a:cubicBezTo>
                  <a:cubicBezTo>
                    <a:pt x="7665" y="4420"/>
                    <a:pt x="7658" y="4413"/>
                    <a:pt x="7658" y="4404"/>
                  </a:cubicBezTo>
                  <a:lnTo>
                    <a:pt x="7649" y="3726"/>
                  </a:lnTo>
                  <a:lnTo>
                    <a:pt x="7681" y="3725"/>
                  </a:lnTo>
                  <a:lnTo>
                    <a:pt x="7681" y="4391"/>
                  </a:lnTo>
                  <a:cubicBezTo>
                    <a:pt x="7681" y="4399"/>
                    <a:pt x="7674" y="4406"/>
                    <a:pt x="7666" y="4407"/>
                  </a:cubicBezTo>
                  <a:cubicBezTo>
                    <a:pt x="7658" y="4408"/>
                    <a:pt x="7650" y="4402"/>
                    <a:pt x="7649" y="4394"/>
                  </a:cubicBezTo>
                  <a:lnTo>
                    <a:pt x="7640" y="4336"/>
                  </a:lnTo>
                  <a:lnTo>
                    <a:pt x="7672" y="4334"/>
                  </a:lnTo>
                  <a:lnTo>
                    <a:pt x="7672" y="4416"/>
                  </a:lnTo>
                  <a:cubicBezTo>
                    <a:pt x="7672" y="4425"/>
                    <a:pt x="7665" y="4432"/>
                    <a:pt x="7656" y="4432"/>
                  </a:cubicBezTo>
                  <a:lnTo>
                    <a:pt x="7647" y="4432"/>
                  </a:lnTo>
                  <a:cubicBezTo>
                    <a:pt x="7638" y="4432"/>
                    <a:pt x="7631" y="4425"/>
                    <a:pt x="7631" y="4416"/>
                  </a:cubicBezTo>
                  <a:lnTo>
                    <a:pt x="7631" y="4277"/>
                  </a:lnTo>
                  <a:lnTo>
                    <a:pt x="7663" y="4278"/>
                  </a:lnTo>
                  <a:lnTo>
                    <a:pt x="7654" y="4417"/>
                  </a:lnTo>
                  <a:cubicBezTo>
                    <a:pt x="7654" y="4426"/>
                    <a:pt x="7646" y="4433"/>
                    <a:pt x="7638" y="4432"/>
                  </a:cubicBezTo>
                  <a:cubicBezTo>
                    <a:pt x="7629" y="4432"/>
                    <a:pt x="7622" y="4425"/>
                    <a:pt x="7622" y="4416"/>
                  </a:cubicBezTo>
                  <a:lnTo>
                    <a:pt x="7622" y="4055"/>
                  </a:lnTo>
                  <a:lnTo>
                    <a:pt x="7654" y="4056"/>
                  </a:lnTo>
                  <a:lnTo>
                    <a:pt x="7646" y="4169"/>
                  </a:lnTo>
                  <a:lnTo>
                    <a:pt x="7646" y="4410"/>
                  </a:lnTo>
                  <a:cubicBezTo>
                    <a:pt x="7646" y="4415"/>
                    <a:pt x="7643" y="4420"/>
                    <a:pt x="7639" y="4423"/>
                  </a:cubicBezTo>
                  <a:lnTo>
                    <a:pt x="7630" y="4429"/>
                  </a:lnTo>
                  <a:cubicBezTo>
                    <a:pt x="7625" y="4433"/>
                    <a:pt x="7619" y="4433"/>
                    <a:pt x="7613" y="4431"/>
                  </a:cubicBezTo>
                  <a:cubicBezTo>
                    <a:pt x="7608" y="4428"/>
                    <a:pt x="7605" y="4422"/>
                    <a:pt x="7605" y="4416"/>
                  </a:cubicBezTo>
                  <a:lnTo>
                    <a:pt x="7605" y="4264"/>
                  </a:lnTo>
                  <a:lnTo>
                    <a:pt x="7637" y="4266"/>
                  </a:lnTo>
                  <a:lnTo>
                    <a:pt x="7628" y="4334"/>
                  </a:lnTo>
                  <a:lnTo>
                    <a:pt x="7628" y="4416"/>
                  </a:lnTo>
                  <a:cubicBezTo>
                    <a:pt x="7628" y="4425"/>
                    <a:pt x="7621" y="4432"/>
                    <a:pt x="7613" y="4432"/>
                  </a:cubicBezTo>
                  <a:cubicBezTo>
                    <a:pt x="7604" y="4433"/>
                    <a:pt x="7597" y="4426"/>
                    <a:pt x="7596" y="4418"/>
                  </a:cubicBezTo>
                  <a:lnTo>
                    <a:pt x="7587" y="4323"/>
                  </a:lnTo>
                  <a:lnTo>
                    <a:pt x="7619" y="4321"/>
                  </a:lnTo>
                  <a:lnTo>
                    <a:pt x="7619" y="4416"/>
                  </a:lnTo>
                  <a:cubicBezTo>
                    <a:pt x="7619" y="4425"/>
                    <a:pt x="7612" y="4432"/>
                    <a:pt x="7604" y="4432"/>
                  </a:cubicBezTo>
                  <a:cubicBezTo>
                    <a:pt x="7595" y="4433"/>
                    <a:pt x="7588" y="4426"/>
                    <a:pt x="7587" y="4418"/>
                  </a:cubicBezTo>
                  <a:lnTo>
                    <a:pt x="7578" y="4323"/>
                  </a:lnTo>
                  <a:lnTo>
                    <a:pt x="7610" y="4321"/>
                  </a:lnTo>
                  <a:lnTo>
                    <a:pt x="7610" y="4416"/>
                  </a:lnTo>
                  <a:cubicBezTo>
                    <a:pt x="7610" y="4425"/>
                    <a:pt x="7603" y="4432"/>
                    <a:pt x="7594" y="4432"/>
                  </a:cubicBezTo>
                  <a:lnTo>
                    <a:pt x="7585" y="4432"/>
                  </a:lnTo>
                  <a:cubicBezTo>
                    <a:pt x="7576" y="4432"/>
                    <a:pt x="7569" y="4425"/>
                    <a:pt x="7569" y="4416"/>
                  </a:cubicBezTo>
                  <a:lnTo>
                    <a:pt x="7569" y="4271"/>
                  </a:lnTo>
                  <a:lnTo>
                    <a:pt x="7601" y="4272"/>
                  </a:lnTo>
                  <a:lnTo>
                    <a:pt x="7592" y="4417"/>
                  </a:lnTo>
                  <a:cubicBezTo>
                    <a:pt x="7592" y="4426"/>
                    <a:pt x="7585" y="4433"/>
                    <a:pt x="7576" y="4432"/>
                  </a:cubicBezTo>
                  <a:cubicBezTo>
                    <a:pt x="7567" y="4432"/>
                    <a:pt x="7560" y="4425"/>
                    <a:pt x="7560" y="4416"/>
                  </a:cubicBezTo>
                  <a:lnTo>
                    <a:pt x="7560" y="4220"/>
                  </a:lnTo>
                  <a:lnTo>
                    <a:pt x="7561" y="4224"/>
                  </a:lnTo>
                  <a:lnTo>
                    <a:pt x="7552" y="4193"/>
                  </a:lnTo>
                  <a:lnTo>
                    <a:pt x="7584" y="4188"/>
                  </a:lnTo>
                  <a:lnTo>
                    <a:pt x="7584" y="4416"/>
                  </a:lnTo>
                  <a:cubicBezTo>
                    <a:pt x="7584" y="4425"/>
                    <a:pt x="7577" y="4432"/>
                    <a:pt x="7568" y="4432"/>
                  </a:cubicBezTo>
                  <a:cubicBezTo>
                    <a:pt x="7559" y="4433"/>
                    <a:pt x="7552" y="4426"/>
                    <a:pt x="7552" y="4417"/>
                  </a:cubicBezTo>
                  <a:lnTo>
                    <a:pt x="7543" y="4202"/>
                  </a:lnTo>
                  <a:lnTo>
                    <a:pt x="7575" y="4201"/>
                  </a:lnTo>
                  <a:lnTo>
                    <a:pt x="7575" y="4416"/>
                  </a:lnTo>
                  <a:cubicBezTo>
                    <a:pt x="7575" y="4425"/>
                    <a:pt x="7568" y="4432"/>
                    <a:pt x="7559" y="4432"/>
                  </a:cubicBezTo>
                  <a:lnTo>
                    <a:pt x="7550" y="4432"/>
                  </a:lnTo>
                  <a:cubicBezTo>
                    <a:pt x="7541" y="4432"/>
                    <a:pt x="7534" y="4425"/>
                    <a:pt x="7534" y="4416"/>
                  </a:cubicBezTo>
                  <a:lnTo>
                    <a:pt x="7534" y="4125"/>
                  </a:lnTo>
                  <a:lnTo>
                    <a:pt x="7566" y="4127"/>
                  </a:lnTo>
                  <a:lnTo>
                    <a:pt x="7557" y="4201"/>
                  </a:lnTo>
                  <a:lnTo>
                    <a:pt x="7557" y="4416"/>
                  </a:lnTo>
                  <a:cubicBezTo>
                    <a:pt x="7557" y="4425"/>
                    <a:pt x="7550" y="4432"/>
                    <a:pt x="7542" y="4432"/>
                  </a:cubicBezTo>
                  <a:cubicBezTo>
                    <a:pt x="7533" y="4433"/>
                    <a:pt x="7526" y="4426"/>
                    <a:pt x="7525" y="4418"/>
                  </a:cubicBezTo>
                  <a:lnTo>
                    <a:pt x="7516" y="4291"/>
                  </a:lnTo>
                  <a:lnTo>
                    <a:pt x="7548" y="4290"/>
                  </a:lnTo>
                  <a:lnTo>
                    <a:pt x="7548" y="4416"/>
                  </a:lnTo>
                  <a:cubicBezTo>
                    <a:pt x="7548" y="4425"/>
                    <a:pt x="7541" y="4432"/>
                    <a:pt x="7532" y="4432"/>
                  </a:cubicBezTo>
                  <a:lnTo>
                    <a:pt x="7523" y="4432"/>
                  </a:lnTo>
                  <a:cubicBezTo>
                    <a:pt x="7514" y="4432"/>
                    <a:pt x="7507" y="4425"/>
                    <a:pt x="7507" y="4416"/>
                  </a:cubicBezTo>
                  <a:lnTo>
                    <a:pt x="7507" y="4157"/>
                  </a:lnTo>
                  <a:lnTo>
                    <a:pt x="7539" y="4158"/>
                  </a:lnTo>
                  <a:lnTo>
                    <a:pt x="7530" y="4277"/>
                  </a:lnTo>
                  <a:lnTo>
                    <a:pt x="7530" y="4416"/>
                  </a:lnTo>
                  <a:cubicBezTo>
                    <a:pt x="7530" y="4425"/>
                    <a:pt x="7523" y="4432"/>
                    <a:pt x="7514" y="4432"/>
                  </a:cubicBezTo>
                  <a:lnTo>
                    <a:pt x="7506" y="4432"/>
                  </a:lnTo>
                  <a:cubicBezTo>
                    <a:pt x="7497" y="4432"/>
                    <a:pt x="7490" y="4425"/>
                    <a:pt x="7490" y="4416"/>
                  </a:cubicBezTo>
                  <a:lnTo>
                    <a:pt x="7490" y="4353"/>
                  </a:lnTo>
                  <a:lnTo>
                    <a:pt x="7490" y="4356"/>
                  </a:lnTo>
                  <a:lnTo>
                    <a:pt x="7481" y="4298"/>
                  </a:lnTo>
                  <a:lnTo>
                    <a:pt x="7513" y="4296"/>
                  </a:lnTo>
                  <a:lnTo>
                    <a:pt x="7513" y="4416"/>
                  </a:lnTo>
                  <a:cubicBezTo>
                    <a:pt x="7513" y="4425"/>
                    <a:pt x="7506" y="4432"/>
                    <a:pt x="7497" y="4432"/>
                  </a:cubicBezTo>
                  <a:lnTo>
                    <a:pt x="7488" y="4432"/>
                  </a:lnTo>
                  <a:cubicBezTo>
                    <a:pt x="7479" y="4432"/>
                    <a:pt x="7472" y="4425"/>
                    <a:pt x="7472" y="4416"/>
                  </a:cubicBezTo>
                  <a:lnTo>
                    <a:pt x="7472" y="4328"/>
                  </a:lnTo>
                  <a:lnTo>
                    <a:pt x="7504" y="4329"/>
                  </a:lnTo>
                  <a:lnTo>
                    <a:pt x="7495" y="4418"/>
                  </a:lnTo>
                  <a:cubicBezTo>
                    <a:pt x="7494" y="4427"/>
                    <a:pt x="7487" y="4433"/>
                    <a:pt x="7478" y="4432"/>
                  </a:cubicBezTo>
                  <a:cubicBezTo>
                    <a:pt x="7470" y="4432"/>
                    <a:pt x="7463" y="4425"/>
                    <a:pt x="7463" y="4416"/>
                  </a:cubicBezTo>
                  <a:lnTo>
                    <a:pt x="7463" y="4302"/>
                  </a:lnTo>
                  <a:lnTo>
                    <a:pt x="7495" y="4304"/>
                  </a:lnTo>
                  <a:lnTo>
                    <a:pt x="7486" y="4418"/>
                  </a:lnTo>
                  <a:cubicBezTo>
                    <a:pt x="7485" y="4426"/>
                    <a:pt x="7478" y="4433"/>
                    <a:pt x="7470" y="4432"/>
                  </a:cubicBezTo>
                  <a:cubicBezTo>
                    <a:pt x="7461" y="4432"/>
                    <a:pt x="7454" y="4425"/>
                    <a:pt x="7454" y="4416"/>
                  </a:cubicBezTo>
                  <a:lnTo>
                    <a:pt x="7454" y="4309"/>
                  </a:lnTo>
                  <a:lnTo>
                    <a:pt x="7486" y="4310"/>
                  </a:lnTo>
                  <a:lnTo>
                    <a:pt x="7477" y="4418"/>
                  </a:lnTo>
                  <a:cubicBezTo>
                    <a:pt x="7477" y="4426"/>
                    <a:pt x="7469" y="4433"/>
                    <a:pt x="7461" y="4432"/>
                  </a:cubicBezTo>
                  <a:cubicBezTo>
                    <a:pt x="7452" y="4432"/>
                    <a:pt x="7445" y="4425"/>
                    <a:pt x="7445" y="4416"/>
                  </a:cubicBezTo>
                  <a:lnTo>
                    <a:pt x="7445" y="4315"/>
                  </a:lnTo>
                  <a:lnTo>
                    <a:pt x="7446" y="4318"/>
                  </a:lnTo>
                  <a:lnTo>
                    <a:pt x="7437" y="4274"/>
                  </a:lnTo>
                  <a:lnTo>
                    <a:pt x="7468" y="4271"/>
                  </a:lnTo>
                  <a:lnTo>
                    <a:pt x="7468" y="4416"/>
                  </a:lnTo>
                  <a:cubicBezTo>
                    <a:pt x="7468" y="4425"/>
                    <a:pt x="7462" y="4432"/>
                    <a:pt x="7453" y="4432"/>
                  </a:cubicBezTo>
                  <a:cubicBezTo>
                    <a:pt x="7444" y="4433"/>
                    <a:pt x="7437" y="4426"/>
                    <a:pt x="7436" y="4417"/>
                  </a:cubicBezTo>
                  <a:lnTo>
                    <a:pt x="7428" y="4265"/>
                  </a:lnTo>
                  <a:lnTo>
                    <a:pt x="7460" y="4264"/>
                  </a:lnTo>
                  <a:lnTo>
                    <a:pt x="7460" y="4416"/>
                  </a:lnTo>
                  <a:cubicBezTo>
                    <a:pt x="7460" y="4425"/>
                    <a:pt x="7452" y="4432"/>
                    <a:pt x="7444" y="4432"/>
                  </a:cubicBezTo>
                  <a:lnTo>
                    <a:pt x="7435" y="4432"/>
                  </a:lnTo>
                  <a:cubicBezTo>
                    <a:pt x="7426" y="4432"/>
                    <a:pt x="7419" y="4425"/>
                    <a:pt x="7419" y="4416"/>
                  </a:cubicBezTo>
                  <a:lnTo>
                    <a:pt x="7419" y="4347"/>
                  </a:lnTo>
                  <a:lnTo>
                    <a:pt x="7451" y="4349"/>
                  </a:lnTo>
                  <a:lnTo>
                    <a:pt x="7442" y="4418"/>
                  </a:lnTo>
                  <a:cubicBezTo>
                    <a:pt x="7441" y="4427"/>
                    <a:pt x="7433" y="4433"/>
                    <a:pt x="7425" y="4432"/>
                  </a:cubicBezTo>
                  <a:cubicBezTo>
                    <a:pt x="7416" y="4432"/>
                    <a:pt x="7410" y="4425"/>
                    <a:pt x="7410" y="4416"/>
                  </a:cubicBezTo>
                  <a:lnTo>
                    <a:pt x="7410" y="4359"/>
                  </a:lnTo>
                  <a:lnTo>
                    <a:pt x="7442" y="4362"/>
                  </a:lnTo>
                  <a:lnTo>
                    <a:pt x="7433" y="4419"/>
                  </a:lnTo>
                  <a:cubicBezTo>
                    <a:pt x="7432" y="4427"/>
                    <a:pt x="7424" y="4433"/>
                    <a:pt x="7416" y="4432"/>
                  </a:cubicBezTo>
                  <a:cubicBezTo>
                    <a:pt x="7407" y="4432"/>
                    <a:pt x="7401" y="4425"/>
                    <a:pt x="7401" y="4416"/>
                  </a:cubicBezTo>
                  <a:lnTo>
                    <a:pt x="7401" y="4334"/>
                  </a:lnTo>
                  <a:lnTo>
                    <a:pt x="7433" y="4336"/>
                  </a:lnTo>
                  <a:lnTo>
                    <a:pt x="7424" y="4418"/>
                  </a:lnTo>
                  <a:cubicBezTo>
                    <a:pt x="7423" y="4427"/>
                    <a:pt x="7416" y="4433"/>
                    <a:pt x="7407" y="4432"/>
                  </a:cubicBezTo>
                  <a:cubicBezTo>
                    <a:pt x="7399" y="4432"/>
                    <a:pt x="7392" y="4425"/>
                    <a:pt x="7392" y="4416"/>
                  </a:cubicBezTo>
                  <a:lnTo>
                    <a:pt x="7392" y="4309"/>
                  </a:lnTo>
                  <a:lnTo>
                    <a:pt x="7424" y="4313"/>
                  </a:lnTo>
                  <a:lnTo>
                    <a:pt x="7415" y="4345"/>
                  </a:lnTo>
                  <a:lnTo>
                    <a:pt x="7415" y="4340"/>
                  </a:lnTo>
                  <a:lnTo>
                    <a:pt x="7415" y="4416"/>
                  </a:lnTo>
                  <a:cubicBezTo>
                    <a:pt x="7415" y="4425"/>
                    <a:pt x="7409" y="4432"/>
                    <a:pt x="7400" y="4432"/>
                  </a:cubicBezTo>
                  <a:cubicBezTo>
                    <a:pt x="7391" y="4433"/>
                    <a:pt x="7384" y="4426"/>
                    <a:pt x="7383" y="4418"/>
                  </a:cubicBezTo>
                  <a:lnTo>
                    <a:pt x="7375" y="4316"/>
                  </a:lnTo>
                  <a:lnTo>
                    <a:pt x="7406" y="4315"/>
                  </a:lnTo>
                  <a:lnTo>
                    <a:pt x="7406" y="4416"/>
                  </a:lnTo>
                  <a:cubicBezTo>
                    <a:pt x="7406" y="4425"/>
                    <a:pt x="7399" y="4432"/>
                    <a:pt x="7390" y="4432"/>
                  </a:cubicBezTo>
                  <a:lnTo>
                    <a:pt x="7382" y="4432"/>
                  </a:lnTo>
                  <a:cubicBezTo>
                    <a:pt x="7373" y="4432"/>
                    <a:pt x="7366" y="4425"/>
                    <a:pt x="7366" y="4416"/>
                  </a:cubicBezTo>
                  <a:lnTo>
                    <a:pt x="7366" y="4277"/>
                  </a:lnTo>
                  <a:lnTo>
                    <a:pt x="7398" y="4278"/>
                  </a:lnTo>
                  <a:lnTo>
                    <a:pt x="7389" y="4417"/>
                  </a:lnTo>
                  <a:cubicBezTo>
                    <a:pt x="7388" y="4426"/>
                    <a:pt x="7381" y="4433"/>
                    <a:pt x="7372" y="4432"/>
                  </a:cubicBezTo>
                  <a:cubicBezTo>
                    <a:pt x="7364" y="4432"/>
                    <a:pt x="7357" y="4425"/>
                    <a:pt x="7357" y="4416"/>
                  </a:cubicBezTo>
                  <a:lnTo>
                    <a:pt x="7357" y="4201"/>
                  </a:lnTo>
                  <a:lnTo>
                    <a:pt x="7389" y="4202"/>
                  </a:lnTo>
                  <a:lnTo>
                    <a:pt x="7380" y="4321"/>
                  </a:lnTo>
                  <a:lnTo>
                    <a:pt x="7380" y="4416"/>
                  </a:lnTo>
                  <a:cubicBezTo>
                    <a:pt x="7380" y="4425"/>
                    <a:pt x="7373" y="4432"/>
                    <a:pt x="7364" y="4432"/>
                  </a:cubicBezTo>
                  <a:cubicBezTo>
                    <a:pt x="7356" y="4433"/>
                    <a:pt x="7349" y="4426"/>
                    <a:pt x="7348" y="4418"/>
                  </a:cubicBezTo>
                  <a:lnTo>
                    <a:pt x="7339" y="4291"/>
                  </a:lnTo>
                  <a:lnTo>
                    <a:pt x="7371" y="4290"/>
                  </a:lnTo>
                  <a:lnTo>
                    <a:pt x="7371" y="4416"/>
                  </a:lnTo>
                  <a:cubicBezTo>
                    <a:pt x="7371" y="4425"/>
                    <a:pt x="7364" y="4432"/>
                    <a:pt x="7355" y="4432"/>
                  </a:cubicBezTo>
                  <a:lnTo>
                    <a:pt x="7346" y="4432"/>
                  </a:lnTo>
                  <a:cubicBezTo>
                    <a:pt x="7337" y="4432"/>
                    <a:pt x="7330" y="4425"/>
                    <a:pt x="7330" y="4416"/>
                  </a:cubicBezTo>
                  <a:lnTo>
                    <a:pt x="7330" y="4315"/>
                  </a:lnTo>
                  <a:lnTo>
                    <a:pt x="7362" y="4317"/>
                  </a:lnTo>
                  <a:lnTo>
                    <a:pt x="7353" y="4412"/>
                  </a:lnTo>
                  <a:cubicBezTo>
                    <a:pt x="7353" y="4420"/>
                    <a:pt x="7345" y="4427"/>
                    <a:pt x="7337" y="4426"/>
                  </a:cubicBezTo>
                  <a:cubicBezTo>
                    <a:pt x="7328" y="4426"/>
                    <a:pt x="7321" y="4419"/>
                    <a:pt x="7321" y="4410"/>
                  </a:cubicBezTo>
                  <a:lnTo>
                    <a:pt x="7321" y="3928"/>
                  </a:lnTo>
                  <a:lnTo>
                    <a:pt x="7352" y="3934"/>
                  </a:lnTo>
                  <a:lnTo>
                    <a:pt x="7344" y="3959"/>
                  </a:lnTo>
                  <a:lnTo>
                    <a:pt x="7345" y="3954"/>
                  </a:lnTo>
                  <a:lnTo>
                    <a:pt x="7345" y="4416"/>
                  </a:lnTo>
                  <a:cubicBezTo>
                    <a:pt x="7345" y="4425"/>
                    <a:pt x="7338" y="4432"/>
                    <a:pt x="7329" y="4432"/>
                  </a:cubicBezTo>
                  <a:cubicBezTo>
                    <a:pt x="7321" y="4433"/>
                    <a:pt x="7314" y="4427"/>
                    <a:pt x="7313" y="4418"/>
                  </a:cubicBezTo>
                  <a:lnTo>
                    <a:pt x="7304" y="4336"/>
                  </a:lnTo>
                  <a:lnTo>
                    <a:pt x="7336" y="4334"/>
                  </a:lnTo>
                  <a:lnTo>
                    <a:pt x="7336" y="4416"/>
                  </a:lnTo>
                  <a:cubicBezTo>
                    <a:pt x="7336" y="4425"/>
                    <a:pt x="7329" y="4432"/>
                    <a:pt x="7320" y="4432"/>
                  </a:cubicBezTo>
                  <a:lnTo>
                    <a:pt x="7311" y="4432"/>
                  </a:lnTo>
                  <a:cubicBezTo>
                    <a:pt x="7302" y="4432"/>
                    <a:pt x="7295" y="4425"/>
                    <a:pt x="7295" y="4416"/>
                  </a:cubicBezTo>
                  <a:lnTo>
                    <a:pt x="7295" y="4302"/>
                  </a:lnTo>
                  <a:lnTo>
                    <a:pt x="7327" y="4305"/>
                  </a:lnTo>
                  <a:lnTo>
                    <a:pt x="7318" y="4362"/>
                  </a:lnTo>
                  <a:lnTo>
                    <a:pt x="7318" y="4359"/>
                  </a:lnTo>
                  <a:lnTo>
                    <a:pt x="7318" y="4416"/>
                  </a:lnTo>
                  <a:cubicBezTo>
                    <a:pt x="7318" y="4425"/>
                    <a:pt x="7311" y="4432"/>
                    <a:pt x="7303" y="4432"/>
                  </a:cubicBezTo>
                  <a:cubicBezTo>
                    <a:pt x="7294" y="4433"/>
                    <a:pt x="7287" y="4426"/>
                    <a:pt x="7286" y="4418"/>
                  </a:cubicBezTo>
                  <a:lnTo>
                    <a:pt x="7277" y="4316"/>
                  </a:lnTo>
                  <a:lnTo>
                    <a:pt x="7309" y="4315"/>
                  </a:lnTo>
                  <a:lnTo>
                    <a:pt x="7309" y="4416"/>
                  </a:lnTo>
                  <a:cubicBezTo>
                    <a:pt x="7309" y="4425"/>
                    <a:pt x="7302" y="4432"/>
                    <a:pt x="7293" y="4432"/>
                  </a:cubicBezTo>
                  <a:lnTo>
                    <a:pt x="7284" y="4432"/>
                  </a:lnTo>
                  <a:cubicBezTo>
                    <a:pt x="7275" y="4432"/>
                    <a:pt x="7268" y="4425"/>
                    <a:pt x="7268" y="4416"/>
                  </a:cubicBezTo>
                  <a:lnTo>
                    <a:pt x="7268" y="4271"/>
                  </a:lnTo>
                  <a:lnTo>
                    <a:pt x="7300" y="4272"/>
                  </a:lnTo>
                  <a:lnTo>
                    <a:pt x="7291" y="4417"/>
                  </a:lnTo>
                  <a:cubicBezTo>
                    <a:pt x="7291" y="4426"/>
                    <a:pt x="7284" y="4433"/>
                    <a:pt x="7275" y="4432"/>
                  </a:cubicBezTo>
                  <a:cubicBezTo>
                    <a:pt x="7266" y="4432"/>
                    <a:pt x="7259" y="4425"/>
                    <a:pt x="7259" y="4416"/>
                  </a:cubicBezTo>
                  <a:lnTo>
                    <a:pt x="7259" y="4334"/>
                  </a:lnTo>
                  <a:lnTo>
                    <a:pt x="7291" y="4336"/>
                  </a:lnTo>
                  <a:lnTo>
                    <a:pt x="7282" y="4418"/>
                  </a:lnTo>
                  <a:cubicBezTo>
                    <a:pt x="7282" y="4427"/>
                    <a:pt x="7274" y="4433"/>
                    <a:pt x="7266" y="4432"/>
                  </a:cubicBezTo>
                  <a:cubicBezTo>
                    <a:pt x="7257" y="4432"/>
                    <a:pt x="7251" y="4425"/>
                    <a:pt x="7251" y="4416"/>
                  </a:cubicBezTo>
                  <a:lnTo>
                    <a:pt x="7251" y="4321"/>
                  </a:lnTo>
                  <a:lnTo>
                    <a:pt x="7282" y="4327"/>
                  </a:lnTo>
                  <a:lnTo>
                    <a:pt x="7273" y="4352"/>
                  </a:lnTo>
                  <a:lnTo>
                    <a:pt x="7274" y="4347"/>
                  </a:lnTo>
                  <a:lnTo>
                    <a:pt x="7274" y="4416"/>
                  </a:lnTo>
                  <a:cubicBezTo>
                    <a:pt x="7274" y="4425"/>
                    <a:pt x="7267" y="4432"/>
                    <a:pt x="7258" y="4432"/>
                  </a:cubicBezTo>
                  <a:lnTo>
                    <a:pt x="7249" y="4432"/>
                  </a:lnTo>
                  <a:cubicBezTo>
                    <a:pt x="7240" y="4432"/>
                    <a:pt x="7233" y="4425"/>
                    <a:pt x="7233" y="4416"/>
                  </a:cubicBezTo>
                  <a:lnTo>
                    <a:pt x="7233" y="4359"/>
                  </a:lnTo>
                  <a:lnTo>
                    <a:pt x="7265" y="4362"/>
                  </a:lnTo>
                  <a:lnTo>
                    <a:pt x="7256" y="4419"/>
                  </a:lnTo>
                  <a:cubicBezTo>
                    <a:pt x="7255" y="4427"/>
                    <a:pt x="7247" y="4433"/>
                    <a:pt x="7239" y="4432"/>
                  </a:cubicBezTo>
                  <a:cubicBezTo>
                    <a:pt x="7230" y="4432"/>
                    <a:pt x="7224" y="4425"/>
                    <a:pt x="7224" y="4416"/>
                  </a:cubicBezTo>
                  <a:lnTo>
                    <a:pt x="7224" y="4353"/>
                  </a:lnTo>
                  <a:lnTo>
                    <a:pt x="7225" y="4357"/>
                  </a:lnTo>
                  <a:lnTo>
                    <a:pt x="7216" y="4326"/>
                  </a:lnTo>
                  <a:lnTo>
                    <a:pt x="7247" y="4321"/>
                  </a:lnTo>
                  <a:lnTo>
                    <a:pt x="7247" y="4416"/>
                  </a:lnTo>
                  <a:cubicBezTo>
                    <a:pt x="7247" y="4425"/>
                    <a:pt x="7240" y="4432"/>
                    <a:pt x="7231" y="4432"/>
                  </a:cubicBezTo>
                  <a:lnTo>
                    <a:pt x="7222" y="4432"/>
                  </a:lnTo>
                  <a:cubicBezTo>
                    <a:pt x="7213" y="4432"/>
                    <a:pt x="7206" y="4425"/>
                    <a:pt x="7206" y="4416"/>
                  </a:cubicBezTo>
                  <a:lnTo>
                    <a:pt x="7206" y="4258"/>
                  </a:lnTo>
                  <a:lnTo>
                    <a:pt x="7237" y="4265"/>
                  </a:lnTo>
                  <a:lnTo>
                    <a:pt x="7228" y="4284"/>
                  </a:lnTo>
                  <a:lnTo>
                    <a:pt x="7229" y="4277"/>
                  </a:lnTo>
                  <a:lnTo>
                    <a:pt x="7229" y="4416"/>
                  </a:lnTo>
                  <a:cubicBezTo>
                    <a:pt x="7229" y="4425"/>
                    <a:pt x="7222" y="4432"/>
                    <a:pt x="7213" y="4432"/>
                  </a:cubicBezTo>
                  <a:lnTo>
                    <a:pt x="7205" y="4432"/>
                  </a:lnTo>
                  <a:cubicBezTo>
                    <a:pt x="7196" y="4432"/>
                    <a:pt x="7189" y="4425"/>
                    <a:pt x="7189" y="4416"/>
                  </a:cubicBezTo>
                  <a:lnTo>
                    <a:pt x="7189" y="4290"/>
                  </a:lnTo>
                  <a:lnTo>
                    <a:pt x="7221" y="4291"/>
                  </a:lnTo>
                  <a:lnTo>
                    <a:pt x="7212" y="4418"/>
                  </a:lnTo>
                  <a:cubicBezTo>
                    <a:pt x="7211" y="4426"/>
                    <a:pt x="7204" y="4433"/>
                    <a:pt x="7195" y="4432"/>
                  </a:cubicBezTo>
                  <a:cubicBezTo>
                    <a:pt x="7187" y="4432"/>
                    <a:pt x="7180" y="4425"/>
                    <a:pt x="7180" y="4416"/>
                  </a:cubicBezTo>
                  <a:lnTo>
                    <a:pt x="7180" y="4296"/>
                  </a:lnTo>
                  <a:lnTo>
                    <a:pt x="7212" y="4297"/>
                  </a:lnTo>
                  <a:lnTo>
                    <a:pt x="7203" y="4418"/>
                  </a:lnTo>
                  <a:cubicBezTo>
                    <a:pt x="7202" y="4426"/>
                    <a:pt x="7195" y="4433"/>
                    <a:pt x="7186" y="4432"/>
                  </a:cubicBezTo>
                  <a:cubicBezTo>
                    <a:pt x="7178" y="4432"/>
                    <a:pt x="7171" y="4425"/>
                    <a:pt x="7171" y="4416"/>
                  </a:cubicBezTo>
                  <a:lnTo>
                    <a:pt x="7171" y="4233"/>
                  </a:lnTo>
                  <a:lnTo>
                    <a:pt x="7202" y="4237"/>
                  </a:lnTo>
                  <a:lnTo>
                    <a:pt x="7193" y="4269"/>
                  </a:lnTo>
                  <a:lnTo>
                    <a:pt x="7194" y="4264"/>
                  </a:lnTo>
                  <a:lnTo>
                    <a:pt x="7194" y="4416"/>
                  </a:lnTo>
                  <a:cubicBezTo>
                    <a:pt x="7194" y="4425"/>
                    <a:pt x="7187" y="4432"/>
                    <a:pt x="7178" y="4432"/>
                  </a:cubicBezTo>
                  <a:lnTo>
                    <a:pt x="7169" y="4432"/>
                  </a:lnTo>
                  <a:cubicBezTo>
                    <a:pt x="7160" y="4432"/>
                    <a:pt x="7153" y="4425"/>
                    <a:pt x="7153" y="4416"/>
                  </a:cubicBezTo>
                  <a:lnTo>
                    <a:pt x="7153" y="4271"/>
                  </a:lnTo>
                  <a:lnTo>
                    <a:pt x="7185" y="4273"/>
                  </a:lnTo>
                  <a:lnTo>
                    <a:pt x="7176" y="4340"/>
                  </a:lnTo>
                  <a:lnTo>
                    <a:pt x="7176" y="4416"/>
                  </a:lnTo>
                  <a:cubicBezTo>
                    <a:pt x="7176" y="4425"/>
                    <a:pt x="7169" y="4432"/>
                    <a:pt x="7160" y="4432"/>
                  </a:cubicBezTo>
                  <a:lnTo>
                    <a:pt x="7151" y="4432"/>
                  </a:lnTo>
                  <a:cubicBezTo>
                    <a:pt x="7143" y="4432"/>
                    <a:pt x="7135" y="4425"/>
                    <a:pt x="7135" y="4416"/>
                  </a:cubicBezTo>
                  <a:lnTo>
                    <a:pt x="7135" y="4359"/>
                  </a:lnTo>
                  <a:lnTo>
                    <a:pt x="7167" y="4362"/>
                  </a:lnTo>
                  <a:lnTo>
                    <a:pt x="7158" y="4419"/>
                  </a:lnTo>
                  <a:cubicBezTo>
                    <a:pt x="7157" y="4427"/>
                    <a:pt x="7150" y="4433"/>
                    <a:pt x="7141" y="4432"/>
                  </a:cubicBezTo>
                  <a:cubicBezTo>
                    <a:pt x="7133" y="4432"/>
                    <a:pt x="7127" y="4425"/>
                    <a:pt x="7127" y="4416"/>
                  </a:cubicBezTo>
                  <a:lnTo>
                    <a:pt x="7127" y="4334"/>
                  </a:lnTo>
                  <a:lnTo>
                    <a:pt x="7159" y="4336"/>
                  </a:lnTo>
                  <a:lnTo>
                    <a:pt x="7150" y="4418"/>
                  </a:lnTo>
                  <a:cubicBezTo>
                    <a:pt x="7149" y="4427"/>
                    <a:pt x="7141" y="4433"/>
                    <a:pt x="7133" y="4432"/>
                  </a:cubicBezTo>
                  <a:cubicBezTo>
                    <a:pt x="7124" y="4432"/>
                    <a:pt x="7118" y="4425"/>
                    <a:pt x="7118" y="4416"/>
                  </a:cubicBezTo>
                  <a:lnTo>
                    <a:pt x="7118" y="4245"/>
                  </a:lnTo>
                  <a:lnTo>
                    <a:pt x="7150" y="4246"/>
                  </a:lnTo>
                  <a:lnTo>
                    <a:pt x="7141" y="4417"/>
                  </a:lnTo>
                  <a:cubicBezTo>
                    <a:pt x="7140" y="4426"/>
                    <a:pt x="7133" y="4433"/>
                    <a:pt x="7125" y="4432"/>
                  </a:cubicBezTo>
                  <a:cubicBezTo>
                    <a:pt x="7116" y="4432"/>
                    <a:pt x="7109" y="4425"/>
                    <a:pt x="7109" y="4416"/>
                  </a:cubicBezTo>
                  <a:lnTo>
                    <a:pt x="7109" y="4266"/>
                  </a:lnTo>
                  <a:lnTo>
                    <a:pt x="7100" y="4184"/>
                  </a:lnTo>
                  <a:lnTo>
                    <a:pt x="7132" y="4182"/>
                  </a:lnTo>
                  <a:lnTo>
                    <a:pt x="7132" y="4416"/>
                  </a:lnTo>
                  <a:cubicBezTo>
                    <a:pt x="7132" y="4422"/>
                    <a:pt x="7129" y="4428"/>
                    <a:pt x="7123" y="4431"/>
                  </a:cubicBezTo>
                  <a:cubicBezTo>
                    <a:pt x="7118" y="4433"/>
                    <a:pt x="7112" y="4433"/>
                    <a:pt x="7107" y="4429"/>
                  </a:cubicBezTo>
                  <a:lnTo>
                    <a:pt x="7098" y="4423"/>
                  </a:lnTo>
                  <a:cubicBezTo>
                    <a:pt x="7094" y="4420"/>
                    <a:pt x="7091" y="4415"/>
                    <a:pt x="7091" y="4410"/>
                  </a:cubicBezTo>
                  <a:lnTo>
                    <a:pt x="7091" y="4221"/>
                  </a:lnTo>
                  <a:lnTo>
                    <a:pt x="7082" y="4056"/>
                  </a:lnTo>
                  <a:lnTo>
                    <a:pt x="7114" y="4055"/>
                  </a:lnTo>
                  <a:lnTo>
                    <a:pt x="7114" y="4416"/>
                  </a:lnTo>
                  <a:cubicBezTo>
                    <a:pt x="7114" y="4425"/>
                    <a:pt x="7108" y="4432"/>
                    <a:pt x="7099" y="4432"/>
                  </a:cubicBezTo>
                  <a:cubicBezTo>
                    <a:pt x="7090" y="4433"/>
                    <a:pt x="7083" y="4426"/>
                    <a:pt x="7082" y="4417"/>
                  </a:cubicBezTo>
                  <a:lnTo>
                    <a:pt x="7074" y="4278"/>
                  </a:lnTo>
                  <a:lnTo>
                    <a:pt x="7106" y="4277"/>
                  </a:lnTo>
                  <a:lnTo>
                    <a:pt x="7106" y="4416"/>
                  </a:lnTo>
                  <a:cubicBezTo>
                    <a:pt x="7106" y="4425"/>
                    <a:pt x="7099" y="4432"/>
                    <a:pt x="7091" y="4432"/>
                  </a:cubicBezTo>
                  <a:cubicBezTo>
                    <a:pt x="7082" y="4433"/>
                    <a:pt x="7075" y="4427"/>
                    <a:pt x="7074" y="4419"/>
                  </a:cubicBezTo>
                  <a:lnTo>
                    <a:pt x="7065" y="4355"/>
                  </a:lnTo>
                  <a:lnTo>
                    <a:pt x="7097" y="4353"/>
                  </a:lnTo>
                  <a:lnTo>
                    <a:pt x="7097" y="4416"/>
                  </a:lnTo>
                  <a:cubicBezTo>
                    <a:pt x="7097" y="4425"/>
                    <a:pt x="7089" y="4432"/>
                    <a:pt x="7081" y="4432"/>
                  </a:cubicBezTo>
                  <a:lnTo>
                    <a:pt x="7072" y="4432"/>
                  </a:lnTo>
                  <a:cubicBezTo>
                    <a:pt x="7063" y="4432"/>
                    <a:pt x="7056" y="4425"/>
                    <a:pt x="7056" y="4416"/>
                  </a:cubicBezTo>
                  <a:lnTo>
                    <a:pt x="7056" y="4309"/>
                  </a:lnTo>
                  <a:lnTo>
                    <a:pt x="7088" y="4310"/>
                  </a:lnTo>
                  <a:lnTo>
                    <a:pt x="7079" y="4418"/>
                  </a:lnTo>
                  <a:cubicBezTo>
                    <a:pt x="7078" y="4426"/>
                    <a:pt x="7071" y="4433"/>
                    <a:pt x="7062" y="4432"/>
                  </a:cubicBezTo>
                  <a:cubicBezTo>
                    <a:pt x="7054" y="4432"/>
                    <a:pt x="7047" y="4425"/>
                    <a:pt x="7047" y="4416"/>
                  </a:cubicBezTo>
                  <a:lnTo>
                    <a:pt x="7047" y="4302"/>
                  </a:lnTo>
                  <a:lnTo>
                    <a:pt x="7047" y="4306"/>
                  </a:lnTo>
                  <a:lnTo>
                    <a:pt x="7039" y="4268"/>
                  </a:lnTo>
                  <a:lnTo>
                    <a:pt x="7070" y="4264"/>
                  </a:lnTo>
                  <a:lnTo>
                    <a:pt x="7070" y="4416"/>
                  </a:lnTo>
                  <a:cubicBezTo>
                    <a:pt x="7070" y="4425"/>
                    <a:pt x="7063" y="4432"/>
                    <a:pt x="7054" y="4432"/>
                  </a:cubicBezTo>
                  <a:lnTo>
                    <a:pt x="7045" y="4432"/>
                  </a:lnTo>
                  <a:cubicBezTo>
                    <a:pt x="7036" y="4432"/>
                    <a:pt x="7029" y="4425"/>
                    <a:pt x="7029" y="4416"/>
                  </a:cubicBezTo>
                  <a:lnTo>
                    <a:pt x="7029" y="4366"/>
                  </a:lnTo>
                  <a:lnTo>
                    <a:pt x="7030" y="4371"/>
                  </a:lnTo>
                  <a:lnTo>
                    <a:pt x="7021" y="4346"/>
                  </a:lnTo>
                  <a:lnTo>
                    <a:pt x="7052" y="4340"/>
                  </a:lnTo>
                  <a:lnTo>
                    <a:pt x="7052" y="4416"/>
                  </a:lnTo>
                  <a:cubicBezTo>
                    <a:pt x="7052" y="4425"/>
                    <a:pt x="7045" y="4432"/>
                    <a:pt x="7036" y="4432"/>
                  </a:cubicBezTo>
                  <a:lnTo>
                    <a:pt x="7028" y="4432"/>
                  </a:lnTo>
                  <a:cubicBezTo>
                    <a:pt x="7019" y="4432"/>
                    <a:pt x="7012" y="4425"/>
                    <a:pt x="7012" y="4416"/>
                  </a:cubicBezTo>
                  <a:lnTo>
                    <a:pt x="7012" y="4315"/>
                  </a:lnTo>
                  <a:lnTo>
                    <a:pt x="7018" y="4328"/>
                  </a:lnTo>
                  <a:lnTo>
                    <a:pt x="7009" y="4322"/>
                  </a:lnTo>
                  <a:lnTo>
                    <a:pt x="7035" y="4309"/>
                  </a:lnTo>
                  <a:lnTo>
                    <a:pt x="7035" y="4416"/>
                  </a:lnTo>
                  <a:cubicBezTo>
                    <a:pt x="7035" y="4425"/>
                    <a:pt x="7028" y="4432"/>
                    <a:pt x="7019" y="4432"/>
                  </a:cubicBezTo>
                  <a:cubicBezTo>
                    <a:pt x="7010" y="4433"/>
                    <a:pt x="7003" y="4426"/>
                    <a:pt x="7003" y="4417"/>
                  </a:cubicBezTo>
                  <a:lnTo>
                    <a:pt x="6994" y="4227"/>
                  </a:lnTo>
                  <a:lnTo>
                    <a:pt x="7026" y="4226"/>
                  </a:lnTo>
                  <a:lnTo>
                    <a:pt x="7026" y="4416"/>
                  </a:lnTo>
                  <a:cubicBezTo>
                    <a:pt x="7026" y="4425"/>
                    <a:pt x="7019" y="4432"/>
                    <a:pt x="7010" y="4432"/>
                  </a:cubicBezTo>
                  <a:lnTo>
                    <a:pt x="7001" y="4432"/>
                  </a:lnTo>
                  <a:cubicBezTo>
                    <a:pt x="6992" y="4432"/>
                    <a:pt x="6985" y="4425"/>
                    <a:pt x="6985" y="4416"/>
                  </a:cubicBezTo>
                  <a:lnTo>
                    <a:pt x="6985" y="3960"/>
                  </a:lnTo>
                  <a:lnTo>
                    <a:pt x="7017" y="3960"/>
                  </a:lnTo>
                  <a:lnTo>
                    <a:pt x="7008" y="4398"/>
                  </a:lnTo>
                  <a:cubicBezTo>
                    <a:pt x="7008" y="4407"/>
                    <a:pt x="7001" y="4414"/>
                    <a:pt x="6992" y="4413"/>
                  </a:cubicBezTo>
                  <a:cubicBezTo>
                    <a:pt x="6983" y="4413"/>
                    <a:pt x="6976" y="4406"/>
                    <a:pt x="6976" y="4397"/>
                  </a:cubicBezTo>
                  <a:lnTo>
                    <a:pt x="6976" y="3510"/>
                  </a:lnTo>
                  <a:lnTo>
                    <a:pt x="7008" y="3513"/>
                  </a:lnTo>
                  <a:lnTo>
                    <a:pt x="6999" y="3563"/>
                  </a:lnTo>
                  <a:lnTo>
                    <a:pt x="6999" y="3561"/>
                  </a:lnTo>
                  <a:lnTo>
                    <a:pt x="6999" y="4410"/>
                  </a:lnTo>
                  <a:cubicBezTo>
                    <a:pt x="6999" y="4419"/>
                    <a:pt x="6992" y="4426"/>
                    <a:pt x="6984" y="4426"/>
                  </a:cubicBezTo>
                  <a:cubicBezTo>
                    <a:pt x="6975" y="4426"/>
                    <a:pt x="6968" y="4420"/>
                    <a:pt x="6967" y="4411"/>
                  </a:cubicBezTo>
                  <a:lnTo>
                    <a:pt x="6958" y="4272"/>
                  </a:lnTo>
                  <a:lnTo>
                    <a:pt x="6990" y="4271"/>
                  </a:lnTo>
                  <a:lnTo>
                    <a:pt x="6990" y="4416"/>
                  </a:lnTo>
                  <a:cubicBezTo>
                    <a:pt x="6990" y="4425"/>
                    <a:pt x="6984" y="4432"/>
                    <a:pt x="6975" y="4432"/>
                  </a:cubicBezTo>
                  <a:cubicBezTo>
                    <a:pt x="6967" y="4433"/>
                    <a:pt x="6959" y="4427"/>
                    <a:pt x="6959" y="4418"/>
                  </a:cubicBezTo>
                  <a:lnTo>
                    <a:pt x="6950" y="4329"/>
                  </a:lnTo>
                  <a:lnTo>
                    <a:pt x="6982" y="4328"/>
                  </a:lnTo>
                  <a:lnTo>
                    <a:pt x="6982" y="4416"/>
                  </a:lnTo>
                  <a:cubicBezTo>
                    <a:pt x="6982" y="4425"/>
                    <a:pt x="6974" y="4432"/>
                    <a:pt x="6966" y="4432"/>
                  </a:cubicBezTo>
                  <a:lnTo>
                    <a:pt x="6957" y="4432"/>
                  </a:lnTo>
                  <a:cubicBezTo>
                    <a:pt x="6948" y="4432"/>
                    <a:pt x="6941" y="4425"/>
                    <a:pt x="6941" y="4416"/>
                  </a:cubicBezTo>
                  <a:lnTo>
                    <a:pt x="6941" y="4315"/>
                  </a:lnTo>
                  <a:lnTo>
                    <a:pt x="6972" y="4319"/>
                  </a:lnTo>
                  <a:lnTo>
                    <a:pt x="6963" y="4357"/>
                  </a:lnTo>
                  <a:lnTo>
                    <a:pt x="6964" y="4353"/>
                  </a:lnTo>
                  <a:lnTo>
                    <a:pt x="6964" y="4416"/>
                  </a:lnTo>
                  <a:cubicBezTo>
                    <a:pt x="6964" y="4425"/>
                    <a:pt x="6957" y="4432"/>
                    <a:pt x="6948" y="4432"/>
                  </a:cubicBezTo>
                  <a:lnTo>
                    <a:pt x="6939" y="4432"/>
                  </a:lnTo>
                  <a:cubicBezTo>
                    <a:pt x="6930" y="4432"/>
                    <a:pt x="6923" y="4425"/>
                    <a:pt x="6923" y="4416"/>
                  </a:cubicBezTo>
                  <a:lnTo>
                    <a:pt x="6923" y="4359"/>
                  </a:lnTo>
                  <a:lnTo>
                    <a:pt x="6955" y="4362"/>
                  </a:lnTo>
                  <a:lnTo>
                    <a:pt x="6946" y="4419"/>
                  </a:lnTo>
                  <a:cubicBezTo>
                    <a:pt x="6945" y="4427"/>
                    <a:pt x="6937" y="4433"/>
                    <a:pt x="6929" y="4432"/>
                  </a:cubicBezTo>
                  <a:cubicBezTo>
                    <a:pt x="6921" y="4432"/>
                    <a:pt x="6914" y="4425"/>
                    <a:pt x="6914" y="4416"/>
                  </a:cubicBezTo>
                  <a:lnTo>
                    <a:pt x="6914" y="4334"/>
                  </a:lnTo>
                  <a:lnTo>
                    <a:pt x="6915" y="4338"/>
                  </a:lnTo>
                  <a:lnTo>
                    <a:pt x="6906" y="4300"/>
                  </a:lnTo>
                  <a:lnTo>
                    <a:pt x="6937" y="4296"/>
                  </a:lnTo>
                  <a:lnTo>
                    <a:pt x="6937" y="4416"/>
                  </a:lnTo>
                  <a:cubicBezTo>
                    <a:pt x="6937" y="4425"/>
                    <a:pt x="6930" y="4432"/>
                    <a:pt x="6922" y="4432"/>
                  </a:cubicBezTo>
                  <a:cubicBezTo>
                    <a:pt x="6913" y="4433"/>
                    <a:pt x="6906" y="4426"/>
                    <a:pt x="6905" y="4417"/>
                  </a:cubicBezTo>
                  <a:lnTo>
                    <a:pt x="6896" y="4075"/>
                  </a:lnTo>
                  <a:lnTo>
                    <a:pt x="6928" y="4074"/>
                  </a:lnTo>
                  <a:lnTo>
                    <a:pt x="6928" y="4416"/>
                  </a:lnTo>
                  <a:cubicBezTo>
                    <a:pt x="6928" y="4425"/>
                    <a:pt x="6921" y="4432"/>
                    <a:pt x="6912" y="4432"/>
                  </a:cubicBezTo>
                  <a:lnTo>
                    <a:pt x="6904" y="4432"/>
                  </a:lnTo>
                  <a:cubicBezTo>
                    <a:pt x="6895" y="4432"/>
                    <a:pt x="6888" y="4425"/>
                    <a:pt x="6888" y="4416"/>
                  </a:cubicBezTo>
                  <a:lnTo>
                    <a:pt x="6888" y="4271"/>
                  </a:lnTo>
                  <a:lnTo>
                    <a:pt x="6919" y="4274"/>
                  </a:lnTo>
                  <a:lnTo>
                    <a:pt x="6910" y="4318"/>
                  </a:lnTo>
                  <a:lnTo>
                    <a:pt x="6911" y="4315"/>
                  </a:lnTo>
                  <a:lnTo>
                    <a:pt x="6911" y="4416"/>
                  </a:lnTo>
                  <a:cubicBezTo>
                    <a:pt x="6911" y="4425"/>
                    <a:pt x="6904" y="4432"/>
                    <a:pt x="6895" y="4432"/>
                  </a:cubicBezTo>
                  <a:lnTo>
                    <a:pt x="6886" y="4432"/>
                  </a:lnTo>
                  <a:cubicBezTo>
                    <a:pt x="6877" y="4432"/>
                    <a:pt x="6870" y="4425"/>
                    <a:pt x="6870" y="4416"/>
                  </a:cubicBezTo>
                  <a:lnTo>
                    <a:pt x="6870" y="4260"/>
                  </a:lnTo>
                  <a:lnTo>
                    <a:pt x="6861" y="4177"/>
                  </a:lnTo>
                  <a:lnTo>
                    <a:pt x="6893" y="4176"/>
                  </a:lnTo>
                  <a:lnTo>
                    <a:pt x="6893" y="4416"/>
                  </a:lnTo>
                  <a:cubicBezTo>
                    <a:pt x="6893" y="4425"/>
                    <a:pt x="6886" y="4432"/>
                    <a:pt x="6877" y="4432"/>
                  </a:cubicBezTo>
                  <a:lnTo>
                    <a:pt x="6868" y="4432"/>
                  </a:lnTo>
                  <a:cubicBezTo>
                    <a:pt x="6859" y="4432"/>
                    <a:pt x="6852" y="4425"/>
                    <a:pt x="6852" y="4416"/>
                  </a:cubicBezTo>
                  <a:lnTo>
                    <a:pt x="6852" y="4093"/>
                  </a:lnTo>
                  <a:lnTo>
                    <a:pt x="6884" y="4094"/>
                  </a:lnTo>
                  <a:lnTo>
                    <a:pt x="6875" y="4417"/>
                  </a:lnTo>
                  <a:cubicBezTo>
                    <a:pt x="6875" y="4426"/>
                    <a:pt x="6868" y="4433"/>
                    <a:pt x="6859" y="4432"/>
                  </a:cubicBezTo>
                  <a:cubicBezTo>
                    <a:pt x="6850" y="4432"/>
                    <a:pt x="6843" y="4425"/>
                    <a:pt x="6843" y="4416"/>
                  </a:cubicBezTo>
                  <a:lnTo>
                    <a:pt x="6843" y="4245"/>
                  </a:lnTo>
                  <a:lnTo>
                    <a:pt x="6872" y="4254"/>
                  </a:lnTo>
                  <a:lnTo>
                    <a:pt x="6864" y="4267"/>
                  </a:lnTo>
                  <a:lnTo>
                    <a:pt x="6866" y="4258"/>
                  </a:lnTo>
                  <a:lnTo>
                    <a:pt x="6866" y="4416"/>
                  </a:lnTo>
                  <a:cubicBezTo>
                    <a:pt x="6866" y="4425"/>
                    <a:pt x="6860" y="4432"/>
                    <a:pt x="6851" y="4432"/>
                  </a:cubicBezTo>
                  <a:cubicBezTo>
                    <a:pt x="6843" y="4433"/>
                    <a:pt x="6835" y="4426"/>
                    <a:pt x="6835" y="4418"/>
                  </a:cubicBezTo>
                  <a:lnTo>
                    <a:pt x="6826" y="4304"/>
                  </a:lnTo>
                  <a:lnTo>
                    <a:pt x="6858" y="4302"/>
                  </a:lnTo>
                  <a:lnTo>
                    <a:pt x="6858" y="4416"/>
                  </a:lnTo>
                  <a:cubicBezTo>
                    <a:pt x="6858" y="4425"/>
                    <a:pt x="6850" y="4432"/>
                    <a:pt x="6842" y="4432"/>
                  </a:cubicBezTo>
                  <a:lnTo>
                    <a:pt x="6833" y="4432"/>
                  </a:lnTo>
                  <a:cubicBezTo>
                    <a:pt x="6824" y="4432"/>
                    <a:pt x="6817" y="4425"/>
                    <a:pt x="6817" y="4416"/>
                  </a:cubicBezTo>
                  <a:lnTo>
                    <a:pt x="6817" y="4283"/>
                  </a:lnTo>
                  <a:lnTo>
                    <a:pt x="6849" y="4284"/>
                  </a:lnTo>
                  <a:lnTo>
                    <a:pt x="6840" y="4418"/>
                  </a:lnTo>
                  <a:cubicBezTo>
                    <a:pt x="6839" y="4426"/>
                    <a:pt x="6832" y="4433"/>
                    <a:pt x="6823" y="4432"/>
                  </a:cubicBezTo>
                  <a:cubicBezTo>
                    <a:pt x="6815" y="4432"/>
                    <a:pt x="6808" y="4425"/>
                    <a:pt x="6808" y="4416"/>
                  </a:cubicBezTo>
                  <a:lnTo>
                    <a:pt x="6808" y="4359"/>
                  </a:lnTo>
                  <a:lnTo>
                    <a:pt x="6840" y="4362"/>
                  </a:lnTo>
                  <a:lnTo>
                    <a:pt x="6831" y="4419"/>
                  </a:lnTo>
                  <a:cubicBezTo>
                    <a:pt x="6830" y="4427"/>
                    <a:pt x="6822" y="4433"/>
                    <a:pt x="6814" y="4432"/>
                  </a:cubicBezTo>
                  <a:cubicBezTo>
                    <a:pt x="6806" y="4432"/>
                    <a:pt x="6799" y="4425"/>
                    <a:pt x="6799" y="4416"/>
                  </a:cubicBezTo>
                  <a:lnTo>
                    <a:pt x="6799" y="4264"/>
                  </a:lnTo>
                  <a:lnTo>
                    <a:pt x="6828" y="4273"/>
                  </a:lnTo>
                  <a:lnTo>
                    <a:pt x="6819" y="4286"/>
                  </a:lnTo>
                  <a:lnTo>
                    <a:pt x="6822" y="4277"/>
                  </a:lnTo>
                  <a:lnTo>
                    <a:pt x="6822" y="4416"/>
                  </a:lnTo>
                  <a:cubicBezTo>
                    <a:pt x="6822" y="4425"/>
                    <a:pt x="6815" y="4432"/>
                    <a:pt x="6806" y="4432"/>
                  </a:cubicBezTo>
                  <a:lnTo>
                    <a:pt x="6797" y="4432"/>
                  </a:lnTo>
                  <a:cubicBezTo>
                    <a:pt x="6789" y="4432"/>
                    <a:pt x="6781" y="4425"/>
                    <a:pt x="6781" y="4416"/>
                  </a:cubicBezTo>
                  <a:lnTo>
                    <a:pt x="6781" y="4271"/>
                  </a:lnTo>
                  <a:lnTo>
                    <a:pt x="6813" y="4272"/>
                  </a:lnTo>
                  <a:lnTo>
                    <a:pt x="6805" y="4417"/>
                  </a:lnTo>
                  <a:cubicBezTo>
                    <a:pt x="6804" y="4426"/>
                    <a:pt x="6797" y="4433"/>
                    <a:pt x="6788" y="4432"/>
                  </a:cubicBezTo>
                  <a:cubicBezTo>
                    <a:pt x="6779" y="4432"/>
                    <a:pt x="6773" y="4425"/>
                    <a:pt x="6773" y="4416"/>
                  </a:cubicBezTo>
                  <a:lnTo>
                    <a:pt x="6773" y="4328"/>
                  </a:lnTo>
                  <a:lnTo>
                    <a:pt x="6802" y="4337"/>
                  </a:lnTo>
                  <a:lnTo>
                    <a:pt x="6793" y="4350"/>
                  </a:lnTo>
                  <a:lnTo>
                    <a:pt x="6796" y="4340"/>
                  </a:lnTo>
                  <a:lnTo>
                    <a:pt x="6796" y="4416"/>
                  </a:lnTo>
                  <a:cubicBezTo>
                    <a:pt x="6796" y="4425"/>
                    <a:pt x="6789" y="4432"/>
                    <a:pt x="6780" y="4432"/>
                  </a:cubicBezTo>
                  <a:lnTo>
                    <a:pt x="6771" y="4432"/>
                  </a:lnTo>
                  <a:cubicBezTo>
                    <a:pt x="6762" y="4432"/>
                    <a:pt x="6755" y="4425"/>
                    <a:pt x="6755" y="4416"/>
                  </a:cubicBezTo>
                  <a:lnTo>
                    <a:pt x="6755" y="4278"/>
                  </a:lnTo>
                  <a:lnTo>
                    <a:pt x="6746" y="4158"/>
                  </a:lnTo>
                  <a:lnTo>
                    <a:pt x="6778" y="4157"/>
                  </a:lnTo>
                  <a:lnTo>
                    <a:pt x="6778" y="4416"/>
                  </a:lnTo>
                  <a:cubicBezTo>
                    <a:pt x="6778" y="4425"/>
                    <a:pt x="6771" y="4432"/>
                    <a:pt x="6762" y="4432"/>
                  </a:cubicBezTo>
                  <a:lnTo>
                    <a:pt x="6753" y="4432"/>
                  </a:lnTo>
                  <a:cubicBezTo>
                    <a:pt x="6744" y="4432"/>
                    <a:pt x="6737" y="4425"/>
                    <a:pt x="6737" y="4416"/>
                  </a:cubicBezTo>
                  <a:lnTo>
                    <a:pt x="6737" y="4328"/>
                  </a:lnTo>
                  <a:lnTo>
                    <a:pt x="6753" y="4344"/>
                  </a:lnTo>
                  <a:lnTo>
                    <a:pt x="6744" y="4344"/>
                  </a:lnTo>
                  <a:lnTo>
                    <a:pt x="6760" y="4328"/>
                  </a:lnTo>
                  <a:lnTo>
                    <a:pt x="6760" y="4416"/>
                  </a:lnTo>
                  <a:cubicBezTo>
                    <a:pt x="6760" y="4425"/>
                    <a:pt x="6754" y="4432"/>
                    <a:pt x="6745" y="4432"/>
                  </a:cubicBezTo>
                  <a:cubicBezTo>
                    <a:pt x="6736" y="4433"/>
                    <a:pt x="6729" y="4426"/>
                    <a:pt x="6728" y="4418"/>
                  </a:cubicBezTo>
                  <a:lnTo>
                    <a:pt x="6719" y="4323"/>
                  </a:lnTo>
                  <a:lnTo>
                    <a:pt x="6751" y="4321"/>
                  </a:lnTo>
                  <a:lnTo>
                    <a:pt x="6751" y="4416"/>
                  </a:lnTo>
                  <a:cubicBezTo>
                    <a:pt x="6751" y="4425"/>
                    <a:pt x="6745" y="4432"/>
                    <a:pt x="6736" y="4432"/>
                  </a:cubicBezTo>
                  <a:cubicBezTo>
                    <a:pt x="6727" y="4433"/>
                    <a:pt x="6720" y="4426"/>
                    <a:pt x="6719" y="4418"/>
                  </a:cubicBezTo>
                  <a:lnTo>
                    <a:pt x="6711" y="4291"/>
                  </a:lnTo>
                  <a:lnTo>
                    <a:pt x="6743" y="4290"/>
                  </a:lnTo>
                  <a:lnTo>
                    <a:pt x="6743" y="4416"/>
                  </a:lnTo>
                  <a:cubicBezTo>
                    <a:pt x="6743" y="4425"/>
                    <a:pt x="6735" y="4432"/>
                    <a:pt x="6727" y="4432"/>
                  </a:cubicBezTo>
                  <a:lnTo>
                    <a:pt x="6718" y="4432"/>
                  </a:lnTo>
                  <a:cubicBezTo>
                    <a:pt x="6709" y="4432"/>
                    <a:pt x="6702" y="4425"/>
                    <a:pt x="6702" y="4416"/>
                  </a:cubicBezTo>
                  <a:lnTo>
                    <a:pt x="6702" y="4340"/>
                  </a:lnTo>
                  <a:lnTo>
                    <a:pt x="6733" y="4344"/>
                  </a:lnTo>
                  <a:lnTo>
                    <a:pt x="6724" y="4382"/>
                  </a:lnTo>
                  <a:lnTo>
                    <a:pt x="6725" y="4378"/>
                  </a:lnTo>
                  <a:lnTo>
                    <a:pt x="6725" y="4416"/>
                  </a:lnTo>
                  <a:cubicBezTo>
                    <a:pt x="6725" y="4425"/>
                    <a:pt x="6718" y="4432"/>
                    <a:pt x="6709" y="4432"/>
                  </a:cubicBezTo>
                  <a:lnTo>
                    <a:pt x="6700" y="4432"/>
                  </a:lnTo>
                  <a:cubicBezTo>
                    <a:pt x="6691" y="4432"/>
                    <a:pt x="6684" y="4425"/>
                    <a:pt x="6684" y="4416"/>
                  </a:cubicBezTo>
                  <a:lnTo>
                    <a:pt x="6684" y="4362"/>
                  </a:lnTo>
                  <a:lnTo>
                    <a:pt x="6675" y="4298"/>
                  </a:lnTo>
                  <a:lnTo>
                    <a:pt x="6707" y="4296"/>
                  </a:lnTo>
                  <a:lnTo>
                    <a:pt x="6707" y="4416"/>
                  </a:lnTo>
                  <a:cubicBezTo>
                    <a:pt x="6707" y="4425"/>
                    <a:pt x="6700" y="4432"/>
                    <a:pt x="6691" y="4432"/>
                  </a:cubicBezTo>
                  <a:lnTo>
                    <a:pt x="6682" y="4432"/>
                  </a:lnTo>
                  <a:cubicBezTo>
                    <a:pt x="6673" y="4432"/>
                    <a:pt x="6666" y="4425"/>
                    <a:pt x="6666" y="4416"/>
                  </a:cubicBezTo>
                  <a:lnTo>
                    <a:pt x="6666" y="4271"/>
                  </a:lnTo>
                  <a:lnTo>
                    <a:pt x="6667" y="4273"/>
                  </a:lnTo>
                  <a:lnTo>
                    <a:pt x="6658" y="4223"/>
                  </a:lnTo>
                  <a:lnTo>
                    <a:pt x="6689" y="4220"/>
                  </a:lnTo>
                  <a:lnTo>
                    <a:pt x="6689" y="4416"/>
                  </a:lnTo>
                  <a:cubicBezTo>
                    <a:pt x="6689" y="4425"/>
                    <a:pt x="6682" y="4432"/>
                    <a:pt x="6674" y="4432"/>
                  </a:cubicBezTo>
                  <a:cubicBezTo>
                    <a:pt x="6665" y="4433"/>
                    <a:pt x="6658" y="4426"/>
                    <a:pt x="6657" y="4417"/>
                  </a:cubicBezTo>
                  <a:lnTo>
                    <a:pt x="6649" y="4202"/>
                  </a:lnTo>
                  <a:lnTo>
                    <a:pt x="6681" y="4201"/>
                  </a:lnTo>
                  <a:lnTo>
                    <a:pt x="6681" y="4416"/>
                  </a:lnTo>
                  <a:cubicBezTo>
                    <a:pt x="6681" y="4425"/>
                    <a:pt x="6673" y="4432"/>
                    <a:pt x="6665" y="4432"/>
                  </a:cubicBezTo>
                  <a:lnTo>
                    <a:pt x="6656" y="4432"/>
                  </a:lnTo>
                  <a:cubicBezTo>
                    <a:pt x="6647" y="4432"/>
                    <a:pt x="6640" y="4425"/>
                    <a:pt x="6640" y="4416"/>
                  </a:cubicBezTo>
                  <a:lnTo>
                    <a:pt x="6640" y="4315"/>
                  </a:lnTo>
                  <a:lnTo>
                    <a:pt x="6672" y="4316"/>
                  </a:lnTo>
                  <a:lnTo>
                    <a:pt x="6663" y="4418"/>
                  </a:lnTo>
                  <a:cubicBezTo>
                    <a:pt x="6662" y="4426"/>
                    <a:pt x="6655" y="4433"/>
                    <a:pt x="6646" y="4432"/>
                  </a:cubicBezTo>
                  <a:cubicBezTo>
                    <a:pt x="6638" y="4432"/>
                    <a:pt x="6631" y="4425"/>
                    <a:pt x="6631" y="4416"/>
                  </a:cubicBezTo>
                  <a:lnTo>
                    <a:pt x="6631" y="4239"/>
                  </a:lnTo>
                  <a:lnTo>
                    <a:pt x="6663" y="4240"/>
                  </a:lnTo>
                  <a:lnTo>
                    <a:pt x="6654" y="4417"/>
                  </a:lnTo>
                  <a:cubicBezTo>
                    <a:pt x="6654" y="4426"/>
                    <a:pt x="6646" y="4433"/>
                    <a:pt x="6638" y="4432"/>
                  </a:cubicBezTo>
                  <a:cubicBezTo>
                    <a:pt x="6629" y="4432"/>
                    <a:pt x="6622" y="4425"/>
                    <a:pt x="6622" y="4416"/>
                  </a:cubicBezTo>
                  <a:lnTo>
                    <a:pt x="6622" y="4315"/>
                  </a:lnTo>
                  <a:lnTo>
                    <a:pt x="6654" y="4316"/>
                  </a:lnTo>
                  <a:lnTo>
                    <a:pt x="6645" y="4418"/>
                  </a:lnTo>
                  <a:cubicBezTo>
                    <a:pt x="6644" y="4426"/>
                    <a:pt x="6637" y="4433"/>
                    <a:pt x="6628" y="4432"/>
                  </a:cubicBezTo>
                  <a:cubicBezTo>
                    <a:pt x="6620" y="4432"/>
                    <a:pt x="6613" y="4425"/>
                    <a:pt x="6613" y="4416"/>
                  </a:cubicBezTo>
                  <a:lnTo>
                    <a:pt x="6613" y="4290"/>
                  </a:lnTo>
                  <a:lnTo>
                    <a:pt x="6615" y="4296"/>
                  </a:lnTo>
                  <a:lnTo>
                    <a:pt x="6606" y="4277"/>
                  </a:lnTo>
                  <a:lnTo>
                    <a:pt x="6636" y="4271"/>
                  </a:lnTo>
                  <a:lnTo>
                    <a:pt x="6636" y="4416"/>
                  </a:lnTo>
                  <a:cubicBezTo>
                    <a:pt x="6636" y="4425"/>
                    <a:pt x="6629" y="4432"/>
                    <a:pt x="6620" y="4432"/>
                  </a:cubicBezTo>
                  <a:lnTo>
                    <a:pt x="6611" y="4432"/>
                  </a:lnTo>
                  <a:cubicBezTo>
                    <a:pt x="6603" y="4432"/>
                    <a:pt x="6595" y="4425"/>
                    <a:pt x="6595" y="4416"/>
                  </a:cubicBezTo>
                  <a:lnTo>
                    <a:pt x="6595" y="4340"/>
                  </a:lnTo>
                  <a:lnTo>
                    <a:pt x="6611" y="4356"/>
                  </a:lnTo>
                  <a:lnTo>
                    <a:pt x="6603" y="4356"/>
                  </a:lnTo>
                  <a:lnTo>
                    <a:pt x="6619" y="4340"/>
                  </a:lnTo>
                  <a:lnTo>
                    <a:pt x="6619" y="4416"/>
                  </a:lnTo>
                  <a:cubicBezTo>
                    <a:pt x="6619" y="4425"/>
                    <a:pt x="6611" y="4432"/>
                    <a:pt x="6603" y="4432"/>
                  </a:cubicBezTo>
                  <a:lnTo>
                    <a:pt x="6594" y="4432"/>
                  </a:lnTo>
                  <a:cubicBezTo>
                    <a:pt x="6585" y="4432"/>
                    <a:pt x="6578" y="4425"/>
                    <a:pt x="6578" y="4416"/>
                  </a:cubicBezTo>
                  <a:lnTo>
                    <a:pt x="6578" y="4378"/>
                  </a:lnTo>
                  <a:lnTo>
                    <a:pt x="6584" y="4391"/>
                  </a:lnTo>
                  <a:lnTo>
                    <a:pt x="6576" y="4385"/>
                  </a:lnTo>
                  <a:lnTo>
                    <a:pt x="6601" y="4372"/>
                  </a:lnTo>
                  <a:lnTo>
                    <a:pt x="6601" y="4416"/>
                  </a:lnTo>
                  <a:cubicBezTo>
                    <a:pt x="6601" y="4425"/>
                    <a:pt x="6594" y="4432"/>
                    <a:pt x="6585" y="4432"/>
                  </a:cubicBezTo>
                  <a:lnTo>
                    <a:pt x="6576" y="4432"/>
                  </a:lnTo>
                  <a:cubicBezTo>
                    <a:pt x="6567" y="4432"/>
                    <a:pt x="6560" y="4425"/>
                    <a:pt x="6560" y="4416"/>
                  </a:cubicBezTo>
                  <a:lnTo>
                    <a:pt x="6560" y="4302"/>
                  </a:lnTo>
                  <a:lnTo>
                    <a:pt x="6591" y="4307"/>
                  </a:lnTo>
                  <a:lnTo>
                    <a:pt x="6583" y="4338"/>
                  </a:lnTo>
                  <a:lnTo>
                    <a:pt x="6583" y="4334"/>
                  </a:lnTo>
                  <a:lnTo>
                    <a:pt x="6583" y="4416"/>
                  </a:lnTo>
                  <a:cubicBezTo>
                    <a:pt x="6583" y="4425"/>
                    <a:pt x="6577" y="4432"/>
                    <a:pt x="6568" y="4432"/>
                  </a:cubicBezTo>
                  <a:cubicBezTo>
                    <a:pt x="6559" y="4433"/>
                    <a:pt x="6552" y="4427"/>
                    <a:pt x="6551" y="4418"/>
                  </a:cubicBezTo>
                  <a:lnTo>
                    <a:pt x="6542" y="4329"/>
                  </a:lnTo>
                  <a:lnTo>
                    <a:pt x="6574" y="4328"/>
                  </a:lnTo>
                  <a:lnTo>
                    <a:pt x="6574" y="4416"/>
                  </a:lnTo>
                  <a:cubicBezTo>
                    <a:pt x="6574" y="4425"/>
                    <a:pt x="6567" y="4432"/>
                    <a:pt x="6558" y="4432"/>
                  </a:cubicBezTo>
                  <a:lnTo>
                    <a:pt x="6550" y="4432"/>
                  </a:lnTo>
                  <a:cubicBezTo>
                    <a:pt x="6541" y="4432"/>
                    <a:pt x="6534" y="4425"/>
                    <a:pt x="6534" y="4416"/>
                  </a:cubicBezTo>
                  <a:lnTo>
                    <a:pt x="6534" y="4347"/>
                  </a:lnTo>
                  <a:lnTo>
                    <a:pt x="6559" y="4360"/>
                  </a:lnTo>
                  <a:lnTo>
                    <a:pt x="6550" y="4366"/>
                  </a:lnTo>
                  <a:lnTo>
                    <a:pt x="6557" y="4353"/>
                  </a:lnTo>
                  <a:lnTo>
                    <a:pt x="6557" y="4416"/>
                  </a:lnTo>
                  <a:cubicBezTo>
                    <a:pt x="6557" y="4425"/>
                    <a:pt x="6550" y="4432"/>
                    <a:pt x="6541" y="4432"/>
                  </a:cubicBezTo>
                  <a:lnTo>
                    <a:pt x="6532" y="4432"/>
                  </a:lnTo>
                  <a:cubicBezTo>
                    <a:pt x="6523" y="4432"/>
                    <a:pt x="6516" y="4425"/>
                    <a:pt x="6516" y="4416"/>
                  </a:cubicBezTo>
                  <a:lnTo>
                    <a:pt x="6516" y="4361"/>
                  </a:lnTo>
                  <a:lnTo>
                    <a:pt x="6507" y="4292"/>
                  </a:lnTo>
                  <a:lnTo>
                    <a:pt x="6539" y="4290"/>
                  </a:lnTo>
                  <a:lnTo>
                    <a:pt x="6539" y="4416"/>
                  </a:lnTo>
                  <a:cubicBezTo>
                    <a:pt x="6539" y="4425"/>
                    <a:pt x="6532" y="4432"/>
                    <a:pt x="6523" y="4432"/>
                  </a:cubicBezTo>
                  <a:lnTo>
                    <a:pt x="6514" y="4432"/>
                  </a:lnTo>
                  <a:cubicBezTo>
                    <a:pt x="6505" y="4432"/>
                    <a:pt x="6498" y="4425"/>
                    <a:pt x="6498" y="4416"/>
                  </a:cubicBezTo>
                  <a:lnTo>
                    <a:pt x="6498" y="4334"/>
                  </a:lnTo>
                  <a:lnTo>
                    <a:pt x="6500" y="4341"/>
                  </a:lnTo>
                  <a:lnTo>
                    <a:pt x="6491" y="4322"/>
                  </a:lnTo>
                  <a:lnTo>
                    <a:pt x="6521" y="4315"/>
                  </a:lnTo>
                  <a:lnTo>
                    <a:pt x="6521" y="4416"/>
                  </a:lnTo>
                  <a:cubicBezTo>
                    <a:pt x="6521" y="4425"/>
                    <a:pt x="6515" y="4432"/>
                    <a:pt x="6507" y="4432"/>
                  </a:cubicBezTo>
                  <a:cubicBezTo>
                    <a:pt x="6499" y="4433"/>
                    <a:pt x="6491" y="4428"/>
                    <a:pt x="6490" y="4420"/>
                  </a:cubicBezTo>
                  <a:lnTo>
                    <a:pt x="6481" y="4375"/>
                  </a:lnTo>
                  <a:lnTo>
                    <a:pt x="6512" y="4372"/>
                  </a:lnTo>
                  <a:lnTo>
                    <a:pt x="6512" y="4416"/>
                  </a:lnTo>
                  <a:cubicBezTo>
                    <a:pt x="6512" y="4425"/>
                    <a:pt x="6505" y="4432"/>
                    <a:pt x="6496" y="4432"/>
                  </a:cubicBezTo>
                  <a:lnTo>
                    <a:pt x="6488" y="4432"/>
                  </a:lnTo>
                  <a:cubicBezTo>
                    <a:pt x="6479" y="4432"/>
                    <a:pt x="6472" y="4425"/>
                    <a:pt x="6472" y="4416"/>
                  </a:cubicBezTo>
                  <a:lnTo>
                    <a:pt x="6472" y="4277"/>
                  </a:lnTo>
                  <a:lnTo>
                    <a:pt x="6504" y="4278"/>
                  </a:lnTo>
                  <a:lnTo>
                    <a:pt x="6495" y="4417"/>
                  </a:lnTo>
                  <a:cubicBezTo>
                    <a:pt x="6494" y="4426"/>
                    <a:pt x="6487" y="4433"/>
                    <a:pt x="6478" y="4432"/>
                  </a:cubicBezTo>
                  <a:cubicBezTo>
                    <a:pt x="6470" y="4432"/>
                    <a:pt x="6463" y="4425"/>
                    <a:pt x="6463" y="4416"/>
                  </a:cubicBezTo>
                  <a:lnTo>
                    <a:pt x="6463" y="4290"/>
                  </a:lnTo>
                  <a:lnTo>
                    <a:pt x="6495" y="4291"/>
                  </a:lnTo>
                  <a:lnTo>
                    <a:pt x="6486" y="4418"/>
                  </a:lnTo>
                  <a:cubicBezTo>
                    <a:pt x="6485" y="4426"/>
                    <a:pt x="6478" y="4433"/>
                    <a:pt x="6469" y="4432"/>
                  </a:cubicBezTo>
                  <a:cubicBezTo>
                    <a:pt x="6461" y="4432"/>
                    <a:pt x="6454" y="4425"/>
                    <a:pt x="6454" y="4416"/>
                  </a:cubicBezTo>
                  <a:lnTo>
                    <a:pt x="6454" y="4366"/>
                  </a:lnTo>
                  <a:lnTo>
                    <a:pt x="6486" y="4368"/>
                  </a:lnTo>
                  <a:lnTo>
                    <a:pt x="6477" y="4419"/>
                  </a:lnTo>
                  <a:cubicBezTo>
                    <a:pt x="6475" y="4427"/>
                    <a:pt x="6468" y="4433"/>
                    <a:pt x="6460" y="4432"/>
                  </a:cubicBezTo>
                  <a:cubicBezTo>
                    <a:pt x="6451" y="4432"/>
                    <a:pt x="6445" y="4425"/>
                    <a:pt x="6445" y="4416"/>
                  </a:cubicBezTo>
                  <a:lnTo>
                    <a:pt x="6445" y="4366"/>
                  </a:lnTo>
                  <a:lnTo>
                    <a:pt x="6445" y="4368"/>
                  </a:lnTo>
                  <a:lnTo>
                    <a:pt x="6436" y="4318"/>
                  </a:lnTo>
                  <a:lnTo>
                    <a:pt x="6468" y="4315"/>
                  </a:lnTo>
                  <a:lnTo>
                    <a:pt x="6468" y="4416"/>
                  </a:lnTo>
                  <a:cubicBezTo>
                    <a:pt x="6468" y="4425"/>
                    <a:pt x="6461" y="4432"/>
                    <a:pt x="6453" y="4432"/>
                  </a:cubicBezTo>
                  <a:cubicBezTo>
                    <a:pt x="6444" y="4433"/>
                    <a:pt x="6437" y="4426"/>
                    <a:pt x="6436" y="4418"/>
                  </a:cubicBezTo>
                  <a:lnTo>
                    <a:pt x="6427" y="4310"/>
                  </a:lnTo>
                  <a:lnTo>
                    <a:pt x="6459" y="4309"/>
                  </a:lnTo>
                  <a:lnTo>
                    <a:pt x="6459" y="4416"/>
                  </a:lnTo>
                  <a:cubicBezTo>
                    <a:pt x="6459" y="4425"/>
                    <a:pt x="6453" y="4432"/>
                    <a:pt x="6444" y="4432"/>
                  </a:cubicBezTo>
                  <a:cubicBezTo>
                    <a:pt x="6436" y="4433"/>
                    <a:pt x="6428" y="4427"/>
                    <a:pt x="6427" y="4418"/>
                  </a:cubicBezTo>
                  <a:lnTo>
                    <a:pt x="6419" y="4342"/>
                  </a:lnTo>
                  <a:lnTo>
                    <a:pt x="6450" y="4340"/>
                  </a:lnTo>
                  <a:lnTo>
                    <a:pt x="6450" y="4416"/>
                  </a:lnTo>
                  <a:cubicBezTo>
                    <a:pt x="6450" y="4425"/>
                    <a:pt x="6443" y="4432"/>
                    <a:pt x="6434" y="4432"/>
                  </a:cubicBezTo>
                  <a:lnTo>
                    <a:pt x="6426" y="4432"/>
                  </a:lnTo>
                  <a:cubicBezTo>
                    <a:pt x="6417" y="4432"/>
                    <a:pt x="6410" y="4425"/>
                    <a:pt x="6410" y="4416"/>
                  </a:cubicBezTo>
                  <a:lnTo>
                    <a:pt x="6410" y="4378"/>
                  </a:lnTo>
                  <a:lnTo>
                    <a:pt x="6441" y="4382"/>
                  </a:lnTo>
                  <a:lnTo>
                    <a:pt x="6432" y="4420"/>
                  </a:lnTo>
                  <a:cubicBezTo>
                    <a:pt x="6430" y="4428"/>
                    <a:pt x="6423" y="4433"/>
                    <a:pt x="6415" y="4432"/>
                  </a:cubicBezTo>
                  <a:cubicBezTo>
                    <a:pt x="6407" y="4431"/>
                    <a:pt x="6401" y="4425"/>
                    <a:pt x="6401" y="4416"/>
                  </a:cubicBezTo>
                  <a:lnTo>
                    <a:pt x="6401" y="3757"/>
                  </a:lnTo>
                  <a:lnTo>
                    <a:pt x="6433" y="3757"/>
                  </a:lnTo>
                  <a:lnTo>
                    <a:pt x="6424" y="4417"/>
                  </a:lnTo>
                  <a:cubicBezTo>
                    <a:pt x="6424" y="4425"/>
                    <a:pt x="6417" y="4433"/>
                    <a:pt x="6408" y="4432"/>
                  </a:cubicBezTo>
                  <a:cubicBezTo>
                    <a:pt x="6399" y="4432"/>
                    <a:pt x="6392" y="4425"/>
                    <a:pt x="6392" y="4416"/>
                  </a:cubicBezTo>
                  <a:lnTo>
                    <a:pt x="6392" y="2787"/>
                  </a:lnTo>
                  <a:lnTo>
                    <a:pt x="6424" y="2787"/>
                  </a:lnTo>
                  <a:lnTo>
                    <a:pt x="6415" y="3700"/>
                  </a:lnTo>
                  <a:lnTo>
                    <a:pt x="6415" y="4391"/>
                  </a:lnTo>
                  <a:cubicBezTo>
                    <a:pt x="6415" y="4400"/>
                    <a:pt x="6408" y="4407"/>
                    <a:pt x="6399" y="4407"/>
                  </a:cubicBezTo>
                  <a:cubicBezTo>
                    <a:pt x="6390" y="4407"/>
                    <a:pt x="6383" y="4400"/>
                    <a:pt x="6383" y="4391"/>
                  </a:cubicBezTo>
                  <a:lnTo>
                    <a:pt x="6374" y="3910"/>
                  </a:lnTo>
                  <a:lnTo>
                    <a:pt x="6406" y="3909"/>
                  </a:lnTo>
                  <a:lnTo>
                    <a:pt x="6406" y="4416"/>
                  </a:lnTo>
                  <a:cubicBezTo>
                    <a:pt x="6406" y="4425"/>
                    <a:pt x="6399" y="4432"/>
                    <a:pt x="6390" y="4432"/>
                  </a:cubicBezTo>
                  <a:lnTo>
                    <a:pt x="6381" y="4432"/>
                  </a:lnTo>
                  <a:cubicBezTo>
                    <a:pt x="6372" y="4432"/>
                    <a:pt x="6365" y="4425"/>
                    <a:pt x="6365" y="4416"/>
                  </a:cubicBezTo>
                  <a:lnTo>
                    <a:pt x="6365" y="4188"/>
                  </a:lnTo>
                  <a:lnTo>
                    <a:pt x="6397" y="4189"/>
                  </a:lnTo>
                  <a:lnTo>
                    <a:pt x="6388" y="4309"/>
                  </a:lnTo>
                  <a:lnTo>
                    <a:pt x="6388" y="4416"/>
                  </a:lnTo>
                  <a:cubicBezTo>
                    <a:pt x="6388" y="4425"/>
                    <a:pt x="6381" y="4432"/>
                    <a:pt x="6372" y="4432"/>
                  </a:cubicBezTo>
                  <a:lnTo>
                    <a:pt x="6364" y="4432"/>
                  </a:lnTo>
                  <a:cubicBezTo>
                    <a:pt x="6355" y="4432"/>
                    <a:pt x="6348" y="4425"/>
                    <a:pt x="6348" y="4416"/>
                  </a:cubicBezTo>
                  <a:lnTo>
                    <a:pt x="6348" y="4322"/>
                  </a:lnTo>
                  <a:lnTo>
                    <a:pt x="6339" y="3878"/>
                  </a:lnTo>
                  <a:lnTo>
                    <a:pt x="6371" y="3878"/>
                  </a:lnTo>
                  <a:lnTo>
                    <a:pt x="6371" y="4416"/>
                  </a:lnTo>
                  <a:cubicBezTo>
                    <a:pt x="6371" y="4425"/>
                    <a:pt x="6364" y="4432"/>
                    <a:pt x="6355" y="4432"/>
                  </a:cubicBezTo>
                  <a:lnTo>
                    <a:pt x="6346" y="4432"/>
                  </a:lnTo>
                  <a:cubicBezTo>
                    <a:pt x="6337" y="4432"/>
                    <a:pt x="6330" y="4425"/>
                    <a:pt x="6330" y="4416"/>
                  </a:cubicBezTo>
                  <a:lnTo>
                    <a:pt x="6330" y="3814"/>
                  </a:lnTo>
                  <a:lnTo>
                    <a:pt x="6362" y="3814"/>
                  </a:lnTo>
                  <a:lnTo>
                    <a:pt x="6353" y="4417"/>
                  </a:lnTo>
                  <a:cubicBezTo>
                    <a:pt x="6353" y="4425"/>
                    <a:pt x="6346" y="4433"/>
                    <a:pt x="6337" y="4432"/>
                  </a:cubicBezTo>
                  <a:cubicBezTo>
                    <a:pt x="6328" y="4432"/>
                    <a:pt x="6321" y="4425"/>
                    <a:pt x="6321" y="4416"/>
                  </a:cubicBezTo>
                  <a:lnTo>
                    <a:pt x="6321" y="4214"/>
                  </a:lnTo>
                  <a:lnTo>
                    <a:pt x="6353" y="4214"/>
                  </a:lnTo>
                  <a:lnTo>
                    <a:pt x="6344" y="4417"/>
                  </a:lnTo>
                  <a:cubicBezTo>
                    <a:pt x="6344" y="4426"/>
                    <a:pt x="6337" y="4433"/>
                    <a:pt x="6328" y="4432"/>
                  </a:cubicBezTo>
                  <a:cubicBezTo>
                    <a:pt x="6319" y="4432"/>
                    <a:pt x="6312" y="4425"/>
                    <a:pt x="6312" y="4416"/>
                  </a:cubicBezTo>
                  <a:lnTo>
                    <a:pt x="6312" y="4340"/>
                  </a:lnTo>
                  <a:lnTo>
                    <a:pt x="6344" y="4342"/>
                  </a:lnTo>
                  <a:lnTo>
                    <a:pt x="6335" y="4418"/>
                  </a:lnTo>
                  <a:cubicBezTo>
                    <a:pt x="6334" y="4427"/>
                    <a:pt x="6327" y="4433"/>
                    <a:pt x="6318" y="4432"/>
                  </a:cubicBezTo>
                  <a:cubicBezTo>
                    <a:pt x="6310" y="4432"/>
                    <a:pt x="6303" y="4425"/>
                    <a:pt x="6303" y="4416"/>
                  </a:cubicBezTo>
                  <a:lnTo>
                    <a:pt x="6303" y="4321"/>
                  </a:lnTo>
                  <a:lnTo>
                    <a:pt x="6305" y="4328"/>
                  </a:lnTo>
                  <a:lnTo>
                    <a:pt x="6296" y="4309"/>
                  </a:lnTo>
                  <a:lnTo>
                    <a:pt x="6327" y="4302"/>
                  </a:lnTo>
                  <a:lnTo>
                    <a:pt x="6327" y="4416"/>
                  </a:lnTo>
                  <a:cubicBezTo>
                    <a:pt x="6327" y="4425"/>
                    <a:pt x="6319" y="4432"/>
                    <a:pt x="6311" y="4432"/>
                  </a:cubicBezTo>
                  <a:lnTo>
                    <a:pt x="6302" y="4432"/>
                  </a:lnTo>
                  <a:cubicBezTo>
                    <a:pt x="6293" y="4432"/>
                    <a:pt x="6286" y="4425"/>
                    <a:pt x="6286" y="4416"/>
                  </a:cubicBezTo>
                  <a:lnTo>
                    <a:pt x="6286" y="4329"/>
                  </a:lnTo>
                  <a:lnTo>
                    <a:pt x="6277" y="4228"/>
                  </a:lnTo>
                  <a:lnTo>
                    <a:pt x="6309" y="4226"/>
                  </a:lnTo>
                  <a:lnTo>
                    <a:pt x="6309" y="4416"/>
                  </a:lnTo>
                  <a:cubicBezTo>
                    <a:pt x="6309" y="4425"/>
                    <a:pt x="6302" y="4432"/>
                    <a:pt x="6293" y="4432"/>
                  </a:cubicBezTo>
                  <a:cubicBezTo>
                    <a:pt x="6285" y="4433"/>
                    <a:pt x="6277" y="4426"/>
                    <a:pt x="6277" y="4418"/>
                  </a:cubicBezTo>
                  <a:lnTo>
                    <a:pt x="6268" y="4291"/>
                  </a:lnTo>
                  <a:lnTo>
                    <a:pt x="6300" y="4290"/>
                  </a:lnTo>
                  <a:lnTo>
                    <a:pt x="6300" y="4416"/>
                  </a:lnTo>
                  <a:cubicBezTo>
                    <a:pt x="6300" y="4425"/>
                    <a:pt x="6293" y="4432"/>
                    <a:pt x="6285" y="4432"/>
                  </a:cubicBezTo>
                  <a:cubicBezTo>
                    <a:pt x="6276" y="4433"/>
                    <a:pt x="6269" y="4426"/>
                    <a:pt x="6268" y="4418"/>
                  </a:cubicBezTo>
                  <a:lnTo>
                    <a:pt x="6259" y="4310"/>
                  </a:lnTo>
                  <a:lnTo>
                    <a:pt x="6291" y="4309"/>
                  </a:lnTo>
                  <a:lnTo>
                    <a:pt x="6291" y="4416"/>
                  </a:lnTo>
                  <a:cubicBezTo>
                    <a:pt x="6291" y="4425"/>
                    <a:pt x="6284" y="4432"/>
                    <a:pt x="6275" y="4432"/>
                  </a:cubicBezTo>
                  <a:lnTo>
                    <a:pt x="6266" y="4432"/>
                  </a:lnTo>
                  <a:cubicBezTo>
                    <a:pt x="6257" y="4432"/>
                    <a:pt x="6250" y="4425"/>
                    <a:pt x="6250" y="4416"/>
                  </a:cubicBezTo>
                  <a:lnTo>
                    <a:pt x="6250" y="4334"/>
                  </a:lnTo>
                  <a:lnTo>
                    <a:pt x="6253" y="4343"/>
                  </a:lnTo>
                  <a:lnTo>
                    <a:pt x="6244" y="4331"/>
                  </a:lnTo>
                  <a:lnTo>
                    <a:pt x="6273" y="4321"/>
                  </a:lnTo>
                  <a:lnTo>
                    <a:pt x="6273" y="4416"/>
                  </a:lnTo>
                  <a:cubicBezTo>
                    <a:pt x="6273" y="4425"/>
                    <a:pt x="6266" y="4432"/>
                    <a:pt x="6258" y="4432"/>
                  </a:cubicBezTo>
                  <a:cubicBezTo>
                    <a:pt x="6249" y="4433"/>
                    <a:pt x="6242" y="4426"/>
                    <a:pt x="6241" y="4417"/>
                  </a:cubicBezTo>
                  <a:lnTo>
                    <a:pt x="6233" y="4227"/>
                  </a:lnTo>
                  <a:lnTo>
                    <a:pt x="6265" y="4226"/>
                  </a:lnTo>
                  <a:lnTo>
                    <a:pt x="6265" y="4416"/>
                  </a:lnTo>
                  <a:cubicBezTo>
                    <a:pt x="6265" y="4425"/>
                    <a:pt x="6257" y="4432"/>
                    <a:pt x="6249" y="4432"/>
                  </a:cubicBezTo>
                  <a:lnTo>
                    <a:pt x="6240" y="4432"/>
                  </a:lnTo>
                  <a:cubicBezTo>
                    <a:pt x="6231" y="4432"/>
                    <a:pt x="6224" y="4425"/>
                    <a:pt x="6224" y="4416"/>
                  </a:cubicBezTo>
                  <a:lnTo>
                    <a:pt x="6224" y="4201"/>
                  </a:lnTo>
                  <a:lnTo>
                    <a:pt x="6256" y="4202"/>
                  </a:lnTo>
                  <a:lnTo>
                    <a:pt x="6247" y="4290"/>
                  </a:lnTo>
                  <a:lnTo>
                    <a:pt x="6247" y="4416"/>
                  </a:lnTo>
                  <a:cubicBezTo>
                    <a:pt x="6247" y="4425"/>
                    <a:pt x="6241" y="4432"/>
                    <a:pt x="6232" y="4432"/>
                  </a:cubicBezTo>
                  <a:cubicBezTo>
                    <a:pt x="6224" y="4433"/>
                    <a:pt x="6217" y="4428"/>
                    <a:pt x="6215" y="4420"/>
                  </a:cubicBezTo>
                  <a:lnTo>
                    <a:pt x="6206" y="4375"/>
                  </a:lnTo>
                  <a:lnTo>
                    <a:pt x="6238" y="4372"/>
                  </a:lnTo>
                  <a:lnTo>
                    <a:pt x="6238" y="4416"/>
                  </a:lnTo>
                  <a:cubicBezTo>
                    <a:pt x="6238" y="4425"/>
                    <a:pt x="6231" y="4432"/>
                    <a:pt x="6222" y="4432"/>
                  </a:cubicBezTo>
                  <a:lnTo>
                    <a:pt x="6213" y="4432"/>
                  </a:lnTo>
                  <a:cubicBezTo>
                    <a:pt x="6204" y="4432"/>
                    <a:pt x="6197" y="4425"/>
                    <a:pt x="6197" y="4416"/>
                  </a:cubicBezTo>
                  <a:lnTo>
                    <a:pt x="6197" y="4220"/>
                  </a:lnTo>
                  <a:lnTo>
                    <a:pt x="6229" y="4222"/>
                  </a:lnTo>
                  <a:lnTo>
                    <a:pt x="6220" y="4302"/>
                  </a:lnTo>
                  <a:lnTo>
                    <a:pt x="6220" y="4416"/>
                  </a:lnTo>
                  <a:cubicBezTo>
                    <a:pt x="6220" y="4425"/>
                    <a:pt x="6213" y="4432"/>
                    <a:pt x="6204" y="4432"/>
                  </a:cubicBezTo>
                  <a:lnTo>
                    <a:pt x="6195" y="4432"/>
                  </a:lnTo>
                  <a:cubicBezTo>
                    <a:pt x="6187" y="4432"/>
                    <a:pt x="6179" y="4425"/>
                    <a:pt x="6179" y="4416"/>
                  </a:cubicBezTo>
                  <a:lnTo>
                    <a:pt x="6179" y="4277"/>
                  </a:lnTo>
                  <a:lnTo>
                    <a:pt x="6180" y="4282"/>
                  </a:lnTo>
                  <a:lnTo>
                    <a:pt x="6171" y="4257"/>
                  </a:lnTo>
                  <a:lnTo>
                    <a:pt x="6203" y="4252"/>
                  </a:lnTo>
                  <a:lnTo>
                    <a:pt x="6203" y="4416"/>
                  </a:lnTo>
                  <a:cubicBezTo>
                    <a:pt x="6203" y="4425"/>
                    <a:pt x="6196" y="4432"/>
                    <a:pt x="6187" y="4432"/>
                  </a:cubicBezTo>
                  <a:cubicBezTo>
                    <a:pt x="6179" y="4433"/>
                    <a:pt x="6171" y="4426"/>
                    <a:pt x="6171" y="4418"/>
                  </a:cubicBezTo>
                  <a:lnTo>
                    <a:pt x="6162" y="4304"/>
                  </a:lnTo>
                  <a:lnTo>
                    <a:pt x="6194" y="4302"/>
                  </a:lnTo>
                  <a:lnTo>
                    <a:pt x="6194" y="4416"/>
                  </a:lnTo>
                  <a:cubicBezTo>
                    <a:pt x="6194" y="4425"/>
                    <a:pt x="6187" y="4432"/>
                    <a:pt x="6178" y="4432"/>
                  </a:cubicBezTo>
                  <a:lnTo>
                    <a:pt x="6169" y="4432"/>
                  </a:lnTo>
                  <a:cubicBezTo>
                    <a:pt x="6160" y="4432"/>
                    <a:pt x="6153" y="4425"/>
                    <a:pt x="6153" y="4416"/>
                  </a:cubicBezTo>
                  <a:lnTo>
                    <a:pt x="6153" y="4226"/>
                  </a:lnTo>
                  <a:lnTo>
                    <a:pt x="6185" y="4227"/>
                  </a:lnTo>
                  <a:lnTo>
                    <a:pt x="6176" y="4417"/>
                  </a:lnTo>
                  <a:cubicBezTo>
                    <a:pt x="6176" y="4426"/>
                    <a:pt x="6168" y="4433"/>
                    <a:pt x="6160" y="4432"/>
                  </a:cubicBezTo>
                  <a:cubicBezTo>
                    <a:pt x="6151" y="4432"/>
                    <a:pt x="6144" y="4425"/>
                    <a:pt x="6144" y="4416"/>
                  </a:cubicBezTo>
                  <a:lnTo>
                    <a:pt x="6144" y="4309"/>
                  </a:lnTo>
                  <a:lnTo>
                    <a:pt x="6147" y="4318"/>
                  </a:lnTo>
                  <a:lnTo>
                    <a:pt x="6138" y="4305"/>
                  </a:lnTo>
                  <a:lnTo>
                    <a:pt x="6167" y="4296"/>
                  </a:lnTo>
                  <a:lnTo>
                    <a:pt x="6167" y="4416"/>
                  </a:lnTo>
                  <a:cubicBezTo>
                    <a:pt x="6167" y="4425"/>
                    <a:pt x="6160" y="4432"/>
                    <a:pt x="6151" y="4432"/>
                  </a:cubicBezTo>
                  <a:lnTo>
                    <a:pt x="6142" y="4432"/>
                  </a:lnTo>
                  <a:cubicBezTo>
                    <a:pt x="6133" y="4432"/>
                    <a:pt x="6126" y="4425"/>
                    <a:pt x="6126" y="4416"/>
                  </a:cubicBezTo>
                  <a:lnTo>
                    <a:pt x="6126" y="4340"/>
                  </a:lnTo>
                  <a:lnTo>
                    <a:pt x="6142" y="4356"/>
                  </a:lnTo>
                  <a:lnTo>
                    <a:pt x="6133" y="4356"/>
                  </a:lnTo>
                  <a:lnTo>
                    <a:pt x="6149" y="4340"/>
                  </a:lnTo>
                  <a:lnTo>
                    <a:pt x="6149" y="4416"/>
                  </a:lnTo>
                  <a:cubicBezTo>
                    <a:pt x="6149" y="4425"/>
                    <a:pt x="6143" y="4432"/>
                    <a:pt x="6134" y="4432"/>
                  </a:cubicBezTo>
                  <a:cubicBezTo>
                    <a:pt x="6126" y="4433"/>
                    <a:pt x="6119" y="4427"/>
                    <a:pt x="6118" y="4418"/>
                  </a:cubicBezTo>
                  <a:lnTo>
                    <a:pt x="6109" y="4349"/>
                  </a:lnTo>
                  <a:lnTo>
                    <a:pt x="6141" y="4347"/>
                  </a:lnTo>
                  <a:lnTo>
                    <a:pt x="6141" y="4416"/>
                  </a:lnTo>
                  <a:cubicBezTo>
                    <a:pt x="6141" y="4425"/>
                    <a:pt x="6134" y="4432"/>
                    <a:pt x="6126" y="4432"/>
                  </a:cubicBezTo>
                  <a:cubicBezTo>
                    <a:pt x="6118" y="4433"/>
                    <a:pt x="6111" y="4428"/>
                    <a:pt x="6109" y="4420"/>
                  </a:cubicBezTo>
                  <a:lnTo>
                    <a:pt x="6100" y="4375"/>
                  </a:lnTo>
                  <a:lnTo>
                    <a:pt x="6132" y="4372"/>
                  </a:lnTo>
                  <a:lnTo>
                    <a:pt x="6132" y="4416"/>
                  </a:lnTo>
                  <a:cubicBezTo>
                    <a:pt x="6132" y="4425"/>
                    <a:pt x="6125" y="4432"/>
                    <a:pt x="6116" y="4432"/>
                  </a:cubicBezTo>
                  <a:lnTo>
                    <a:pt x="6107" y="4432"/>
                  </a:lnTo>
                  <a:cubicBezTo>
                    <a:pt x="6098" y="4432"/>
                    <a:pt x="6091" y="4425"/>
                    <a:pt x="6091" y="4416"/>
                  </a:cubicBezTo>
                  <a:lnTo>
                    <a:pt x="6091" y="4353"/>
                  </a:lnTo>
                  <a:lnTo>
                    <a:pt x="6123" y="4355"/>
                  </a:lnTo>
                  <a:lnTo>
                    <a:pt x="6114" y="4419"/>
                  </a:lnTo>
                  <a:cubicBezTo>
                    <a:pt x="6113" y="4427"/>
                    <a:pt x="6105" y="4433"/>
                    <a:pt x="6097" y="4432"/>
                  </a:cubicBezTo>
                  <a:cubicBezTo>
                    <a:pt x="6089" y="4432"/>
                    <a:pt x="6082" y="4425"/>
                    <a:pt x="6082" y="4416"/>
                  </a:cubicBezTo>
                  <a:lnTo>
                    <a:pt x="6082" y="4328"/>
                  </a:lnTo>
                  <a:lnTo>
                    <a:pt x="6114" y="4329"/>
                  </a:lnTo>
                  <a:lnTo>
                    <a:pt x="6105" y="4418"/>
                  </a:lnTo>
                  <a:cubicBezTo>
                    <a:pt x="6104" y="4427"/>
                    <a:pt x="6097" y="4433"/>
                    <a:pt x="6088" y="4432"/>
                  </a:cubicBezTo>
                  <a:cubicBezTo>
                    <a:pt x="6080" y="4432"/>
                    <a:pt x="6073" y="4425"/>
                    <a:pt x="6073" y="4416"/>
                  </a:cubicBezTo>
                  <a:lnTo>
                    <a:pt x="6073" y="4264"/>
                  </a:lnTo>
                  <a:lnTo>
                    <a:pt x="6105" y="4269"/>
                  </a:lnTo>
                  <a:lnTo>
                    <a:pt x="6096" y="4300"/>
                  </a:lnTo>
                  <a:lnTo>
                    <a:pt x="6096" y="4296"/>
                  </a:lnTo>
                  <a:lnTo>
                    <a:pt x="6096" y="4416"/>
                  </a:lnTo>
                  <a:cubicBezTo>
                    <a:pt x="6096" y="4425"/>
                    <a:pt x="6089" y="4432"/>
                    <a:pt x="6080" y="4432"/>
                  </a:cubicBezTo>
                  <a:lnTo>
                    <a:pt x="6071" y="4432"/>
                  </a:lnTo>
                  <a:cubicBezTo>
                    <a:pt x="6063" y="4432"/>
                    <a:pt x="6055" y="4425"/>
                    <a:pt x="6055" y="4416"/>
                  </a:cubicBezTo>
                  <a:lnTo>
                    <a:pt x="6055" y="4264"/>
                  </a:lnTo>
                  <a:lnTo>
                    <a:pt x="6087" y="4265"/>
                  </a:lnTo>
                  <a:lnTo>
                    <a:pt x="6079" y="4417"/>
                  </a:lnTo>
                  <a:cubicBezTo>
                    <a:pt x="6078" y="4426"/>
                    <a:pt x="6071" y="4433"/>
                    <a:pt x="6062" y="4432"/>
                  </a:cubicBezTo>
                  <a:cubicBezTo>
                    <a:pt x="6054" y="4432"/>
                    <a:pt x="6047" y="4425"/>
                    <a:pt x="6047" y="4416"/>
                  </a:cubicBezTo>
                  <a:lnTo>
                    <a:pt x="6047" y="4132"/>
                  </a:lnTo>
                  <a:lnTo>
                    <a:pt x="6038" y="3980"/>
                  </a:lnTo>
                  <a:lnTo>
                    <a:pt x="6070" y="3979"/>
                  </a:lnTo>
                  <a:lnTo>
                    <a:pt x="6070" y="4416"/>
                  </a:lnTo>
                  <a:cubicBezTo>
                    <a:pt x="6070" y="4425"/>
                    <a:pt x="6063" y="4432"/>
                    <a:pt x="6055" y="4432"/>
                  </a:cubicBezTo>
                  <a:cubicBezTo>
                    <a:pt x="6046" y="4433"/>
                    <a:pt x="6039" y="4427"/>
                    <a:pt x="6038" y="4418"/>
                  </a:cubicBezTo>
                  <a:lnTo>
                    <a:pt x="6029" y="4329"/>
                  </a:lnTo>
                  <a:lnTo>
                    <a:pt x="6061" y="4328"/>
                  </a:lnTo>
                  <a:lnTo>
                    <a:pt x="6061" y="4416"/>
                  </a:lnTo>
                  <a:cubicBezTo>
                    <a:pt x="6061" y="4425"/>
                    <a:pt x="6054" y="4432"/>
                    <a:pt x="6045" y="4432"/>
                  </a:cubicBezTo>
                  <a:lnTo>
                    <a:pt x="6036" y="4432"/>
                  </a:lnTo>
                  <a:cubicBezTo>
                    <a:pt x="6027" y="4432"/>
                    <a:pt x="6020" y="4425"/>
                    <a:pt x="6020" y="4416"/>
                  </a:cubicBezTo>
                  <a:lnTo>
                    <a:pt x="6020" y="4391"/>
                  </a:lnTo>
                  <a:lnTo>
                    <a:pt x="6051" y="4396"/>
                  </a:lnTo>
                  <a:lnTo>
                    <a:pt x="6042" y="4422"/>
                  </a:lnTo>
                  <a:cubicBezTo>
                    <a:pt x="6040" y="4429"/>
                    <a:pt x="6032" y="4434"/>
                    <a:pt x="6025" y="4432"/>
                  </a:cubicBezTo>
                  <a:cubicBezTo>
                    <a:pt x="6017" y="4431"/>
                    <a:pt x="6011" y="4424"/>
                    <a:pt x="6011" y="4416"/>
                  </a:cubicBezTo>
                  <a:lnTo>
                    <a:pt x="6011" y="4378"/>
                  </a:lnTo>
                  <a:lnTo>
                    <a:pt x="6012" y="4382"/>
                  </a:lnTo>
                  <a:lnTo>
                    <a:pt x="6003" y="4344"/>
                  </a:lnTo>
                  <a:lnTo>
                    <a:pt x="6034" y="4340"/>
                  </a:lnTo>
                  <a:lnTo>
                    <a:pt x="6034" y="4416"/>
                  </a:lnTo>
                  <a:cubicBezTo>
                    <a:pt x="6034" y="4425"/>
                    <a:pt x="6027" y="4432"/>
                    <a:pt x="6018" y="4432"/>
                  </a:cubicBezTo>
                  <a:lnTo>
                    <a:pt x="6010" y="4432"/>
                  </a:lnTo>
                  <a:cubicBezTo>
                    <a:pt x="6001" y="4432"/>
                    <a:pt x="5994" y="4425"/>
                    <a:pt x="5994" y="4416"/>
                  </a:cubicBezTo>
                  <a:lnTo>
                    <a:pt x="5994" y="4252"/>
                  </a:lnTo>
                  <a:lnTo>
                    <a:pt x="6026" y="4252"/>
                  </a:lnTo>
                  <a:lnTo>
                    <a:pt x="6017" y="4417"/>
                  </a:lnTo>
                  <a:cubicBezTo>
                    <a:pt x="6016" y="4426"/>
                    <a:pt x="6009" y="4433"/>
                    <a:pt x="6000" y="4432"/>
                  </a:cubicBezTo>
                  <a:cubicBezTo>
                    <a:pt x="5992" y="4432"/>
                    <a:pt x="5985" y="4425"/>
                    <a:pt x="5985" y="4416"/>
                  </a:cubicBezTo>
                  <a:lnTo>
                    <a:pt x="5985" y="3827"/>
                  </a:lnTo>
                  <a:lnTo>
                    <a:pt x="5976" y="3421"/>
                  </a:lnTo>
                  <a:lnTo>
                    <a:pt x="6008" y="3421"/>
                  </a:lnTo>
                  <a:lnTo>
                    <a:pt x="6008" y="4410"/>
                  </a:lnTo>
                  <a:cubicBezTo>
                    <a:pt x="6008" y="4419"/>
                    <a:pt x="6001" y="4426"/>
                    <a:pt x="5992" y="4426"/>
                  </a:cubicBezTo>
                  <a:cubicBezTo>
                    <a:pt x="5983" y="4426"/>
                    <a:pt x="5976" y="4419"/>
                    <a:pt x="5976" y="4411"/>
                  </a:cubicBezTo>
                  <a:lnTo>
                    <a:pt x="5967" y="4113"/>
                  </a:lnTo>
                  <a:lnTo>
                    <a:pt x="5999" y="4112"/>
                  </a:lnTo>
                  <a:lnTo>
                    <a:pt x="5999" y="4416"/>
                  </a:lnTo>
                  <a:cubicBezTo>
                    <a:pt x="5999" y="4425"/>
                    <a:pt x="5992" y="4432"/>
                    <a:pt x="5983" y="4432"/>
                  </a:cubicBezTo>
                  <a:lnTo>
                    <a:pt x="5974" y="4432"/>
                  </a:lnTo>
                  <a:cubicBezTo>
                    <a:pt x="5965" y="4432"/>
                    <a:pt x="5958" y="4425"/>
                    <a:pt x="5958" y="4416"/>
                  </a:cubicBezTo>
                  <a:lnTo>
                    <a:pt x="5958" y="4334"/>
                  </a:lnTo>
                  <a:lnTo>
                    <a:pt x="5990" y="4336"/>
                  </a:lnTo>
                  <a:lnTo>
                    <a:pt x="5981" y="4418"/>
                  </a:lnTo>
                  <a:cubicBezTo>
                    <a:pt x="5980" y="4427"/>
                    <a:pt x="5973" y="4433"/>
                    <a:pt x="5964" y="4432"/>
                  </a:cubicBezTo>
                  <a:cubicBezTo>
                    <a:pt x="5956" y="4432"/>
                    <a:pt x="5949" y="4425"/>
                    <a:pt x="5949" y="4416"/>
                  </a:cubicBezTo>
                  <a:lnTo>
                    <a:pt x="5949" y="4271"/>
                  </a:lnTo>
                  <a:lnTo>
                    <a:pt x="5981" y="4272"/>
                  </a:lnTo>
                  <a:lnTo>
                    <a:pt x="5972" y="4417"/>
                  </a:lnTo>
                  <a:cubicBezTo>
                    <a:pt x="5972" y="4426"/>
                    <a:pt x="5965" y="4433"/>
                    <a:pt x="5956" y="4432"/>
                  </a:cubicBezTo>
                  <a:cubicBezTo>
                    <a:pt x="5947" y="4432"/>
                    <a:pt x="5940" y="4425"/>
                    <a:pt x="5940" y="4416"/>
                  </a:cubicBezTo>
                  <a:lnTo>
                    <a:pt x="5940" y="4258"/>
                  </a:lnTo>
                  <a:lnTo>
                    <a:pt x="5972" y="4262"/>
                  </a:lnTo>
                  <a:lnTo>
                    <a:pt x="5963" y="4300"/>
                  </a:lnTo>
                  <a:lnTo>
                    <a:pt x="5964" y="4296"/>
                  </a:lnTo>
                  <a:lnTo>
                    <a:pt x="5964" y="4416"/>
                  </a:lnTo>
                  <a:cubicBezTo>
                    <a:pt x="5964" y="4425"/>
                    <a:pt x="5957" y="4432"/>
                    <a:pt x="5948" y="4432"/>
                  </a:cubicBezTo>
                  <a:cubicBezTo>
                    <a:pt x="5940" y="4433"/>
                    <a:pt x="5932" y="4427"/>
                    <a:pt x="5932" y="4418"/>
                  </a:cubicBezTo>
                  <a:lnTo>
                    <a:pt x="5923" y="4329"/>
                  </a:lnTo>
                  <a:lnTo>
                    <a:pt x="5955" y="4328"/>
                  </a:lnTo>
                  <a:lnTo>
                    <a:pt x="5955" y="4416"/>
                  </a:lnTo>
                  <a:cubicBezTo>
                    <a:pt x="5955" y="4425"/>
                    <a:pt x="5948" y="4432"/>
                    <a:pt x="5939" y="4432"/>
                  </a:cubicBezTo>
                  <a:cubicBezTo>
                    <a:pt x="5931" y="4433"/>
                    <a:pt x="5923" y="4426"/>
                    <a:pt x="5923" y="4418"/>
                  </a:cubicBezTo>
                  <a:lnTo>
                    <a:pt x="5914" y="4304"/>
                  </a:lnTo>
                  <a:lnTo>
                    <a:pt x="5946" y="4302"/>
                  </a:lnTo>
                  <a:lnTo>
                    <a:pt x="5946" y="4416"/>
                  </a:lnTo>
                  <a:cubicBezTo>
                    <a:pt x="5946" y="4425"/>
                    <a:pt x="5939" y="4432"/>
                    <a:pt x="5930" y="4432"/>
                  </a:cubicBezTo>
                  <a:lnTo>
                    <a:pt x="5921" y="4432"/>
                  </a:lnTo>
                  <a:cubicBezTo>
                    <a:pt x="5912" y="4432"/>
                    <a:pt x="5905" y="4425"/>
                    <a:pt x="5905" y="4416"/>
                  </a:cubicBezTo>
                  <a:lnTo>
                    <a:pt x="5905" y="4353"/>
                  </a:lnTo>
                  <a:lnTo>
                    <a:pt x="5934" y="4362"/>
                  </a:lnTo>
                  <a:lnTo>
                    <a:pt x="5925" y="4375"/>
                  </a:lnTo>
                  <a:lnTo>
                    <a:pt x="5928" y="4366"/>
                  </a:lnTo>
                  <a:lnTo>
                    <a:pt x="5928" y="4416"/>
                  </a:lnTo>
                  <a:cubicBezTo>
                    <a:pt x="5928" y="4425"/>
                    <a:pt x="5921" y="4432"/>
                    <a:pt x="5912" y="4432"/>
                  </a:cubicBezTo>
                  <a:lnTo>
                    <a:pt x="5903" y="4432"/>
                  </a:lnTo>
                  <a:cubicBezTo>
                    <a:pt x="5894" y="4432"/>
                    <a:pt x="5887" y="4425"/>
                    <a:pt x="5887" y="4416"/>
                  </a:cubicBezTo>
                  <a:lnTo>
                    <a:pt x="5887" y="4347"/>
                  </a:lnTo>
                  <a:lnTo>
                    <a:pt x="5919" y="4349"/>
                  </a:lnTo>
                  <a:lnTo>
                    <a:pt x="5910" y="4418"/>
                  </a:lnTo>
                  <a:cubicBezTo>
                    <a:pt x="5909" y="4427"/>
                    <a:pt x="5902" y="4433"/>
                    <a:pt x="5893" y="4432"/>
                  </a:cubicBezTo>
                  <a:cubicBezTo>
                    <a:pt x="5885" y="4432"/>
                    <a:pt x="5878" y="4425"/>
                    <a:pt x="5878" y="4416"/>
                  </a:cubicBezTo>
                  <a:lnTo>
                    <a:pt x="5878" y="4328"/>
                  </a:lnTo>
                  <a:lnTo>
                    <a:pt x="5910" y="4329"/>
                  </a:lnTo>
                  <a:lnTo>
                    <a:pt x="5902" y="4418"/>
                  </a:lnTo>
                  <a:cubicBezTo>
                    <a:pt x="5901" y="4427"/>
                    <a:pt x="5893" y="4433"/>
                    <a:pt x="5885" y="4432"/>
                  </a:cubicBezTo>
                  <a:cubicBezTo>
                    <a:pt x="5876" y="4432"/>
                    <a:pt x="5870" y="4425"/>
                    <a:pt x="5870" y="4416"/>
                  </a:cubicBezTo>
                  <a:lnTo>
                    <a:pt x="5870" y="4340"/>
                  </a:lnTo>
                  <a:lnTo>
                    <a:pt x="5876" y="4353"/>
                  </a:lnTo>
                  <a:lnTo>
                    <a:pt x="5867" y="4347"/>
                  </a:lnTo>
                  <a:lnTo>
                    <a:pt x="5893" y="4334"/>
                  </a:lnTo>
                  <a:lnTo>
                    <a:pt x="5893" y="4416"/>
                  </a:lnTo>
                  <a:cubicBezTo>
                    <a:pt x="5893" y="4425"/>
                    <a:pt x="5886" y="4432"/>
                    <a:pt x="5878" y="4432"/>
                  </a:cubicBezTo>
                  <a:cubicBezTo>
                    <a:pt x="5869" y="4433"/>
                    <a:pt x="5862" y="4427"/>
                    <a:pt x="5861" y="4418"/>
                  </a:cubicBezTo>
                  <a:lnTo>
                    <a:pt x="5852" y="4336"/>
                  </a:lnTo>
                  <a:lnTo>
                    <a:pt x="5884" y="4334"/>
                  </a:lnTo>
                  <a:lnTo>
                    <a:pt x="5884" y="4416"/>
                  </a:lnTo>
                  <a:cubicBezTo>
                    <a:pt x="5884" y="4425"/>
                    <a:pt x="5877" y="4432"/>
                    <a:pt x="5868" y="4432"/>
                  </a:cubicBezTo>
                  <a:lnTo>
                    <a:pt x="5859" y="4432"/>
                  </a:lnTo>
                  <a:cubicBezTo>
                    <a:pt x="5850" y="4432"/>
                    <a:pt x="5843" y="4425"/>
                    <a:pt x="5843" y="4416"/>
                  </a:cubicBezTo>
                  <a:lnTo>
                    <a:pt x="5843" y="4144"/>
                  </a:lnTo>
                  <a:lnTo>
                    <a:pt x="5875" y="4144"/>
                  </a:lnTo>
                  <a:lnTo>
                    <a:pt x="5866" y="4417"/>
                  </a:lnTo>
                  <a:cubicBezTo>
                    <a:pt x="5866" y="4426"/>
                    <a:pt x="5859" y="4433"/>
                    <a:pt x="5850" y="4432"/>
                  </a:cubicBezTo>
                  <a:cubicBezTo>
                    <a:pt x="5841" y="4432"/>
                    <a:pt x="5834" y="4425"/>
                    <a:pt x="5834" y="4416"/>
                  </a:cubicBezTo>
                  <a:lnTo>
                    <a:pt x="5834" y="3561"/>
                  </a:lnTo>
                  <a:lnTo>
                    <a:pt x="5866" y="3561"/>
                  </a:lnTo>
                  <a:lnTo>
                    <a:pt x="5857" y="4417"/>
                  </a:lnTo>
                  <a:cubicBezTo>
                    <a:pt x="5857" y="4425"/>
                    <a:pt x="5850" y="4433"/>
                    <a:pt x="5841" y="4432"/>
                  </a:cubicBezTo>
                  <a:cubicBezTo>
                    <a:pt x="5832" y="4432"/>
                    <a:pt x="5825" y="4425"/>
                    <a:pt x="5825" y="4416"/>
                  </a:cubicBezTo>
                  <a:lnTo>
                    <a:pt x="5825" y="1798"/>
                  </a:lnTo>
                  <a:lnTo>
                    <a:pt x="5857" y="1798"/>
                  </a:lnTo>
                  <a:lnTo>
                    <a:pt x="5848" y="4417"/>
                  </a:lnTo>
                  <a:cubicBezTo>
                    <a:pt x="5848" y="4425"/>
                    <a:pt x="5841" y="4432"/>
                    <a:pt x="5832" y="4432"/>
                  </a:cubicBezTo>
                  <a:cubicBezTo>
                    <a:pt x="5824" y="4432"/>
                    <a:pt x="5816" y="4425"/>
                    <a:pt x="5816" y="4416"/>
                  </a:cubicBezTo>
                  <a:lnTo>
                    <a:pt x="5816" y="1291"/>
                  </a:lnTo>
                  <a:lnTo>
                    <a:pt x="5848" y="1291"/>
                  </a:lnTo>
                  <a:lnTo>
                    <a:pt x="5840" y="4131"/>
                  </a:lnTo>
                  <a:lnTo>
                    <a:pt x="5840" y="4416"/>
                  </a:lnTo>
                  <a:cubicBezTo>
                    <a:pt x="5840" y="4425"/>
                    <a:pt x="5832" y="4432"/>
                    <a:pt x="5824" y="4432"/>
                  </a:cubicBezTo>
                  <a:lnTo>
                    <a:pt x="5815" y="4432"/>
                  </a:lnTo>
                  <a:cubicBezTo>
                    <a:pt x="5806" y="4432"/>
                    <a:pt x="5799" y="4425"/>
                    <a:pt x="5799" y="4416"/>
                  </a:cubicBezTo>
                  <a:lnTo>
                    <a:pt x="5799" y="4366"/>
                  </a:lnTo>
                  <a:lnTo>
                    <a:pt x="5800" y="4371"/>
                  </a:lnTo>
                  <a:lnTo>
                    <a:pt x="5791" y="4346"/>
                  </a:lnTo>
                  <a:lnTo>
                    <a:pt x="5822" y="4340"/>
                  </a:lnTo>
                  <a:lnTo>
                    <a:pt x="5822" y="4416"/>
                  </a:lnTo>
                  <a:cubicBezTo>
                    <a:pt x="5822" y="4425"/>
                    <a:pt x="5816" y="4432"/>
                    <a:pt x="5807" y="4432"/>
                  </a:cubicBezTo>
                  <a:cubicBezTo>
                    <a:pt x="5799" y="4433"/>
                    <a:pt x="5792" y="4427"/>
                    <a:pt x="5790" y="4419"/>
                  </a:cubicBezTo>
                  <a:lnTo>
                    <a:pt x="5781" y="4368"/>
                  </a:lnTo>
                  <a:lnTo>
                    <a:pt x="5813" y="4366"/>
                  </a:lnTo>
                  <a:lnTo>
                    <a:pt x="5813" y="4416"/>
                  </a:lnTo>
                  <a:cubicBezTo>
                    <a:pt x="5813" y="4425"/>
                    <a:pt x="5806" y="4432"/>
                    <a:pt x="5797" y="4432"/>
                  </a:cubicBezTo>
                  <a:lnTo>
                    <a:pt x="5788" y="4432"/>
                  </a:lnTo>
                  <a:cubicBezTo>
                    <a:pt x="5779" y="4432"/>
                    <a:pt x="5772" y="4425"/>
                    <a:pt x="5772" y="4416"/>
                  </a:cubicBezTo>
                  <a:lnTo>
                    <a:pt x="5772" y="4315"/>
                  </a:lnTo>
                  <a:lnTo>
                    <a:pt x="5763" y="4011"/>
                  </a:lnTo>
                  <a:lnTo>
                    <a:pt x="5795" y="4011"/>
                  </a:lnTo>
                  <a:lnTo>
                    <a:pt x="5795" y="4416"/>
                  </a:lnTo>
                  <a:cubicBezTo>
                    <a:pt x="5795" y="4423"/>
                    <a:pt x="5791" y="4430"/>
                    <a:pt x="5784" y="4432"/>
                  </a:cubicBezTo>
                  <a:cubicBezTo>
                    <a:pt x="5777" y="4434"/>
                    <a:pt x="5770" y="4431"/>
                    <a:pt x="5766" y="4426"/>
                  </a:cubicBezTo>
                  <a:lnTo>
                    <a:pt x="5757" y="4413"/>
                  </a:lnTo>
                  <a:cubicBezTo>
                    <a:pt x="5756" y="4410"/>
                    <a:pt x="5755" y="4407"/>
                    <a:pt x="5755" y="4404"/>
                  </a:cubicBezTo>
                  <a:lnTo>
                    <a:pt x="5755" y="3725"/>
                  </a:lnTo>
                  <a:lnTo>
                    <a:pt x="5786" y="3726"/>
                  </a:lnTo>
                  <a:lnTo>
                    <a:pt x="5778" y="3909"/>
                  </a:lnTo>
                  <a:lnTo>
                    <a:pt x="5778" y="4416"/>
                  </a:lnTo>
                  <a:cubicBezTo>
                    <a:pt x="5778" y="4425"/>
                    <a:pt x="5770" y="4432"/>
                    <a:pt x="5762" y="4432"/>
                  </a:cubicBezTo>
                  <a:lnTo>
                    <a:pt x="5753" y="4432"/>
                  </a:lnTo>
                  <a:cubicBezTo>
                    <a:pt x="5744" y="4432"/>
                    <a:pt x="5737" y="4425"/>
                    <a:pt x="5737" y="4416"/>
                  </a:cubicBezTo>
                  <a:lnTo>
                    <a:pt x="5737" y="4202"/>
                  </a:lnTo>
                  <a:lnTo>
                    <a:pt x="5728" y="3980"/>
                  </a:lnTo>
                  <a:lnTo>
                    <a:pt x="5760" y="3979"/>
                  </a:lnTo>
                  <a:lnTo>
                    <a:pt x="5760" y="4416"/>
                  </a:lnTo>
                  <a:cubicBezTo>
                    <a:pt x="5760" y="4425"/>
                    <a:pt x="5753" y="4432"/>
                    <a:pt x="5744" y="4432"/>
                  </a:cubicBezTo>
                  <a:lnTo>
                    <a:pt x="5735" y="4432"/>
                  </a:lnTo>
                  <a:cubicBezTo>
                    <a:pt x="5726" y="4432"/>
                    <a:pt x="5719" y="4425"/>
                    <a:pt x="5719" y="4416"/>
                  </a:cubicBezTo>
                  <a:lnTo>
                    <a:pt x="5719" y="4144"/>
                  </a:lnTo>
                  <a:lnTo>
                    <a:pt x="5751" y="4145"/>
                  </a:lnTo>
                  <a:lnTo>
                    <a:pt x="5742" y="4328"/>
                  </a:lnTo>
                  <a:lnTo>
                    <a:pt x="5742" y="4416"/>
                  </a:lnTo>
                  <a:cubicBezTo>
                    <a:pt x="5742" y="4425"/>
                    <a:pt x="5735" y="4432"/>
                    <a:pt x="5726" y="4432"/>
                  </a:cubicBezTo>
                  <a:lnTo>
                    <a:pt x="5717" y="4432"/>
                  </a:lnTo>
                  <a:cubicBezTo>
                    <a:pt x="5709" y="4432"/>
                    <a:pt x="5701" y="4425"/>
                    <a:pt x="5701" y="4416"/>
                  </a:cubicBezTo>
                  <a:lnTo>
                    <a:pt x="5701" y="4258"/>
                  </a:lnTo>
                  <a:lnTo>
                    <a:pt x="5733" y="4263"/>
                  </a:lnTo>
                  <a:lnTo>
                    <a:pt x="5724" y="4289"/>
                  </a:lnTo>
                  <a:lnTo>
                    <a:pt x="5725" y="4283"/>
                  </a:lnTo>
                  <a:lnTo>
                    <a:pt x="5725" y="4416"/>
                  </a:lnTo>
                  <a:cubicBezTo>
                    <a:pt x="5725" y="4425"/>
                    <a:pt x="5717" y="4432"/>
                    <a:pt x="5709" y="4432"/>
                  </a:cubicBezTo>
                  <a:lnTo>
                    <a:pt x="5700" y="4432"/>
                  </a:lnTo>
                  <a:cubicBezTo>
                    <a:pt x="5691" y="4432"/>
                    <a:pt x="5684" y="4425"/>
                    <a:pt x="5684" y="4416"/>
                  </a:cubicBezTo>
                  <a:lnTo>
                    <a:pt x="5684" y="4359"/>
                  </a:lnTo>
                  <a:lnTo>
                    <a:pt x="5716" y="4362"/>
                  </a:lnTo>
                  <a:lnTo>
                    <a:pt x="5707" y="4419"/>
                  </a:lnTo>
                  <a:cubicBezTo>
                    <a:pt x="5705" y="4427"/>
                    <a:pt x="5698" y="4433"/>
                    <a:pt x="5690" y="4432"/>
                  </a:cubicBezTo>
                  <a:cubicBezTo>
                    <a:pt x="5681" y="4432"/>
                    <a:pt x="5675" y="4425"/>
                    <a:pt x="5675" y="4416"/>
                  </a:cubicBezTo>
                  <a:lnTo>
                    <a:pt x="5675" y="4310"/>
                  </a:lnTo>
                  <a:lnTo>
                    <a:pt x="5666" y="4209"/>
                  </a:lnTo>
                  <a:lnTo>
                    <a:pt x="5698" y="4207"/>
                  </a:lnTo>
                  <a:lnTo>
                    <a:pt x="5698" y="4416"/>
                  </a:lnTo>
                  <a:cubicBezTo>
                    <a:pt x="5698" y="4425"/>
                    <a:pt x="5691" y="4432"/>
                    <a:pt x="5683" y="4432"/>
                  </a:cubicBezTo>
                  <a:cubicBezTo>
                    <a:pt x="5674" y="4433"/>
                    <a:pt x="5667" y="4426"/>
                    <a:pt x="5666" y="4418"/>
                  </a:cubicBezTo>
                  <a:lnTo>
                    <a:pt x="5657" y="4310"/>
                  </a:lnTo>
                  <a:lnTo>
                    <a:pt x="5689" y="4309"/>
                  </a:lnTo>
                  <a:lnTo>
                    <a:pt x="5689" y="4416"/>
                  </a:lnTo>
                  <a:cubicBezTo>
                    <a:pt x="5689" y="4425"/>
                    <a:pt x="5682" y="4432"/>
                    <a:pt x="5673" y="4432"/>
                  </a:cubicBezTo>
                  <a:cubicBezTo>
                    <a:pt x="5665" y="4433"/>
                    <a:pt x="5657" y="4426"/>
                    <a:pt x="5657" y="4417"/>
                  </a:cubicBezTo>
                  <a:lnTo>
                    <a:pt x="5648" y="4113"/>
                  </a:lnTo>
                  <a:lnTo>
                    <a:pt x="5680" y="4112"/>
                  </a:lnTo>
                  <a:lnTo>
                    <a:pt x="5680" y="4416"/>
                  </a:lnTo>
                  <a:cubicBezTo>
                    <a:pt x="5680" y="4425"/>
                    <a:pt x="5673" y="4432"/>
                    <a:pt x="5664" y="4432"/>
                  </a:cubicBezTo>
                  <a:lnTo>
                    <a:pt x="5655" y="4432"/>
                  </a:lnTo>
                  <a:cubicBezTo>
                    <a:pt x="5647" y="4432"/>
                    <a:pt x="5639" y="4425"/>
                    <a:pt x="5639" y="4416"/>
                  </a:cubicBezTo>
                  <a:lnTo>
                    <a:pt x="5639" y="3567"/>
                  </a:lnTo>
                  <a:lnTo>
                    <a:pt x="5671" y="3567"/>
                  </a:lnTo>
                  <a:lnTo>
                    <a:pt x="5663" y="4417"/>
                  </a:lnTo>
                  <a:cubicBezTo>
                    <a:pt x="5662" y="4425"/>
                    <a:pt x="5655" y="4433"/>
                    <a:pt x="5646" y="4432"/>
                  </a:cubicBezTo>
                  <a:cubicBezTo>
                    <a:pt x="5638" y="4432"/>
                    <a:pt x="5631" y="4425"/>
                    <a:pt x="5631" y="4416"/>
                  </a:cubicBezTo>
                  <a:lnTo>
                    <a:pt x="5631" y="3256"/>
                  </a:lnTo>
                  <a:lnTo>
                    <a:pt x="5663" y="3256"/>
                  </a:lnTo>
                  <a:lnTo>
                    <a:pt x="5654" y="4258"/>
                  </a:lnTo>
                  <a:lnTo>
                    <a:pt x="5654" y="4416"/>
                  </a:lnTo>
                  <a:cubicBezTo>
                    <a:pt x="5654" y="4425"/>
                    <a:pt x="5647" y="4432"/>
                    <a:pt x="5638" y="4432"/>
                  </a:cubicBezTo>
                  <a:lnTo>
                    <a:pt x="5629" y="4432"/>
                  </a:lnTo>
                  <a:cubicBezTo>
                    <a:pt x="5620" y="4432"/>
                    <a:pt x="5613" y="4425"/>
                    <a:pt x="5613" y="4416"/>
                  </a:cubicBezTo>
                  <a:lnTo>
                    <a:pt x="5613" y="4359"/>
                  </a:lnTo>
                  <a:lnTo>
                    <a:pt x="5645" y="4362"/>
                  </a:lnTo>
                  <a:lnTo>
                    <a:pt x="5636" y="4419"/>
                  </a:lnTo>
                  <a:cubicBezTo>
                    <a:pt x="5635" y="4427"/>
                    <a:pt x="5627" y="4433"/>
                    <a:pt x="5619" y="4432"/>
                  </a:cubicBezTo>
                  <a:cubicBezTo>
                    <a:pt x="5610" y="4432"/>
                    <a:pt x="5604" y="4425"/>
                    <a:pt x="5604" y="4416"/>
                  </a:cubicBezTo>
                  <a:lnTo>
                    <a:pt x="5604" y="4359"/>
                  </a:lnTo>
                  <a:lnTo>
                    <a:pt x="5636" y="4362"/>
                  </a:lnTo>
                  <a:lnTo>
                    <a:pt x="5627" y="4413"/>
                  </a:lnTo>
                  <a:cubicBezTo>
                    <a:pt x="5626" y="4421"/>
                    <a:pt x="5618" y="4427"/>
                    <a:pt x="5610" y="4426"/>
                  </a:cubicBezTo>
                  <a:cubicBezTo>
                    <a:pt x="5602" y="4425"/>
                    <a:pt x="5595" y="4418"/>
                    <a:pt x="5595" y="4410"/>
                  </a:cubicBezTo>
                  <a:lnTo>
                    <a:pt x="5595" y="4068"/>
                  </a:lnTo>
                  <a:lnTo>
                    <a:pt x="5627" y="4069"/>
                  </a:lnTo>
                  <a:lnTo>
                    <a:pt x="5618" y="4195"/>
                  </a:lnTo>
                  <a:lnTo>
                    <a:pt x="5618" y="4416"/>
                  </a:lnTo>
                  <a:cubicBezTo>
                    <a:pt x="5618" y="4425"/>
                    <a:pt x="5612" y="4432"/>
                    <a:pt x="5603" y="4432"/>
                  </a:cubicBezTo>
                  <a:cubicBezTo>
                    <a:pt x="5595" y="4433"/>
                    <a:pt x="5588" y="4427"/>
                    <a:pt x="5586" y="4418"/>
                  </a:cubicBezTo>
                  <a:lnTo>
                    <a:pt x="5578" y="4349"/>
                  </a:lnTo>
                  <a:lnTo>
                    <a:pt x="5609" y="4347"/>
                  </a:lnTo>
                  <a:lnTo>
                    <a:pt x="5609" y="4416"/>
                  </a:lnTo>
                  <a:cubicBezTo>
                    <a:pt x="5609" y="4425"/>
                    <a:pt x="5602" y="4432"/>
                    <a:pt x="5593" y="4432"/>
                  </a:cubicBezTo>
                  <a:lnTo>
                    <a:pt x="5585" y="4432"/>
                  </a:lnTo>
                  <a:cubicBezTo>
                    <a:pt x="5576" y="4432"/>
                    <a:pt x="5569" y="4425"/>
                    <a:pt x="5569" y="4416"/>
                  </a:cubicBezTo>
                  <a:lnTo>
                    <a:pt x="5569" y="4347"/>
                  </a:lnTo>
                  <a:lnTo>
                    <a:pt x="5600" y="4349"/>
                  </a:lnTo>
                  <a:lnTo>
                    <a:pt x="5592" y="4418"/>
                  </a:lnTo>
                  <a:cubicBezTo>
                    <a:pt x="5591" y="4427"/>
                    <a:pt x="5583" y="4433"/>
                    <a:pt x="5575" y="4432"/>
                  </a:cubicBezTo>
                  <a:cubicBezTo>
                    <a:pt x="5566" y="4432"/>
                    <a:pt x="5560" y="4425"/>
                    <a:pt x="5560" y="4416"/>
                  </a:cubicBezTo>
                  <a:lnTo>
                    <a:pt x="5560" y="4328"/>
                  </a:lnTo>
                  <a:lnTo>
                    <a:pt x="5576" y="4344"/>
                  </a:lnTo>
                  <a:lnTo>
                    <a:pt x="5567" y="4344"/>
                  </a:lnTo>
                  <a:lnTo>
                    <a:pt x="5583" y="4328"/>
                  </a:lnTo>
                  <a:lnTo>
                    <a:pt x="5583" y="4416"/>
                  </a:lnTo>
                  <a:cubicBezTo>
                    <a:pt x="5583" y="4425"/>
                    <a:pt x="5576" y="4432"/>
                    <a:pt x="5567" y="4432"/>
                  </a:cubicBezTo>
                  <a:lnTo>
                    <a:pt x="5558" y="4432"/>
                  </a:lnTo>
                  <a:cubicBezTo>
                    <a:pt x="5549" y="4432"/>
                    <a:pt x="5542" y="4425"/>
                    <a:pt x="5542" y="4416"/>
                  </a:cubicBezTo>
                  <a:lnTo>
                    <a:pt x="5542" y="4233"/>
                  </a:lnTo>
                  <a:lnTo>
                    <a:pt x="5574" y="4233"/>
                  </a:lnTo>
                  <a:lnTo>
                    <a:pt x="5565" y="4417"/>
                  </a:lnTo>
                  <a:cubicBezTo>
                    <a:pt x="5565" y="4426"/>
                    <a:pt x="5557" y="4433"/>
                    <a:pt x="5549" y="4432"/>
                  </a:cubicBezTo>
                  <a:cubicBezTo>
                    <a:pt x="5540" y="4432"/>
                    <a:pt x="5533" y="4425"/>
                    <a:pt x="5533" y="4416"/>
                  </a:cubicBezTo>
                  <a:lnTo>
                    <a:pt x="5533" y="3829"/>
                  </a:lnTo>
                  <a:lnTo>
                    <a:pt x="5524" y="3759"/>
                  </a:lnTo>
                  <a:lnTo>
                    <a:pt x="5556" y="3757"/>
                  </a:lnTo>
                  <a:lnTo>
                    <a:pt x="5556" y="4416"/>
                  </a:lnTo>
                  <a:cubicBezTo>
                    <a:pt x="5556" y="4425"/>
                    <a:pt x="5549" y="4432"/>
                    <a:pt x="5541" y="4432"/>
                  </a:cubicBezTo>
                  <a:cubicBezTo>
                    <a:pt x="5532" y="4433"/>
                    <a:pt x="5525" y="4426"/>
                    <a:pt x="5524" y="4417"/>
                  </a:cubicBezTo>
                  <a:lnTo>
                    <a:pt x="5516" y="4240"/>
                  </a:lnTo>
                  <a:lnTo>
                    <a:pt x="5547" y="4239"/>
                  </a:lnTo>
                  <a:lnTo>
                    <a:pt x="5547" y="4416"/>
                  </a:lnTo>
                  <a:cubicBezTo>
                    <a:pt x="5547" y="4425"/>
                    <a:pt x="5541" y="4432"/>
                    <a:pt x="5532" y="4432"/>
                  </a:cubicBezTo>
                  <a:cubicBezTo>
                    <a:pt x="5523" y="4433"/>
                    <a:pt x="5516" y="4426"/>
                    <a:pt x="5516" y="4418"/>
                  </a:cubicBezTo>
                  <a:lnTo>
                    <a:pt x="5507" y="4297"/>
                  </a:lnTo>
                  <a:lnTo>
                    <a:pt x="5539" y="4296"/>
                  </a:lnTo>
                  <a:lnTo>
                    <a:pt x="5539" y="4416"/>
                  </a:lnTo>
                  <a:cubicBezTo>
                    <a:pt x="5539" y="4425"/>
                    <a:pt x="5531" y="4432"/>
                    <a:pt x="5523" y="4432"/>
                  </a:cubicBezTo>
                  <a:lnTo>
                    <a:pt x="5514" y="4432"/>
                  </a:lnTo>
                  <a:cubicBezTo>
                    <a:pt x="5505" y="4432"/>
                    <a:pt x="5498" y="4425"/>
                    <a:pt x="5498" y="4416"/>
                  </a:cubicBezTo>
                  <a:lnTo>
                    <a:pt x="5498" y="4188"/>
                  </a:lnTo>
                  <a:lnTo>
                    <a:pt x="5530" y="4189"/>
                  </a:lnTo>
                  <a:lnTo>
                    <a:pt x="5521" y="4334"/>
                  </a:lnTo>
                  <a:lnTo>
                    <a:pt x="5521" y="4416"/>
                  </a:lnTo>
                  <a:cubicBezTo>
                    <a:pt x="5521" y="4425"/>
                    <a:pt x="5514" y="4432"/>
                    <a:pt x="5506" y="4432"/>
                  </a:cubicBezTo>
                  <a:cubicBezTo>
                    <a:pt x="5497" y="4433"/>
                    <a:pt x="5490" y="4427"/>
                    <a:pt x="5489" y="4418"/>
                  </a:cubicBezTo>
                  <a:lnTo>
                    <a:pt x="5480" y="4336"/>
                  </a:lnTo>
                  <a:lnTo>
                    <a:pt x="5512" y="4334"/>
                  </a:lnTo>
                  <a:lnTo>
                    <a:pt x="5512" y="4416"/>
                  </a:lnTo>
                  <a:cubicBezTo>
                    <a:pt x="5512" y="4425"/>
                    <a:pt x="5505" y="4432"/>
                    <a:pt x="5496" y="4432"/>
                  </a:cubicBezTo>
                  <a:lnTo>
                    <a:pt x="5487" y="4432"/>
                  </a:lnTo>
                  <a:cubicBezTo>
                    <a:pt x="5478" y="4432"/>
                    <a:pt x="5471" y="4425"/>
                    <a:pt x="5471" y="4416"/>
                  </a:cubicBezTo>
                  <a:lnTo>
                    <a:pt x="5471" y="4366"/>
                  </a:lnTo>
                  <a:lnTo>
                    <a:pt x="5503" y="4368"/>
                  </a:lnTo>
                  <a:lnTo>
                    <a:pt x="5494" y="4419"/>
                  </a:lnTo>
                  <a:cubicBezTo>
                    <a:pt x="5493" y="4427"/>
                    <a:pt x="5485" y="4433"/>
                    <a:pt x="5477" y="4432"/>
                  </a:cubicBezTo>
                  <a:cubicBezTo>
                    <a:pt x="5469" y="4432"/>
                    <a:pt x="5462" y="4425"/>
                    <a:pt x="5462" y="4416"/>
                  </a:cubicBezTo>
                  <a:lnTo>
                    <a:pt x="5462" y="4290"/>
                  </a:lnTo>
                  <a:lnTo>
                    <a:pt x="5491" y="4299"/>
                  </a:lnTo>
                  <a:lnTo>
                    <a:pt x="5483" y="4312"/>
                  </a:lnTo>
                  <a:lnTo>
                    <a:pt x="5486" y="4302"/>
                  </a:lnTo>
                  <a:lnTo>
                    <a:pt x="5486" y="4416"/>
                  </a:lnTo>
                  <a:cubicBezTo>
                    <a:pt x="5486" y="4425"/>
                    <a:pt x="5479" y="4432"/>
                    <a:pt x="5470" y="4432"/>
                  </a:cubicBezTo>
                  <a:cubicBezTo>
                    <a:pt x="5461" y="4433"/>
                    <a:pt x="5454" y="4426"/>
                    <a:pt x="5454" y="4417"/>
                  </a:cubicBezTo>
                  <a:lnTo>
                    <a:pt x="5445" y="4202"/>
                  </a:lnTo>
                  <a:lnTo>
                    <a:pt x="5477" y="4201"/>
                  </a:lnTo>
                  <a:lnTo>
                    <a:pt x="5477" y="4416"/>
                  </a:lnTo>
                  <a:cubicBezTo>
                    <a:pt x="5477" y="4425"/>
                    <a:pt x="5470" y="4432"/>
                    <a:pt x="5462" y="4432"/>
                  </a:cubicBezTo>
                  <a:cubicBezTo>
                    <a:pt x="5454" y="4433"/>
                    <a:pt x="5446" y="4427"/>
                    <a:pt x="5445" y="4419"/>
                  </a:cubicBezTo>
                  <a:lnTo>
                    <a:pt x="5436" y="4362"/>
                  </a:lnTo>
                  <a:lnTo>
                    <a:pt x="5468" y="4359"/>
                  </a:lnTo>
                  <a:lnTo>
                    <a:pt x="5468" y="4416"/>
                  </a:lnTo>
                  <a:cubicBezTo>
                    <a:pt x="5468" y="4425"/>
                    <a:pt x="5461" y="4432"/>
                    <a:pt x="5452" y="4432"/>
                  </a:cubicBezTo>
                  <a:lnTo>
                    <a:pt x="5443" y="4432"/>
                  </a:lnTo>
                  <a:cubicBezTo>
                    <a:pt x="5434" y="4432"/>
                    <a:pt x="5427" y="4425"/>
                    <a:pt x="5427" y="4416"/>
                  </a:cubicBezTo>
                  <a:lnTo>
                    <a:pt x="5427" y="4359"/>
                  </a:lnTo>
                  <a:lnTo>
                    <a:pt x="5430" y="4369"/>
                  </a:lnTo>
                  <a:lnTo>
                    <a:pt x="5421" y="4356"/>
                  </a:lnTo>
                  <a:lnTo>
                    <a:pt x="5450" y="4347"/>
                  </a:lnTo>
                  <a:lnTo>
                    <a:pt x="5450" y="4416"/>
                  </a:lnTo>
                  <a:cubicBezTo>
                    <a:pt x="5450" y="4425"/>
                    <a:pt x="5443" y="4432"/>
                    <a:pt x="5435" y="4432"/>
                  </a:cubicBezTo>
                  <a:cubicBezTo>
                    <a:pt x="5426" y="4433"/>
                    <a:pt x="5419" y="4426"/>
                    <a:pt x="5418" y="4418"/>
                  </a:cubicBezTo>
                  <a:lnTo>
                    <a:pt x="5409" y="4291"/>
                  </a:lnTo>
                  <a:lnTo>
                    <a:pt x="5441" y="4290"/>
                  </a:lnTo>
                  <a:lnTo>
                    <a:pt x="5441" y="4416"/>
                  </a:lnTo>
                  <a:cubicBezTo>
                    <a:pt x="5441" y="4425"/>
                    <a:pt x="5434" y="4432"/>
                    <a:pt x="5425" y="4432"/>
                  </a:cubicBezTo>
                  <a:lnTo>
                    <a:pt x="5416" y="4432"/>
                  </a:lnTo>
                  <a:cubicBezTo>
                    <a:pt x="5408" y="4432"/>
                    <a:pt x="5400" y="4425"/>
                    <a:pt x="5400" y="4416"/>
                  </a:cubicBezTo>
                  <a:lnTo>
                    <a:pt x="5400" y="4334"/>
                  </a:lnTo>
                  <a:lnTo>
                    <a:pt x="5432" y="4336"/>
                  </a:lnTo>
                  <a:lnTo>
                    <a:pt x="5423" y="4418"/>
                  </a:lnTo>
                  <a:cubicBezTo>
                    <a:pt x="5423" y="4427"/>
                    <a:pt x="5415" y="4433"/>
                    <a:pt x="5407" y="4432"/>
                  </a:cubicBezTo>
                  <a:cubicBezTo>
                    <a:pt x="5398" y="4432"/>
                    <a:pt x="5392" y="4425"/>
                    <a:pt x="5392" y="4416"/>
                  </a:cubicBezTo>
                  <a:lnTo>
                    <a:pt x="5392" y="4302"/>
                  </a:lnTo>
                  <a:lnTo>
                    <a:pt x="5424" y="4304"/>
                  </a:lnTo>
                  <a:lnTo>
                    <a:pt x="5415" y="4418"/>
                  </a:lnTo>
                  <a:cubicBezTo>
                    <a:pt x="5414" y="4426"/>
                    <a:pt x="5407" y="4433"/>
                    <a:pt x="5398" y="4432"/>
                  </a:cubicBezTo>
                  <a:cubicBezTo>
                    <a:pt x="5390" y="4432"/>
                    <a:pt x="5383" y="4425"/>
                    <a:pt x="5383" y="4416"/>
                  </a:cubicBezTo>
                  <a:lnTo>
                    <a:pt x="5383" y="4302"/>
                  </a:lnTo>
                  <a:lnTo>
                    <a:pt x="5415" y="4304"/>
                  </a:lnTo>
                  <a:lnTo>
                    <a:pt x="5406" y="4385"/>
                  </a:lnTo>
                  <a:lnTo>
                    <a:pt x="5406" y="4416"/>
                  </a:lnTo>
                  <a:cubicBezTo>
                    <a:pt x="5406" y="4425"/>
                    <a:pt x="5399" y="4432"/>
                    <a:pt x="5390" y="4432"/>
                  </a:cubicBezTo>
                  <a:lnTo>
                    <a:pt x="5381" y="4432"/>
                  </a:lnTo>
                  <a:cubicBezTo>
                    <a:pt x="5372" y="4432"/>
                    <a:pt x="5365" y="4425"/>
                    <a:pt x="5365" y="4416"/>
                  </a:cubicBezTo>
                  <a:lnTo>
                    <a:pt x="5365" y="4309"/>
                  </a:lnTo>
                  <a:lnTo>
                    <a:pt x="5397" y="4312"/>
                  </a:lnTo>
                  <a:lnTo>
                    <a:pt x="5388" y="4350"/>
                  </a:lnTo>
                  <a:lnTo>
                    <a:pt x="5388" y="4347"/>
                  </a:lnTo>
                  <a:lnTo>
                    <a:pt x="5388" y="4416"/>
                  </a:lnTo>
                  <a:cubicBezTo>
                    <a:pt x="5388" y="4425"/>
                    <a:pt x="5382" y="4432"/>
                    <a:pt x="5373" y="4432"/>
                  </a:cubicBezTo>
                  <a:cubicBezTo>
                    <a:pt x="5365" y="4433"/>
                    <a:pt x="5357" y="4427"/>
                    <a:pt x="5356" y="4418"/>
                  </a:cubicBezTo>
                  <a:lnTo>
                    <a:pt x="5347" y="4342"/>
                  </a:lnTo>
                  <a:lnTo>
                    <a:pt x="5379" y="4340"/>
                  </a:lnTo>
                  <a:lnTo>
                    <a:pt x="5379" y="4416"/>
                  </a:lnTo>
                  <a:cubicBezTo>
                    <a:pt x="5379" y="4425"/>
                    <a:pt x="5372" y="4432"/>
                    <a:pt x="5363" y="4432"/>
                  </a:cubicBezTo>
                  <a:lnTo>
                    <a:pt x="5354" y="4432"/>
                  </a:lnTo>
                  <a:cubicBezTo>
                    <a:pt x="5346" y="4432"/>
                    <a:pt x="5338" y="4425"/>
                    <a:pt x="5338" y="4416"/>
                  </a:cubicBezTo>
                  <a:lnTo>
                    <a:pt x="5338" y="4347"/>
                  </a:lnTo>
                  <a:lnTo>
                    <a:pt x="5370" y="4349"/>
                  </a:lnTo>
                  <a:lnTo>
                    <a:pt x="5361" y="4418"/>
                  </a:lnTo>
                  <a:cubicBezTo>
                    <a:pt x="5360" y="4427"/>
                    <a:pt x="5353" y="4433"/>
                    <a:pt x="5345" y="4432"/>
                  </a:cubicBezTo>
                  <a:cubicBezTo>
                    <a:pt x="5336" y="4432"/>
                    <a:pt x="5330" y="4425"/>
                    <a:pt x="5330" y="4416"/>
                  </a:cubicBezTo>
                  <a:lnTo>
                    <a:pt x="5330" y="4378"/>
                  </a:lnTo>
                  <a:lnTo>
                    <a:pt x="5330" y="4381"/>
                  </a:lnTo>
                  <a:lnTo>
                    <a:pt x="5321" y="4330"/>
                  </a:lnTo>
                  <a:lnTo>
                    <a:pt x="5353" y="4328"/>
                  </a:lnTo>
                  <a:lnTo>
                    <a:pt x="5353" y="4416"/>
                  </a:lnTo>
                  <a:cubicBezTo>
                    <a:pt x="5353" y="4425"/>
                    <a:pt x="5346" y="4432"/>
                    <a:pt x="5337" y="4432"/>
                  </a:cubicBezTo>
                  <a:lnTo>
                    <a:pt x="5328" y="4432"/>
                  </a:lnTo>
                  <a:cubicBezTo>
                    <a:pt x="5319" y="4432"/>
                    <a:pt x="5312" y="4425"/>
                    <a:pt x="5312" y="4416"/>
                  </a:cubicBezTo>
                  <a:lnTo>
                    <a:pt x="5312" y="4271"/>
                  </a:lnTo>
                  <a:lnTo>
                    <a:pt x="5344" y="4273"/>
                  </a:lnTo>
                  <a:lnTo>
                    <a:pt x="5335" y="4334"/>
                  </a:lnTo>
                  <a:lnTo>
                    <a:pt x="5335" y="4416"/>
                  </a:lnTo>
                  <a:cubicBezTo>
                    <a:pt x="5335" y="4425"/>
                    <a:pt x="5328" y="4432"/>
                    <a:pt x="5320" y="4432"/>
                  </a:cubicBezTo>
                  <a:cubicBezTo>
                    <a:pt x="5311" y="4433"/>
                    <a:pt x="5304" y="4427"/>
                    <a:pt x="5303" y="4418"/>
                  </a:cubicBezTo>
                  <a:lnTo>
                    <a:pt x="5294" y="4336"/>
                  </a:lnTo>
                  <a:lnTo>
                    <a:pt x="5326" y="4334"/>
                  </a:lnTo>
                  <a:lnTo>
                    <a:pt x="5326" y="4416"/>
                  </a:lnTo>
                  <a:cubicBezTo>
                    <a:pt x="5326" y="4425"/>
                    <a:pt x="5320" y="4431"/>
                    <a:pt x="5312" y="4432"/>
                  </a:cubicBezTo>
                  <a:cubicBezTo>
                    <a:pt x="5304" y="4433"/>
                    <a:pt x="5296" y="4428"/>
                    <a:pt x="5295" y="4420"/>
                  </a:cubicBezTo>
                  <a:lnTo>
                    <a:pt x="5286" y="4382"/>
                  </a:lnTo>
                  <a:lnTo>
                    <a:pt x="5317" y="4378"/>
                  </a:lnTo>
                  <a:lnTo>
                    <a:pt x="5317" y="4416"/>
                  </a:lnTo>
                  <a:cubicBezTo>
                    <a:pt x="5317" y="4425"/>
                    <a:pt x="5310" y="4432"/>
                    <a:pt x="5301" y="4432"/>
                  </a:cubicBezTo>
                  <a:lnTo>
                    <a:pt x="5292" y="4432"/>
                  </a:lnTo>
                  <a:cubicBezTo>
                    <a:pt x="5284" y="4432"/>
                    <a:pt x="5276" y="4425"/>
                    <a:pt x="5276" y="4416"/>
                  </a:cubicBezTo>
                  <a:lnTo>
                    <a:pt x="5276" y="4309"/>
                  </a:lnTo>
                  <a:lnTo>
                    <a:pt x="5307" y="4315"/>
                  </a:lnTo>
                  <a:lnTo>
                    <a:pt x="5298" y="4334"/>
                  </a:lnTo>
                  <a:lnTo>
                    <a:pt x="5300" y="4328"/>
                  </a:lnTo>
                  <a:lnTo>
                    <a:pt x="5300" y="4416"/>
                  </a:lnTo>
                  <a:cubicBezTo>
                    <a:pt x="5300" y="4425"/>
                    <a:pt x="5292" y="4432"/>
                    <a:pt x="5284" y="4432"/>
                  </a:cubicBezTo>
                  <a:lnTo>
                    <a:pt x="5275" y="4432"/>
                  </a:lnTo>
                  <a:cubicBezTo>
                    <a:pt x="5266" y="4432"/>
                    <a:pt x="5259" y="4425"/>
                    <a:pt x="5259" y="4416"/>
                  </a:cubicBezTo>
                  <a:lnTo>
                    <a:pt x="5259" y="4245"/>
                  </a:lnTo>
                  <a:lnTo>
                    <a:pt x="5291" y="4247"/>
                  </a:lnTo>
                  <a:lnTo>
                    <a:pt x="5282" y="4309"/>
                  </a:lnTo>
                  <a:lnTo>
                    <a:pt x="5282" y="4416"/>
                  </a:lnTo>
                  <a:cubicBezTo>
                    <a:pt x="5282" y="4425"/>
                    <a:pt x="5275" y="4432"/>
                    <a:pt x="5266" y="4432"/>
                  </a:cubicBezTo>
                  <a:lnTo>
                    <a:pt x="5257" y="4432"/>
                  </a:lnTo>
                  <a:cubicBezTo>
                    <a:pt x="5248" y="4432"/>
                    <a:pt x="5241" y="4425"/>
                    <a:pt x="5241" y="4416"/>
                  </a:cubicBezTo>
                  <a:lnTo>
                    <a:pt x="5241" y="4302"/>
                  </a:lnTo>
                  <a:lnTo>
                    <a:pt x="5273" y="4304"/>
                  </a:lnTo>
                  <a:lnTo>
                    <a:pt x="5264" y="4372"/>
                  </a:lnTo>
                  <a:lnTo>
                    <a:pt x="5264" y="4416"/>
                  </a:lnTo>
                  <a:cubicBezTo>
                    <a:pt x="5264" y="4425"/>
                    <a:pt x="5257" y="4432"/>
                    <a:pt x="5248" y="4432"/>
                  </a:cubicBezTo>
                  <a:lnTo>
                    <a:pt x="5239" y="4432"/>
                  </a:lnTo>
                  <a:cubicBezTo>
                    <a:pt x="5231" y="4432"/>
                    <a:pt x="5223" y="4425"/>
                    <a:pt x="5223" y="4416"/>
                  </a:cubicBezTo>
                  <a:lnTo>
                    <a:pt x="5223" y="4347"/>
                  </a:lnTo>
                  <a:lnTo>
                    <a:pt x="5255" y="4349"/>
                  </a:lnTo>
                  <a:lnTo>
                    <a:pt x="5246" y="4418"/>
                  </a:lnTo>
                  <a:cubicBezTo>
                    <a:pt x="5245" y="4427"/>
                    <a:pt x="5238" y="4433"/>
                    <a:pt x="5230" y="4432"/>
                  </a:cubicBezTo>
                  <a:cubicBezTo>
                    <a:pt x="5221" y="4432"/>
                    <a:pt x="5215" y="4425"/>
                    <a:pt x="5215" y="4416"/>
                  </a:cubicBezTo>
                  <a:lnTo>
                    <a:pt x="5215" y="4315"/>
                  </a:lnTo>
                  <a:lnTo>
                    <a:pt x="5246" y="4317"/>
                  </a:lnTo>
                  <a:lnTo>
                    <a:pt x="5238" y="4378"/>
                  </a:lnTo>
                  <a:lnTo>
                    <a:pt x="5238" y="4416"/>
                  </a:lnTo>
                  <a:cubicBezTo>
                    <a:pt x="5238" y="4425"/>
                    <a:pt x="5231" y="4432"/>
                    <a:pt x="5223" y="4432"/>
                  </a:cubicBezTo>
                  <a:cubicBezTo>
                    <a:pt x="5214" y="4433"/>
                    <a:pt x="5207" y="4427"/>
                    <a:pt x="5206" y="4419"/>
                  </a:cubicBezTo>
                  <a:lnTo>
                    <a:pt x="5197" y="4355"/>
                  </a:lnTo>
                  <a:lnTo>
                    <a:pt x="5229" y="4353"/>
                  </a:lnTo>
                  <a:lnTo>
                    <a:pt x="5229" y="4416"/>
                  </a:lnTo>
                  <a:cubicBezTo>
                    <a:pt x="5229" y="4425"/>
                    <a:pt x="5222" y="4432"/>
                    <a:pt x="5213" y="4432"/>
                  </a:cubicBezTo>
                  <a:lnTo>
                    <a:pt x="5204" y="4432"/>
                  </a:lnTo>
                  <a:cubicBezTo>
                    <a:pt x="5195" y="4432"/>
                    <a:pt x="5188" y="4425"/>
                    <a:pt x="5188" y="4416"/>
                  </a:cubicBezTo>
                  <a:lnTo>
                    <a:pt x="5188" y="4334"/>
                  </a:lnTo>
                  <a:lnTo>
                    <a:pt x="5220" y="4336"/>
                  </a:lnTo>
                  <a:lnTo>
                    <a:pt x="5211" y="4418"/>
                  </a:lnTo>
                  <a:cubicBezTo>
                    <a:pt x="5210" y="4427"/>
                    <a:pt x="5203" y="4433"/>
                    <a:pt x="5194" y="4432"/>
                  </a:cubicBezTo>
                  <a:cubicBezTo>
                    <a:pt x="5186" y="4432"/>
                    <a:pt x="5179" y="4425"/>
                    <a:pt x="5179" y="4416"/>
                  </a:cubicBezTo>
                  <a:lnTo>
                    <a:pt x="5179" y="4359"/>
                  </a:lnTo>
                  <a:lnTo>
                    <a:pt x="5186" y="4372"/>
                  </a:lnTo>
                  <a:lnTo>
                    <a:pt x="5177" y="4366"/>
                  </a:lnTo>
                  <a:lnTo>
                    <a:pt x="5202" y="4353"/>
                  </a:lnTo>
                  <a:lnTo>
                    <a:pt x="5202" y="4416"/>
                  </a:lnTo>
                  <a:cubicBezTo>
                    <a:pt x="5202" y="4425"/>
                    <a:pt x="5196" y="4432"/>
                    <a:pt x="5187" y="4432"/>
                  </a:cubicBezTo>
                  <a:cubicBezTo>
                    <a:pt x="5178" y="4433"/>
                    <a:pt x="5171" y="4426"/>
                    <a:pt x="5170" y="4418"/>
                  </a:cubicBezTo>
                  <a:lnTo>
                    <a:pt x="5161" y="4323"/>
                  </a:lnTo>
                  <a:lnTo>
                    <a:pt x="5193" y="4321"/>
                  </a:lnTo>
                  <a:lnTo>
                    <a:pt x="5193" y="4416"/>
                  </a:lnTo>
                  <a:cubicBezTo>
                    <a:pt x="5193" y="4425"/>
                    <a:pt x="5186" y="4432"/>
                    <a:pt x="5177" y="4432"/>
                  </a:cubicBezTo>
                  <a:lnTo>
                    <a:pt x="5169" y="4432"/>
                  </a:lnTo>
                  <a:cubicBezTo>
                    <a:pt x="5160" y="4432"/>
                    <a:pt x="5153" y="4425"/>
                    <a:pt x="5153" y="4416"/>
                  </a:cubicBezTo>
                  <a:lnTo>
                    <a:pt x="5153" y="4049"/>
                  </a:lnTo>
                  <a:lnTo>
                    <a:pt x="5184" y="4050"/>
                  </a:lnTo>
                  <a:lnTo>
                    <a:pt x="5176" y="4150"/>
                  </a:lnTo>
                  <a:lnTo>
                    <a:pt x="5176" y="4416"/>
                  </a:lnTo>
                  <a:cubicBezTo>
                    <a:pt x="5176" y="4425"/>
                    <a:pt x="5169" y="4432"/>
                    <a:pt x="5160" y="4432"/>
                  </a:cubicBezTo>
                  <a:lnTo>
                    <a:pt x="5151" y="4432"/>
                  </a:lnTo>
                  <a:cubicBezTo>
                    <a:pt x="5142" y="4432"/>
                    <a:pt x="5135" y="4425"/>
                    <a:pt x="5135" y="4416"/>
                  </a:cubicBezTo>
                  <a:lnTo>
                    <a:pt x="5135" y="4321"/>
                  </a:lnTo>
                  <a:lnTo>
                    <a:pt x="5167" y="4323"/>
                  </a:lnTo>
                  <a:lnTo>
                    <a:pt x="5158" y="4418"/>
                  </a:lnTo>
                  <a:cubicBezTo>
                    <a:pt x="5157" y="4426"/>
                    <a:pt x="5150" y="4433"/>
                    <a:pt x="5141" y="4432"/>
                  </a:cubicBezTo>
                  <a:cubicBezTo>
                    <a:pt x="5133" y="4432"/>
                    <a:pt x="5126" y="4425"/>
                    <a:pt x="5126" y="4416"/>
                  </a:cubicBezTo>
                  <a:lnTo>
                    <a:pt x="5126" y="4258"/>
                  </a:lnTo>
                  <a:lnTo>
                    <a:pt x="5158" y="4259"/>
                  </a:lnTo>
                  <a:lnTo>
                    <a:pt x="5149" y="4392"/>
                  </a:lnTo>
                  <a:cubicBezTo>
                    <a:pt x="5149" y="4401"/>
                    <a:pt x="5141" y="4407"/>
                    <a:pt x="5133" y="4407"/>
                  </a:cubicBezTo>
                  <a:cubicBezTo>
                    <a:pt x="5124" y="4407"/>
                    <a:pt x="5117" y="4400"/>
                    <a:pt x="5117" y="4391"/>
                  </a:cubicBezTo>
                  <a:lnTo>
                    <a:pt x="5117" y="2357"/>
                  </a:lnTo>
                  <a:lnTo>
                    <a:pt x="5108" y="2198"/>
                  </a:lnTo>
                  <a:lnTo>
                    <a:pt x="5140" y="2197"/>
                  </a:lnTo>
                  <a:lnTo>
                    <a:pt x="5140" y="4416"/>
                  </a:lnTo>
                  <a:cubicBezTo>
                    <a:pt x="5140" y="4425"/>
                    <a:pt x="5133" y="4432"/>
                    <a:pt x="5125" y="4432"/>
                  </a:cubicBezTo>
                  <a:cubicBezTo>
                    <a:pt x="5116" y="4433"/>
                    <a:pt x="5109" y="4426"/>
                    <a:pt x="5108" y="4417"/>
                  </a:cubicBezTo>
                  <a:lnTo>
                    <a:pt x="5099" y="4233"/>
                  </a:lnTo>
                  <a:lnTo>
                    <a:pt x="5131" y="4233"/>
                  </a:lnTo>
                  <a:lnTo>
                    <a:pt x="5131" y="4416"/>
                  </a:lnTo>
                  <a:cubicBezTo>
                    <a:pt x="5131" y="4425"/>
                    <a:pt x="5124" y="4432"/>
                    <a:pt x="5115" y="4432"/>
                  </a:cubicBezTo>
                  <a:lnTo>
                    <a:pt x="5107" y="4432"/>
                  </a:lnTo>
                  <a:cubicBezTo>
                    <a:pt x="5098" y="4432"/>
                    <a:pt x="5091" y="4425"/>
                    <a:pt x="5091" y="4416"/>
                  </a:cubicBezTo>
                  <a:lnTo>
                    <a:pt x="5091" y="3909"/>
                  </a:lnTo>
                  <a:lnTo>
                    <a:pt x="5123" y="3910"/>
                  </a:lnTo>
                  <a:lnTo>
                    <a:pt x="5114" y="4410"/>
                  </a:lnTo>
                  <a:cubicBezTo>
                    <a:pt x="5114" y="4419"/>
                    <a:pt x="5106" y="4426"/>
                    <a:pt x="5098" y="4426"/>
                  </a:cubicBezTo>
                  <a:cubicBezTo>
                    <a:pt x="5089" y="4426"/>
                    <a:pt x="5082" y="4419"/>
                    <a:pt x="5082" y="4410"/>
                  </a:cubicBezTo>
                  <a:lnTo>
                    <a:pt x="5082" y="3827"/>
                  </a:lnTo>
                  <a:lnTo>
                    <a:pt x="5114" y="3827"/>
                  </a:lnTo>
                  <a:lnTo>
                    <a:pt x="5105" y="4239"/>
                  </a:lnTo>
                  <a:lnTo>
                    <a:pt x="5105" y="4416"/>
                  </a:lnTo>
                  <a:cubicBezTo>
                    <a:pt x="5105" y="4425"/>
                    <a:pt x="5098" y="4432"/>
                    <a:pt x="5089" y="4432"/>
                  </a:cubicBezTo>
                  <a:lnTo>
                    <a:pt x="5080" y="4432"/>
                  </a:lnTo>
                  <a:cubicBezTo>
                    <a:pt x="5071" y="4432"/>
                    <a:pt x="5064" y="4425"/>
                    <a:pt x="5064" y="4416"/>
                  </a:cubicBezTo>
                  <a:lnTo>
                    <a:pt x="5064" y="4074"/>
                  </a:lnTo>
                  <a:lnTo>
                    <a:pt x="5096" y="4075"/>
                  </a:lnTo>
                  <a:lnTo>
                    <a:pt x="5087" y="4411"/>
                  </a:lnTo>
                  <a:cubicBezTo>
                    <a:pt x="5087" y="4419"/>
                    <a:pt x="5080" y="4426"/>
                    <a:pt x="5071" y="4426"/>
                  </a:cubicBezTo>
                  <a:cubicBezTo>
                    <a:pt x="5062" y="4426"/>
                    <a:pt x="5055" y="4419"/>
                    <a:pt x="5055" y="4410"/>
                  </a:cubicBezTo>
                  <a:lnTo>
                    <a:pt x="5055" y="3903"/>
                  </a:lnTo>
                  <a:lnTo>
                    <a:pt x="5087" y="3904"/>
                  </a:lnTo>
                  <a:lnTo>
                    <a:pt x="5078" y="4049"/>
                  </a:lnTo>
                  <a:lnTo>
                    <a:pt x="5078" y="4416"/>
                  </a:lnTo>
                  <a:cubicBezTo>
                    <a:pt x="5078" y="4425"/>
                    <a:pt x="5072" y="4432"/>
                    <a:pt x="5063" y="4432"/>
                  </a:cubicBezTo>
                  <a:cubicBezTo>
                    <a:pt x="5055" y="4433"/>
                    <a:pt x="5048" y="4427"/>
                    <a:pt x="5046" y="4418"/>
                  </a:cubicBezTo>
                  <a:lnTo>
                    <a:pt x="5038" y="4349"/>
                  </a:lnTo>
                  <a:lnTo>
                    <a:pt x="5069" y="4347"/>
                  </a:lnTo>
                  <a:lnTo>
                    <a:pt x="5069" y="4416"/>
                  </a:lnTo>
                  <a:cubicBezTo>
                    <a:pt x="5069" y="4425"/>
                    <a:pt x="5063" y="4432"/>
                    <a:pt x="5054" y="4432"/>
                  </a:cubicBezTo>
                  <a:cubicBezTo>
                    <a:pt x="5046" y="4433"/>
                    <a:pt x="5038" y="4427"/>
                    <a:pt x="5038" y="4418"/>
                  </a:cubicBezTo>
                  <a:lnTo>
                    <a:pt x="5029" y="4336"/>
                  </a:lnTo>
                  <a:lnTo>
                    <a:pt x="5061" y="4334"/>
                  </a:lnTo>
                  <a:lnTo>
                    <a:pt x="5061" y="4416"/>
                  </a:lnTo>
                  <a:cubicBezTo>
                    <a:pt x="5061" y="4425"/>
                    <a:pt x="5053" y="4432"/>
                    <a:pt x="5045" y="4432"/>
                  </a:cubicBezTo>
                  <a:lnTo>
                    <a:pt x="5036" y="4432"/>
                  </a:lnTo>
                  <a:cubicBezTo>
                    <a:pt x="5027" y="4432"/>
                    <a:pt x="5020" y="4425"/>
                    <a:pt x="5020" y="4416"/>
                  </a:cubicBezTo>
                  <a:lnTo>
                    <a:pt x="5020" y="4302"/>
                  </a:lnTo>
                  <a:lnTo>
                    <a:pt x="5052" y="4304"/>
                  </a:lnTo>
                  <a:lnTo>
                    <a:pt x="5043" y="4418"/>
                  </a:lnTo>
                  <a:cubicBezTo>
                    <a:pt x="5042" y="4426"/>
                    <a:pt x="5035" y="4433"/>
                    <a:pt x="5026" y="4432"/>
                  </a:cubicBezTo>
                  <a:cubicBezTo>
                    <a:pt x="5018" y="4432"/>
                    <a:pt x="5011" y="4425"/>
                    <a:pt x="5011" y="4416"/>
                  </a:cubicBezTo>
                  <a:lnTo>
                    <a:pt x="5011" y="4328"/>
                  </a:lnTo>
                  <a:lnTo>
                    <a:pt x="5012" y="4333"/>
                  </a:lnTo>
                  <a:lnTo>
                    <a:pt x="5003" y="4308"/>
                  </a:lnTo>
                  <a:lnTo>
                    <a:pt x="5034" y="4302"/>
                  </a:lnTo>
                  <a:lnTo>
                    <a:pt x="5034" y="4416"/>
                  </a:lnTo>
                  <a:cubicBezTo>
                    <a:pt x="5034" y="4425"/>
                    <a:pt x="5027" y="4432"/>
                    <a:pt x="5018" y="4432"/>
                  </a:cubicBezTo>
                  <a:lnTo>
                    <a:pt x="5009" y="4432"/>
                  </a:lnTo>
                  <a:cubicBezTo>
                    <a:pt x="5000" y="4432"/>
                    <a:pt x="4993" y="4425"/>
                    <a:pt x="4993" y="4416"/>
                  </a:cubicBezTo>
                  <a:lnTo>
                    <a:pt x="4993" y="4302"/>
                  </a:lnTo>
                  <a:lnTo>
                    <a:pt x="4994" y="4307"/>
                  </a:lnTo>
                  <a:lnTo>
                    <a:pt x="4985" y="4275"/>
                  </a:lnTo>
                  <a:lnTo>
                    <a:pt x="5016" y="4271"/>
                  </a:lnTo>
                  <a:lnTo>
                    <a:pt x="5016" y="4416"/>
                  </a:lnTo>
                  <a:cubicBezTo>
                    <a:pt x="5016" y="4425"/>
                    <a:pt x="5009" y="4432"/>
                    <a:pt x="5000" y="4432"/>
                  </a:cubicBezTo>
                  <a:lnTo>
                    <a:pt x="4992" y="4432"/>
                  </a:lnTo>
                  <a:cubicBezTo>
                    <a:pt x="4983" y="4432"/>
                    <a:pt x="4976" y="4425"/>
                    <a:pt x="4976" y="4416"/>
                  </a:cubicBezTo>
                  <a:lnTo>
                    <a:pt x="4976" y="4290"/>
                  </a:lnTo>
                  <a:lnTo>
                    <a:pt x="5007" y="4293"/>
                  </a:lnTo>
                  <a:lnTo>
                    <a:pt x="4998" y="4331"/>
                  </a:lnTo>
                  <a:lnTo>
                    <a:pt x="4999" y="4328"/>
                  </a:lnTo>
                  <a:lnTo>
                    <a:pt x="4999" y="4416"/>
                  </a:lnTo>
                  <a:cubicBezTo>
                    <a:pt x="4999" y="4425"/>
                    <a:pt x="4991" y="4432"/>
                    <a:pt x="4983" y="4432"/>
                  </a:cubicBezTo>
                  <a:lnTo>
                    <a:pt x="4974" y="4432"/>
                  </a:lnTo>
                  <a:cubicBezTo>
                    <a:pt x="4965" y="4432"/>
                    <a:pt x="4958" y="4425"/>
                    <a:pt x="4958" y="4416"/>
                  </a:cubicBezTo>
                  <a:lnTo>
                    <a:pt x="4958" y="4277"/>
                  </a:lnTo>
                  <a:lnTo>
                    <a:pt x="4990" y="4278"/>
                  </a:lnTo>
                  <a:lnTo>
                    <a:pt x="4981" y="4417"/>
                  </a:lnTo>
                  <a:cubicBezTo>
                    <a:pt x="4980" y="4426"/>
                    <a:pt x="4973" y="4433"/>
                    <a:pt x="4964" y="4432"/>
                  </a:cubicBezTo>
                  <a:cubicBezTo>
                    <a:pt x="4956" y="4432"/>
                    <a:pt x="4949" y="4425"/>
                    <a:pt x="4949" y="4416"/>
                  </a:cubicBezTo>
                  <a:lnTo>
                    <a:pt x="4949" y="4157"/>
                  </a:lnTo>
                  <a:lnTo>
                    <a:pt x="4981" y="4158"/>
                  </a:lnTo>
                  <a:lnTo>
                    <a:pt x="4972" y="4239"/>
                  </a:lnTo>
                  <a:lnTo>
                    <a:pt x="4972" y="4410"/>
                  </a:lnTo>
                  <a:cubicBezTo>
                    <a:pt x="4972" y="4419"/>
                    <a:pt x="4965" y="4426"/>
                    <a:pt x="4957" y="4426"/>
                  </a:cubicBezTo>
                  <a:cubicBezTo>
                    <a:pt x="4948" y="4426"/>
                    <a:pt x="4941" y="4420"/>
                    <a:pt x="4940" y="4411"/>
                  </a:cubicBezTo>
                  <a:lnTo>
                    <a:pt x="4931" y="4259"/>
                  </a:lnTo>
                  <a:lnTo>
                    <a:pt x="4963" y="4258"/>
                  </a:lnTo>
                  <a:lnTo>
                    <a:pt x="4963" y="4416"/>
                  </a:lnTo>
                  <a:cubicBezTo>
                    <a:pt x="4963" y="4425"/>
                    <a:pt x="4956" y="4432"/>
                    <a:pt x="4947" y="4432"/>
                  </a:cubicBezTo>
                  <a:lnTo>
                    <a:pt x="4938" y="4432"/>
                  </a:lnTo>
                  <a:cubicBezTo>
                    <a:pt x="4930" y="4432"/>
                    <a:pt x="4922" y="4425"/>
                    <a:pt x="4922" y="4416"/>
                  </a:cubicBezTo>
                  <a:lnTo>
                    <a:pt x="4922" y="4353"/>
                  </a:lnTo>
                  <a:lnTo>
                    <a:pt x="4923" y="4358"/>
                  </a:lnTo>
                  <a:lnTo>
                    <a:pt x="4914" y="4333"/>
                  </a:lnTo>
                  <a:lnTo>
                    <a:pt x="4946" y="4328"/>
                  </a:lnTo>
                  <a:lnTo>
                    <a:pt x="4946" y="4416"/>
                  </a:lnTo>
                  <a:cubicBezTo>
                    <a:pt x="4946" y="4425"/>
                    <a:pt x="4938" y="4432"/>
                    <a:pt x="4930" y="4432"/>
                  </a:cubicBezTo>
                  <a:lnTo>
                    <a:pt x="4921" y="4432"/>
                  </a:lnTo>
                  <a:cubicBezTo>
                    <a:pt x="4912" y="4432"/>
                    <a:pt x="4905" y="4425"/>
                    <a:pt x="4905" y="4416"/>
                  </a:cubicBezTo>
                  <a:lnTo>
                    <a:pt x="4905" y="4353"/>
                  </a:lnTo>
                  <a:lnTo>
                    <a:pt x="4921" y="4369"/>
                  </a:lnTo>
                  <a:lnTo>
                    <a:pt x="4912" y="4369"/>
                  </a:lnTo>
                  <a:lnTo>
                    <a:pt x="4928" y="4353"/>
                  </a:lnTo>
                  <a:lnTo>
                    <a:pt x="4928" y="4416"/>
                  </a:lnTo>
                  <a:cubicBezTo>
                    <a:pt x="4928" y="4425"/>
                    <a:pt x="4921" y="4432"/>
                    <a:pt x="4912" y="4432"/>
                  </a:cubicBezTo>
                  <a:lnTo>
                    <a:pt x="4903" y="4432"/>
                  </a:lnTo>
                  <a:cubicBezTo>
                    <a:pt x="4894" y="4432"/>
                    <a:pt x="4887" y="4425"/>
                    <a:pt x="4887" y="4416"/>
                  </a:cubicBezTo>
                  <a:lnTo>
                    <a:pt x="4887" y="4321"/>
                  </a:lnTo>
                  <a:lnTo>
                    <a:pt x="4919" y="4323"/>
                  </a:lnTo>
                  <a:lnTo>
                    <a:pt x="4910" y="4418"/>
                  </a:lnTo>
                  <a:cubicBezTo>
                    <a:pt x="4909" y="4426"/>
                    <a:pt x="4902" y="4433"/>
                    <a:pt x="4893" y="4432"/>
                  </a:cubicBezTo>
                  <a:cubicBezTo>
                    <a:pt x="4885" y="4432"/>
                    <a:pt x="4878" y="4425"/>
                    <a:pt x="4878" y="4416"/>
                  </a:cubicBezTo>
                  <a:lnTo>
                    <a:pt x="4878" y="4353"/>
                  </a:lnTo>
                  <a:lnTo>
                    <a:pt x="4909" y="4360"/>
                  </a:lnTo>
                  <a:lnTo>
                    <a:pt x="4900" y="4379"/>
                  </a:lnTo>
                  <a:lnTo>
                    <a:pt x="4901" y="4372"/>
                  </a:lnTo>
                  <a:lnTo>
                    <a:pt x="4901" y="4416"/>
                  </a:lnTo>
                  <a:cubicBezTo>
                    <a:pt x="4901" y="4425"/>
                    <a:pt x="4894" y="4432"/>
                    <a:pt x="4885" y="4432"/>
                  </a:cubicBezTo>
                  <a:lnTo>
                    <a:pt x="4876" y="4432"/>
                  </a:lnTo>
                  <a:cubicBezTo>
                    <a:pt x="4868" y="4432"/>
                    <a:pt x="4860" y="4425"/>
                    <a:pt x="4860" y="4416"/>
                  </a:cubicBezTo>
                  <a:lnTo>
                    <a:pt x="4860" y="4283"/>
                  </a:lnTo>
                  <a:lnTo>
                    <a:pt x="4892" y="4284"/>
                  </a:lnTo>
                  <a:lnTo>
                    <a:pt x="4884" y="4418"/>
                  </a:lnTo>
                  <a:cubicBezTo>
                    <a:pt x="4883" y="4426"/>
                    <a:pt x="4876" y="4433"/>
                    <a:pt x="4867" y="4432"/>
                  </a:cubicBezTo>
                  <a:cubicBezTo>
                    <a:pt x="4858" y="4432"/>
                    <a:pt x="4852" y="4425"/>
                    <a:pt x="4852" y="4416"/>
                  </a:cubicBezTo>
                  <a:lnTo>
                    <a:pt x="4852" y="4315"/>
                  </a:lnTo>
                  <a:lnTo>
                    <a:pt x="4884" y="4316"/>
                  </a:lnTo>
                  <a:lnTo>
                    <a:pt x="4875" y="4418"/>
                  </a:lnTo>
                  <a:cubicBezTo>
                    <a:pt x="4874" y="4426"/>
                    <a:pt x="4867" y="4433"/>
                    <a:pt x="4858" y="4432"/>
                  </a:cubicBezTo>
                  <a:cubicBezTo>
                    <a:pt x="4849" y="4432"/>
                    <a:pt x="4843" y="4425"/>
                    <a:pt x="4843" y="4416"/>
                  </a:cubicBezTo>
                  <a:lnTo>
                    <a:pt x="4843" y="4302"/>
                  </a:lnTo>
                  <a:lnTo>
                    <a:pt x="4843" y="4307"/>
                  </a:lnTo>
                  <a:lnTo>
                    <a:pt x="4834" y="4275"/>
                  </a:lnTo>
                  <a:lnTo>
                    <a:pt x="4866" y="4271"/>
                  </a:lnTo>
                  <a:lnTo>
                    <a:pt x="4866" y="4416"/>
                  </a:lnTo>
                  <a:cubicBezTo>
                    <a:pt x="4866" y="4425"/>
                    <a:pt x="4860" y="4432"/>
                    <a:pt x="4851" y="4432"/>
                  </a:cubicBezTo>
                  <a:cubicBezTo>
                    <a:pt x="4843" y="4433"/>
                    <a:pt x="4836" y="4427"/>
                    <a:pt x="4834" y="4419"/>
                  </a:cubicBezTo>
                  <a:lnTo>
                    <a:pt x="4825" y="4368"/>
                  </a:lnTo>
                  <a:lnTo>
                    <a:pt x="4857" y="4366"/>
                  </a:lnTo>
                  <a:lnTo>
                    <a:pt x="4857" y="4416"/>
                  </a:lnTo>
                  <a:cubicBezTo>
                    <a:pt x="4857" y="4425"/>
                    <a:pt x="4850" y="4432"/>
                    <a:pt x="4841" y="4432"/>
                  </a:cubicBezTo>
                  <a:lnTo>
                    <a:pt x="4832" y="4432"/>
                  </a:lnTo>
                  <a:cubicBezTo>
                    <a:pt x="4823" y="4432"/>
                    <a:pt x="4816" y="4425"/>
                    <a:pt x="4816" y="4416"/>
                  </a:cubicBezTo>
                  <a:lnTo>
                    <a:pt x="4816" y="4315"/>
                  </a:lnTo>
                  <a:lnTo>
                    <a:pt x="4817" y="4319"/>
                  </a:lnTo>
                  <a:lnTo>
                    <a:pt x="4808" y="4288"/>
                  </a:lnTo>
                  <a:lnTo>
                    <a:pt x="4839" y="4283"/>
                  </a:lnTo>
                  <a:lnTo>
                    <a:pt x="4839" y="4416"/>
                  </a:lnTo>
                  <a:cubicBezTo>
                    <a:pt x="4839" y="4425"/>
                    <a:pt x="4832" y="4432"/>
                    <a:pt x="4824" y="4432"/>
                  </a:cubicBezTo>
                  <a:cubicBezTo>
                    <a:pt x="4815" y="4433"/>
                    <a:pt x="4808" y="4426"/>
                    <a:pt x="4807" y="4418"/>
                  </a:cubicBezTo>
                  <a:lnTo>
                    <a:pt x="4798" y="4284"/>
                  </a:lnTo>
                  <a:lnTo>
                    <a:pt x="4830" y="4283"/>
                  </a:lnTo>
                  <a:lnTo>
                    <a:pt x="4830" y="4416"/>
                  </a:lnTo>
                  <a:cubicBezTo>
                    <a:pt x="4830" y="4425"/>
                    <a:pt x="4823" y="4432"/>
                    <a:pt x="4814" y="4432"/>
                  </a:cubicBezTo>
                  <a:lnTo>
                    <a:pt x="4806" y="4432"/>
                  </a:lnTo>
                  <a:cubicBezTo>
                    <a:pt x="4797" y="4432"/>
                    <a:pt x="4790" y="4425"/>
                    <a:pt x="4790" y="4416"/>
                  </a:cubicBezTo>
                  <a:lnTo>
                    <a:pt x="4790" y="4359"/>
                  </a:lnTo>
                  <a:lnTo>
                    <a:pt x="4821" y="4362"/>
                  </a:lnTo>
                  <a:lnTo>
                    <a:pt x="4813" y="4419"/>
                  </a:lnTo>
                  <a:cubicBezTo>
                    <a:pt x="4811" y="4427"/>
                    <a:pt x="4804" y="4433"/>
                    <a:pt x="4796" y="4432"/>
                  </a:cubicBezTo>
                  <a:cubicBezTo>
                    <a:pt x="4787" y="4432"/>
                    <a:pt x="4781" y="4425"/>
                    <a:pt x="4781" y="4416"/>
                  </a:cubicBezTo>
                  <a:lnTo>
                    <a:pt x="4781" y="4366"/>
                  </a:lnTo>
                  <a:lnTo>
                    <a:pt x="4813" y="4368"/>
                  </a:lnTo>
                  <a:lnTo>
                    <a:pt x="4804" y="4419"/>
                  </a:lnTo>
                  <a:cubicBezTo>
                    <a:pt x="4802" y="4427"/>
                    <a:pt x="4795" y="4433"/>
                    <a:pt x="4787" y="4432"/>
                  </a:cubicBezTo>
                  <a:cubicBezTo>
                    <a:pt x="4778" y="4432"/>
                    <a:pt x="4772" y="4425"/>
                    <a:pt x="4772" y="4416"/>
                  </a:cubicBezTo>
                  <a:lnTo>
                    <a:pt x="4772" y="4340"/>
                  </a:lnTo>
                  <a:lnTo>
                    <a:pt x="4773" y="4347"/>
                  </a:lnTo>
                  <a:lnTo>
                    <a:pt x="4765" y="4328"/>
                  </a:lnTo>
                  <a:lnTo>
                    <a:pt x="4795" y="4321"/>
                  </a:lnTo>
                  <a:lnTo>
                    <a:pt x="4795" y="4416"/>
                  </a:lnTo>
                  <a:cubicBezTo>
                    <a:pt x="4795" y="4425"/>
                    <a:pt x="4789" y="4432"/>
                    <a:pt x="4780" y="4432"/>
                  </a:cubicBezTo>
                  <a:cubicBezTo>
                    <a:pt x="4772" y="4433"/>
                    <a:pt x="4764" y="4427"/>
                    <a:pt x="4763" y="4419"/>
                  </a:cubicBezTo>
                  <a:lnTo>
                    <a:pt x="4754" y="4355"/>
                  </a:lnTo>
                  <a:lnTo>
                    <a:pt x="4786" y="4353"/>
                  </a:lnTo>
                  <a:lnTo>
                    <a:pt x="4786" y="4416"/>
                  </a:lnTo>
                  <a:cubicBezTo>
                    <a:pt x="4786" y="4424"/>
                    <a:pt x="4781" y="4431"/>
                    <a:pt x="4773" y="4432"/>
                  </a:cubicBezTo>
                  <a:cubicBezTo>
                    <a:pt x="4765" y="4434"/>
                    <a:pt x="4758" y="4429"/>
                    <a:pt x="4755" y="4422"/>
                  </a:cubicBezTo>
                  <a:lnTo>
                    <a:pt x="4746" y="4396"/>
                  </a:lnTo>
                  <a:lnTo>
                    <a:pt x="4777" y="4391"/>
                  </a:lnTo>
                  <a:lnTo>
                    <a:pt x="4777" y="4416"/>
                  </a:lnTo>
                  <a:cubicBezTo>
                    <a:pt x="4777" y="4425"/>
                    <a:pt x="4770" y="4432"/>
                    <a:pt x="4761" y="4432"/>
                  </a:cubicBezTo>
                  <a:lnTo>
                    <a:pt x="4752" y="4432"/>
                  </a:lnTo>
                  <a:cubicBezTo>
                    <a:pt x="4744" y="4432"/>
                    <a:pt x="4736" y="4425"/>
                    <a:pt x="4736" y="4416"/>
                  </a:cubicBezTo>
                  <a:lnTo>
                    <a:pt x="4736" y="4378"/>
                  </a:lnTo>
                  <a:lnTo>
                    <a:pt x="4737" y="4381"/>
                  </a:lnTo>
                  <a:lnTo>
                    <a:pt x="4728" y="4324"/>
                  </a:lnTo>
                  <a:lnTo>
                    <a:pt x="4760" y="4321"/>
                  </a:lnTo>
                  <a:lnTo>
                    <a:pt x="4760" y="4416"/>
                  </a:lnTo>
                  <a:cubicBezTo>
                    <a:pt x="4760" y="4425"/>
                    <a:pt x="4752" y="4432"/>
                    <a:pt x="4744" y="4432"/>
                  </a:cubicBezTo>
                  <a:lnTo>
                    <a:pt x="4735" y="4432"/>
                  </a:lnTo>
                  <a:cubicBezTo>
                    <a:pt x="4726" y="4432"/>
                    <a:pt x="4719" y="4425"/>
                    <a:pt x="4719" y="4416"/>
                  </a:cubicBezTo>
                  <a:lnTo>
                    <a:pt x="4719" y="4283"/>
                  </a:lnTo>
                  <a:lnTo>
                    <a:pt x="4751" y="4284"/>
                  </a:lnTo>
                  <a:lnTo>
                    <a:pt x="4742" y="4418"/>
                  </a:lnTo>
                  <a:cubicBezTo>
                    <a:pt x="4741" y="4426"/>
                    <a:pt x="4734" y="4433"/>
                    <a:pt x="4725" y="4432"/>
                  </a:cubicBezTo>
                  <a:cubicBezTo>
                    <a:pt x="4717" y="4432"/>
                    <a:pt x="4710" y="4425"/>
                    <a:pt x="4710" y="4416"/>
                  </a:cubicBezTo>
                  <a:lnTo>
                    <a:pt x="4710" y="4309"/>
                  </a:lnTo>
                  <a:lnTo>
                    <a:pt x="4742" y="4311"/>
                  </a:lnTo>
                  <a:lnTo>
                    <a:pt x="4733" y="4368"/>
                  </a:lnTo>
                  <a:lnTo>
                    <a:pt x="4733" y="4366"/>
                  </a:lnTo>
                  <a:lnTo>
                    <a:pt x="4733" y="4416"/>
                  </a:lnTo>
                  <a:cubicBezTo>
                    <a:pt x="4733" y="4424"/>
                    <a:pt x="4727" y="4431"/>
                    <a:pt x="4719" y="4432"/>
                  </a:cubicBezTo>
                  <a:cubicBezTo>
                    <a:pt x="4711" y="4433"/>
                    <a:pt x="4704" y="4428"/>
                    <a:pt x="4702" y="4421"/>
                  </a:cubicBezTo>
                  <a:lnTo>
                    <a:pt x="4693" y="4389"/>
                  </a:lnTo>
                  <a:lnTo>
                    <a:pt x="4724" y="4385"/>
                  </a:lnTo>
                  <a:lnTo>
                    <a:pt x="4724" y="4416"/>
                  </a:lnTo>
                  <a:cubicBezTo>
                    <a:pt x="4724" y="4425"/>
                    <a:pt x="4717" y="4432"/>
                    <a:pt x="4708" y="4432"/>
                  </a:cubicBezTo>
                  <a:lnTo>
                    <a:pt x="4699" y="4432"/>
                  </a:lnTo>
                  <a:cubicBezTo>
                    <a:pt x="4691" y="4432"/>
                    <a:pt x="4683" y="4425"/>
                    <a:pt x="4683" y="4416"/>
                  </a:cubicBezTo>
                  <a:lnTo>
                    <a:pt x="4683" y="4080"/>
                  </a:lnTo>
                  <a:lnTo>
                    <a:pt x="4715" y="4081"/>
                  </a:lnTo>
                  <a:lnTo>
                    <a:pt x="4707" y="4245"/>
                  </a:lnTo>
                  <a:lnTo>
                    <a:pt x="4707" y="4416"/>
                  </a:lnTo>
                  <a:cubicBezTo>
                    <a:pt x="4707" y="4425"/>
                    <a:pt x="4699" y="4432"/>
                    <a:pt x="4691" y="4432"/>
                  </a:cubicBezTo>
                  <a:lnTo>
                    <a:pt x="4682" y="4432"/>
                  </a:lnTo>
                  <a:cubicBezTo>
                    <a:pt x="4673" y="4432"/>
                    <a:pt x="4666" y="4425"/>
                    <a:pt x="4666" y="4416"/>
                  </a:cubicBezTo>
                  <a:lnTo>
                    <a:pt x="4666" y="4340"/>
                  </a:lnTo>
                  <a:lnTo>
                    <a:pt x="4696" y="4347"/>
                  </a:lnTo>
                  <a:lnTo>
                    <a:pt x="4687" y="4366"/>
                  </a:lnTo>
                  <a:lnTo>
                    <a:pt x="4689" y="4359"/>
                  </a:lnTo>
                  <a:lnTo>
                    <a:pt x="4689" y="4416"/>
                  </a:lnTo>
                  <a:cubicBezTo>
                    <a:pt x="4689" y="4425"/>
                    <a:pt x="4682" y="4432"/>
                    <a:pt x="4673" y="4432"/>
                  </a:cubicBezTo>
                  <a:cubicBezTo>
                    <a:pt x="4664" y="4433"/>
                    <a:pt x="4657" y="4426"/>
                    <a:pt x="4657" y="4417"/>
                  </a:cubicBezTo>
                  <a:lnTo>
                    <a:pt x="4648" y="4195"/>
                  </a:lnTo>
                  <a:lnTo>
                    <a:pt x="4680" y="4195"/>
                  </a:lnTo>
                  <a:lnTo>
                    <a:pt x="4680" y="4416"/>
                  </a:lnTo>
                  <a:cubicBezTo>
                    <a:pt x="4680" y="4425"/>
                    <a:pt x="4673" y="4432"/>
                    <a:pt x="4664" y="4432"/>
                  </a:cubicBezTo>
                  <a:cubicBezTo>
                    <a:pt x="4656" y="4433"/>
                    <a:pt x="4648" y="4426"/>
                    <a:pt x="4648" y="4417"/>
                  </a:cubicBezTo>
                  <a:lnTo>
                    <a:pt x="4639" y="4170"/>
                  </a:lnTo>
                  <a:lnTo>
                    <a:pt x="4671" y="4169"/>
                  </a:lnTo>
                  <a:lnTo>
                    <a:pt x="4671" y="4416"/>
                  </a:lnTo>
                  <a:cubicBezTo>
                    <a:pt x="4671" y="4425"/>
                    <a:pt x="4665" y="4432"/>
                    <a:pt x="4656" y="4432"/>
                  </a:cubicBezTo>
                  <a:cubicBezTo>
                    <a:pt x="4648" y="4433"/>
                    <a:pt x="4641" y="4427"/>
                    <a:pt x="4639" y="4419"/>
                  </a:cubicBezTo>
                  <a:lnTo>
                    <a:pt x="4630" y="4368"/>
                  </a:lnTo>
                  <a:lnTo>
                    <a:pt x="4662" y="4366"/>
                  </a:lnTo>
                  <a:lnTo>
                    <a:pt x="4662" y="4416"/>
                  </a:lnTo>
                  <a:cubicBezTo>
                    <a:pt x="4662" y="4425"/>
                    <a:pt x="4655" y="4432"/>
                    <a:pt x="4646" y="4432"/>
                  </a:cubicBezTo>
                  <a:lnTo>
                    <a:pt x="4637" y="4432"/>
                  </a:lnTo>
                  <a:cubicBezTo>
                    <a:pt x="4629" y="4432"/>
                    <a:pt x="4621" y="4425"/>
                    <a:pt x="4621" y="4416"/>
                  </a:cubicBezTo>
                  <a:lnTo>
                    <a:pt x="4621" y="4397"/>
                  </a:lnTo>
                  <a:lnTo>
                    <a:pt x="4652" y="4404"/>
                  </a:lnTo>
                  <a:lnTo>
                    <a:pt x="4643" y="4423"/>
                  </a:lnTo>
                  <a:cubicBezTo>
                    <a:pt x="4640" y="4430"/>
                    <a:pt x="4632" y="4434"/>
                    <a:pt x="4625" y="4432"/>
                  </a:cubicBezTo>
                  <a:cubicBezTo>
                    <a:pt x="4618" y="4430"/>
                    <a:pt x="4613" y="4424"/>
                    <a:pt x="4613" y="4416"/>
                  </a:cubicBezTo>
                  <a:lnTo>
                    <a:pt x="4613" y="4353"/>
                  </a:lnTo>
                  <a:lnTo>
                    <a:pt x="4644" y="4355"/>
                  </a:lnTo>
                  <a:lnTo>
                    <a:pt x="4636" y="4419"/>
                  </a:lnTo>
                  <a:cubicBezTo>
                    <a:pt x="4634" y="4427"/>
                    <a:pt x="4627" y="4433"/>
                    <a:pt x="4619" y="4432"/>
                  </a:cubicBezTo>
                  <a:cubicBezTo>
                    <a:pt x="4610" y="4432"/>
                    <a:pt x="4604" y="4425"/>
                    <a:pt x="4604" y="4416"/>
                  </a:cubicBezTo>
                  <a:lnTo>
                    <a:pt x="4604" y="4347"/>
                  </a:lnTo>
                  <a:lnTo>
                    <a:pt x="4636" y="4349"/>
                  </a:lnTo>
                  <a:lnTo>
                    <a:pt x="4627" y="4418"/>
                  </a:lnTo>
                  <a:cubicBezTo>
                    <a:pt x="4626" y="4427"/>
                    <a:pt x="4618" y="4433"/>
                    <a:pt x="4610" y="4432"/>
                  </a:cubicBezTo>
                  <a:cubicBezTo>
                    <a:pt x="4601" y="4432"/>
                    <a:pt x="4595" y="4425"/>
                    <a:pt x="4595" y="4416"/>
                  </a:cubicBezTo>
                  <a:lnTo>
                    <a:pt x="4595" y="4087"/>
                  </a:lnTo>
                  <a:lnTo>
                    <a:pt x="4586" y="2705"/>
                  </a:lnTo>
                  <a:lnTo>
                    <a:pt x="4618" y="2705"/>
                  </a:lnTo>
                  <a:lnTo>
                    <a:pt x="4618" y="4366"/>
                  </a:lnTo>
                  <a:cubicBezTo>
                    <a:pt x="4618" y="4375"/>
                    <a:pt x="4611" y="4382"/>
                    <a:pt x="4602" y="4382"/>
                  </a:cubicBezTo>
                  <a:cubicBezTo>
                    <a:pt x="4593" y="4382"/>
                    <a:pt x="4586" y="4375"/>
                    <a:pt x="4586" y="4366"/>
                  </a:cubicBezTo>
                  <a:lnTo>
                    <a:pt x="4577" y="1944"/>
                  </a:lnTo>
                  <a:lnTo>
                    <a:pt x="4609" y="1944"/>
                  </a:lnTo>
                  <a:lnTo>
                    <a:pt x="4609" y="4416"/>
                  </a:lnTo>
                  <a:cubicBezTo>
                    <a:pt x="4609" y="4425"/>
                    <a:pt x="4602" y="4432"/>
                    <a:pt x="4593" y="4432"/>
                  </a:cubicBezTo>
                  <a:lnTo>
                    <a:pt x="4584" y="4432"/>
                  </a:lnTo>
                  <a:cubicBezTo>
                    <a:pt x="4575" y="4432"/>
                    <a:pt x="4568" y="4425"/>
                    <a:pt x="4568" y="4416"/>
                  </a:cubicBezTo>
                  <a:lnTo>
                    <a:pt x="4568" y="4372"/>
                  </a:lnTo>
                  <a:lnTo>
                    <a:pt x="4571" y="4381"/>
                  </a:lnTo>
                  <a:lnTo>
                    <a:pt x="4562" y="4369"/>
                  </a:lnTo>
                  <a:lnTo>
                    <a:pt x="4591" y="4359"/>
                  </a:lnTo>
                  <a:lnTo>
                    <a:pt x="4591" y="4416"/>
                  </a:lnTo>
                  <a:cubicBezTo>
                    <a:pt x="4591" y="4425"/>
                    <a:pt x="4585" y="4432"/>
                    <a:pt x="4576" y="4432"/>
                  </a:cubicBezTo>
                  <a:cubicBezTo>
                    <a:pt x="4567" y="4433"/>
                    <a:pt x="4560" y="4426"/>
                    <a:pt x="4559" y="4418"/>
                  </a:cubicBezTo>
                  <a:lnTo>
                    <a:pt x="4551" y="4284"/>
                  </a:lnTo>
                  <a:lnTo>
                    <a:pt x="4583" y="4283"/>
                  </a:lnTo>
                  <a:lnTo>
                    <a:pt x="4583" y="4416"/>
                  </a:lnTo>
                  <a:cubicBezTo>
                    <a:pt x="4583" y="4425"/>
                    <a:pt x="4575" y="4432"/>
                    <a:pt x="4567" y="4432"/>
                  </a:cubicBezTo>
                  <a:lnTo>
                    <a:pt x="4558" y="4432"/>
                  </a:lnTo>
                  <a:cubicBezTo>
                    <a:pt x="4549" y="4432"/>
                    <a:pt x="4542" y="4425"/>
                    <a:pt x="4542" y="4416"/>
                  </a:cubicBezTo>
                  <a:lnTo>
                    <a:pt x="4542" y="4353"/>
                  </a:lnTo>
                  <a:lnTo>
                    <a:pt x="4574" y="4355"/>
                  </a:lnTo>
                  <a:lnTo>
                    <a:pt x="4565" y="4419"/>
                  </a:lnTo>
                  <a:cubicBezTo>
                    <a:pt x="4564" y="4427"/>
                    <a:pt x="4556" y="4433"/>
                    <a:pt x="4548" y="4432"/>
                  </a:cubicBezTo>
                  <a:cubicBezTo>
                    <a:pt x="4539" y="4432"/>
                    <a:pt x="4533" y="4425"/>
                    <a:pt x="4533" y="4416"/>
                  </a:cubicBezTo>
                  <a:lnTo>
                    <a:pt x="4533" y="4378"/>
                  </a:lnTo>
                  <a:lnTo>
                    <a:pt x="4564" y="4382"/>
                  </a:lnTo>
                  <a:lnTo>
                    <a:pt x="4556" y="4420"/>
                  </a:lnTo>
                  <a:cubicBezTo>
                    <a:pt x="4554" y="4428"/>
                    <a:pt x="4546" y="4433"/>
                    <a:pt x="4538" y="4432"/>
                  </a:cubicBezTo>
                  <a:cubicBezTo>
                    <a:pt x="4530" y="4431"/>
                    <a:pt x="4524" y="4425"/>
                    <a:pt x="4524" y="4416"/>
                  </a:cubicBezTo>
                  <a:lnTo>
                    <a:pt x="4524" y="4309"/>
                  </a:lnTo>
                  <a:lnTo>
                    <a:pt x="4525" y="4314"/>
                  </a:lnTo>
                  <a:lnTo>
                    <a:pt x="4516" y="4289"/>
                  </a:lnTo>
                  <a:lnTo>
                    <a:pt x="4547" y="4283"/>
                  </a:lnTo>
                  <a:lnTo>
                    <a:pt x="4547" y="4416"/>
                  </a:lnTo>
                  <a:cubicBezTo>
                    <a:pt x="4547" y="4425"/>
                    <a:pt x="4540" y="4432"/>
                    <a:pt x="4531" y="4432"/>
                  </a:cubicBezTo>
                  <a:lnTo>
                    <a:pt x="4522" y="4432"/>
                  </a:lnTo>
                  <a:cubicBezTo>
                    <a:pt x="4513" y="4432"/>
                    <a:pt x="4506" y="4425"/>
                    <a:pt x="4506" y="4416"/>
                  </a:cubicBezTo>
                  <a:lnTo>
                    <a:pt x="4506" y="4366"/>
                  </a:lnTo>
                  <a:lnTo>
                    <a:pt x="4538" y="4368"/>
                  </a:lnTo>
                  <a:lnTo>
                    <a:pt x="4529" y="4419"/>
                  </a:lnTo>
                  <a:cubicBezTo>
                    <a:pt x="4528" y="4427"/>
                    <a:pt x="4520" y="4433"/>
                    <a:pt x="4512" y="4432"/>
                  </a:cubicBezTo>
                  <a:cubicBezTo>
                    <a:pt x="4504" y="4432"/>
                    <a:pt x="4497" y="4425"/>
                    <a:pt x="4497" y="4416"/>
                  </a:cubicBezTo>
                  <a:lnTo>
                    <a:pt x="4497" y="4366"/>
                  </a:lnTo>
                  <a:lnTo>
                    <a:pt x="4529" y="4368"/>
                  </a:lnTo>
                  <a:lnTo>
                    <a:pt x="4520" y="4419"/>
                  </a:lnTo>
                  <a:cubicBezTo>
                    <a:pt x="4519" y="4427"/>
                    <a:pt x="4512" y="4433"/>
                    <a:pt x="4503" y="4432"/>
                  </a:cubicBezTo>
                  <a:cubicBezTo>
                    <a:pt x="4495" y="4432"/>
                    <a:pt x="4489" y="4425"/>
                    <a:pt x="4489" y="4416"/>
                  </a:cubicBezTo>
                  <a:lnTo>
                    <a:pt x="4489" y="4378"/>
                  </a:lnTo>
                  <a:lnTo>
                    <a:pt x="4489" y="4383"/>
                  </a:lnTo>
                  <a:lnTo>
                    <a:pt x="4480" y="4351"/>
                  </a:lnTo>
                  <a:lnTo>
                    <a:pt x="4512" y="4347"/>
                  </a:lnTo>
                  <a:lnTo>
                    <a:pt x="4512" y="4416"/>
                  </a:lnTo>
                  <a:cubicBezTo>
                    <a:pt x="4512" y="4425"/>
                    <a:pt x="4505" y="4432"/>
                    <a:pt x="4496" y="4432"/>
                  </a:cubicBezTo>
                  <a:lnTo>
                    <a:pt x="4487" y="4432"/>
                  </a:lnTo>
                  <a:cubicBezTo>
                    <a:pt x="4478" y="4432"/>
                    <a:pt x="4471" y="4425"/>
                    <a:pt x="4471" y="4416"/>
                  </a:cubicBezTo>
                  <a:lnTo>
                    <a:pt x="4471" y="4334"/>
                  </a:lnTo>
                  <a:lnTo>
                    <a:pt x="4503" y="4336"/>
                  </a:lnTo>
                  <a:lnTo>
                    <a:pt x="4494" y="4418"/>
                  </a:lnTo>
                  <a:cubicBezTo>
                    <a:pt x="4493" y="4427"/>
                    <a:pt x="4486" y="4433"/>
                    <a:pt x="4477" y="4432"/>
                  </a:cubicBezTo>
                  <a:cubicBezTo>
                    <a:pt x="4469" y="4432"/>
                    <a:pt x="4462" y="4425"/>
                    <a:pt x="4462" y="4416"/>
                  </a:cubicBezTo>
                  <a:lnTo>
                    <a:pt x="4462" y="4182"/>
                  </a:lnTo>
                  <a:lnTo>
                    <a:pt x="4453" y="3865"/>
                  </a:lnTo>
                  <a:lnTo>
                    <a:pt x="4485" y="3865"/>
                  </a:lnTo>
                  <a:lnTo>
                    <a:pt x="4485" y="4410"/>
                  </a:lnTo>
                  <a:cubicBezTo>
                    <a:pt x="4485" y="4419"/>
                    <a:pt x="4479" y="4426"/>
                    <a:pt x="4470" y="4426"/>
                  </a:cubicBezTo>
                  <a:cubicBezTo>
                    <a:pt x="4462" y="4427"/>
                    <a:pt x="4454" y="4420"/>
                    <a:pt x="4453" y="4412"/>
                  </a:cubicBezTo>
                  <a:lnTo>
                    <a:pt x="4444" y="4329"/>
                  </a:lnTo>
                  <a:lnTo>
                    <a:pt x="4476" y="4328"/>
                  </a:lnTo>
                  <a:lnTo>
                    <a:pt x="4476" y="4416"/>
                  </a:lnTo>
                  <a:cubicBezTo>
                    <a:pt x="4476" y="4425"/>
                    <a:pt x="4469" y="4432"/>
                    <a:pt x="4460" y="4432"/>
                  </a:cubicBezTo>
                  <a:lnTo>
                    <a:pt x="4452" y="4432"/>
                  </a:lnTo>
                  <a:cubicBezTo>
                    <a:pt x="4443" y="4432"/>
                    <a:pt x="4436" y="4425"/>
                    <a:pt x="4436" y="4416"/>
                  </a:cubicBezTo>
                  <a:lnTo>
                    <a:pt x="4436" y="4378"/>
                  </a:lnTo>
                  <a:lnTo>
                    <a:pt x="4467" y="4382"/>
                  </a:lnTo>
                  <a:lnTo>
                    <a:pt x="4458" y="4420"/>
                  </a:lnTo>
                  <a:cubicBezTo>
                    <a:pt x="4456" y="4428"/>
                    <a:pt x="4449" y="4433"/>
                    <a:pt x="4441" y="4432"/>
                  </a:cubicBezTo>
                  <a:cubicBezTo>
                    <a:pt x="4433" y="4431"/>
                    <a:pt x="4427" y="4425"/>
                    <a:pt x="4427" y="4416"/>
                  </a:cubicBezTo>
                  <a:lnTo>
                    <a:pt x="4427" y="4207"/>
                  </a:lnTo>
                  <a:lnTo>
                    <a:pt x="4418" y="3478"/>
                  </a:lnTo>
                  <a:lnTo>
                    <a:pt x="4450" y="3478"/>
                  </a:lnTo>
                  <a:lnTo>
                    <a:pt x="4450" y="4416"/>
                  </a:lnTo>
                  <a:cubicBezTo>
                    <a:pt x="4450" y="4425"/>
                    <a:pt x="4443" y="4432"/>
                    <a:pt x="4434" y="4432"/>
                  </a:cubicBezTo>
                  <a:cubicBezTo>
                    <a:pt x="4425" y="4432"/>
                    <a:pt x="4418" y="4425"/>
                    <a:pt x="4418" y="4417"/>
                  </a:cubicBezTo>
                  <a:lnTo>
                    <a:pt x="4409" y="3009"/>
                  </a:lnTo>
                  <a:lnTo>
                    <a:pt x="4441" y="3009"/>
                  </a:lnTo>
                  <a:lnTo>
                    <a:pt x="4441" y="4416"/>
                  </a:lnTo>
                  <a:cubicBezTo>
                    <a:pt x="4441" y="4425"/>
                    <a:pt x="4434" y="4432"/>
                    <a:pt x="4425" y="4432"/>
                  </a:cubicBezTo>
                  <a:cubicBezTo>
                    <a:pt x="4417" y="4433"/>
                    <a:pt x="4409" y="4426"/>
                    <a:pt x="4409" y="4417"/>
                  </a:cubicBezTo>
                  <a:lnTo>
                    <a:pt x="4400" y="4221"/>
                  </a:lnTo>
                  <a:lnTo>
                    <a:pt x="4432" y="4220"/>
                  </a:lnTo>
                  <a:lnTo>
                    <a:pt x="4432" y="4416"/>
                  </a:lnTo>
                  <a:cubicBezTo>
                    <a:pt x="4432" y="4425"/>
                    <a:pt x="4425" y="4432"/>
                    <a:pt x="4417" y="4432"/>
                  </a:cubicBezTo>
                  <a:cubicBezTo>
                    <a:pt x="4409" y="4433"/>
                    <a:pt x="4401" y="4427"/>
                    <a:pt x="4400" y="4418"/>
                  </a:cubicBezTo>
                  <a:lnTo>
                    <a:pt x="4391" y="4342"/>
                  </a:lnTo>
                  <a:lnTo>
                    <a:pt x="4423" y="4340"/>
                  </a:lnTo>
                  <a:lnTo>
                    <a:pt x="4423" y="4416"/>
                  </a:lnTo>
                  <a:cubicBezTo>
                    <a:pt x="4423" y="4425"/>
                    <a:pt x="4417" y="4432"/>
                    <a:pt x="4409" y="4432"/>
                  </a:cubicBezTo>
                  <a:cubicBezTo>
                    <a:pt x="4401" y="4433"/>
                    <a:pt x="4393" y="4428"/>
                    <a:pt x="4392" y="4420"/>
                  </a:cubicBezTo>
                  <a:lnTo>
                    <a:pt x="4383" y="4375"/>
                  </a:lnTo>
                  <a:lnTo>
                    <a:pt x="4414" y="4372"/>
                  </a:lnTo>
                  <a:lnTo>
                    <a:pt x="4414" y="4416"/>
                  </a:lnTo>
                  <a:cubicBezTo>
                    <a:pt x="4414" y="4425"/>
                    <a:pt x="4408" y="4432"/>
                    <a:pt x="4400" y="4432"/>
                  </a:cubicBezTo>
                  <a:cubicBezTo>
                    <a:pt x="4392" y="4433"/>
                    <a:pt x="4384" y="4428"/>
                    <a:pt x="4383" y="4420"/>
                  </a:cubicBezTo>
                  <a:lnTo>
                    <a:pt x="4374" y="4375"/>
                  </a:lnTo>
                  <a:lnTo>
                    <a:pt x="4406" y="4372"/>
                  </a:lnTo>
                  <a:lnTo>
                    <a:pt x="4406" y="4416"/>
                  </a:lnTo>
                  <a:cubicBezTo>
                    <a:pt x="4406" y="4425"/>
                    <a:pt x="4398" y="4432"/>
                    <a:pt x="4390" y="4432"/>
                  </a:cubicBezTo>
                  <a:lnTo>
                    <a:pt x="4381" y="4432"/>
                  </a:lnTo>
                  <a:cubicBezTo>
                    <a:pt x="4372" y="4432"/>
                    <a:pt x="4365" y="4425"/>
                    <a:pt x="4365" y="4416"/>
                  </a:cubicBezTo>
                  <a:lnTo>
                    <a:pt x="4365" y="4340"/>
                  </a:lnTo>
                  <a:lnTo>
                    <a:pt x="4397" y="4342"/>
                  </a:lnTo>
                  <a:lnTo>
                    <a:pt x="4388" y="4418"/>
                  </a:lnTo>
                  <a:cubicBezTo>
                    <a:pt x="4387" y="4427"/>
                    <a:pt x="4379" y="4433"/>
                    <a:pt x="4371" y="4432"/>
                  </a:cubicBezTo>
                  <a:cubicBezTo>
                    <a:pt x="4362" y="4432"/>
                    <a:pt x="4356" y="4425"/>
                    <a:pt x="4356" y="4416"/>
                  </a:cubicBezTo>
                  <a:lnTo>
                    <a:pt x="4356" y="4334"/>
                  </a:lnTo>
                  <a:lnTo>
                    <a:pt x="4356" y="4337"/>
                  </a:lnTo>
                  <a:lnTo>
                    <a:pt x="4347" y="4286"/>
                  </a:lnTo>
                  <a:lnTo>
                    <a:pt x="4379" y="4283"/>
                  </a:lnTo>
                  <a:lnTo>
                    <a:pt x="4379" y="4416"/>
                  </a:lnTo>
                  <a:cubicBezTo>
                    <a:pt x="4379" y="4425"/>
                    <a:pt x="4373" y="4431"/>
                    <a:pt x="4365" y="4432"/>
                  </a:cubicBezTo>
                  <a:cubicBezTo>
                    <a:pt x="4357" y="4433"/>
                    <a:pt x="4349" y="4428"/>
                    <a:pt x="4347" y="4420"/>
                  </a:cubicBezTo>
                  <a:lnTo>
                    <a:pt x="4339" y="4382"/>
                  </a:lnTo>
                  <a:lnTo>
                    <a:pt x="4370" y="4378"/>
                  </a:lnTo>
                  <a:lnTo>
                    <a:pt x="4370" y="4416"/>
                  </a:lnTo>
                  <a:cubicBezTo>
                    <a:pt x="4370" y="4425"/>
                    <a:pt x="4363" y="4432"/>
                    <a:pt x="4354" y="4432"/>
                  </a:cubicBezTo>
                  <a:lnTo>
                    <a:pt x="4345" y="4432"/>
                  </a:lnTo>
                  <a:cubicBezTo>
                    <a:pt x="4336" y="4432"/>
                    <a:pt x="4329" y="4425"/>
                    <a:pt x="4329" y="4416"/>
                  </a:cubicBezTo>
                  <a:lnTo>
                    <a:pt x="4329" y="4410"/>
                  </a:lnTo>
                  <a:lnTo>
                    <a:pt x="4355" y="4423"/>
                  </a:lnTo>
                  <a:lnTo>
                    <a:pt x="4346" y="4429"/>
                  </a:lnTo>
                  <a:cubicBezTo>
                    <a:pt x="4341" y="4433"/>
                    <a:pt x="4334" y="4433"/>
                    <a:pt x="4329" y="4431"/>
                  </a:cubicBezTo>
                  <a:cubicBezTo>
                    <a:pt x="4324" y="4428"/>
                    <a:pt x="4320" y="4422"/>
                    <a:pt x="4320" y="4416"/>
                  </a:cubicBezTo>
                  <a:lnTo>
                    <a:pt x="4320" y="4372"/>
                  </a:lnTo>
                  <a:lnTo>
                    <a:pt x="4322" y="4379"/>
                  </a:lnTo>
                  <a:lnTo>
                    <a:pt x="4313" y="4360"/>
                  </a:lnTo>
                  <a:lnTo>
                    <a:pt x="4344" y="4353"/>
                  </a:lnTo>
                  <a:lnTo>
                    <a:pt x="4344" y="4416"/>
                  </a:lnTo>
                  <a:cubicBezTo>
                    <a:pt x="4344" y="4425"/>
                    <a:pt x="4336" y="4432"/>
                    <a:pt x="4328" y="4432"/>
                  </a:cubicBezTo>
                  <a:lnTo>
                    <a:pt x="4319" y="4432"/>
                  </a:lnTo>
                  <a:cubicBezTo>
                    <a:pt x="4310" y="4432"/>
                    <a:pt x="4303" y="4425"/>
                    <a:pt x="4303" y="4416"/>
                  </a:cubicBezTo>
                  <a:lnTo>
                    <a:pt x="4303" y="4296"/>
                  </a:lnTo>
                  <a:lnTo>
                    <a:pt x="4335" y="4297"/>
                  </a:lnTo>
                  <a:lnTo>
                    <a:pt x="4326" y="4418"/>
                  </a:lnTo>
                  <a:cubicBezTo>
                    <a:pt x="4325" y="4426"/>
                    <a:pt x="4318" y="4433"/>
                    <a:pt x="4309" y="4432"/>
                  </a:cubicBezTo>
                  <a:cubicBezTo>
                    <a:pt x="4301" y="4432"/>
                    <a:pt x="4294" y="4425"/>
                    <a:pt x="4294" y="4416"/>
                  </a:cubicBezTo>
                  <a:lnTo>
                    <a:pt x="4294" y="3992"/>
                  </a:lnTo>
                  <a:lnTo>
                    <a:pt x="4326" y="3992"/>
                  </a:lnTo>
                  <a:lnTo>
                    <a:pt x="4317" y="4417"/>
                  </a:lnTo>
                  <a:cubicBezTo>
                    <a:pt x="4317" y="4426"/>
                    <a:pt x="4310" y="4433"/>
                    <a:pt x="4301" y="4432"/>
                  </a:cubicBezTo>
                  <a:cubicBezTo>
                    <a:pt x="4292" y="4432"/>
                    <a:pt x="4285" y="4425"/>
                    <a:pt x="4285" y="4416"/>
                  </a:cubicBezTo>
                  <a:lnTo>
                    <a:pt x="4285" y="4321"/>
                  </a:lnTo>
                  <a:lnTo>
                    <a:pt x="4316" y="4328"/>
                  </a:lnTo>
                  <a:lnTo>
                    <a:pt x="4307" y="4347"/>
                  </a:lnTo>
                  <a:lnTo>
                    <a:pt x="4308" y="4340"/>
                  </a:lnTo>
                  <a:lnTo>
                    <a:pt x="4308" y="4416"/>
                  </a:lnTo>
                  <a:cubicBezTo>
                    <a:pt x="4308" y="4425"/>
                    <a:pt x="4301" y="4432"/>
                    <a:pt x="4292" y="4432"/>
                  </a:cubicBezTo>
                  <a:lnTo>
                    <a:pt x="4283" y="4432"/>
                  </a:lnTo>
                  <a:cubicBezTo>
                    <a:pt x="4274" y="4432"/>
                    <a:pt x="4267" y="4425"/>
                    <a:pt x="4267" y="4416"/>
                  </a:cubicBezTo>
                  <a:lnTo>
                    <a:pt x="4267" y="4359"/>
                  </a:lnTo>
                  <a:lnTo>
                    <a:pt x="4293" y="4372"/>
                  </a:lnTo>
                  <a:lnTo>
                    <a:pt x="4284" y="4379"/>
                  </a:lnTo>
                  <a:lnTo>
                    <a:pt x="4290" y="4366"/>
                  </a:lnTo>
                  <a:lnTo>
                    <a:pt x="4290" y="4416"/>
                  </a:lnTo>
                  <a:cubicBezTo>
                    <a:pt x="4290" y="4425"/>
                    <a:pt x="4283" y="4432"/>
                    <a:pt x="4274" y="4432"/>
                  </a:cubicBezTo>
                  <a:lnTo>
                    <a:pt x="4266" y="4432"/>
                  </a:lnTo>
                  <a:cubicBezTo>
                    <a:pt x="4257" y="4432"/>
                    <a:pt x="4250" y="4425"/>
                    <a:pt x="4250" y="4416"/>
                  </a:cubicBezTo>
                  <a:lnTo>
                    <a:pt x="4250" y="4290"/>
                  </a:lnTo>
                  <a:lnTo>
                    <a:pt x="4281" y="4292"/>
                  </a:lnTo>
                  <a:lnTo>
                    <a:pt x="4273" y="4343"/>
                  </a:lnTo>
                  <a:lnTo>
                    <a:pt x="4273" y="4340"/>
                  </a:lnTo>
                  <a:lnTo>
                    <a:pt x="4273" y="4416"/>
                  </a:lnTo>
                  <a:cubicBezTo>
                    <a:pt x="4273" y="4425"/>
                    <a:pt x="4266" y="4432"/>
                    <a:pt x="4257" y="4432"/>
                  </a:cubicBezTo>
                  <a:lnTo>
                    <a:pt x="4248" y="4432"/>
                  </a:lnTo>
                  <a:cubicBezTo>
                    <a:pt x="4239" y="4432"/>
                    <a:pt x="4232" y="4425"/>
                    <a:pt x="4232" y="4416"/>
                  </a:cubicBezTo>
                  <a:lnTo>
                    <a:pt x="4232" y="4347"/>
                  </a:lnTo>
                  <a:lnTo>
                    <a:pt x="4264" y="4349"/>
                  </a:lnTo>
                  <a:lnTo>
                    <a:pt x="4255" y="4418"/>
                  </a:lnTo>
                  <a:cubicBezTo>
                    <a:pt x="4254" y="4427"/>
                    <a:pt x="4246" y="4433"/>
                    <a:pt x="4238" y="4432"/>
                  </a:cubicBezTo>
                  <a:cubicBezTo>
                    <a:pt x="4230" y="4432"/>
                    <a:pt x="4223" y="4425"/>
                    <a:pt x="4223" y="4416"/>
                  </a:cubicBezTo>
                  <a:lnTo>
                    <a:pt x="4223" y="4347"/>
                  </a:lnTo>
                  <a:lnTo>
                    <a:pt x="4255" y="4349"/>
                  </a:lnTo>
                  <a:lnTo>
                    <a:pt x="4246" y="4418"/>
                  </a:lnTo>
                  <a:cubicBezTo>
                    <a:pt x="4245" y="4427"/>
                    <a:pt x="4238" y="4433"/>
                    <a:pt x="4229" y="4432"/>
                  </a:cubicBezTo>
                  <a:cubicBezTo>
                    <a:pt x="4221" y="4432"/>
                    <a:pt x="4214" y="4425"/>
                    <a:pt x="4214" y="4416"/>
                  </a:cubicBezTo>
                  <a:lnTo>
                    <a:pt x="4214" y="4366"/>
                  </a:lnTo>
                  <a:lnTo>
                    <a:pt x="4246" y="4368"/>
                  </a:lnTo>
                  <a:lnTo>
                    <a:pt x="4237" y="4419"/>
                  </a:lnTo>
                  <a:cubicBezTo>
                    <a:pt x="4236" y="4427"/>
                    <a:pt x="4228" y="4433"/>
                    <a:pt x="4220" y="4432"/>
                  </a:cubicBezTo>
                  <a:cubicBezTo>
                    <a:pt x="4212" y="4432"/>
                    <a:pt x="4205" y="4425"/>
                    <a:pt x="4205" y="4416"/>
                  </a:cubicBezTo>
                  <a:lnTo>
                    <a:pt x="4205" y="4366"/>
                  </a:lnTo>
                  <a:lnTo>
                    <a:pt x="4221" y="4382"/>
                  </a:lnTo>
                  <a:lnTo>
                    <a:pt x="4212" y="4382"/>
                  </a:lnTo>
                  <a:lnTo>
                    <a:pt x="4228" y="4366"/>
                  </a:lnTo>
                  <a:lnTo>
                    <a:pt x="4228" y="4416"/>
                  </a:lnTo>
                  <a:cubicBezTo>
                    <a:pt x="4228" y="4425"/>
                    <a:pt x="4222" y="4432"/>
                    <a:pt x="4213" y="4432"/>
                  </a:cubicBezTo>
                  <a:cubicBezTo>
                    <a:pt x="4205" y="4433"/>
                    <a:pt x="4197" y="4426"/>
                    <a:pt x="4197" y="4418"/>
                  </a:cubicBezTo>
                  <a:lnTo>
                    <a:pt x="4188" y="4310"/>
                  </a:lnTo>
                  <a:lnTo>
                    <a:pt x="4220" y="4309"/>
                  </a:lnTo>
                  <a:lnTo>
                    <a:pt x="4220" y="4416"/>
                  </a:lnTo>
                  <a:cubicBezTo>
                    <a:pt x="4220" y="4425"/>
                    <a:pt x="4213" y="4432"/>
                    <a:pt x="4205" y="4432"/>
                  </a:cubicBezTo>
                  <a:cubicBezTo>
                    <a:pt x="4197" y="4433"/>
                    <a:pt x="4190" y="4428"/>
                    <a:pt x="4188" y="4420"/>
                  </a:cubicBezTo>
                  <a:lnTo>
                    <a:pt x="4179" y="4375"/>
                  </a:lnTo>
                  <a:lnTo>
                    <a:pt x="4211" y="4372"/>
                  </a:lnTo>
                  <a:lnTo>
                    <a:pt x="4211" y="4416"/>
                  </a:lnTo>
                  <a:cubicBezTo>
                    <a:pt x="4211" y="4425"/>
                    <a:pt x="4204" y="4432"/>
                    <a:pt x="4195" y="4432"/>
                  </a:cubicBezTo>
                  <a:lnTo>
                    <a:pt x="4186" y="4432"/>
                  </a:lnTo>
                  <a:cubicBezTo>
                    <a:pt x="4177" y="4432"/>
                    <a:pt x="4170" y="4425"/>
                    <a:pt x="4170" y="4416"/>
                  </a:cubicBezTo>
                  <a:lnTo>
                    <a:pt x="4170" y="4334"/>
                  </a:lnTo>
                  <a:lnTo>
                    <a:pt x="4200" y="4341"/>
                  </a:lnTo>
                  <a:lnTo>
                    <a:pt x="4192" y="4360"/>
                  </a:lnTo>
                  <a:lnTo>
                    <a:pt x="4193" y="4353"/>
                  </a:lnTo>
                  <a:lnTo>
                    <a:pt x="4193" y="4416"/>
                  </a:lnTo>
                  <a:cubicBezTo>
                    <a:pt x="4193" y="4425"/>
                    <a:pt x="4186" y="4432"/>
                    <a:pt x="4177" y="4432"/>
                  </a:cubicBezTo>
                  <a:lnTo>
                    <a:pt x="4168" y="4432"/>
                  </a:lnTo>
                  <a:cubicBezTo>
                    <a:pt x="4159" y="4432"/>
                    <a:pt x="4152" y="4425"/>
                    <a:pt x="4152" y="4416"/>
                  </a:cubicBezTo>
                  <a:lnTo>
                    <a:pt x="4152" y="4340"/>
                  </a:lnTo>
                  <a:lnTo>
                    <a:pt x="4184" y="4342"/>
                  </a:lnTo>
                  <a:lnTo>
                    <a:pt x="4175" y="4418"/>
                  </a:lnTo>
                  <a:cubicBezTo>
                    <a:pt x="4174" y="4427"/>
                    <a:pt x="4167" y="4433"/>
                    <a:pt x="4158" y="4432"/>
                  </a:cubicBezTo>
                  <a:cubicBezTo>
                    <a:pt x="4150" y="4432"/>
                    <a:pt x="4143" y="4425"/>
                    <a:pt x="4143" y="4416"/>
                  </a:cubicBezTo>
                  <a:lnTo>
                    <a:pt x="4143" y="4347"/>
                  </a:lnTo>
                  <a:lnTo>
                    <a:pt x="4172" y="4356"/>
                  </a:lnTo>
                  <a:lnTo>
                    <a:pt x="4164" y="4369"/>
                  </a:lnTo>
                  <a:lnTo>
                    <a:pt x="4167" y="4359"/>
                  </a:lnTo>
                  <a:lnTo>
                    <a:pt x="4167" y="4416"/>
                  </a:lnTo>
                  <a:cubicBezTo>
                    <a:pt x="4167" y="4425"/>
                    <a:pt x="4160" y="4431"/>
                    <a:pt x="4152" y="4432"/>
                  </a:cubicBezTo>
                  <a:cubicBezTo>
                    <a:pt x="4144" y="4433"/>
                    <a:pt x="4137" y="4428"/>
                    <a:pt x="4135" y="4420"/>
                  </a:cubicBezTo>
                  <a:lnTo>
                    <a:pt x="4126" y="4382"/>
                  </a:lnTo>
                  <a:lnTo>
                    <a:pt x="4158" y="4378"/>
                  </a:lnTo>
                  <a:lnTo>
                    <a:pt x="4158" y="4416"/>
                  </a:lnTo>
                  <a:cubicBezTo>
                    <a:pt x="4158" y="4425"/>
                    <a:pt x="4151" y="4432"/>
                    <a:pt x="4142" y="4432"/>
                  </a:cubicBezTo>
                  <a:lnTo>
                    <a:pt x="4133" y="4432"/>
                  </a:lnTo>
                  <a:cubicBezTo>
                    <a:pt x="4124" y="4432"/>
                    <a:pt x="4117" y="4425"/>
                    <a:pt x="4117" y="4416"/>
                  </a:cubicBezTo>
                  <a:lnTo>
                    <a:pt x="4117" y="4334"/>
                  </a:lnTo>
                  <a:lnTo>
                    <a:pt x="4149" y="4336"/>
                  </a:lnTo>
                  <a:lnTo>
                    <a:pt x="4140" y="4394"/>
                  </a:lnTo>
                  <a:lnTo>
                    <a:pt x="4140" y="4391"/>
                  </a:lnTo>
                  <a:lnTo>
                    <a:pt x="4140" y="4416"/>
                  </a:lnTo>
                  <a:cubicBezTo>
                    <a:pt x="4140" y="4425"/>
                    <a:pt x="4133" y="4432"/>
                    <a:pt x="4124" y="4432"/>
                  </a:cubicBezTo>
                  <a:lnTo>
                    <a:pt x="4115" y="4432"/>
                  </a:lnTo>
                  <a:cubicBezTo>
                    <a:pt x="4106" y="4432"/>
                    <a:pt x="4099" y="4425"/>
                    <a:pt x="4099" y="4416"/>
                  </a:cubicBezTo>
                  <a:lnTo>
                    <a:pt x="4099" y="4359"/>
                  </a:lnTo>
                  <a:lnTo>
                    <a:pt x="4131" y="4362"/>
                  </a:lnTo>
                  <a:lnTo>
                    <a:pt x="4122" y="4419"/>
                  </a:lnTo>
                  <a:cubicBezTo>
                    <a:pt x="4121" y="4427"/>
                    <a:pt x="4113" y="4433"/>
                    <a:pt x="4105" y="4432"/>
                  </a:cubicBezTo>
                  <a:cubicBezTo>
                    <a:pt x="4097" y="4432"/>
                    <a:pt x="4090" y="4425"/>
                    <a:pt x="4090" y="4416"/>
                  </a:cubicBezTo>
                  <a:lnTo>
                    <a:pt x="4090" y="4340"/>
                  </a:lnTo>
                  <a:lnTo>
                    <a:pt x="4091" y="4346"/>
                  </a:lnTo>
                  <a:lnTo>
                    <a:pt x="4082" y="4320"/>
                  </a:lnTo>
                  <a:lnTo>
                    <a:pt x="4113" y="4315"/>
                  </a:lnTo>
                  <a:lnTo>
                    <a:pt x="4113" y="4416"/>
                  </a:lnTo>
                  <a:cubicBezTo>
                    <a:pt x="4113" y="4425"/>
                    <a:pt x="4106" y="4432"/>
                    <a:pt x="4097" y="4432"/>
                  </a:cubicBezTo>
                  <a:lnTo>
                    <a:pt x="4089" y="4432"/>
                  </a:lnTo>
                  <a:cubicBezTo>
                    <a:pt x="4080" y="4432"/>
                    <a:pt x="4073" y="4425"/>
                    <a:pt x="4073" y="4416"/>
                  </a:cubicBezTo>
                  <a:lnTo>
                    <a:pt x="4073" y="4315"/>
                  </a:lnTo>
                  <a:lnTo>
                    <a:pt x="4104" y="4317"/>
                  </a:lnTo>
                  <a:lnTo>
                    <a:pt x="4096" y="4385"/>
                  </a:lnTo>
                  <a:lnTo>
                    <a:pt x="4096" y="4416"/>
                  </a:lnTo>
                  <a:cubicBezTo>
                    <a:pt x="4096" y="4425"/>
                    <a:pt x="4089" y="4432"/>
                    <a:pt x="4081" y="4432"/>
                  </a:cubicBezTo>
                  <a:cubicBezTo>
                    <a:pt x="4073" y="4433"/>
                    <a:pt x="4066" y="4428"/>
                    <a:pt x="4064" y="4420"/>
                  </a:cubicBezTo>
                  <a:lnTo>
                    <a:pt x="4055" y="4375"/>
                  </a:lnTo>
                  <a:lnTo>
                    <a:pt x="4087" y="4372"/>
                  </a:lnTo>
                  <a:lnTo>
                    <a:pt x="4087" y="4416"/>
                  </a:lnTo>
                  <a:cubicBezTo>
                    <a:pt x="4087" y="4425"/>
                    <a:pt x="4080" y="4432"/>
                    <a:pt x="4071" y="4432"/>
                  </a:cubicBezTo>
                  <a:lnTo>
                    <a:pt x="4062" y="4432"/>
                  </a:lnTo>
                  <a:cubicBezTo>
                    <a:pt x="4053" y="4432"/>
                    <a:pt x="4046" y="4425"/>
                    <a:pt x="4046" y="4416"/>
                  </a:cubicBezTo>
                  <a:lnTo>
                    <a:pt x="4046" y="4353"/>
                  </a:lnTo>
                  <a:lnTo>
                    <a:pt x="4077" y="4357"/>
                  </a:lnTo>
                  <a:lnTo>
                    <a:pt x="4069" y="4389"/>
                  </a:lnTo>
                  <a:lnTo>
                    <a:pt x="4069" y="4385"/>
                  </a:lnTo>
                  <a:lnTo>
                    <a:pt x="4069" y="4416"/>
                  </a:lnTo>
                  <a:cubicBezTo>
                    <a:pt x="4069" y="4425"/>
                    <a:pt x="4062" y="4432"/>
                    <a:pt x="4053" y="4432"/>
                  </a:cubicBezTo>
                  <a:lnTo>
                    <a:pt x="4044" y="4432"/>
                  </a:lnTo>
                  <a:cubicBezTo>
                    <a:pt x="4035" y="4432"/>
                    <a:pt x="4028" y="4425"/>
                    <a:pt x="4028" y="4416"/>
                  </a:cubicBezTo>
                  <a:lnTo>
                    <a:pt x="4028" y="4359"/>
                  </a:lnTo>
                  <a:lnTo>
                    <a:pt x="4060" y="4362"/>
                  </a:lnTo>
                  <a:lnTo>
                    <a:pt x="4051" y="4419"/>
                  </a:lnTo>
                  <a:cubicBezTo>
                    <a:pt x="4050" y="4427"/>
                    <a:pt x="4043" y="4433"/>
                    <a:pt x="4034" y="4432"/>
                  </a:cubicBezTo>
                  <a:cubicBezTo>
                    <a:pt x="4026" y="4432"/>
                    <a:pt x="4019" y="4425"/>
                    <a:pt x="4019" y="4416"/>
                  </a:cubicBezTo>
                  <a:lnTo>
                    <a:pt x="4019" y="4372"/>
                  </a:lnTo>
                  <a:lnTo>
                    <a:pt x="4049" y="4381"/>
                  </a:lnTo>
                  <a:lnTo>
                    <a:pt x="4040" y="4394"/>
                  </a:lnTo>
                  <a:lnTo>
                    <a:pt x="4043" y="4385"/>
                  </a:lnTo>
                  <a:lnTo>
                    <a:pt x="4043" y="4416"/>
                  </a:lnTo>
                  <a:cubicBezTo>
                    <a:pt x="4043" y="4425"/>
                    <a:pt x="4035" y="4432"/>
                    <a:pt x="4027" y="4432"/>
                  </a:cubicBezTo>
                  <a:lnTo>
                    <a:pt x="4018" y="4432"/>
                  </a:lnTo>
                  <a:cubicBezTo>
                    <a:pt x="4009" y="4432"/>
                    <a:pt x="4002" y="4425"/>
                    <a:pt x="4002" y="4416"/>
                  </a:cubicBezTo>
                  <a:lnTo>
                    <a:pt x="4002" y="4397"/>
                  </a:lnTo>
                  <a:lnTo>
                    <a:pt x="4003" y="4404"/>
                  </a:lnTo>
                  <a:lnTo>
                    <a:pt x="3994" y="4385"/>
                  </a:lnTo>
                  <a:lnTo>
                    <a:pt x="4025" y="4378"/>
                  </a:lnTo>
                  <a:lnTo>
                    <a:pt x="4025" y="4416"/>
                  </a:lnTo>
                  <a:cubicBezTo>
                    <a:pt x="4025" y="4425"/>
                    <a:pt x="4018" y="4432"/>
                    <a:pt x="4009" y="4432"/>
                  </a:cubicBezTo>
                  <a:lnTo>
                    <a:pt x="4000" y="4432"/>
                  </a:lnTo>
                  <a:cubicBezTo>
                    <a:pt x="3991" y="4432"/>
                    <a:pt x="3984" y="4425"/>
                    <a:pt x="3984" y="4416"/>
                  </a:cubicBezTo>
                  <a:lnTo>
                    <a:pt x="3984" y="4385"/>
                  </a:lnTo>
                  <a:lnTo>
                    <a:pt x="4015" y="4389"/>
                  </a:lnTo>
                  <a:lnTo>
                    <a:pt x="4007" y="4421"/>
                  </a:lnTo>
                  <a:cubicBezTo>
                    <a:pt x="4004" y="4428"/>
                    <a:pt x="3997" y="4433"/>
                    <a:pt x="3989" y="4432"/>
                  </a:cubicBezTo>
                  <a:cubicBezTo>
                    <a:pt x="3981" y="4431"/>
                    <a:pt x="3975" y="4424"/>
                    <a:pt x="3975" y="4416"/>
                  </a:cubicBezTo>
                  <a:lnTo>
                    <a:pt x="3975" y="4321"/>
                  </a:lnTo>
                  <a:lnTo>
                    <a:pt x="3975" y="4324"/>
                  </a:lnTo>
                  <a:lnTo>
                    <a:pt x="3967" y="4280"/>
                  </a:lnTo>
                  <a:lnTo>
                    <a:pt x="3998" y="4277"/>
                  </a:lnTo>
                  <a:lnTo>
                    <a:pt x="3998" y="4416"/>
                  </a:lnTo>
                  <a:cubicBezTo>
                    <a:pt x="3998" y="4425"/>
                    <a:pt x="3991" y="4432"/>
                    <a:pt x="3982" y="4432"/>
                  </a:cubicBezTo>
                  <a:lnTo>
                    <a:pt x="3973" y="4432"/>
                  </a:lnTo>
                  <a:cubicBezTo>
                    <a:pt x="3965" y="4432"/>
                    <a:pt x="3957" y="4425"/>
                    <a:pt x="3957" y="4416"/>
                  </a:cubicBezTo>
                  <a:lnTo>
                    <a:pt x="3957" y="4309"/>
                  </a:lnTo>
                  <a:lnTo>
                    <a:pt x="3989" y="4310"/>
                  </a:lnTo>
                  <a:lnTo>
                    <a:pt x="3981" y="4418"/>
                  </a:lnTo>
                  <a:cubicBezTo>
                    <a:pt x="3980" y="4426"/>
                    <a:pt x="3973" y="4433"/>
                    <a:pt x="3964" y="4432"/>
                  </a:cubicBezTo>
                  <a:cubicBezTo>
                    <a:pt x="3955" y="4432"/>
                    <a:pt x="3949" y="4425"/>
                    <a:pt x="3949" y="4416"/>
                  </a:cubicBezTo>
                  <a:lnTo>
                    <a:pt x="3949" y="4385"/>
                  </a:lnTo>
                  <a:lnTo>
                    <a:pt x="3980" y="4389"/>
                  </a:lnTo>
                  <a:lnTo>
                    <a:pt x="3971" y="4421"/>
                  </a:lnTo>
                  <a:cubicBezTo>
                    <a:pt x="3969" y="4428"/>
                    <a:pt x="3962" y="4433"/>
                    <a:pt x="3954" y="4432"/>
                  </a:cubicBezTo>
                  <a:cubicBezTo>
                    <a:pt x="3946" y="4431"/>
                    <a:pt x="3940" y="4424"/>
                    <a:pt x="3940" y="4416"/>
                  </a:cubicBezTo>
                  <a:lnTo>
                    <a:pt x="3940" y="4391"/>
                  </a:lnTo>
                  <a:lnTo>
                    <a:pt x="3941" y="4396"/>
                  </a:lnTo>
                  <a:lnTo>
                    <a:pt x="3932" y="4371"/>
                  </a:lnTo>
                  <a:lnTo>
                    <a:pt x="3963" y="4366"/>
                  </a:lnTo>
                  <a:lnTo>
                    <a:pt x="3963" y="4416"/>
                  </a:lnTo>
                  <a:cubicBezTo>
                    <a:pt x="3963" y="4425"/>
                    <a:pt x="3956" y="4432"/>
                    <a:pt x="3947" y="4432"/>
                  </a:cubicBezTo>
                  <a:lnTo>
                    <a:pt x="3938" y="4432"/>
                  </a:lnTo>
                  <a:cubicBezTo>
                    <a:pt x="3929" y="4432"/>
                    <a:pt x="3922" y="4425"/>
                    <a:pt x="3922" y="4416"/>
                  </a:cubicBezTo>
                  <a:lnTo>
                    <a:pt x="3922" y="4378"/>
                  </a:lnTo>
                  <a:lnTo>
                    <a:pt x="3947" y="4391"/>
                  </a:lnTo>
                  <a:lnTo>
                    <a:pt x="3939" y="4398"/>
                  </a:lnTo>
                  <a:lnTo>
                    <a:pt x="3945" y="4385"/>
                  </a:lnTo>
                  <a:lnTo>
                    <a:pt x="3945" y="4416"/>
                  </a:lnTo>
                  <a:cubicBezTo>
                    <a:pt x="3945" y="4425"/>
                    <a:pt x="3938" y="4432"/>
                    <a:pt x="3929" y="4432"/>
                  </a:cubicBezTo>
                  <a:lnTo>
                    <a:pt x="3920" y="4432"/>
                  </a:lnTo>
                  <a:cubicBezTo>
                    <a:pt x="3912" y="4432"/>
                    <a:pt x="3904" y="4425"/>
                    <a:pt x="3904" y="4416"/>
                  </a:cubicBezTo>
                  <a:lnTo>
                    <a:pt x="3904" y="4378"/>
                  </a:lnTo>
                  <a:lnTo>
                    <a:pt x="3905" y="4384"/>
                  </a:lnTo>
                  <a:lnTo>
                    <a:pt x="3896" y="4358"/>
                  </a:lnTo>
                  <a:lnTo>
                    <a:pt x="3928" y="4353"/>
                  </a:lnTo>
                  <a:lnTo>
                    <a:pt x="3928" y="4416"/>
                  </a:lnTo>
                  <a:cubicBezTo>
                    <a:pt x="3928" y="4425"/>
                    <a:pt x="3920" y="4432"/>
                    <a:pt x="3912" y="4432"/>
                  </a:cubicBezTo>
                  <a:lnTo>
                    <a:pt x="3903" y="4432"/>
                  </a:lnTo>
                  <a:cubicBezTo>
                    <a:pt x="3894" y="4432"/>
                    <a:pt x="3887" y="4425"/>
                    <a:pt x="3887" y="4416"/>
                  </a:cubicBezTo>
                  <a:lnTo>
                    <a:pt x="3887" y="4347"/>
                  </a:lnTo>
                  <a:lnTo>
                    <a:pt x="3919" y="4349"/>
                  </a:lnTo>
                  <a:lnTo>
                    <a:pt x="3910" y="4418"/>
                  </a:lnTo>
                  <a:cubicBezTo>
                    <a:pt x="3909" y="4427"/>
                    <a:pt x="3901" y="4433"/>
                    <a:pt x="3893" y="4432"/>
                  </a:cubicBezTo>
                  <a:cubicBezTo>
                    <a:pt x="3884" y="4432"/>
                    <a:pt x="3878" y="4425"/>
                    <a:pt x="3878" y="4416"/>
                  </a:cubicBezTo>
                  <a:lnTo>
                    <a:pt x="3878" y="4353"/>
                  </a:lnTo>
                  <a:lnTo>
                    <a:pt x="3910" y="4355"/>
                  </a:lnTo>
                  <a:lnTo>
                    <a:pt x="3901" y="4419"/>
                  </a:lnTo>
                  <a:cubicBezTo>
                    <a:pt x="3900" y="4427"/>
                    <a:pt x="3892" y="4433"/>
                    <a:pt x="3884" y="4432"/>
                  </a:cubicBezTo>
                  <a:cubicBezTo>
                    <a:pt x="3875" y="4432"/>
                    <a:pt x="3869" y="4425"/>
                    <a:pt x="3869" y="4416"/>
                  </a:cubicBezTo>
                  <a:lnTo>
                    <a:pt x="3869" y="4144"/>
                  </a:lnTo>
                  <a:lnTo>
                    <a:pt x="3860" y="3770"/>
                  </a:lnTo>
                  <a:lnTo>
                    <a:pt x="3892" y="3770"/>
                  </a:lnTo>
                  <a:lnTo>
                    <a:pt x="3892" y="4416"/>
                  </a:lnTo>
                  <a:cubicBezTo>
                    <a:pt x="3892" y="4425"/>
                    <a:pt x="3885" y="4432"/>
                    <a:pt x="3876" y="4432"/>
                  </a:cubicBezTo>
                  <a:lnTo>
                    <a:pt x="3867" y="4432"/>
                  </a:lnTo>
                  <a:cubicBezTo>
                    <a:pt x="3858" y="4432"/>
                    <a:pt x="3851" y="4425"/>
                    <a:pt x="3851" y="4416"/>
                  </a:cubicBezTo>
                  <a:lnTo>
                    <a:pt x="3851" y="2413"/>
                  </a:lnTo>
                  <a:lnTo>
                    <a:pt x="3883" y="2413"/>
                  </a:lnTo>
                  <a:lnTo>
                    <a:pt x="3874" y="4417"/>
                  </a:lnTo>
                  <a:cubicBezTo>
                    <a:pt x="3874" y="4425"/>
                    <a:pt x="3867" y="4432"/>
                    <a:pt x="3858" y="4432"/>
                  </a:cubicBezTo>
                  <a:cubicBezTo>
                    <a:pt x="3850" y="4432"/>
                    <a:pt x="3842" y="4425"/>
                    <a:pt x="3842" y="4416"/>
                  </a:cubicBezTo>
                  <a:lnTo>
                    <a:pt x="3842" y="4131"/>
                  </a:lnTo>
                  <a:lnTo>
                    <a:pt x="3874" y="4132"/>
                  </a:lnTo>
                  <a:lnTo>
                    <a:pt x="3866" y="4417"/>
                  </a:lnTo>
                  <a:cubicBezTo>
                    <a:pt x="3865" y="4426"/>
                    <a:pt x="3858" y="4433"/>
                    <a:pt x="3849" y="4432"/>
                  </a:cubicBezTo>
                  <a:cubicBezTo>
                    <a:pt x="3841" y="4432"/>
                    <a:pt x="3834" y="4425"/>
                    <a:pt x="3834" y="4416"/>
                  </a:cubicBezTo>
                  <a:lnTo>
                    <a:pt x="3834" y="4195"/>
                  </a:lnTo>
                  <a:lnTo>
                    <a:pt x="3850" y="4211"/>
                  </a:lnTo>
                  <a:lnTo>
                    <a:pt x="3841" y="4211"/>
                  </a:lnTo>
                  <a:lnTo>
                    <a:pt x="3857" y="4195"/>
                  </a:lnTo>
                  <a:lnTo>
                    <a:pt x="3857" y="4416"/>
                  </a:lnTo>
                  <a:cubicBezTo>
                    <a:pt x="3857" y="4425"/>
                    <a:pt x="3850" y="4432"/>
                    <a:pt x="3842" y="4432"/>
                  </a:cubicBezTo>
                  <a:cubicBezTo>
                    <a:pt x="3833" y="4433"/>
                    <a:pt x="3826" y="4427"/>
                    <a:pt x="3825" y="4419"/>
                  </a:cubicBezTo>
                  <a:lnTo>
                    <a:pt x="3816" y="4355"/>
                  </a:lnTo>
                  <a:lnTo>
                    <a:pt x="3848" y="4353"/>
                  </a:lnTo>
                  <a:lnTo>
                    <a:pt x="3848" y="4416"/>
                  </a:lnTo>
                  <a:cubicBezTo>
                    <a:pt x="3848" y="4425"/>
                    <a:pt x="3841" y="4432"/>
                    <a:pt x="3832" y="4432"/>
                  </a:cubicBezTo>
                  <a:lnTo>
                    <a:pt x="3823" y="4432"/>
                  </a:lnTo>
                  <a:cubicBezTo>
                    <a:pt x="3814" y="4432"/>
                    <a:pt x="3807" y="4425"/>
                    <a:pt x="3807" y="4416"/>
                  </a:cubicBezTo>
                  <a:lnTo>
                    <a:pt x="3807" y="4359"/>
                  </a:lnTo>
                  <a:lnTo>
                    <a:pt x="3839" y="4362"/>
                  </a:lnTo>
                  <a:lnTo>
                    <a:pt x="3830" y="4419"/>
                  </a:lnTo>
                  <a:cubicBezTo>
                    <a:pt x="3829" y="4427"/>
                    <a:pt x="3821" y="4433"/>
                    <a:pt x="3813" y="4432"/>
                  </a:cubicBezTo>
                  <a:cubicBezTo>
                    <a:pt x="3805" y="4432"/>
                    <a:pt x="3798" y="4425"/>
                    <a:pt x="3798" y="4416"/>
                  </a:cubicBezTo>
                  <a:lnTo>
                    <a:pt x="3798" y="4328"/>
                  </a:lnTo>
                  <a:lnTo>
                    <a:pt x="3789" y="4037"/>
                  </a:lnTo>
                  <a:lnTo>
                    <a:pt x="3821" y="4036"/>
                  </a:lnTo>
                  <a:lnTo>
                    <a:pt x="3821" y="4416"/>
                  </a:lnTo>
                  <a:cubicBezTo>
                    <a:pt x="3821" y="4425"/>
                    <a:pt x="3814" y="4432"/>
                    <a:pt x="3805" y="4432"/>
                  </a:cubicBezTo>
                  <a:cubicBezTo>
                    <a:pt x="3797" y="4433"/>
                    <a:pt x="3790" y="4426"/>
                    <a:pt x="3789" y="4417"/>
                  </a:cubicBezTo>
                  <a:lnTo>
                    <a:pt x="3780" y="4075"/>
                  </a:lnTo>
                  <a:lnTo>
                    <a:pt x="3812" y="4074"/>
                  </a:lnTo>
                  <a:lnTo>
                    <a:pt x="3812" y="4416"/>
                  </a:lnTo>
                  <a:cubicBezTo>
                    <a:pt x="3812" y="4425"/>
                    <a:pt x="3805" y="4432"/>
                    <a:pt x="3796" y="4432"/>
                  </a:cubicBezTo>
                  <a:lnTo>
                    <a:pt x="3788" y="4432"/>
                  </a:lnTo>
                  <a:cubicBezTo>
                    <a:pt x="3779" y="4432"/>
                    <a:pt x="3772" y="4425"/>
                    <a:pt x="3772" y="4416"/>
                  </a:cubicBezTo>
                  <a:lnTo>
                    <a:pt x="3772" y="4387"/>
                  </a:lnTo>
                  <a:lnTo>
                    <a:pt x="3763" y="4311"/>
                  </a:lnTo>
                  <a:lnTo>
                    <a:pt x="3795" y="4309"/>
                  </a:lnTo>
                  <a:lnTo>
                    <a:pt x="3795" y="4416"/>
                  </a:lnTo>
                  <a:cubicBezTo>
                    <a:pt x="3795" y="4425"/>
                    <a:pt x="3788" y="4432"/>
                    <a:pt x="3780" y="4432"/>
                  </a:cubicBezTo>
                  <a:cubicBezTo>
                    <a:pt x="3771" y="4433"/>
                    <a:pt x="3764" y="4427"/>
                    <a:pt x="3763" y="4418"/>
                  </a:cubicBezTo>
                  <a:lnTo>
                    <a:pt x="3754" y="4329"/>
                  </a:lnTo>
                  <a:lnTo>
                    <a:pt x="3786" y="4328"/>
                  </a:lnTo>
                  <a:lnTo>
                    <a:pt x="3786" y="4416"/>
                  </a:lnTo>
                  <a:cubicBezTo>
                    <a:pt x="3786" y="4425"/>
                    <a:pt x="3779" y="4432"/>
                    <a:pt x="3770" y="4432"/>
                  </a:cubicBezTo>
                  <a:lnTo>
                    <a:pt x="3761" y="4432"/>
                  </a:lnTo>
                  <a:cubicBezTo>
                    <a:pt x="3752" y="4432"/>
                    <a:pt x="3745" y="4425"/>
                    <a:pt x="3745" y="4416"/>
                  </a:cubicBezTo>
                  <a:lnTo>
                    <a:pt x="3745" y="4069"/>
                  </a:lnTo>
                  <a:lnTo>
                    <a:pt x="3736" y="3923"/>
                  </a:lnTo>
                  <a:lnTo>
                    <a:pt x="3768" y="3922"/>
                  </a:lnTo>
                  <a:lnTo>
                    <a:pt x="3768" y="4416"/>
                  </a:lnTo>
                  <a:cubicBezTo>
                    <a:pt x="3768" y="4425"/>
                    <a:pt x="3761" y="4432"/>
                    <a:pt x="3752" y="4432"/>
                  </a:cubicBezTo>
                  <a:cubicBezTo>
                    <a:pt x="3744" y="4433"/>
                    <a:pt x="3737" y="4426"/>
                    <a:pt x="3736" y="4417"/>
                  </a:cubicBezTo>
                  <a:lnTo>
                    <a:pt x="3727" y="4182"/>
                  </a:lnTo>
                  <a:lnTo>
                    <a:pt x="3759" y="4182"/>
                  </a:lnTo>
                  <a:lnTo>
                    <a:pt x="3759" y="4416"/>
                  </a:lnTo>
                  <a:cubicBezTo>
                    <a:pt x="3759" y="4425"/>
                    <a:pt x="3753" y="4432"/>
                    <a:pt x="3744" y="4432"/>
                  </a:cubicBezTo>
                  <a:cubicBezTo>
                    <a:pt x="3736" y="4433"/>
                    <a:pt x="3728" y="4427"/>
                    <a:pt x="3727" y="4418"/>
                  </a:cubicBezTo>
                  <a:lnTo>
                    <a:pt x="3719" y="4336"/>
                  </a:lnTo>
                  <a:lnTo>
                    <a:pt x="3750" y="4334"/>
                  </a:lnTo>
                  <a:lnTo>
                    <a:pt x="3750" y="4416"/>
                  </a:lnTo>
                  <a:cubicBezTo>
                    <a:pt x="3750" y="4425"/>
                    <a:pt x="3743" y="4432"/>
                    <a:pt x="3734" y="4432"/>
                  </a:cubicBezTo>
                  <a:lnTo>
                    <a:pt x="3726" y="4432"/>
                  </a:lnTo>
                  <a:cubicBezTo>
                    <a:pt x="3717" y="4432"/>
                    <a:pt x="3710" y="4425"/>
                    <a:pt x="3710" y="4416"/>
                  </a:cubicBezTo>
                  <a:lnTo>
                    <a:pt x="3710" y="4277"/>
                  </a:lnTo>
                  <a:lnTo>
                    <a:pt x="3742" y="4278"/>
                  </a:lnTo>
                  <a:lnTo>
                    <a:pt x="3733" y="4411"/>
                  </a:lnTo>
                  <a:cubicBezTo>
                    <a:pt x="3732" y="4420"/>
                    <a:pt x="3725" y="4426"/>
                    <a:pt x="3716" y="4426"/>
                  </a:cubicBezTo>
                  <a:cubicBezTo>
                    <a:pt x="3708" y="4426"/>
                    <a:pt x="3701" y="4419"/>
                    <a:pt x="3701" y="4410"/>
                  </a:cubicBezTo>
                  <a:lnTo>
                    <a:pt x="3701" y="3884"/>
                  </a:lnTo>
                  <a:lnTo>
                    <a:pt x="3733" y="3885"/>
                  </a:lnTo>
                  <a:lnTo>
                    <a:pt x="3724" y="4087"/>
                  </a:lnTo>
                  <a:lnTo>
                    <a:pt x="3724" y="4416"/>
                  </a:lnTo>
                  <a:cubicBezTo>
                    <a:pt x="3724" y="4425"/>
                    <a:pt x="3717" y="4432"/>
                    <a:pt x="3708" y="4432"/>
                  </a:cubicBezTo>
                  <a:lnTo>
                    <a:pt x="3699" y="4432"/>
                  </a:lnTo>
                  <a:cubicBezTo>
                    <a:pt x="3690" y="4432"/>
                    <a:pt x="3683" y="4425"/>
                    <a:pt x="3683" y="4416"/>
                  </a:cubicBezTo>
                  <a:lnTo>
                    <a:pt x="3683" y="4404"/>
                  </a:lnTo>
                  <a:lnTo>
                    <a:pt x="3684" y="4409"/>
                  </a:lnTo>
                  <a:lnTo>
                    <a:pt x="3675" y="4384"/>
                  </a:lnTo>
                  <a:lnTo>
                    <a:pt x="3706" y="4378"/>
                  </a:lnTo>
                  <a:lnTo>
                    <a:pt x="3706" y="4416"/>
                  </a:lnTo>
                  <a:cubicBezTo>
                    <a:pt x="3706" y="4425"/>
                    <a:pt x="3700" y="4431"/>
                    <a:pt x="3692" y="4432"/>
                  </a:cubicBezTo>
                  <a:cubicBezTo>
                    <a:pt x="3684" y="4433"/>
                    <a:pt x="3676" y="4428"/>
                    <a:pt x="3675" y="4420"/>
                  </a:cubicBezTo>
                  <a:lnTo>
                    <a:pt x="3666" y="4382"/>
                  </a:lnTo>
                  <a:lnTo>
                    <a:pt x="3697" y="4378"/>
                  </a:lnTo>
                  <a:lnTo>
                    <a:pt x="3697" y="4416"/>
                  </a:lnTo>
                  <a:cubicBezTo>
                    <a:pt x="3697" y="4425"/>
                    <a:pt x="3690" y="4432"/>
                    <a:pt x="3681" y="4432"/>
                  </a:cubicBezTo>
                  <a:lnTo>
                    <a:pt x="3672" y="4432"/>
                  </a:lnTo>
                  <a:cubicBezTo>
                    <a:pt x="3664" y="4432"/>
                    <a:pt x="3656" y="4425"/>
                    <a:pt x="3656" y="4416"/>
                  </a:cubicBezTo>
                  <a:lnTo>
                    <a:pt x="3656" y="4353"/>
                  </a:lnTo>
                  <a:lnTo>
                    <a:pt x="3688" y="4355"/>
                  </a:lnTo>
                  <a:lnTo>
                    <a:pt x="3679" y="4419"/>
                  </a:lnTo>
                  <a:cubicBezTo>
                    <a:pt x="3678" y="4427"/>
                    <a:pt x="3671" y="4433"/>
                    <a:pt x="3663" y="4432"/>
                  </a:cubicBezTo>
                  <a:cubicBezTo>
                    <a:pt x="3654" y="4432"/>
                    <a:pt x="3648" y="4425"/>
                    <a:pt x="3648" y="4416"/>
                  </a:cubicBezTo>
                  <a:lnTo>
                    <a:pt x="3648" y="4315"/>
                  </a:lnTo>
                  <a:lnTo>
                    <a:pt x="3680" y="4316"/>
                  </a:lnTo>
                  <a:lnTo>
                    <a:pt x="3671" y="4418"/>
                  </a:lnTo>
                  <a:cubicBezTo>
                    <a:pt x="3670" y="4426"/>
                    <a:pt x="3663" y="4433"/>
                    <a:pt x="3654" y="4432"/>
                  </a:cubicBezTo>
                  <a:cubicBezTo>
                    <a:pt x="3646" y="4432"/>
                    <a:pt x="3639" y="4425"/>
                    <a:pt x="3639" y="4416"/>
                  </a:cubicBezTo>
                  <a:lnTo>
                    <a:pt x="3639" y="3941"/>
                  </a:lnTo>
                  <a:lnTo>
                    <a:pt x="3671" y="3942"/>
                  </a:lnTo>
                  <a:lnTo>
                    <a:pt x="3662" y="4112"/>
                  </a:lnTo>
                  <a:lnTo>
                    <a:pt x="3662" y="4416"/>
                  </a:lnTo>
                  <a:cubicBezTo>
                    <a:pt x="3662" y="4425"/>
                    <a:pt x="3655" y="4432"/>
                    <a:pt x="3646" y="4432"/>
                  </a:cubicBezTo>
                  <a:cubicBezTo>
                    <a:pt x="3638" y="4433"/>
                    <a:pt x="3630" y="4426"/>
                    <a:pt x="3630" y="4417"/>
                  </a:cubicBezTo>
                  <a:lnTo>
                    <a:pt x="3621" y="4265"/>
                  </a:lnTo>
                  <a:lnTo>
                    <a:pt x="3653" y="4264"/>
                  </a:lnTo>
                  <a:lnTo>
                    <a:pt x="3653" y="4416"/>
                  </a:lnTo>
                  <a:cubicBezTo>
                    <a:pt x="3653" y="4425"/>
                    <a:pt x="3646" y="4432"/>
                    <a:pt x="3637" y="4432"/>
                  </a:cubicBezTo>
                  <a:lnTo>
                    <a:pt x="3628" y="4432"/>
                  </a:lnTo>
                  <a:cubicBezTo>
                    <a:pt x="3619" y="4432"/>
                    <a:pt x="3612" y="4425"/>
                    <a:pt x="3612" y="4416"/>
                  </a:cubicBezTo>
                  <a:lnTo>
                    <a:pt x="3612" y="4391"/>
                  </a:lnTo>
                  <a:lnTo>
                    <a:pt x="3643" y="4396"/>
                  </a:lnTo>
                  <a:lnTo>
                    <a:pt x="3634" y="4422"/>
                  </a:lnTo>
                  <a:cubicBezTo>
                    <a:pt x="3632" y="4429"/>
                    <a:pt x="3624" y="4434"/>
                    <a:pt x="3617" y="4432"/>
                  </a:cubicBezTo>
                  <a:cubicBezTo>
                    <a:pt x="3609" y="4431"/>
                    <a:pt x="3603" y="4424"/>
                    <a:pt x="3603" y="4416"/>
                  </a:cubicBezTo>
                  <a:lnTo>
                    <a:pt x="3603" y="4347"/>
                  </a:lnTo>
                  <a:lnTo>
                    <a:pt x="3635" y="4349"/>
                  </a:lnTo>
                  <a:lnTo>
                    <a:pt x="3626" y="4418"/>
                  </a:lnTo>
                  <a:cubicBezTo>
                    <a:pt x="3625" y="4427"/>
                    <a:pt x="3618" y="4433"/>
                    <a:pt x="3610" y="4432"/>
                  </a:cubicBezTo>
                  <a:cubicBezTo>
                    <a:pt x="3601" y="4432"/>
                    <a:pt x="3595" y="4425"/>
                    <a:pt x="3595" y="4416"/>
                  </a:cubicBezTo>
                  <a:lnTo>
                    <a:pt x="3595" y="4315"/>
                  </a:lnTo>
                  <a:lnTo>
                    <a:pt x="3626" y="4316"/>
                  </a:lnTo>
                  <a:lnTo>
                    <a:pt x="3618" y="4418"/>
                  </a:lnTo>
                  <a:cubicBezTo>
                    <a:pt x="3617" y="4426"/>
                    <a:pt x="3610" y="4433"/>
                    <a:pt x="3601" y="4432"/>
                  </a:cubicBezTo>
                  <a:cubicBezTo>
                    <a:pt x="3592" y="4432"/>
                    <a:pt x="3586" y="4425"/>
                    <a:pt x="3586" y="4416"/>
                  </a:cubicBezTo>
                  <a:lnTo>
                    <a:pt x="3586" y="4366"/>
                  </a:lnTo>
                  <a:lnTo>
                    <a:pt x="3587" y="4372"/>
                  </a:lnTo>
                  <a:lnTo>
                    <a:pt x="3578" y="4353"/>
                  </a:lnTo>
                  <a:lnTo>
                    <a:pt x="3609" y="4347"/>
                  </a:lnTo>
                  <a:lnTo>
                    <a:pt x="3609" y="4416"/>
                  </a:lnTo>
                  <a:cubicBezTo>
                    <a:pt x="3609" y="4424"/>
                    <a:pt x="3604" y="4430"/>
                    <a:pt x="3596" y="4432"/>
                  </a:cubicBezTo>
                  <a:cubicBezTo>
                    <a:pt x="3589" y="4434"/>
                    <a:pt x="3581" y="4430"/>
                    <a:pt x="3578" y="4423"/>
                  </a:cubicBezTo>
                  <a:lnTo>
                    <a:pt x="3569" y="4404"/>
                  </a:lnTo>
                  <a:lnTo>
                    <a:pt x="3600" y="4397"/>
                  </a:lnTo>
                  <a:lnTo>
                    <a:pt x="3600" y="4416"/>
                  </a:lnTo>
                  <a:cubicBezTo>
                    <a:pt x="3600" y="4425"/>
                    <a:pt x="3594" y="4431"/>
                    <a:pt x="3586" y="4432"/>
                  </a:cubicBezTo>
                  <a:cubicBezTo>
                    <a:pt x="3578" y="4433"/>
                    <a:pt x="3570" y="4428"/>
                    <a:pt x="3568" y="4420"/>
                  </a:cubicBezTo>
                  <a:lnTo>
                    <a:pt x="3560" y="4382"/>
                  </a:lnTo>
                  <a:lnTo>
                    <a:pt x="3591" y="4378"/>
                  </a:lnTo>
                  <a:lnTo>
                    <a:pt x="3591" y="4416"/>
                  </a:lnTo>
                  <a:cubicBezTo>
                    <a:pt x="3591" y="4425"/>
                    <a:pt x="3584" y="4432"/>
                    <a:pt x="3575" y="4432"/>
                  </a:cubicBezTo>
                  <a:lnTo>
                    <a:pt x="3566" y="4432"/>
                  </a:lnTo>
                  <a:cubicBezTo>
                    <a:pt x="3557" y="4432"/>
                    <a:pt x="3550" y="4425"/>
                    <a:pt x="3550" y="4416"/>
                  </a:cubicBezTo>
                  <a:lnTo>
                    <a:pt x="3550" y="4404"/>
                  </a:lnTo>
                  <a:lnTo>
                    <a:pt x="3579" y="4413"/>
                  </a:lnTo>
                  <a:lnTo>
                    <a:pt x="3571" y="4426"/>
                  </a:lnTo>
                  <a:cubicBezTo>
                    <a:pt x="3567" y="4431"/>
                    <a:pt x="3559" y="4434"/>
                    <a:pt x="3553" y="4432"/>
                  </a:cubicBezTo>
                  <a:cubicBezTo>
                    <a:pt x="3546" y="4430"/>
                    <a:pt x="3541" y="4423"/>
                    <a:pt x="3541" y="4416"/>
                  </a:cubicBezTo>
                  <a:lnTo>
                    <a:pt x="3541" y="4391"/>
                  </a:lnTo>
                  <a:lnTo>
                    <a:pt x="3573" y="4396"/>
                  </a:lnTo>
                  <a:lnTo>
                    <a:pt x="3564" y="4422"/>
                  </a:lnTo>
                  <a:cubicBezTo>
                    <a:pt x="3561" y="4429"/>
                    <a:pt x="3554" y="4434"/>
                    <a:pt x="3546" y="4432"/>
                  </a:cubicBezTo>
                  <a:cubicBezTo>
                    <a:pt x="3538" y="4431"/>
                    <a:pt x="3533" y="4424"/>
                    <a:pt x="3533" y="4416"/>
                  </a:cubicBezTo>
                  <a:lnTo>
                    <a:pt x="3533" y="4353"/>
                  </a:lnTo>
                  <a:lnTo>
                    <a:pt x="3533" y="4357"/>
                  </a:lnTo>
                  <a:lnTo>
                    <a:pt x="3524" y="4326"/>
                  </a:lnTo>
                  <a:lnTo>
                    <a:pt x="3556" y="4321"/>
                  </a:lnTo>
                  <a:lnTo>
                    <a:pt x="3556" y="4416"/>
                  </a:lnTo>
                  <a:cubicBezTo>
                    <a:pt x="3556" y="4425"/>
                    <a:pt x="3549" y="4432"/>
                    <a:pt x="3540" y="4432"/>
                  </a:cubicBezTo>
                  <a:lnTo>
                    <a:pt x="3531" y="4432"/>
                  </a:lnTo>
                  <a:cubicBezTo>
                    <a:pt x="3522" y="4432"/>
                    <a:pt x="3515" y="4425"/>
                    <a:pt x="3515" y="4416"/>
                  </a:cubicBezTo>
                  <a:lnTo>
                    <a:pt x="3515" y="4239"/>
                  </a:lnTo>
                  <a:lnTo>
                    <a:pt x="3506" y="3967"/>
                  </a:lnTo>
                  <a:lnTo>
                    <a:pt x="3538" y="3966"/>
                  </a:lnTo>
                  <a:lnTo>
                    <a:pt x="3538" y="4416"/>
                  </a:lnTo>
                  <a:cubicBezTo>
                    <a:pt x="3538" y="4425"/>
                    <a:pt x="3531" y="4432"/>
                    <a:pt x="3522" y="4432"/>
                  </a:cubicBezTo>
                  <a:lnTo>
                    <a:pt x="3513" y="4432"/>
                  </a:lnTo>
                  <a:cubicBezTo>
                    <a:pt x="3504" y="4432"/>
                    <a:pt x="3497" y="4425"/>
                    <a:pt x="3497" y="4416"/>
                  </a:cubicBezTo>
                  <a:lnTo>
                    <a:pt x="3497" y="4391"/>
                  </a:lnTo>
                  <a:lnTo>
                    <a:pt x="3528" y="4396"/>
                  </a:lnTo>
                  <a:lnTo>
                    <a:pt x="3519" y="4422"/>
                  </a:lnTo>
                  <a:cubicBezTo>
                    <a:pt x="3517" y="4429"/>
                    <a:pt x="3509" y="4434"/>
                    <a:pt x="3502" y="4432"/>
                  </a:cubicBezTo>
                  <a:cubicBezTo>
                    <a:pt x="3494" y="4431"/>
                    <a:pt x="3488" y="4424"/>
                    <a:pt x="3488" y="4416"/>
                  </a:cubicBezTo>
                  <a:lnTo>
                    <a:pt x="3488" y="4328"/>
                  </a:lnTo>
                  <a:lnTo>
                    <a:pt x="3520" y="4330"/>
                  </a:lnTo>
                  <a:lnTo>
                    <a:pt x="3511" y="4387"/>
                  </a:lnTo>
                  <a:lnTo>
                    <a:pt x="3511" y="4385"/>
                  </a:lnTo>
                  <a:lnTo>
                    <a:pt x="3511" y="4416"/>
                  </a:lnTo>
                  <a:cubicBezTo>
                    <a:pt x="3511" y="4425"/>
                    <a:pt x="3504" y="4432"/>
                    <a:pt x="3495" y="4432"/>
                  </a:cubicBezTo>
                  <a:lnTo>
                    <a:pt x="3487" y="4432"/>
                  </a:lnTo>
                  <a:cubicBezTo>
                    <a:pt x="3478" y="4432"/>
                    <a:pt x="3471" y="4425"/>
                    <a:pt x="3471" y="4416"/>
                  </a:cubicBezTo>
                  <a:lnTo>
                    <a:pt x="3471" y="4372"/>
                  </a:lnTo>
                  <a:lnTo>
                    <a:pt x="3502" y="4375"/>
                  </a:lnTo>
                  <a:lnTo>
                    <a:pt x="3493" y="4420"/>
                  </a:lnTo>
                  <a:cubicBezTo>
                    <a:pt x="3492" y="4428"/>
                    <a:pt x="3484" y="4433"/>
                    <a:pt x="3476" y="4432"/>
                  </a:cubicBezTo>
                  <a:cubicBezTo>
                    <a:pt x="3468" y="4432"/>
                    <a:pt x="3462" y="4425"/>
                    <a:pt x="3462" y="4416"/>
                  </a:cubicBezTo>
                  <a:lnTo>
                    <a:pt x="3462" y="4385"/>
                  </a:lnTo>
                  <a:lnTo>
                    <a:pt x="3462" y="4388"/>
                  </a:lnTo>
                  <a:lnTo>
                    <a:pt x="3453" y="4337"/>
                  </a:lnTo>
                  <a:lnTo>
                    <a:pt x="3485" y="4334"/>
                  </a:lnTo>
                  <a:lnTo>
                    <a:pt x="3485" y="4416"/>
                  </a:lnTo>
                  <a:cubicBezTo>
                    <a:pt x="3485" y="4425"/>
                    <a:pt x="3478" y="4432"/>
                    <a:pt x="3470" y="4432"/>
                  </a:cubicBezTo>
                  <a:cubicBezTo>
                    <a:pt x="3461" y="4433"/>
                    <a:pt x="3454" y="4427"/>
                    <a:pt x="3453" y="4418"/>
                  </a:cubicBezTo>
                  <a:lnTo>
                    <a:pt x="3444" y="4336"/>
                  </a:lnTo>
                  <a:lnTo>
                    <a:pt x="3476" y="4334"/>
                  </a:lnTo>
                  <a:lnTo>
                    <a:pt x="3476" y="4416"/>
                  </a:lnTo>
                  <a:cubicBezTo>
                    <a:pt x="3476" y="4424"/>
                    <a:pt x="3470" y="4431"/>
                    <a:pt x="3463" y="4432"/>
                  </a:cubicBezTo>
                  <a:cubicBezTo>
                    <a:pt x="3455" y="4434"/>
                    <a:pt x="3448" y="4429"/>
                    <a:pt x="3445" y="4422"/>
                  </a:cubicBezTo>
                  <a:lnTo>
                    <a:pt x="3436" y="4396"/>
                  </a:lnTo>
                  <a:lnTo>
                    <a:pt x="3467" y="4391"/>
                  </a:lnTo>
                  <a:lnTo>
                    <a:pt x="3467" y="4416"/>
                  </a:lnTo>
                  <a:cubicBezTo>
                    <a:pt x="3467" y="4423"/>
                    <a:pt x="3463" y="4430"/>
                    <a:pt x="3456" y="4432"/>
                  </a:cubicBezTo>
                  <a:cubicBezTo>
                    <a:pt x="3449" y="4434"/>
                    <a:pt x="3442" y="4431"/>
                    <a:pt x="3438" y="4426"/>
                  </a:cubicBezTo>
                  <a:lnTo>
                    <a:pt x="3429" y="4413"/>
                  </a:lnTo>
                  <a:lnTo>
                    <a:pt x="3458" y="4404"/>
                  </a:lnTo>
                  <a:lnTo>
                    <a:pt x="3458" y="4416"/>
                  </a:lnTo>
                  <a:cubicBezTo>
                    <a:pt x="3458" y="4425"/>
                    <a:pt x="3451" y="4432"/>
                    <a:pt x="3442" y="4432"/>
                  </a:cubicBezTo>
                  <a:lnTo>
                    <a:pt x="3433" y="4432"/>
                  </a:lnTo>
                  <a:cubicBezTo>
                    <a:pt x="3425" y="4432"/>
                    <a:pt x="3417" y="4425"/>
                    <a:pt x="3417" y="4416"/>
                  </a:cubicBezTo>
                  <a:lnTo>
                    <a:pt x="3417" y="4404"/>
                  </a:lnTo>
                  <a:lnTo>
                    <a:pt x="3447" y="4413"/>
                  </a:lnTo>
                  <a:lnTo>
                    <a:pt x="3438" y="4426"/>
                  </a:lnTo>
                  <a:cubicBezTo>
                    <a:pt x="3434" y="4431"/>
                    <a:pt x="3426" y="4434"/>
                    <a:pt x="3420" y="4432"/>
                  </a:cubicBezTo>
                  <a:cubicBezTo>
                    <a:pt x="3413" y="4430"/>
                    <a:pt x="3409" y="4423"/>
                    <a:pt x="3409" y="4416"/>
                  </a:cubicBezTo>
                  <a:lnTo>
                    <a:pt x="3409" y="4328"/>
                  </a:lnTo>
                  <a:lnTo>
                    <a:pt x="3441" y="4329"/>
                  </a:lnTo>
                  <a:lnTo>
                    <a:pt x="3432" y="4418"/>
                  </a:lnTo>
                  <a:cubicBezTo>
                    <a:pt x="3431" y="4427"/>
                    <a:pt x="3424" y="4433"/>
                    <a:pt x="3415" y="4432"/>
                  </a:cubicBezTo>
                  <a:cubicBezTo>
                    <a:pt x="3406" y="4432"/>
                    <a:pt x="3400" y="4425"/>
                    <a:pt x="3400" y="4416"/>
                  </a:cubicBezTo>
                  <a:lnTo>
                    <a:pt x="3400" y="4055"/>
                  </a:lnTo>
                  <a:lnTo>
                    <a:pt x="3432" y="4055"/>
                  </a:lnTo>
                  <a:lnTo>
                    <a:pt x="3423" y="4417"/>
                  </a:lnTo>
                  <a:cubicBezTo>
                    <a:pt x="3423" y="4426"/>
                    <a:pt x="3415" y="4433"/>
                    <a:pt x="3407" y="4432"/>
                  </a:cubicBezTo>
                  <a:cubicBezTo>
                    <a:pt x="3398" y="4432"/>
                    <a:pt x="3391" y="4425"/>
                    <a:pt x="3391" y="4416"/>
                  </a:cubicBezTo>
                  <a:lnTo>
                    <a:pt x="3391" y="3238"/>
                  </a:lnTo>
                  <a:lnTo>
                    <a:pt x="3382" y="2756"/>
                  </a:lnTo>
                  <a:lnTo>
                    <a:pt x="3414" y="2755"/>
                  </a:lnTo>
                  <a:lnTo>
                    <a:pt x="3414" y="4416"/>
                  </a:lnTo>
                  <a:cubicBezTo>
                    <a:pt x="3414" y="4425"/>
                    <a:pt x="3407" y="4432"/>
                    <a:pt x="3399" y="4432"/>
                  </a:cubicBezTo>
                  <a:cubicBezTo>
                    <a:pt x="3390" y="4433"/>
                    <a:pt x="3383" y="4426"/>
                    <a:pt x="3382" y="4418"/>
                  </a:cubicBezTo>
                  <a:lnTo>
                    <a:pt x="3373" y="4316"/>
                  </a:lnTo>
                  <a:lnTo>
                    <a:pt x="3405" y="4315"/>
                  </a:lnTo>
                  <a:lnTo>
                    <a:pt x="3405" y="4416"/>
                  </a:lnTo>
                  <a:cubicBezTo>
                    <a:pt x="3405" y="4425"/>
                    <a:pt x="3398" y="4432"/>
                    <a:pt x="3389" y="4432"/>
                  </a:cubicBezTo>
                  <a:lnTo>
                    <a:pt x="3380" y="4432"/>
                  </a:lnTo>
                  <a:cubicBezTo>
                    <a:pt x="3372" y="4432"/>
                    <a:pt x="3364" y="4425"/>
                    <a:pt x="3364" y="4416"/>
                  </a:cubicBezTo>
                  <a:lnTo>
                    <a:pt x="3364" y="4182"/>
                  </a:lnTo>
                  <a:lnTo>
                    <a:pt x="3393" y="4191"/>
                  </a:lnTo>
                  <a:lnTo>
                    <a:pt x="3385" y="4204"/>
                  </a:lnTo>
                  <a:lnTo>
                    <a:pt x="3388" y="4195"/>
                  </a:lnTo>
                  <a:lnTo>
                    <a:pt x="3388" y="4416"/>
                  </a:lnTo>
                  <a:cubicBezTo>
                    <a:pt x="3388" y="4425"/>
                    <a:pt x="3380" y="4432"/>
                    <a:pt x="3372" y="4432"/>
                  </a:cubicBezTo>
                  <a:lnTo>
                    <a:pt x="3363" y="4432"/>
                  </a:lnTo>
                  <a:cubicBezTo>
                    <a:pt x="3354" y="4432"/>
                    <a:pt x="3347" y="4425"/>
                    <a:pt x="3347" y="4416"/>
                  </a:cubicBezTo>
                  <a:lnTo>
                    <a:pt x="3347" y="4220"/>
                  </a:lnTo>
                  <a:lnTo>
                    <a:pt x="3379" y="4221"/>
                  </a:lnTo>
                  <a:lnTo>
                    <a:pt x="3370" y="4417"/>
                  </a:lnTo>
                  <a:cubicBezTo>
                    <a:pt x="3369" y="4426"/>
                    <a:pt x="3362" y="4433"/>
                    <a:pt x="3353" y="4432"/>
                  </a:cubicBezTo>
                  <a:cubicBezTo>
                    <a:pt x="3345" y="4432"/>
                    <a:pt x="3338" y="4425"/>
                    <a:pt x="3338" y="4416"/>
                  </a:cubicBezTo>
                  <a:lnTo>
                    <a:pt x="3338" y="4340"/>
                  </a:lnTo>
                  <a:lnTo>
                    <a:pt x="3370" y="4342"/>
                  </a:lnTo>
                  <a:lnTo>
                    <a:pt x="3361" y="4418"/>
                  </a:lnTo>
                  <a:cubicBezTo>
                    <a:pt x="3360" y="4427"/>
                    <a:pt x="3352" y="4433"/>
                    <a:pt x="3344" y="4432"/>
                  </a:cubicBezTo>
                  <a:cubicBezTo>
                    <a:pt x="3336" y="4432"/>
                    <a:pt x="3329" y="4425"/>
                    <a:pt x="3329" y="4416"/>
                  </a:cubicBezTo>
                  <a:lnTo>
                    <a:pt x="3329" y="4340"/>
                  </a:lnTo>
                  <a:lnTo>
                    <a:pt x="3360" y="4346"/>
                  </a:lnTo>
                  <a:lnTo>
                    <a:pt x="3351" y="4371"/>
                  </a:lnTo>
                  <a:lnTo>
                    <a:pt x="3352" y="4366"/>
                  </a:lnTo>
                  <a:lnTo>
                    <a:pt x="3352" y="4416"/>
                  </a:lnTo>
                  <a:cubicBezTo>
                    <a:pt x="3352" y="4425"/>
                    <a:pt x="3346" y="4431"/>
                    <a:pt x="3338" y="4432"/>
                  </a:cubicBezTo>
                  <a:cubicBezTo>
                    <a:pt x="3330" y="4433"/>
                    <a:pt x="3322" y="4428"/>
                    <a:pt x="3321" y="4420"/>
                  </a:cubicBezTo>
                  <a:lnTo>
                    <a:pt x="3312" y="4382"/>
                  </a:lnTo>
                  <a:lnTo>
                    <a:pt x="3343" y="4378"/>
                  </a:lnTo>
                  <a:lnTo>
                    <a:pt x="3343" y="4416"/>
                  </a:lnTo>
                  <a:cubicBezTo>
                    <a:pt x="3343" y="4424"/>
                    <a:pt x="3338" y="4430"/>
                    <a:pt x="3331" y="4432"/>
                  </a:cubicBezTo>
                  <a:cubicBezTo>
                    <a:pt x="3323" y="4434"/>
                    <a:pt x="3316" y="4430"/>
                    <a:pt x="3313" y="4423"/>
                  </a:cubicBezTo>
                  <a:lnTo>
                    <a:pt x="3304" y="4404"/>
                  </a:lnTo>
                  <a:lnTo>
                    <a:pt x="3334" y="4397"/>
                  </a:lnTo>
                  <a:lnTo>
                    <a:pt x="3334" y="4416"/>
                  </a:lnTo>
                  <a:cubicBezTo>
                    <a:pt x="3334" y="4425"/>
                    <a:pt x="3327" y="4432"/>
                    <a:pt x="3318" y="4432"/>
                  </a:cubicBezTo>
                  <a:lnTo>
                    <a:pt x="3310" y="4432"/>
                  </a:lnTo>
                  <a:cubicBezTo>
                    <a:pt x="3301" y="4432"/>
                    <a:pt x="3294" y="4425"/>
                    <a:pt x="3294" y="4416"/>
                  </a:cubicBezTo>
                  <a:lnTo>
                    <a:pt x="3294" y="4291"/>
                  </a:lnTo>
                  <a:lnTo>
                    <a:pt x="3285" y="4145"/>
                  </a:lnTo>
                  <a:lnTo>
                    <a:pt x="3317" y="4144"/>
                  </a:lnTo>
                  <a:lnTo>
                    <a:pt x="3317" y="4416"/>
                  </a:lnTo>
                  <a:cubicBezTo>
                    <a:pt x="3317" y="4425"/>
                    <a:pt x="3310" y="4432"/>
                    <a:pt x="3301" y="4432"/>
                  </a:cubicBezTo>
                  <a:cubicBezTo>
                    <a:pt x="3293" y="4433"/>
                    <a:pt x="3286" y="4427"/>
                    <a:pt x="3285" y="4418"/>
                  </a:cubicBezTo>
                  <a:lnTo>
                    <a:pt x="3276" y="4329"/>
                  </a:lnTo>
                  <a:lnTo>
                    <a:pt x="3308" y="4328"/>
                  </a:lnTo>
                  <a:lnTo>
                    <a:pt x="3308" y="4416"/>
                  </a:lnTo>
                  <a:cubicBezTo>
                    <a:pt x="3308" y="4425"/>
                    <a:pt x="3301" y="4432"/>
                    <a:pt x="3292" y="4432"/>
                  </a:cubicBezTo>
                  <a:lnTo>
                    <a:pt x="3283" y="4432"/>
                  </a:lnTo>
                  <a:cubicBezTo>
                    <a:pt x="3274" y="4432"/>
                    <a:pt x="3267" y="4425"/>
                    <a:pt x="3267" y="4416"/>
                  </a:cubicBezTo>
                  <a:lnTo>
                    <a:pt x="3267" y="4385"/>
                  </a:lnTo>
                  <a:lnTo>
                    <a:pt x="3298" y="4389"/>
                  </a:lnTo>
                  <a:lnTo>
                    <a:pt x="3290" y="4421"/>
                  </a:lnTo>
                  <a:cubicBezTo>
                    <a:pt x="3287" y="4428"/>
                    <a:pt x="3280" y="4433"/>
                    <a:pt x="3272" y="4432"/>
                  </a:cubicBezTo>
                  <a:cubicBezTo>
                    <a:pt x="3264" y="4431"/>
                    <a:pt x="3258" y="4424"/>
                    <a:pt x="3258" y="4416"/>
                  </a:cubicBezTo>
                  <a:lnTo>
                    <a:pt x="3258" y="4367"/>
                  </a:lnTo>
                  <a:lnTo>
                    <a:pt x="3249" y="4285"/>
                  </a:lnTo>
                  <a:lnTo>
                    <a:pt x="3281" y="4283"/>
                  </a:lnTo>
                  <a:lnTo>
                    <a:pt x="3281" y="4416"/>
                  </a:lnTo>
                  <a:cubicBezTo>
                    <a:pt x="3281" y="4425"/>
                    <a:pt x="3274" y="4432"/>
                    <a:pt x="3265" y="4432"/>
                  </a:cubicBezTo>
                  <a:lnTo>
                    <a:pt x="3256" y="4432"/>
                  </a:lnTo>
                  <a:cubicBezTo>
                    <a:pt x="3248" y="4432"/>
                    <a:pt x="3240" y="4425"/>
                    <a:pt x="3240" y="4416"/>
                  </a:cubicBezTo>
                  <a:lnTo>
                    <a:pt x="3240" y="4372"/>
                  </a:lnTo>
                  <a:lnTo>
                    <a:pt x="3272" y="4375"/>
                  </a:lnTo>
                  <a:lnTo>
                    <a:pt x="3263" y="4420"/>
                  </a:lnTo>
                  <a:cubicBezTo>
                    <a:pt x="3262" y="4428"/>
                    <a:pt x="3254" y="4433"/>
                    <a:pt x="3246" y="4432"/>
                  </a:cubicBezTo>
                  <a:cubicBezTo>
                    <a:pt x="3238" y="4432"/>
                    <a:pt x="3232" y="4425"/>
                    <a:pt x="3232" y="4416"/>
                  </a:cubicBezTo>
                  <a:lnTo>
                    <a:pt x="3232" y="4315"/>
                  </a:lnTo>
                  <a:lnTo>
                    <a:pt x="3264" y="4316"/>
                  </a:lnTo>
                  <a:lnTo>
                    <a:pt x="3255" y="4418"/>
                  </a:lnTo>
                  <a:cubicBezTo>
                    <a:pt x="3254" y="4426"/>
                    <a:pt x="3247" y="4433"/>
                    <a:pt x="3238" y="4432"/>
                  </a:cubicBezTo>
                  <a:cubicBezTo>
                    <a:pt x="3229" y="4432"/>
                    <a:pt x="3223" y="4425"/>
                    <a:pt x="3223" y="4416"/>
                  </a:cubicBezTo>
                  <a:lnTo>
                    <a:pt x="3223" y="4283"/>
                  </a:lnTo>
                  <a:lnTo>
                    <a:pt x="3254" y="4288"/>
                  </a:lnTo>
                  <a:lnTo>
                    <a:pt x="3245" y="4319"/>
                  </a:lnTo>
                  <a:lnTo>
                    <a:pt x="3246" y="4315"/>
                  </a:lnTo>
                  <a:lnTo>
                    <a:pt x="3246" y="4416"/>
                  </a:lnTo>
                  <a:cubicBezTo>
                    <a:pt x="3246" y="4425"/>
                    <a:pt x="3239" y="4432"/>
                    <a:pt x="3230" y="4432"/>
                  </a:cubicBezTo>
                  <a:cubicBezTo>
                    <a:pt x="3222" y="4433"/>
                    <a:pt x="3214" y="4426"/>
                    <a:pt x="3214" y="4417"/>
                  </a:cubicBezTo>
                  <a:lnTo>
                    <a:pt x="3205" y="4272"/>
                  </a:lnTo>
                  <a:lnTo>
                    <a:pt x="3237" y="4271"/>
                  </a:lnTo>
                  <a:lnTo>
                    <a:pt x="3237" y="4416"/>
                  </a:lnTo>
                  <a:cubicBezTo>
                    <a:pt x="3237" y="4425"/>
                    <a:pt x="3230" y="4432"/>
                    <a:pt x="3221" y="4432"/>
                  </a:cubicBezTo>
                  <a:lnTo>
                    <a:pt x="3212" y="4432"/>
                  </a:lnTo>
                  <a:cubicBezTo>
                    <a:pt x="3203" y="4432"/>
                    <a:pt x="3196" y="4425"/>
                    <a:pt x="3196" y="4416"/>
                  </a:cubicBezTo>
                  <a:lnTo>
                    <a:pt x="3196" y="4328"/>
                  </a:lnTo>
                  <a:lnTo>
                    <a:pt x="3228" y="4329"/>
                  </a:lnTo>
                  <a:lnTo>
                    <a:pt x="3219" y="4418"/>
                  </a:lnTo>
                  <a:cubicBezTo>
                    <a:pt x="3218" y="4427"/>
                    <a:pt x="3211" y="4433"/>
                    <a:pt x="3203" y="4432"/>
                  </a:cubicBezTo>
                  <a:cubicBezTo>
                    <a:pt x="3194" y="4432"/>
                    <a:pt x="3187" y="4425"/>
                    <a:pt x="3187" y="4416"/>
                  </a:cubicBezTo>
                  <a:lnTo>
                    <a:pt x="3187" y="4328"/>
                  </a:lnTo>
                  <a:lnTo>
                    <a:pt x="3219" y="4329"/>
                  </a:lnTo>
                  <a:lnTo>
                    <a:pt x="3210" y="4418"/>
                  </a:lnTo>
                  <a:cubicBezTo>
                    <a:pt x="3210" y="4427"/>
                    <a:pt x="3202" y="4433"/>
                    <a:pt x="3194" y="4432"/>
                  </a:cubicBezTo>
                  <a:cubicBezTo>
                    <a:pt x="3185" y="4432"/>
                    <a:pt x="3178" y="4425"/>
                    <a:pt x="3178" y="4416"/>
                  </a:cubicBezTo>
                  <a:lnTo>
                    <a:pt x="3178" y="4353"/>
                  </a:lnTo>
                  <a:lnTo>
                    <a:pt x="3210" y="4355"/>
                  </a:lnTo>
                  <a:lnTo>
                    <a:pt x="3201" y="4419"/>
                  </a:lnTo>
                  <a:cubicBezTo>
                    <a:pt x="3200" y="4427"/>
                    <a:pt x="3193" y="4433"/>
                    <a:pt x="3185" y="4432"/>
                  </a:cubicBezTo>
                  <a:cubicBezTo>
                    <a:pt x="3176" y="4432"/>
                    <a:pt x="3170" y="4425"/>
                    <a:pt x="3170" y="4416"/>
                  </a:cubicBezTo>
                  <a:lnTo>
                    <a:pt x="3170" y="4144"/>
                  </a:lnTo>
                  <a:lnTo>
                    <a:pt x="3161" y="3580"/>
                  </a:lnTo>
                  <a:lnTo>
                    <a:pt x="3193" y="3580"/>
                  </a:lnTo>
                  <a:lnTo>
                    <a:pt x="3193" y="4416"/>
                  </a:lnTo>
                  <a:cubicBezTo>
                    <a:pt x="3193" y="4425"/>
                    <a:pt x="3186" y="4432"/>
                    <a:pt x="3177" y="4432"/>
                  </a:cubicBezTo>
                  <a:lnTo>
                    <a:pt x="3168" y="4432"/>
                  </a:lnTo>
                  <a:cubicBezTo>
                    <a:pt x="3159" y="4432"/>
                    <a:pt x="3152" y="4425"/>
                    <a:pt x="3152" y="4416"/>
                  </a:cubicBezTo>
                  <a:lnTo>
                    <a:pt x="3152" y="4359"/>
                  </a:lnTo>
                  <a:lnTo>
                    <a:pt x="3159" y="4372"/>
                  </a:lnTo>
                  <a:lnTo>
                    <a:pt x="3150" y="4366"/>
                  </a:lnTo>
                  <a:lnTo>
                    <a:pt x="3175" y="4353"/>
                  </a:lnTo>
                  <a:lnTo>
                    <a:pt x="3175" y="4416"/>
                  </a:lnTo>
                  <a:cubicBezTo>
                    <a:pt x="3175" y="4425"/>
                    <a:pt x="3168" y="4432"/>
                    <a:pt x="3159" y="4432"/>
                  </a:cubicBezTo>
                  <a:lnTo>
                    <a:pt x="3150" y="4432"/>
                  </a:lnTo>
                  <a:cubicBezTo>
                    <a:pt x="3141" y="4432"/>
                    <a:pt x="3134" y="4425"/>
                    <a:pt x="3134" y="4416"/>
                  </a:cubicBezTo>
                  <a:lnTo>
                    <a:pt x="3134" y="4397"/>
                  </a:lnTo>
                  <a:lnTo>
                    <a:pt x="3165" y="4404"/>
                  </a:lnTo>
                  <a:lnTo>
                    <a:pt x="3156" y="4423"/>
                  </a:lnTo>
                  <a:cubicBezTo>
                    <a:pt x="3153" y="4430"/>
                    <a:pt x="3145" y="4434"/>
                    <a:pt x="3138" y="4432"/>
                  </a:cubicBezTo>
                  <a:cubicBezTo>
                    <a:pt x="3131" y="4430"/>
                    <a:pt x="3125" y="4424"/>
                    <a:pt x="3125" y="4416"/>
                  </a:cubicBezTo>
                  <a:lnTo>
                    <a:pt x="3125" y="4378"/>
                  </a:lnTo>
                  <a:lnTo>
                    <a:pt x="3157" y="4382"/>
                  </a:lnTo>
                  <a:lnTo>
                    <a:pt x="3148" y="4420"/>
                  </a:lnTo>
                  <a:cubicBezTo>
                    <a:pt x="3146" y="4428"/>
                    <a:pt x="3139" y="4433"/>
                    <a:pt x="3131" y="4432"/>
                  </a:cubicBezTo>
                  <a:cubicBezTo>
                    <a:pt x="3123" y="4431"/>
                    <a:pt x="3117" y="4425"/>
                    <a:pt x="3117" y="4416"/>
                  </a:cubicBezTo>
                  <a:lnTo>
                    <a:pt x="3117" y="4359"/>
                  </a:lnTo>
                  <a:lnTo>
                    <a:pt x="3146" y="4369"/>
                  </a:lnTo>
                  <a:lnTo>
                    <a:pt x="3137" y="4381"/>
                  </a:lnTo>
                  <a:lnTo>
                    <a:pt x="3140" y="4372"/>
                  </a:lnTo>
                  <a:lnTo>
                    <a:pt x="3140" y="4416"/>
                  </a:lnTo>
                  <a:cubicBezTo>
                    <a:pt x="3140" y="4424"/>
                    <a:pt x="3134" y="4431"/>
                    <a:pt x="3126" y="4432"/>
                  </a:cubicBezTo>
                  <a:cubicBezTo>
                    <a:pt x="3119" y="4434"/>
                    <a:pt x="3111" y="4429"/>
                    <a:pt x="3109" y="4422"/>
                  </a:cubicBezTo>
                  <a:lnTo>
                    <a:pt x="3100" y="4396"/>
                  </a:lnTo>
                  <a:lnTo>
                    <a:pt x="3131" y="4391"/>
                  </a:lnTo>
                  <a:lnTo>
                    <a:pt x="3131" y="4416"/>
                  </a:lnTo>
                  <a:cubicBezTo>
                    <a:pt x="3131" y="4425"/>
                    <a:pt x="3124" y="4432"/>
                    <a:pt x="3115" y="4432"/>
                  </a:cubicBezTo>
                  <a:lnTo>
                    <a:pt x="3106" y="4432"/>
                  </a:lnTo>
                  <a:cubicBezTo>
                    <a:pt x="3097" y="4432"/>
                    <a:pt x="3090" y="4425"/>
                    <a:pt x="3090" y="4416"/>
                  </a:cubicBezTo>
                  <a:lnTo>
                    <a:pt x="3090" y="4378"/>
                  </a:lnTo>
                  <a:lnTo>
                    <a:pt x="3122" y="4382"/>
                  </a:lnTo>
                  <a:lnTo>
                    <a:pt x="3113" y="4420"/>
                  </a:lnTo>
                  <a:cubicBezTo>
                    <a:pt x="3111" y="4428"/>
                    <a:pt x="3103" y="4433"/>
                    <a:pt x="3095" y="4432"/>
                  </a:cubicBezTo>
                  <a:cubicBezTo>
                    <a:pt x="3087" y="4431"/>
                    <a:pt x="3081" y="4425"/>
                    <a:pt x="3081" y="4416"/>
                  </a:cubicBezTo>
                  <a:lnTo>
                    <a:pt x="3081" y="4366"/>
                  </a:lnTo>
                  <a:lnTo>
                    <a:pt x="3113" y="4368"/>
                  </a:lnTo>
                  <a:lnTo>
                    <a:pt x="3104" y="4419"/>
                  </a:lnTo>
                  <a:cubicBezTo>
                    <a:pt x="3103" y="4427"/>
                    <a:pt x="3095" y="4433"/>
                    <a:pt x="3087" y="4432"/>
                  </a:cubicBezTo>
                  <a:cubicBezTo>
                    <a:pt x="3079" y="4432"/>
                    <a:pt x="3072" y="4425"/>
                    <a:pt x="3072" y="4416"/>
                  </a:cubicBezTo>
                  <a:lnTo>
                    <a:pt x="3072" y="4157"/>
                  </a:lnTo>
                  <a:lnTo>
                    <a:pt x="3104" y="4157"/>
                  </a:lnTo>
                  <a:lnTo>
                    <a:pt x="3095" y="4417"/>
                  </a:lnTo>
                  <a:cubicBezTo>
                    <a:pt x="3095" y="4426"/>
                    <a:pt x="3088" y="4433"/>
                    <a:pt x="3079" y="4432"/>
                  </a:cubicBezTo>
                  <a:cubicBezTo>
                    <a:pt x="3070" y="4432"/>
                    <a:pt x="3063" y="4425"/>
                    <a:pt x="3063" y="4416"/>
                  </a:cubicBezTo>
                  <a:lnTo>
                    <a:pt x="3063" y="3580"/>
                  </a:lnTo>
                  <a:lnTo>
                    <a:pt x="3055" y="2407"/>
                  </a:lnTo>
                  <a:lnTo>
                    <a:pt x="3087" y="2407"/>
                  </a:lnTo>
                  <a:lnTo>
                    <a:pt x="3087" y="4416"/>
                  </a:lnTo>
                  <a:cubicBezTo>
                    <a:pt x="3087" y="4425"/>
                    <a:pt x="3080" y="4432"/>
                    <a:pt x="3072" y="4432"/>
                  </a:cubicBezTo>
                  <a:cubicBezTo>
                    <a:pt x="3064" y="4433"/>
                    <a:pt x="3056" y="4427"/>
                    <a:pt x="3055" y="4419"/>
                  </a:cubicBezTo>
                  <a:lnTo>
                    <a:pt x="3046" y="4368"/>
                  </a:lnTo>
                  <a:lnTo>
                    <a:pt x="3078" y="4366"/>
                  </a:lnTo>
                  <a:lnTo>
                    <a:pt x="3078" y="4416"/>
                  </a:lnTo>
                  <a:cubicBezTo>
                    <a:pt x="3078" y="4425"/>
                    <a:pt x="3071" y="4432"/>
                    <a:pt x="3062" y="4432"/>
                  </a:cubicBezTo>
                  <a:lnTo>
                    <a:pt x="3053" y="4432"/>
                  </a:lnTo>
                  <a:cubicBezTo>
                    <a:pt x="3044" y="4432"/>
                    <a:pt x="3037" y="4425"/>
                    <a:pt x="3037" y="4416"/>
                  </a:cubicBezTo>
                  <a:lnTo>
                    <a:pt x="3037" y="4372"/>
                  </a:lnTo>
                  <a:lnTo>
                    <a:pt x="3069" y="4375"/>
                  </a:lnTo>
                  <a:lnTo>
                    <a:pt x="3060" y="4420"/>
                  </a:lnTo>
                  <a:cubicBezTo>
                    <a:pt x="3058" y="4428"/>
                    <a:pt x="3051" y="4433"/>
                    <a:pt x="3042" y="4432"/>
                  </a:cubicBezTo>
                  <a:cubicBezTo>
                    <a:pt x="3034" y="4432"/>
                    <a:pt x="3028" y="4425"/>
                    <a:pt x="3028" y="4416"/>
                  </a:cubicBezTo>
                  <a:lnTo>
                    <a:pt x="3028" y="4397"/>
                  </a:lnTo>
                  <a:lnTo>
                    <a:pt x="3058" y="4404"/>
                  </a:lnTo>
                  <a:lnTo>
                    <a:pt x="3050" y="4423"/>
                  </a:lnTo>
                  <a:cubicBezTo>
                    <a:pt x="3046" y="4430"/>
                    <a:pt x="3039" y="4434"/>
                    <a:pt x="3032" y="4432"/>
                  </a:cubicBezTo>
                  <a:cubicBezTo>
                    <a:pt x="3024" y="4430"/>
                    <a:pt x="3019" y="4424"/>
                    <a:pt x="3019" y="4416"/>
                  </a:cubicBezTo>
                  <a:lnTo>
                    <a:pt x="3019" y="4340"/>
                  </a:lnTo>
                  <a:lnTo>
                    <a:pt x="3051" y="4342"/>
                  </a:lnTo>
                  <a:lnTo>
                    <a:pt x="3042" y="4418"/>
                  </a:lnTo>
                  <a:cubicBezTo>
                    <a:pt x="3041" y="4427"/>
                    <a:pt x="3034" y="4433"/>
                    <a:pt x="3025" y="4432"/>
                  </a:cubicBezTo>
                  <a:cubicBezTo>
                    <a:pt x="3017" y="4432"/>
                    <a:pt x="3010" y="4425"/>
                    <a:pt x="3010" y="4416"/>
                  </a:cubicBezTo>
                  <a:lnTo>
                    <a:pt x="3010" y="4366"/>
                  </a:lnTo>
                  <a:lnTo>
                    <a:pt x="3042" y="4369"/>
                  </a:lnTo>
                  <a:lnTo>
                    <a:pt x="3033" y="4407"/>
                  </a:lnTo>
                  <a:lnTo>
                    <a:pt x="3033" y="4404"/>
                  </a:lnTo>
                  <a:lnTo>
                    <a:pt x="3033" y="4416"/>
                  </a:lnTo>
                  <a:cubicBezTo>
                    <a:pt x="3033" y="4425"/>
                    <a:pt x="3026" y="4432"/>
                    <a:pt x="3017" y="4432"/>
                  </a:cubicBezTo>
                  <a:lnTo>
                    <a:pt x="3009" y="4432"/>
                  </a:lnTo>
                  <a:cubicBezTo>
                    <a:pt x="3000" y="4432"/>
                    <a:pt x="2993" y="4425"/>
                    <a:pt x="2993" y="4416"/>
                  </a:cubicBezTo>
                  <a:lnTo>
                    <a:pt x="2993" y="4410"/>
                  </a:lnTo>
                  <a:lnTo>
                    <a:pt x="2993" y="4414"/>
                  </a:lnTo>
                  <a:lnTo>
                    <a:pt x="2984" y="4376"/>
                  </a:lnTo>
                  <a:lnTo>
                    <a:pt x="3016" y="4372"/>
                  </a:lnTo>
                  <a:lnTo>
                    <a:pt x="3016" y="4416"/>
                  </a:lnTo>
                  <a:cubicBezTo>
                    <a:pt x="3016" y="4425"/>
                    <a:pt x="3009" y="4432"/>
                    <a:pt x="3000" y="4432"/>
                  </a:cubicBezTo>
                  <a:lnTo>
                    <a:pt x="2991" y="4432"/>
                  </a:lnTo>
                  <a:cubicBezTo>
                    <a:pt x="2982" y="4432"/>
                    <a:pt x="2975" y="4425"/>
                    <a:pt x="2975" y="4416"/>
                  </a:cubicBezTo>
                  <a:lnTo>
                    <a:pt x="2975" y="4372"/>
                  </a:lnTo>
                  <a:lnTo>
                    <a:pt x="2976" y="4377"/>
                  </a:lnTo>
                  <a:lnTo>
                    <a:pt x="2967" y="4352"/>
                  </a:lnTo>
                  <a:lnTo>
                    <a:pt x="2998" y="4347"/>
                  </a:lnTo>
                  <a:lnTo>
                    <a:pt x="2998" y="4416"/>
                  </a:lnTo>
                  <a:cubicBezTo>
                    <a:pt x="2998" y="4425"/>
                    <a:pt x="2991" y="4432"/>
                    <a:pt x="2982" y="4432"/>
                  </a:cubicBezTo>
                  <a:cubicBezTo>
                    <a:pt x="2974" y="4433"/>
                    <a:pt x="2966" y="4426"/>
                    <a:pt x="2966" y="4417"/>
                  </a:cubicBezTo>
                  <a:lnTo>
                    <a:pt x="2957" y="4189"/>
                  </a:lnTo>
                  <a:lnTo>
                    <a:pt x="2989" y="4188"/>
                  </a:lnTo>
                  <a:lnTo>
                    <a:pt x="2989" y="4416"/>
                  </a:lnTo>
                  <a:cubicBezTo>
                    <a:pt x="2989" y="4425"/>
                    <a:pt x="2982" y="4432"/>
                    <a:pt x="2973" y="4432"/>
                  </a:cubicBezTo>
                  <a:lnTo>
                    <a:pt x="2964" y="4432"/>
                  </a:lnTo>
                  <a:cubicBezTo>
                    <a:pt x="2955" y="4432"/>
                    <a:pt x="2948" y="4425"/>
                    <a:pt x="2948" y="4416"/>
                  </a:cubicBezTo>
                  <a:lnTo>
                    <a:pt x="2948" y="3833"/>
                  </a:lnTo>
                  <a:lnTo>
                    <a:pt x="2980" y="3834"/>
                  </a:lnTo>
                  <a:lnTo>
                    <a:pt x="2971" y="4277"/>
                  </a:lnTo>
                  <a:lnTo>
                    <a:pt x="2971" y="4416"/>
                  </a:lnTo>
                  <a:cubicBezTo>
                    <a:pt x="2971" y="4425"/>
                    <a:pt x="2964" y="4432"/>
                    <a:pt x="2955" y="4432"/>
                  </a:cubicBezTo>
                  <a:lnTo>
                    <a:pt x="2947" y="4432"/>
                  </a:lnTo>
                  <a:cubicBezTo>
                    <a:pt x="2938" y="4432"/>
                    <a:pt x="2931" y="4425"/>
                    <a:pt x="2931" y="4416"/>
                  </a:cubicBezTo>
                  <a:lnTo>
                    <a:pt x="2931" y="4321"/>
                  </a:lnTo>
                  <a:lnTo>
                    <a:pt x="2963" y="4323"/>
                  </a:lnTo>
                  <a:lnTo>
                    <a:pt x="2954" y="4418"/>
                  </a:lnTo>
                  <a:cubicBezTo>
                    <a:pt x="2953" y="4426"/>
                    <a:pt x="2946" y="4433"/>
                    <a:pt x="2937" y="4432"/>
                  </a:cubicBezTo>
                  <a:cubicBezTo>
                    <a:pt x="2928" y="4432"/>
                    <a:pt x="2922" y="4425"/>
                    <a:pt x="2922" y="4416"/>
                  </a:cubicBezTo>
                  <a:lnTo>
                    <a:pt x="2922" y="4366"/>
                  </a:lnTo>
                  <a:lnTo>
                    <a:pt x="2954" y="4368"/>
                  </a:lnTo>
                  <a:lnTo>
                    <a:pt x="2945" y="4419"/>
                  </a:lnTo>
                  <a:cubicBezTo>
                    <a:pt x="2943" y="4427"/>
                    <a:pt x="2936" y="4433"/>
                    <a:pt x="2928" y="4432"/>
                  </a:cubicBezTo>
                  <a:cubicBezTo>
                    <a:pt x="2919" y="4432"/>
                    <a:pt x="2913" y="4425"/>
                    <a:pt x="2913" y="4416"/>
                  </a:cubicBezTo>
                  <a:lnTo>
                    <a:pt x="2913" y="4359"/>
                  </a:lnTo>
                  <a:lnTo>
                    <a:pt x="2914" y="4366"/>
                  </a:lnTo>
                  <a:lnTo>
                    <a:pt x="2906" y="4347"/>
                  </a:lnTo>
                  <a:lnTo>
                    <a:pt x="2936" y="4340"/>
                  </a:lnTo>
                  <a:lnTo>
                    <a:pt x="2936" y="4416"/>
                  </a:lnTo>
                  <a:cubicBezTo>
                    <a:pt x="2936" y="4425"/>
                    <a:pt x="2929" y="4432"/>
                    <a:pt x="2920" y="4432"/>
                  </a:cubicBezTo>
                  <a:lnTo>
                    <a:pt x="2911" y="4432"/>
                  </a:lnTo>
                  <a:cubicBezTo>
                    <a:pt x="2902" y="4432"/>
                    <a:pt x="2895" y="4425"/>
                    <a:pt x="2895" y="4416"/>
                  </a:cubicBezTo>
                  <a:lnTo>
                    <a:pt x="2895" y="4341"/>
                  </a:lnTo>
                  <a:lnTo>
                    <a:pt x="2886" y="4125"/>
                  </a:lnTo>
                  <a:lnTo>
                    <a:pt x="2918" y="4125"/>
                  </a:lnTo>
                  <a:lnTo>
                    <a:pt x="2918" y="4416"/>
                  </a:lnTo>
                  <a:cubicBezTo>
                    <a:pt x="2918" y="4424"/>
                    <a:pt x="2913" y="4431"/>
                    <a:pt x="2905" y="4432"/>
                  </a:cubicBezTo>
                  <a:cubicBezTo>
                    <a:pt x="2897" y="4434"/>
                    <a:pt x="2890" y="4429"/>
                    <a:pt x="2887" y="4422"/>
                  </a:cubicBezTo>
                  <a:lnTo>
                    <a:pt x="2878" y="4396"/>
                  </a:lnTo>
                  <a:lnTo>
                    <a:pt x="2909" y="4391"/>
                  </a:lnTo>
                  <a:lnTo>
                    <a:pt x="2909" y="4416"/>
                  </a:lnTo>
                  <a:cubicBezTo>
                    <a:pt x="2909" y="4425"/>
                    <a:pt x="2902" y="4432"/>
                    <a:pt x="2893" y="4432"/>
                  </a:cubicBezTo>
                  <a:lnTo>
                    <a:pt x="2885" y="4432"/>
                  </a:lnTo>
                  <a:cubicBezTo>
                    <a:pt x="2876" y="4432"/>
                    <a:pt x="2869" y="4425"/>
                    <a:pt x="2869" y="4416"/>
                  </a:cubicBezTo>
                  <a:lnTo>
                    <a:pt x="2869" y="4347"/>
                  </a:lnTo>
                  <a:lnTo>
                    <a:pt x="2900" y="4351"/>
                  </a:lnTo>
                  <a:lnTo>
                    <a:pt x="2891" y="4383"/>
                  </a:lnTo>
                  <a:lnTo>
                    <a:pt x="2892" y="4378"/>
                  </a:lnTo>
                  <a:lnTo>
                    <a:pt x="2892" y="4416"/>
                  </a:lnTo>
                  <a:cubicBezTo>
                    <a:pt x="2892" y="4425"/>
                    <a:pt x="2885" y="4432"/>
                    <a:pt x="2876" y="4432"/>
                  </a:cubicBezTo>
                  <a:lnTo>
                    <a:pt x="2867" y="4432"/>
                  </a:lnTo>
                  <a:cubicBezTo>
                    <a:pt x="2858" y="4432"/>
                    <a:pt x="2851" y="4425"/>
                    <a:pt x="2851" y="4416"/>
                  </a:cubicBezTo>
                  <a:lnTo>
                    <a:pt x="2851" y="4302"/>
                  </a:lnTo>
                  <a:lnTo>
                    <a:pt x="2883" y="4304"/>
                  </a:lnTo>
                  <a:lnTo>
                    <a:pt x="2874" y="4418"/>
                  </a:lnTo>
                  <a:cubicBezTo>
                    <a:pt x="2873" y="4426"/>
                    <a:pt x="2866" y="4433"/>
                    <a:pt x="2857" y="4432"/>
                  </a:cubicBezTo>
                  <a:cubicBezTo>
                    <a:pt x="2849" y="4432"/>
                    <a:pt x="2842" y="4425"/>
                    <a:pt x="2842" y="4416"/>
                  </a:cubicBezTo>
                  <a:lnTo>
                    <a:pt x="2842" y="4283"/>
                  </a:lnTo>
                  <a:lnTo>
                    <a:pt x="2873" y="4288"/>
                  </a:lnTo>
                  <a:lnTo>
                    <a:pt x="2865" y="4319"/>
                  </a:lnTo>
                  <a:lnTo>
                    <a:pt x="2865" y="4315"/>
                  </a:lnTo>
                  <a:lnTo>
                    <a:pt x="2865" y="4416"/>
                  </a:lnTo>
                  <a:cubicBezTo>
                    <a:pt x="2865" y="4425"/>
                    <a:pt x="2859" y="4432"/>
                    <a:pt x="2850" y="4432"/>
                  </a:cubicBezTo>
                  <a:cubicBezTo>
                    <a:pt x="2842" y="4433"/>
                    <a:pt x="2835" y="4427"/>
                    <a:pt x="2833" y="4419"/>
                  </a:cubicBezTo>
                  <a:lnTo>
                    <a:pt x="2825" y="4362"/>
                  </a:lnTo>
                  <a:lnTo>
                    <a:pt x="2856" y="4359"/>
                  </a:lnTo>
                  <a:lnTo>
                    <a:pt x="2856" y="4416"/>
                  </a:lnTo>
                  <a:cubicBezTo>
                    <a:pt x="2856" y="4425"/>
                    <a:pt x="2849" y="4432"/>
                    <a:pt x="2840" y="4432"/>
                  </a:cubicBezTo>
                  <a:lnTo>
                    <a:pt x="2832" y="4432"/>
                  </a:lnTo>
                  <a:cubicBezTo>
                    <a:pt x="2823" y="4432"/>
                    <a:pt x="2816" y="4425"/>
                    <a:pt x="2816" y="4416"/>
                  </a:cubicBezTo>
                  <a:lnTo>
                    <a:pt x="2816" y="4385"/>
                  </a:lnTo>
                  <a:lnTo>
                    <a:pt x="2816" y="4388"/>
                  </a:lnTo>
                  <a:lnTo>
                    <a:pt x="2807" y="4350"/>
                  </a:lnTo>
                  <a:lnTo>
                    <a:pt x="2839" y="4347"/>
                  </a:lnTo>
                  <a:lnTo>
                    <a:pt x="2839" y="4416"/>
                  </a:lnTo>
                  <a:cubicBezTo>
                    <a:pt x="2839" y="4425"/>
                    <a:pt x="2832" y="4432"/>
                    <a:pt x="2823" y="4432"/>
                  </a:cubicBezTo>
                  <a:lnTo>
                    <a:pt x="2814" y="4432"/>
                  </a:lnTo>
                  <a:lnTo>
                    <a:pt x="2805" y="4432"/>
                  </a:lnTo>
                  <a:cubicBezTo>
                    <a:pt x="2796" y="4432"/>
                    <a:pt x="2789" y="4425"/>
                    <a:pt x="2789" y="4416"/>
                  </a:cubicBezTo>
                  <a:lnTo>
                    <a:pt x="2789" y="4138"/>
                  </a:lnTo>
                  <a:lnTo>
                    <a:pt x="2780" y="3732"/>
                  </a:lnTo>
                  <a:lnTo>
                    <a:pt x="2812" y="3732"/>
                  </a:lnTo>
                  <a:lnTo>
                    <a:pt x="2812" y="4416"/>
                  </a:lnTo>
                  <a:cubicBezTo>
                    <a:pt x="2812" y="4425"/>
                    <a:pt x="2805" y="4432"/>
                    <a:pt x="2796" y="4432"/>
                  </a:cubicBezTo>
                  <a:lnTo>
                    <a:pt x="2787" y="4432"/>
                  </a:lnTo>
                  <a:cubicBezTo>
                    <a:pt x="2778" y="4432"/>
                    <a:pt x="2771" y="4425"/>
                    <a:pt x="2771" y="4416"/>
                  </a:cubicBezTo>
                  <a:lnTo>
                    <a:pt x="2771" y="4385"/>
                  </a:lnTo>
                  <a:lnTo>
                    <a:pt x="2800" y="4394"/>
                  </a:lnTo>
                  <a:lnTo>
                    <a:pt x="2792" y="4407"/>
                  </a:lnTo>
                  <a:lnTo>
                    <a:pt x="2794" y="4397"/>
                  </a:lnTo>
                  <a:lnTo>
                    <a:pt x="2794" y="4416"/>
                  </a:lnTo>
                  <a:cubicBezTo>
                    <a:pt x="2794" y="4425"/>
                    <a:pt x="2787" y="4432"/>
                    <a:pt x="2778" y="4432"/>
                  </a:cubicBezTo>
                  <a:lnTo>
                    <a:pt x="2770" y="4432"/>
                  </a:lnTo>
                  <a:cubicBezTo>
                    <a:pt x="2761" y="4432"/>
                    <a:pt x="2754" y="4425"/>
                    <a:pt x="2754" y="4416"/>
                  </a:cubicBezTo>
                  <a:lnTo>
                    <a:pt x="2754" y="4386"/>
                  </a:lnTo>
                  <a:lnTo>
                    <a:pt x="2745" y="4278"/>
                  </a:lnTo>
                  <a:lnTo>
                    <a:pt x="2777" y="4277"/>
                  </a:lnTo>
                  <a:lnTo>
                    <a:pt x="2777" y="4416"/>
                  </a:lnTo>
                  <a:cubicBezTo>
                    <a:pt x="2777" y="4424"/>
                    <a:pt x="2771" y="4431"/>
                    <a:pt x="2763" y="4432"/>
                  </a:cubicBezTo>
                  <a:cubicBezTo>
                    <a:pt x="2756" y="4434"/>
                    <a:pt x="2748" y="4429"/>
                    <a:pt x="2746" y="4422"/>
                  </a:cubicBezTo>
                  <a:lnTo>
                    <a:pt x="2737" y="4396"/>
                  </a:lnTo>
                  <a:lnTo>
                    <a:pt x="2768" y="4391"/>
                  </a:lnTo>
                  <a:lnTo>
                    <a:pt x="2768" y="4416"/>
                  </a:lnTo>
                  <a:cubicBezTo>
                    <a:pt x="2768" y="4425"/>
                    <a:pt x="2761" y="4432"/>
                    <a:pt x="2752" y="4432"/>
                  </a:cubicBezTo>
                  <a:lnTo>
                    <a:pt x="2743" y="4432"/>
                  </a:lnTo>
                  <a:cubicBezTo>
                    <a:pt x="2734" y="4432"/>
                    <a:pt x="2727" y="4425"/>
                    <a:pt x="2727" y="4416"/>
                  </a:cubicBezTo>
                  <a:lnTo>
                    <a:pt x="2727" y="4353"/>
                  </a:lnTo>
                  <a:lnTo>
                    <a:pt x="2728" y="4360"/>
                  </a:lnTo>
                  <a:lnTo>
                    <a:pt x="2720" y="4341"/>
                  </a:lnTo>
                  <a:lnTo>
                    <a:pt x="2750" y="4334"/>
                  </a:lnTo>
                  <a:lnTo>
                    <a:pt x="2750" y="4416"/>
                  </a:lnTo>
                  <a:cubicBezTo>
                    <a:pt x="2750" y="4425"/>
                    <a:pt x="2743" y="4432"/>
                    <a:pt x="2734" y="4432"/>
                  </a:cubicBezTo>
                  <a:lnTo>
                    <a:pt x="2725" y="4432"/>
                  </a:lnTo>
                  <a:cubicBezTo>
                    <a:pt x="2716" y="4432"/>
                    <a:pt x="2709" y="4425"/>
                    <a:pt x="2709" y="4416"/>
                  </a:cubicBezTo>
                  <a:lnTo>
                    <a:pt x="2709" y="4347"/>
                  </a:lnTo>
                  <a:lnTo>
                    <a:pt x="2741" y="4349"/>
                  </a:lnTo>
                  <a:lnTo>
                    <a:pt x="2732" y="4418"/>
                  </a:lnTo>
                  <a:cubicBezTo>
                    <a:pt x="2731" y="4427"/>
                    <a:pt x="2724" y="4433"/>
                    <a:pt x="2715" y="4432"/>
                  </a:cubicBezTo>
                  <a:cubicBezTo>
                    <a:pt x="2707" y="4432"/>
                    <a:pt x="2700" y="4425"/>
                    <a:pt x="2700" y="4416"/>
                  </a:cubicBezTo>
                  <a:lnTo>
                    <a:pt x="2700" y="4385"/>
                  </a:lnTo>
                  <a:lnTo>
                    <a:pt x="2732" y="4389"/>
                  </a:lnTo>
                  <a:lnTo>
                    <a:pt x="2723" y="4421"/>
                  </a:lnTo>
                  <a:cubicBezTo>
                    <a:pt x="2721" y="4428"/>
                    <a:pt x="2713" y="4433"/>
                    <a:pt x="2705" y="4432"/>
                  </a:cubicBezTo>
                  <a:cubicBezTo>
                    <a:pt x="2697" y="4431"/>
                    <a:pt x="2692" y="4424"/>
                    <a:pt x="2692" y="4416"/>
                  </a:cubicBezTo>
                  <a:lnTo>
                    <a:pt x="2692" y="4378"/>
                  </a:lnTo>
                  <a:lnTo>
                    <a:pt x="2698" y="4391"/>
                  </a:lnTo>
                  <a:lnTo>
                    <a:pt x="2689" y="4385"/>
                  </a:lnTo>
                  <a:lnTo>
                    <a:pt x="2715" y="4372"/>
                  </a:lnTo>
                  <a:lnTo>
                    <a:pt x="2715" y="4416"/>
                  </a:lnTo>
                  <a:cubicBezTo>
                    <a:pt x="2715" y="4425"/>
                    <a:pt x="2708" y="4432"/>
                    <a:pt x="2700" y="4432"/>
                  </a:cubicBezTo>
                  <a:cubicBezTo>
                    <a:pt x="2692" y="4433"/>
                    <a:pt x="2685" y="4428"/>
                    <a:pt x="2683" y="4420"/>
                  </a:cubicBezTo>
                  <a:lnTo>
                    <a:pt x="2674" y="4375"/>
                  </a:lnTo>
                  <a:lnTo>
                    <a:pt x="2706" y="4372"/>
                  </a:lnTo>
                  <a:lnTo>
                    <a:pt x="2706" y="4416"/>
                  </a:lnTo>
                  <a:cubicBezTo>
                    <a:pt x="2706" y="4425"/>
                    <a:pt x="2699" y="4432"/>
                    <a:pt x="2690" y="4432"/>
                  </a:cubicBezTo>
                  <a:lnTo>
                    <a:pt x="2681" y="4432"/>
                  </a:lnTo>
                  <a:cubicBezTo>
                    <a:pt x="2672" y="4432"/>
                    <a:pt x="2665" y="4425"/>
                    <a:pt x="2665" y="4416"/>
                  </a:cubicBezTo>
                  <a:lnTo>
                    <a:pt x="2665" y="4359"/>
                  </a:lnTo>
                  <a:lnTo>
                    <a:pt x="2697" y="4362"/>
                  </a:lnTo>
                  <a:lnTo>
                    <a:pt x="2688" y="4419"/>
                  </a:lnTo>
                  <a:cubicBezTo>
                    <a:pt x="2687" y="4427"/>
                    <a:pt x="2679" y="4433"/>
                    <a:pt x="2671" y="4432"/>
                  </a:cubicBezTo>
                  <a:cubicBezTo>
                    <a:pt x="2663" y="4432"/>
                    <a:pt x="2656" y="4425"/>
                    <a:pt x="2656" y="4416"/>
                  </a:cubicBezTo>
                  <a:lnTo>
                    <a:pt x="2656" y="4404"/>
                  </a:lnTo>
                  <a:lnTo>
                    <a:pt x="2685" y="4413"/>
                  </a:lnTo>
                  <a:lnTo>
                    <a:pt x="2676" y="4426"/>
                  </a:lnTo>
                  <a:cubicBezTo>
                    <a:pt x="2672" y="4431"/>
                    <a:pt x="2665" y="4434"/>
                    <a:pt x="2659" y="4432"/>
                  </a:cubicBezTo>
                  <a:cubicBezTo>
                    <a:pt x="2652" y="4430"/>
                    <a:pt x="2647" y="4423"/>
                    <a:pt x="2647" y="4416"/>
                  </a:cubicBezTo>
                  <a:lnTo>
                    <a:pt x="2647" y="4404"/>
                  </a:lnTo>
                  <a:lnTo>
                    <a:pt x="2676" y="4413"/>
                  </a:lnTo>
                  <a:lnTo>
                    <a:pt x="2668" y="4426"/>
                  </a:lnTo>
                  <a:cubicBezTo>
                    <a:pt x="2664" y="4431"/>
                    <a:pt x="2656" y="4434"/>
                    <a:pt x="2650" y="4432"/>
                  </a:cubicBezTo>
                  <a:cubicBezTo>
                    <a:pt x="2643" y="4430"/>
                    <a:pt x="2638" y="4423"/>
                    <a:pt x="2638" y="4416"/>
                  </a:cubicBezTo>
                  <a:lnTo>
                    <a:pt x="2638" y="4385"/>
                  </a:lnTo>
                  <a:lnTo>
                    <a:pt x="2668" y="4394"/>
                  </a:lnTo>
                  <a:lnTo>
                    <a:pt x="2659" y="4407"/>
                  </a:lnTo>
                  <a:lnTo>
                    <a:pt x="2662" y="4397"/>
                  </a:lnTo>
                  <a:lnTo>
                    <a:pt x="2662" y="4416"/>
                  </a:lnTo>
                  <a:cubicBezTo>
                    <a:pt x="2662" y="4425"/>
                    <a:pt x="2654" y="4432"/>
                    <a:pt x="2646" y="4432"/>
                  </a:cubicBezTo>
                  <a:lnTo>
                    <a:pt x="2637" y="4432"/>
                  </a:lnTo>
                  <a:cubicBezTo>
                    <a:pt x="2628" y="4432"/>
                    <a:pt x="2621" y="4425"/>
                    <a:pt x="2621" y="4416"/>
                  </a:cubicBezTo>
                  <a:lnTo>
                    <a:pt x="2621" y="4322"/>
                  </a:lnTo>
                  <a:lnTo>
                    <a:pt x="2612" y="4183"/>
                  </a:lnTo>
                  <a:lnTo>
                    <a:pt x="2644" y="4182"/>
                  </a:lnTo>
                  <a:lnTo>
                    <a:pt x="2644" y="4416"/>
                  </a:lnTo>
                  <a:cubicBezTo>
                    <a:pt x="2644" y="4425"/>
                    <a:pt x="2637" y="4432"/>
                    <a:pt x="2628" y="4432"/>
                  </a:cubicBezTo>
                  <a:lnTo>
                    <a:pt x="2619" y="4432"/>
                  </a:lnTo>
                  <a:cubicBezTo>
                    <a:pt x="2610" y="4432"/>
                    <a:pt x="2603" y="4425"/>
                    <a:pt x="2603" y="4416"/>
                  </a:cubicBezTo>
                  <a:lnTo>
                    <a:pt x="2603" y="3630"/>
                  </a:lnTo>
                  <a:lnTo>
                    <a:pt x="2594" y="2895"/>
                  </a:lnTo>
                  <a:lnTo>
                    <a:pt x="2626" y="2895"/>
                  </a:lnTo>
                  <a:lnTo>
                    <a:pt x="2626" y="4416"/>
                  </a:lnTo>
                  <a:cubicBezTo>
                    <a:pt x="2626" y="4425"/>
                    <a:pt x="2619" y="4432"/>
                    <a:pt x="2611" y="4432"/>
                  </a:cubicBezTo>
                  <a:cubicBezTo>
                    <a:pt x="2602" y="4433"/>
                    <a:pt x="2595" y="4426"/>
                    <a:pt x="2594" y="4418"/>
                  </a:cubicBezTo>
                  <a:lnTo>
                    <a:pt x="2585" y="4323"/>
                  </a:lnTo>
                  <a:lnTo>
                    <a:pt x="2617" y="4321"/>
                  </a:lnTo>
                  <a:lnTo>
                    <a:pt x="2617" y="4416"/>
                  </a:lnTo>
                  <a:cubicBezTo>
                    <a:pt x="2617" y="4424"/>
                    <a:pt x="2611" y="4431"/>
                    <a:pt x="2604" y="4432"/>
                  </a:cubicBezTo>
                  <a:cubicBezTo>
                    <a:pt x="2596" y="4433"/>
                    <a:pt x="2588" y="4428"/>
                    <a:pt x="2586" y="4421"/>
                  </a:cubicBezTo>
                  <a:lnTo>
                    <a:pt x="2577" y="4389"/>
                  </a:lnTo>
                  <a:lnTo>
                    <a:pt x="2609" y="4385"/>
                  </a:lnTo>
                  <a:lnTo>
                    <a:pt x="2609" y="4416"/>
                  </a:lnTo>
                  <a:cubicBezTo>
                    <a:pt x="2609" y="4425"/>
                    <a:pt x="2601" y="4432"/>
                    <a:pt x="2593" y="4432"/>
                  </a:cubicBezTo>
                  <a:lnTo>
                    <a:pt x="2584" y="4432"/>
                  </a:lnTo>
                  <a:cubicBezTo>
                    <a:pt x="2575" y="4432"/>
                    <a:pt x="2568" y="4425"/>
                    <a:pt x="2568" y="4416"/>
                  </a:cubicBezTo>
                  <a:lnTo>
                    <a:pt x="2568" y="4378"/>
                  </a:lnTo>
                  <a:lnTo>
                    <a:pt x="2599" y="4382"/>
                  </a:lnTo>
                  <a:lnTo>
                    <a:pt x="2590" y="4420"/>
                  </a:lnTo>
                  <a:cubicBezTo>
                    <a:pt x="2589" y="4428"/>
                    <a:pt x="2581" y="4433"/>
                    <a:pt x="2573" y="4432"/>
                  </a:cubicBezTo>
                  <a:cubicBezTo>
                    <a:pt x="2565" y="4431"/>
                    <a:pt x="2559" y="4425"/>
                    <a:pt x="2559" y="4416"/>
                  </a:cubicBezTo>
                  <a:lnTo>
                    <a:pt x="2559" y="4347"/>
                  </a:lnTo>
                  <a:lnTo>
                    <a:pt x="2591" y="4349"/>
                  </a:lnTo>
                  <a:lnTo>
                    <a:pt x="2582" y="4418"/>
                  </a:lnTo>
                  <a:cubicBezTo>
                    <a:pt x="2581" y="4427"/>
                    <a:pt x="2573" y="4433"/>
                    <a:pt x="2565" y="4432"/>
                  </a:cubicBezTo>
                  <a:cubicBezTo>
                    <a:pt x="2557" y="4432"/>
                    <a:pt x="2550" y="4425"/>
                    <a:pt x="2550" y="4416"/>
                  </a:cubicBezTo>
                  <a:lnTo>
                    <a:pt x="2550" y="3884"/>
                  </a:lnTo>
                  <a:lnTo>
                    <a:pt x="2541" y="3574"/>
                  </a:lnTo>
                  <a:lnTo>
                    <a:pt x="2573" y="3573"/>
                  </a:lnTo>
                  <a:lnTo>
                    <a:pt x="2573" y="4416"/>
                  </a:lnTo>
                  <a:cubicBezTo>
                    <a:pt x="2573" y="4425"/>
                    <a:pt x="2566" y="4432"/>
                    <a:pt x="2557" y="4432"/>
                  </a:cubicBezTo>
                  <a:lnTo>
                    <a:pt x="2548" y="4432"/>
                  </a:lnTo>
                  <a:cubicBezTo>
                    <a:pt x="2539" y="4432"/>
                    <a:pt x="2532" y="4425"/>
                    <a:pt x="2532" y="4416"/>
                  </a:cubicBezTo>
                  <a:lnTo>
                    <a:pt x="2532" y="4410"/>
                  </a:lnTo>
                  <a:lnTo>
                    <a:pt x="2539" y="4423"/>
                  </a:lnTo>
                  <a:lnTo>
                    <a:pt x="2530" y="4417"/>
                  </a:lnTo>
                  <a:lnTo>
                    <a:pt x="2555" y="4404"/>
                  </a:lnTo>
                  <a:lnTo>
                    <a:pt x="2555" y="4416"/>
                  </a:lnTo>
                  <a:cubicBezTo>
                    <a:pt x="2555" y="4425"/>
                    <a:pt x="2548" y="4432"/>
                    <a:pt x="2539" y="4432"/>
                  </a:cubicBezTo>
                  <a:lnTo>
                    <a:pt x="2531" y="4432"/>
                  </a:lnTo>
                  <a:cubicBezTo>
                    <a:pt x="2522" y="4432"/>
                    <a:pt x="2515" y="4425"/>
                    <a:pt x="2515" y="4416"/>
                  </a:cubicBezTo>
                  <a:lnTo>
                    <a:pt x="2515" y="4359"/>
                  </a:lnTo>
                  <a:lnTo>
                    <a:pt x="2546" y="4362"/>
                  </a:lnTo>
                  <a:lnTo>
                    <a:pt x="2538" y="4419"/>
                  </a:lnTo>
                  <a:cubicBezTo>
                    <a:pt x="2536" y="4427"/>
                    <a:pt x="2529" y="4433"/>
                    <a:pt x="2520" y="4432"/>
                  </a:cubicBezTo>
                  <a:cubicBezTo>
                    <a:pt x="2512" y="4432"/>
                    <a:pt x="2506" y="4425"/>
                    <a:pt x="2506" y="4416"/>
                  </a:cubicBezTo>
                  <a:lnTo>
                    <a:pt x="2506" y="4372"/>
                  </a:lnTo>
                  <a:lnTo>
                    <a:pt x="2537" y="4375"/>
                  </a:lnTo>
                  <a:lnTo>
                    <a:pt x="2529" y="4420"/>
                  </a:lnTo>
                  <a:cubicBezTo>
                    <a:pt x="2527" y="4428"/>
                    <a:pt x="2519" y="4433"/>
                    <a:pt x="2511" y="4432"/>
                  </a:cubicBezTo>
                  <a:cubicBezTo>
                    <a:pt x="2503" y="4432"/>
                    <a:pt x="2497" y="4425"/>
                    <a:pt x="2497" y="4416"/>
                  </a:cubicBezTo>
                  <a:lnTo>
                    <a:pt x="2497" y="4291"/>
                  </a:lnTo>
                  <a:lnTo>
                    <a:pt x="2488" y="4209"/>
                  </a:lnTo>
                  <a:lnTo>
                    <a:pt x="2520" y="4207"/>
                  </a:lnTo>
                  <a:lnTo>
                    <a:pt x="2520" y="4416"/>
                  </a:lnTo>
                  <a:cubicBezTo>
                    <a:pt x="2520" y="4423"/>
                    <a:pt x="2515" y="4430"/>
                    <a:pt x="2509" y="4432"/>
                  </a:cubicBezTo>
                  <a:cubicBezTo>
                    <a:pt x="2502" y="4434"/>
                    <a:pt x="2495" y="4431"/>
                    <a:pt x="2491" y="4426"/>
                  </a:cubicBezTo>
                  <a:lnTo>
                    <a:pt x="2482" y="4413"/>
                  </a:lnTo>
                  <a:lnTo>
                    <a:pt x="2511" y="4404"/>
                  </a:lnTo>
                  <a:lnTo>
                    <a:pt x="2511" y="4416"/>
                  </a:lnTo>
                  <a:cubicBezTo>
                    <a:pt x="2511" y="4424"/>
                    <a:pt x="2505" y="4431"/>
                    <a:pt x="2497" y="4432"/>
                  </a:cubicBezTo>
                  <a:cubicBezTo>
                    <a:pt x="2489" y="4433"/>
                    <a:pt x="2482" y="4428"/>
                    <a:pt x="2480" y="4421"/>
                  </a:cubicBezTo>
                  <a:lnTo>
                    <a:pt x="2471" y="4389"/>
                  </a:lnTo>
                  <a:lnTo>
                    <a:pt x="2502" y="4385"/>
                  </a:lnTo>
                  <a:lnTo>
                    <a:pt x="2502" y="4416"/>
                  </a:lnTo>
                  <a:cubicBezTo>
                    <a:pt x="2502" y="4425"/>
                    <a:pt x="2495" y="4432"/>
                    <a:pt x="2486" y="4432"/>
                  </a:cubicBezTo>
                  <a:lnTo>
                    <a:pt x="2477" y="4432"/>
                  </a:lnTo>
                  <a:cubicBezTo>
                    <a:pt x="2469" y="4432"/>
                    <a:pt x="2461" y="4425"/>
                    <a:pt x="2461" y="4416"/>
                  </a:cubicBezTo>
                  <a:lnTo>
                    <a:pt x="2461" y="4410"/>
                  </a:lnTo>
                  <a:lnTo>
                    <a:pt x="2464" y="4419"/>
                  </a:lnTo>
                  <a:lnTo>
                    <a:pt x="2455" y="4407"/>
                  </a:lnTo>
                  <a:lnTo>
                    <a:pt x="2485" y="4397"/>
                  </a:lnTo>
                  <a:lnTo>
                    <a:pt x="2485" y="4416"/>
                  </a:lnTo>
                  <a:cubicBezTo>
                    <a:pt x="2485" y="4425"/>
                    <a:pt x="2477" y="4432"/>
                    <a:pt x="2469" y="4432"/>
                  </a:cubicBezTo>
                  <a:lnTo>
                    <a:pt x="2460" y="4432"/>
                  </a:lnTo>
                  <a:cubicBezTo>
                    <a:pt x="2451" y="4432"/>
                    <a:pt x="2444" y="4425"/>
                    <a:pt x="2444" y="4416"/>
                  </a:cubicBezTo>
                  <a:lnTo>
                    <a:pt x="2444" y="4410"/>
                  </a:lnTo>
                  <a:lnTo>
                    <a:pt x="2444" y="4414"/>
                  </a:lnTo>
                  <a:lnTo>
                    <a:pt x="2435" y="4383"/>
                  </a:lnTo>
                  <a:lnTo>
                    <a:pt x="2467" y="4378"/>
                  </a:lnTo>
                  <a:lnTo>
                    <a:pt x="2467" y="4416"/>
                  </a:lnTo>
                  <a:cubicBezTo>
                    <a:pt x="2467" y="4422"/>
                    <a:pt x="2464" y="4428"/>
                    <a:pt x="2458" y="4431"/>
                  </a:cubicBezTo>
                  <a:cubicBezTo>
                    <a:pt x="2453" y="4433"/>
                    <a:pt x="2446" y="4433"/>
                    <a:pt x="2442" y="4429"/>
                  </a:cubicBezTo>
                  <a:lnTo>
                    <a:pt x="2433" y="4423"/>
                  </a:lnTo>
                  <a:lnTo>
                    <a:pt x="2458" y="4410"/>
                  </a:lnTo>
                  <a:lnTo>
                    <a:pt x="2458" y="4416"/>
                  </a:lnTo>
                  <a:cubicBezTo>
                    <a:pt x="2458" y="4425"/>
                    <a:pt x="2451" y="4432"/>
                    <a:pt x="2442" y="4432"/>
                  </a:cubicBezTo>
                  <a:lnTo>
                    <a:pt x="2433" y="4432"/>
                  </a:lnTo>
                  <a:cubicBezTo>
                    <a:pt x="2424" y="4432"/>
                    <a:pt x="2417" y="4425"/>
                    <a:pt x="2417" y="4416"/>
                  </a:cubicBezTo>
                  <a:lnTo>
                    <a:pt x="2417" y="4410"/>
                  </a:lnTo>
                  <a:lnTo>
                    <a:pt x="2420" y="4419"/>
                  </a:lnTo>
                  <a:lnTo>
                    <a:pt x="2411" y="4407"/>
                  </a:lnTo>
                  <a:lnTo>
                    <a:pt x="2440" y="4397"/>
                  </a:lnTo>
                  <a:lnTo>
                    <a:pt x="2440" y="4416"/>
                  </a:lnTo>
                  <a:cubicBezTo>
                    <a:pt x="2440" y="4425"/>
                    <a:pt x="2433" y="4432"/>
                    <a:pt x="2424" y="4432"/>
                  </a:cubicBezTo>
                  <a:lnTo>
                    <a:pt x="2415" y="4432"/>
                  </a:lnTo>
                  <a:cubicBezTo>
                    <a:pt x="2407" y="4432"/>
                    <a:pt x="2399" y="4425"/>
                    <a:pt x="2399" y="4416"/>
                  </a:cubicBezTo>
                  <a:lnTo>
                    <a:pt x="2399" y="4410"/>
                  </a:lnTo>
                  <a:lnTo>
                    <a:pt x="2425" y="4423"/>
                  </a:lnTo>
                  <a:lnTo>
                    <a:pt x="2416" y="4429"/>
                  </a:lnTo>
                  <a:cubicBezTo>
                    <a:pt x="2411" y="4433"/>
                    <a:pt x="2405" y="4433"/>
                    <a:pt x="2399" y="4431"/>
                  </a:cubicBezTo>
                  <a:cubicBezTo>
                    <a:pt x="2394" y="4428"/>
                    <a:pt x="2391" y="4422"/>
                    <a:pt x="2391" y="4416"/>
                  </a:cubicBezTo>
                  <a:lnTo>
                    <a:pt x="2391" y="4366"/>
                  </a:lnTo>
                  <a:lnTo>
                    <a:pt x="2422" y="4368"/>
                  </a:lnTo>
                  <a:lnTo>
                    <a:pt x="2414" y="4419"/>
                  </a:lnTo>
                  <a:cubicBezTo>
                    <a:pt x="2412" y="4427"/>
                    <a:pt x="2405" y="4433"/>
                    <a:pt x="2396" y="4432"/>
                  </a:cubicBezTo>
                  <a:cubicBezTo>
                    <a:pt x="2388" y="4432"/>
                    <a:pt x="2382" y="4425"/>
                    <a:pt x="2382" y="4416"/>
                  </a:cubicBezTo>
                  <a:lnTo>
                    <a:pt x="2382" y="4366"/>
                  </a:lnTo>
                  <a:lnTo>
                    <a:pt x="2414" y="4368"/>
                  </a:lnTo>
                  <a:lnTo>
                    <a:pt x="2405" y="4419"/>
                  </a:lnTo>
                  <a:cubicBezTo>
                    <a:pt x="2403" y="4427"/>
                    <a:pt x="2396" y="4433"/>
                    <a:pt x="2388" y="4432"/>
                  </a:cubicBezTo>
                  <a:cubicBezTo>
                    <a:pt x="2379" y="4432"/>
                    <a:pt x="2373" y="4425"/>
                    <a:pt x="2373" y="4416"/>
                  </a:cubicBezTo>
                  <a:lnTo>
                    <a:pt x="2373" y="4233"/>
                  </a:lnTo>
                  <a:lnTo>
                    <a:pt x="2404" y="4237"/>
                  </a:lnTo>
                  <a:lnTo>
                    <a:pt x="2395" y="4269"/>
                  </a:lnTo>
                  <a:lnTo>
                    <a:pt x="2396" y="4264"/>
                  </a:lnTo>
                  <a:lnTo>
                    <a:pt x="2396" y="4416"/>
                  </a:lnTo>
                  <a:cubicBezTo>
                    <a:pt x="2396" y="4425"/>
                    <a:pt x="2389" y="4432"/>
                    <a:pt x="2380" y="4432"/>
                  </a:cubicBezTo>
                  <a:lnTo>
                    <a:pt x="2371" y="4432"/>
                  </a:lnTo>
                  <a:cubicBezTo>
                    <a:pt x="2362" y="4432"/>
                    <a:pt x="2355" y="4425"/>
                    <a:pt x="2355" y="4416"/>
                  </a:cubicBezTo>
                  <a:lnTo>
                    <a:pt x="2355" y="4393"/>
                  </a:lnTo>
                  <a:lnTo>
                    <a:pt x="2346" y="4310"/>
                  </a:lnTo>
                  <a:lnTo>
                    <a:pt x="2378" y="4309"/>
                  </a:lnTo>
                  <a:lnTo>
                    <a:pt x="2378" y="4416"/>
                  </a:lnTo>
                  <a:cubicBezTo>
                    <a:pt x="2378" y="4425"/>
                    <a:pt x="2372" y="4432"/>
                    <a:pt x="2363" y="4432"/>
                  </a:cubicBezTo>
                  <a:cubicBezTo>
                    <a:pt x="2355" y="4433"/>
                    <a:pt x="2347" y="4427"/>
                    <a:pt x="2346" y="4418"/>
                  </a:cubicBezTo>
                  <a:lnTo>
                    <a:pt x="2338" y="4342"/>
                  </a:lnTo>
                  <a:lnTo>
                    <a:pt x="2369" y="4340"/>
                  </a:lnTo>
                  <a:lnTo>
                    <a:pt x="2369" y="4416"/>
                  </a:lnTo>
                  <a:cubicBezTo>
                    <a:pt x="2369" y="4424"/>
                    <a:pt x="2364" y="4431"/>
                    <a:pt x="2356" y="4432"/>
                  </a:cubicBezTo>
                  <a:cubicBezTo>
                    <a:pt x="2348" y="4434"/>
                    <a:pt x="2341" y="4429"/>
                    <a:pt x="2338" y="4422"/>
                  </a:cubicBezTo>
                  <a:lnTo>
                    <a:pt x="2330" y="4396"/>
                  </a:lnTo>
                  <a:lnTo>
                    <a:pt x="2361" y="4391"/>
                  </a:lnTo>
                  <a:lnTo>
                    <a:pt x="2361" y="4416"/>
                  </a:lnTo>
                  <a:cubicBezTo>
                    <a:pt x="2361" y="4425"/>
                    <a:pt x="2353" y="4432"/>
                    <a:pt x="2345" y="4432"/>
                  </a:cubicBezTo>
                  <a:lnTo>
                    <a:pt x="2336" y="4432"/>
                  </a:lnTo>
                  <a:cubicBezTo>
                    <a:pt x="2327" y="4432"/>
                    <a:pt x="2320" y="4425"/>
                    <a:pt x="2320" y="4416"/>
                  </a:cubicBezTo>
                  <a:lnTo>
                    <a:pt x="2320" y="4366"/>
                  </a:lnTo>
                  <a:lnTo>
                    <a:pt x="2345" y="4379"/>
                  </a:lnTo>
                  <a:lnTo>
                    <a:pt x="2336" y="4385"/>
                  </a:lnTo>
                  <a:lnTo>
                    <a:pt x="2343" y="4372"/>
                  </a:lnTo>
                  <a:lnTo>
                    <a:pt x="2343" y="4416"/>
                  </a:lnTo>
                  <a:cubicBezTo>
                    <a:pt x="2343" y="4422"/>
                    <a:pt x="2340" y="4428"/>
                    <a:pt x="2334" y="4431"/>
                  </a:cubicBezTo>
                  <a:cubicBezTo>
                    <a:pt x="2329" y="4433"/>
                    <a:pt x="2322" y="4433"/>
                    <a:pt x="2318" y="4429"/>
                  </a:cubicBezTo>
                  <a:lnTo>
                    <a:pt x="2309" y="4423"/>
                  </a:lnTo>
                  <a:lnTo>
                    <a:pt x="2334" y="4410"/>
                  </a:lnTo>
                  <a:lnTo>
                    <a:pt x="2334" y="4416"/>
                  </a:lnTo>
                  <a:cubicBezTo>
                    <a:pt x="2334" y="4425"/>
                    <a:pt x="2327" y="4432"/>
                    <a:pt x="2318" y="4432"/>
                  </a:cubicBezTo>
                  <a:lnTo>
                    <a:pt x="2309" y="4432"/>
                  </a:lnTo>
                  <a:cubicBezTo>
                    <a:pt x="2300" y="4432"/>
                    <a:pt x="2293" y="4425"/>
                    <a:pt x="2293" y="4416"/>
                  </a:cubicBezTo>
                  <a:lnTo>
                    <a:pt x="2293" y="4391"/>
                  </a:lnTo>
                  <a:lnTo>
                    <a:pt x="2324" y="4396"/>
                  </a:lnTo>
                  <a:lnTo>
                    <a:pt x="2315" y="4422"/>
                  </a:lnTo>
                  <a:cubicBezTo>
                    <a:pt x="2313" y="4429"/>
                    <a:pt x="2305" y="4434"/>
                    <a:pt x="2298" y="4432"/>
                  </a:cubicBezTo>
                  <a:cubicBezTo>
                    <a:pt x="2290" y="4431"/>
                    <a:pt x="2284" y="4424"/>
                    <a:pt x="2284" y="4416"/>
                  </a:cubicBezTo>
                  <a:lnTo>
                    <a:pt x="2284" y="4404"/>
                  </a:lnTo>
                  <a:lnTo>
                    <a:pt x="2286" y="4411"/>
                  </a:lnTo>
                  <a:lnTo>
                    <a:pt x="2277" y="4392"/>
                  </a:lnTo>
                  <a:lnTo>
                    <a:pt x="2308" y="4385"/>
                  </a:lnTo>
                  <a:lnTo>
                    <a:pt x="2308" y="4416"/>
                  </a:lnTo>
                  <a:cubicBezTo>
                    <a:pt x="2308" y="4425"/>
                    <a:pt x="2300" y="4432"/>
                    <a:pt x="2292" y="4432"/>
                  </a:cubicBezTo>
                  <a:lnTo>
                    <a:pt x="2283" y="4432"/>
                  </a:lnTo>
                  <a:cubicBezTo>
                    <a:pt x="2274" y="4432"/>
                    <a:pt x="2267" y="4425"/>
                    <a:pt x="2267" y="4416"/>
                  </a:cubicBezTo>
                  <a:lnTo>
                    <a:pt x="2267" y="4353"/>
                  </a:lnTo>
                  <a:lnTo>
                    <a:pt x="2299" y="4355"/>
                  </a:lnTo>
                  <a:lnTo>
                    <a:pt x="2290" y="4419"/>
                  </a:lnTo>
                  <a:cubicBezTo>
                    <a:pt x="2289" y="4427"/>
                    <a:pt x="2281" y="4433"/>
                    <a:pt x="2273" y="4432"/>
                  </a:cubicBezTo>
                  <a:cubicBezTo>
                    <a:pt x="2264" y="4432"/>
                    <a:pt x="2258" y="4425"/>
                    <a:pt x="2258" y="4416"/>
                  </a:cubicBezTo>
                  <a:lnTo>
                    <a:pt x="2258" y="4391"/>
                  </a:lnTo>
                  <a:lnTo>
                    <a:pt x="2259" y="4398"/>
                  </a:lnTo>
                  <a:lnTo>
                    <a:pt x="2250" y="4379"/>
                  </a:lnTo>
                  <a:lnTo>
                    <a:pt x="2281" y="4372"/>
                  </a:lnTo>
                  <a:lnTo>
                    <a:pt x="2281" y="4416"/>
                  </a:lnTo>
                  <a:cubicBezTo>
                    <a:pt x="2281" y="4425"/>
                    <a:pt x="2274" y="4432"/>
                    <a:pt x="2265" y="4432"/>
                  </a:cubicBezTo>
                  <a:lnTo>
                    <a:pt x="2256" y="4432"/>
                  </a:lnTo>
                  <a:cubicBezTo>
                    <a:pt x="2247" y="4432"/>
                    <a:pt x="2240" y="4425"/>
                    <a:pt x="2240" y="4416"/>
                  </a:cubicBezTo>
                  <a:lnTo>
                    <a:pt x="2240" y="4378"/>
                  </a:lnTo>
                  <a:lnTo>
                    <a:pt x="2272" y="4382"/>
                  </a:lnTo>
                  <a:lnTo>
                    <a:pt x="2263" y="4420"/>
                  </a:lnTo>
                  <a:cubicBezTo>
                    <a:pt x="2261" y="4428"/>
                    <a:pt x="2254" y="4433"/>
                    <a:pt x="2245" y="4432"/>
                  </a:cubicBezTo>
                  <a:cubicBezTo>
                    <a:pt x="2237" y="4431"/>
                    <a:pt x="2231" y="4425"/>
                    <a:pt x="2231" y="4416"/>
                  </a:cubicBezTo>
                  <a:lnTo>
                    <a:pt x="2231" y="4404"/>
                  </a:lnTo>
                  <a:lnTo>
                    <a:pt x="2257" y="4417"/>
                  </a:lnTo>
                  <a:lnTo>
                    <a:pt x="2248" y="4423"/>
                  </a:lnTo>
                  <a:lnTo>
                    <a:pt x="2254" y="4410"/>
                  </a:lnTo>
                  <a:lnTo>
                    <a:pt x="2254" y="4416"/>
                  </a:lnTo>
                  <a:cubicBezTo>
                    <a:pt x="2254" y="4425"/>
                    <a:pt x="2247" y="4432"/>
                    <a:pt x="2238" y="4432"/>
                  </a:cubicBezTo>
                  <a:lnTo>
                    <a:pt x="2230" y="4432"/>
                  </a:lnTo>
                  <a:cubicBezTo>
                    <a:pt x="2221" y="4432"/>
                    <a:pt x="2214" y="4425"/>
                    <a:pt x="2214" y="4416"/>
                  </a:cubicBezTo>
                  <a:lnTo>
                    <a:pt x="2214" y="4378"/>
                  </a:lnTo>
                  <a:lnTo>
                    <a:pt x="2230" y="4394"/>
                  </a:lnTo>
                  <a:lnTo>
                    <a:pt x="2221" y="4394"/>
                  </a:lnTo>
                  <a:lnTo>
                    <a:pt x="2237" y="4378"/>
                  </a:lnTo>
                  <a:lnTo>
                    <a:pt x="2237" y="4416"/>
                  </a:lnTo>
                  <a:cubicBezTo>
                    <a:pt x="2237" y="4425"/>
                    <a:pt x="2230" y="4432"/>
                    <a:pt x="2222" y="4432"/>
                  </a:cubicBezTo>
                  <a:cubicBezTo>
                    <a:pt x="2213" y="4433"/>
                    <a:pt x="2206" y="4427"/>
                    <a:pt x="2205" y="4418"/>
                  </a:cubicBezTo>
                  <a:lnTo>
                    <a:pt x="2196" y="4342"/>
                  </a:lnTo>
                  <a:lnTo>
                    <a:pt x="2228" y="4340"/>
                  </a:lnTo>
                  <a:lnTo>
                    <a:pt x="2228" y="4416"/>
                  </a:lnTo>
                  <a:cubicBezTo>
                    <a:pt x="2228" y="4425"/>
                    <a:pt x="2222" y="4432"/>
                    <a:pt x="2213" y="4432"/>
                  </a:cubicBezTo>
                  <a:cubicBezTo>
                    <a:pt x="2205" y="4433"/>
                    <a:pt x="2198" y="4428"/>
                    <a:pt x="2196" y="4420"/>
                  </a:cubicBezTo>
                  <a:lnTo>
                    <a:pt x="2187" y="4375"/>
                  </a:lnTo>
                  <a:lnTo>
                    <a:pt x="2219" y="4372"/>
                  </a:lnTo>
                  <a:lnTo>
                    <a:pt x="2219" y="4416"/>
                  </a:lnTo>
                  <a:cubicBezTo>
                    <a:pt x="2219" y="4425"/>
                    <a:pt x="2212" y="4432"/>
                    <a:pt x="2203" y="4432"/>
                  </a:cubicBezTo>
                  <a:lnTo>
                    <a:pt x="2194" y="4432"/>
                  </a:lnTo>
                  <a:lnTo>
                    <a:pt x="2185" y="4432"/>
                  </a:lnTo>
                  <a:cubicBezTo>
                    <a:pt x="2176" y="4432"/>
                    <a:pt x="2169" y="4425"/>
                    <a:pt x="2169" y="4416"/>
                  </a:cubicBezTo>
                  <a:lnTo>
                    <a:pt x="2169" y="4393"/>
                  </a:lnTo>
                  <a:lnTo>
                    <a:pt x="2161" y="4323"/>
                  </a:lnTo>
                  <a:lnTo>
                    <a:pt x="2192" y="4321"/>
                  </a:lnTo>
                  <a:lnTo>
                    <a:pt x="2192" y="4416"/>
                  </a:lnTo>
                  <a:cubicBezTo>
                    <a:pt x="2192" y="4425"/>
                    <a:pt x="2186" y="4431"/>
                    <a:pt x="2178" y="4432"/>
                  </a:cubicBezTo>
                  <a:cubicBezTo>
                    <a:pt x="2170" y="4433"/>
                    <a:pt x="2163" y="4428"/>
                    <a:pt x="2161" y="4420"/>
                  </a:cubicBezTo>
                  <a:lnTo>
                    <a:pt x="2152" y="4382"/>
                  </a:lnTo>
                  <a:lnTo>
                    <a:pt x="2184" y="4378"/>
                  </a:lnTo>
                  <a:lnTo>
                    <a:pt x="2184" y="4416"/>
                  </a:lnTo>
                  <a:cubicBezTo>
                    <a:pt x="2184" y="4425"/>
                    <a:pt x="2176" y="4432"/>
                    <a:pt x="2168" y="4432"/>
                  </a:cubicBezTo>
                  <a:lnTo>
                    <a:pt x="2159" y="4432"/>
                  </a:lnTo>
                  <a:cubicBezTo>
                    <a:pt x="2150" y="4432"/>
                    <a:pt x="2143" y="4425"/>
                    <a:pt x="2143" y="4416"/>
                  </a:cubicBezTo>
                  <a:lnTo>
                    <a:pt x="2143" y="4385"/>
                  </a:lnTo>
                  <a:lnTo>
                    <a:pt x="2144" y="4392"/>
                  </a:lnTo>
                  <a:lnTo>
                    <a:pt x="2135" y="4372"/>
                  </a:lnTo>
                  <a:lnTo>
                    <a:pt x="2166" y="4366"/>
                  </a:lnTo>
                  <a:lnTo>
                    <a:pt x="2166" y="4416"/>
                  </a:lnTo>
                  <a:cubicBezTo>
                    <a:pt x="2166" y="4422"/>
                    <a:pt x="2163" y="4428"/>
                    <a:pt x="2157" y="4431"/>
                  </a:cubicBezTo>
                  <a:cubicBezTo>
                    <a:pt x="2152" y="4433"/>
                    <a:pt x="2145" y="4433"/>
                    <a:pt x="2141" y="4429"/>
                  </a:cubicBezTo>
                  <a:lnTo>
                    <a:pt x="2132" y="4423"/>
                  </a:lnTo>
                  <a:lnTo>
                    <a:pt x="2157" y="4410"/>
                  </a:lnTo>
                  <a:lnTo>
                    <a:pt x="2157" y="4416"/>
                  </a:lnTo>
                  <a:cubicBezTo>
                    <a:pt x="2157" y="4425"/>
                    <a:pt x="2150" y="4432"/>
                    <a:pt x="2141" y="4432"/>
                  </a:cubicBezTo>
                  <a:lnTo>
                    <a:pt x="2132" y="4432"/>
                  </a:lnTo>
                  <a:lnTo>
                    <a:pt x="2123" y="4432"/>
                  </a:lnTo>
                  <a:cubicBezTo>
                    <a:pt x="2114" y="4432"/>
                    <a:pt x="2107" y="4425"/>
                    <a:pt x="2107" y="4416"/>
                  </a:cubicBezTo>
                  <a:lnTo>
                    <a:pt x="2107" y="4410"/>
                  </a:lnTo>
                  <a:lnTo>
                    <a:pt x="2123" y="4426"/>
                  </a:lnTo>
                  <a:lnTo>
                    <a:pt x="2114" y="4426"/>
                  </a:lnTo>
                  <a:lnTo>
                    <a:pt x="2130" y="4410"/>
                  </a:lnTo>
                  <a:lnTo>
                    <a:pt x="2130" y="4416"/>
                  </a:lnTo>
                  <a:cubicBezTo>
                    <a:pt x="2130" y="4425"/>
                    <a:pt x="2123" y="4432"/>
                    <a:pt x="2114" y="4432"/>
                  </a:cubicBezTo>
                  <a:lnTo>
                    <a:pt x="2106" y="4432"/>
                  </a:lnTo>
                  <a:cubicBezTo>
                    <a:pt x="2097" y="4432"/>
                    <a:pt x="2090" y="4425"/>
                    <a:pt x="2090" y="4416"/>
                  </a:cubicBezTo>
                  <a:lnTo>
                    <a:pt x="2090" y="4410"/>
                  </a:lnTo>
                  <a:lnTo>
                    <a:pt x="2115" y="4423"/>
                  </a:lnTo>
                  <a:lnTo>
                    <a:pt x="2106" y="4429"/>
                  </a:lnTo>
                  <a:cubicBezTo>
                    <a:pt x="2101" y="4433"/>
                    <a:pt x="2095" y="4433"/>
                    <a:pt x="2089" y="4431"/>
                  </a:cubicBezTo>
                  <a:cubicBezTo>
                    <a:pt x="2084" y="4428"/>
                    <a:pt x="2081" y="4422"/>
                    <a:pt x="2081" y="4416"/>
                  </a:cubicBezTo>
                  <a:lnTo>
                    <a:pt x="2081" y="4317"/>
                  </a:lnTo>
                  <a:lnTo>
                    <a:pt x="2072" y="4228"/>
                  </a:lnTo>
                  <a:lnTo>
                    <a:pt x="2104" y="4226"/>
                  </a:lnTo>
                  <a:lnTo>
                    <a:pt x="2104" y="4416"/>
                  </a:lnTo>
                  <a:cubicBezTo>
                    <a:pt x="2104" y="4425"/>
                    <a:pt x="2097" y="4432"/>
                    <a:pt x="2088" y="4432"/>
                  </a:cubicBezTo>
                  <a:cubicBezTo>
                    <a:pt x="2079" y="4433"/>
                    <a:pt x="2072" y="4425"/>
                    <a:pt x="2072" y="4417"/>
                  </a:cubicBezTo>
                  <a:lnTo>
                    <a:pt x="2063" y="3351"/>
                  </a:lnTo>
                  <a:lnTo>
                    <a:pt x="2095" y="3351"/>
                  </a:lnTo>
                  <a:lnTo>
                    <a:pt x="2095" y="4416"/>
                  </a:lnTo>
                  <a:cubicBezTo>
                    <a:pt x="2095" y="4425"/>
                    <a:pt x="2088" y="4432"/>
                    <a:pt x="2079" y="4432"/>
                  </a:cubicBezTo>
                  <a:cubicBezTo>
                    <a:pt x="2070" y="4432"/>
                    <a:pt x="2063" y="4425"/>
                    <a:pt x="2063" y="4417"/>
                  </a:cubicBezTo>
                  <a:lnTo>
                    <a:pt x="2054" y="1354"/>
                  </a:lnTo>
                  <a:lnTo>
                    <a:pt x="2086" y="1354"/>
                  </a:lnTo>
                  <a:lnTo>
                    <a:pt x="2086" y="4416"/>
                  </a:lnTo>
                  <a:cubicBezTo>
                    <a:pt x="2086" y="4425"/>
                    <a:pt x="2079" y="4432"/>
                    <a:pt x="2070" y="4432"/>
                  </a:cubicBezTo>
                  <a:lnTo>
                    <a:pt x="2061" y="4432"/>
                  </a:lnTo>
                  <a:cubicBezTo>
                    <a:pt x="2053" y="4432"/>
                    <a:pt x="2045" y="4425"/>
                    <a:pt x="2045" y="4416"/>
                  </a:cubicBezTo>
                  <a:lnTo>
                    <a:pt x="2045" y="4283"/>
                  </a:lnTo>
                  <a:lnTo>
                    <a:pt x="2077" y="4284"/>
                  </a:lnTo>
                  <a:lnTo>
                    <a:pt x="2068" y="4418"/>
                  </a:lnTo>
                  <a:cubicBezTo>
                    <a:pt x="2068" y="4426"/>
                    <a:pt x="2061" y="4433"/>
                    <a:pt x="2052" y="4432"/>
                  </a:cubicBezTo>
                  <a:cubicBezTo>
                    <a:pt x="2043" y="4432"/>
                    <a:pt x="2037" y="4425"/>
                    <a:pt x="2037" y="4416"/>
                  </a:cubicBezTo>
                  <a:lnTo>
                    <a:pt x="2037" y="4391"/>
                  </a:lnTo>
                  <a:lnTo>
                    <a:pt x="2068" y="4396"/>
                  </a:lnTo>
                  <a:lnTo>
                    <a:pt x="2059" y="4422"/>
                  </a:lnTo>
                  <a:cubicBezTo>
                    <a:pt x="2056" y="4429"/>
                    <a:pt x="2049" y="4434"/>
                    <a:pt x="2041" y="4432"/>
                  </a:cubicBezTo>
                  <a:cubicBezTo>
                    <a:pt x="2033" y="4431"/>
                    <a:pt x="2028" y="4424"/>
                    <a:pt x="2028" y="4416"/>
                  </a:cubicBezTo>
                  <a:lnTo>
                    <a:pt x="2028" y="4391"/>
                  </a:lnTo>
                  <a:lnTo>
                    <a:pt x="2059" y="4396"/>
                  </a:lnTo>
                  <a:lnTo>
                    <a:pt x="2050" y="4422"/>
                  </a:lnTo>
                  <a:cubicBezTo>
                    <a:pt x="2047" y="4429"/>
                    <a:pt x="2040" y="4434"/>
                    <a:pt x="2032" y="4432"/>
                  </a:cubicBezTo>
                  <a:cubicBezTo>
                    <a:pt x="2024" y="4431"/>
                    <a:pt x="2019" y="4424"/>
                    <a:pt x="2019" y="4416"/>
                  </a:cubicBezTo>
                  <a:lnTo>
                    <a:pt x="2019" y="4385"/>
                  </a:lnTo>
                  <a:lnTo>
                    <a:pt x="2050" y="4389"/>
                  </a:lnTo>
                  <a:lnTo>
                    <a:pt x="2041" y="4421"/>
                  </a:lnTo>
                  <a:cubicBezTo>
                    <a:pt x="2039" y="4428"/>
                    <a:pt x="2032" y="4433"/>
                    <a:pt x="2024" y="4432"/>
                  </a:cubicBezTo>
                  <a:cubicBezTo>
                    <a:pt x="2016" y="4431"/>
                    <a:pt x="2010" y="4424"/>
                    <a:pt x="2010" y="4416"/>
                  </a:cubicBezTo>
                  <a:lnTo>
                    <a:pt x="2010" y="4353"/>
                  </a:lnTo>
                  <a:lnTo>
                    <a:pt x="2035" y="4366"/>
                  </a:lnTo>
                  <a:lnTo>
                    <a:pt x="2026" y="4372"/>
                  </a:lnTo>
                  <a:lnTo>
                    <a:pt x="2033" y="4359"/>
                  </a:lnTo>
                  <a:lnTo>
                    <a:pt x="2033" y="4416"/>
                  </a:lnTo>
                  <a:cubicBezTo>
                    <a:pt x="2033" y="4425"/>
                    <a:pt x="2026" y="4432"/>
                    <a:pt x="2017" y="4432"/>
                  </a:cubicBezTo>
                  <a:lnTo>
                    <a:pt x="2008" y="4432"/>
                  </a:lnTo>
                  <a:lnTo>
                    <a:pt x="1999" y="4432"/>
                  </a:lnTo>
                  <a:cubicBezTo>
                    <a:pt x="1991" y="4432"/>
                    <a:pt x="1983" y="4425"/>
                    <a:pt x="1983" y="4416"/>
                  </a:cubicBezTo>
                  <a:lnTo>
                    <a:pt x="1983" y="4391"/>
                  </a:lnTo>
                  <a:lnTo>
                    <a:pt x="2015" y="4396"/>
                  </a:lnTo>
                  <a:lnTo>
                    <a:pt x="2006" y="4422"/>
                  </a:lnTo>
                  <a:cubicBezTo>
                    <a:pt x="2003" y="4429"/>
                    <a:pt x="1996" y="4434"/>
                    <a:pt x="1988" y="4432"/>
                  </a:cubicBezTo>
                  <a:cubicBezTo>
                    <a:pt x="1980" y="4431"/>
                    <a:pt x="1975" y="4424"/>
                    <a:pt x="1975" y="4416"/>
                  </a:cubicBezTo>
                  <a:lnTo>
                    <a:pt x="1975" y="4347"/>
                  </a:lnTo>
                  <a:lnTo>
                    <a:pt x="2006" y="4350"/>
                  </a:lnTo>
                  <a:lnTo>
                    <a:pt x="1997" y="4388"/>
                  </a:lnTo>
                  <a:lnTo>
                    <a:pt x="1998" y="4385"/>
                  </a:lnTo>
                  <a:lnTo>
                    <a:pt x="1998" y="4416"/>
                  </a:lnTo>
                  <a:cubicBezTo>
                    <a:pt x="1998" y="4425"/>
                    <a:pt x="1991" y="4432"/>
                    <a:pt x="1982" y="4432"/>
                  </a:cubicBezTo>
                  <a:lnTo>
                    <a:pt x="1973" y="4432"/>
                  </a:lnTo>
                  <a:cubicBezTo>
                    <a:pt x="1964" y="4432"/>
                    <a:pt x="1957" y="4425"/>
                    <a:pt x="1957" y="4416"/>
                  </a:cubicBezTo>
                  <a:lnTo>
                    <a:pt x="1957" y="4366"/>
                  </a:lnTo>
                  <a:lnTo>
                    <a:pt x="1989" y="4368"/>
                  </a:lnTo>
                  <a:lnTo>
                    <a:pt x="1980" y="4419"/>
                  </a:lnTo>
                  <a:cubicBezTo>
                    <a:pt x="1978" y="4427"/>
                    <a:pt x="1971" y="4433"/>
                    <a:pt x="1963" y="4432"/>
                  </a:cubicBezTo>
                  <a:cubicBezTo>
                    <a:pt x="1954" y="4432"/>
                    <a:pt x="1948" y="4425"/>
                    <a:pt x="1948" y="4416"/>
                  </a:cubicBezTo>
                  <a:lnTo>
                    <a:pt x="1948" y="3607"/>
                  </a:lnTo>
                  <a:lnTo>
                    <a:pt x="1939" y="3524"/>
                  </a:lnTo>
                  <a:lnTo>
                    <a:pt x="1971" y="3523"/>
                  </a:lnTo>
                  <a:lnTo>
                    <a:pt x="1971" y="4416"/>
                  </a:lnTo>
                  <a:cubicBezTo>
                    <a:pt x="1971" y="4425"/>
                    <a:pt x="1965" y="4432"/>
                    <a:pt x="1957" y="4432"/>
                  </a:cubicBezTo>
                  <a:cubicBezTo>
                    <a:pt x="1949" y="4433"/>
                    <a:pt x="1941" y="4428"/>
                    <a:pt x="1939" y="4420"/>
                  </a:cubicBezTo>
                  <a:lnTo>
                    <a:pt x="1931" y="4375"/>
                  </a:lnTo>
                  <a:lnTo>
                    <a:pt x="1962" y="4372"/>
                  </a:lnTo>
                  <a:lnTo>
                    <a:pt x="1962" y="4416"/>
                  </a:lnTo>
                  <a:cubicBezTo>
                    <a:pt x="1962" y="4425"/>
                    <a:pt x="1955" y="4432"/>
                    <a:pt x="1946" y="4432"/>
                  </a:cubicBezTo>
                  <a:lnTo>
                    <a:pt x="1937" y="4432"/>
                  </a:lnTo>
                  <a:cubicBezTo>
                    <a:pt x="1929" y="4432"/>
                    <a:pt x="1921" y="4425"/>
                    <a:pt x="1921" y="4416"/>
                  </a:cubicBezTo>
                  <a:lnTo>
                    <a:pt x="1921" y="4385"/>
                  </a:lnTo>
                  <a:lnTo>
                    <a:pt x="1951" y="4394"/>
                  </a:lnTo>
                  <a:lnTo>
                    <a:pt x="1942" y="4407"/>
                  </a:lnTo>
                  <a:lnTo>
                    <a:pt x="1945" y="4397"/>
                  </a:lnTo>
                  <a:lnTo>
                    <a:pt x="1945" y="4416"/>
                  </a:lnTo>
                  <a:cubicBezTo>
                    <a:pt x="1945" y="4425"/>
                    <a:pt x="1938" y="4432"/>
                    <a:pt x="1929" y="4432"/>
                  </a:cubicBezTo>
                  <a:cubicBezTo>
                    <a:pt x="1921" y="4433"/>
                    <a:pt x="1913" y="4426"/>
                    <a:pt x="1913" y="4418"/>
                  </a:cubicBezTo>
                  <a:lnTo>
                    <a:pt x="1904" y="4297"/>
                  </a:lnTo>
                  <a:lnTo>
                    <a:pt x="1936" y="4296"/>
                  </a:lnTo>
                  <a:lnTo>
                    <a:pt x="1936" y="4416"/>
                  </a:lnTo>
                  <a:cubicBezTo>
                    <a:pt x="1936" y="4425"/>
                    <a:pt x="1929" y="4432"/>
                    <a:pt x="1921" y="4432"/>
                  </a:cubicBezTo>
                  <a:cubicBezTo>
                    <a:pt x="1912" y="4433"/>
                    <a:pt x="1905" y="4427"/>
                    <a:pt x="1904" y="4419"/>
                  </a:cubicBezTo>
                  <a:lnTo>
                    <a:pt x="1895" y="4355"/>
                  </a:lnTo>
                  <a:lnTo>
                    <a:pt x="1927" y="4353"/>
                  </a:lnTo>
                  <a:lnTo>
                    <a:pt x="1927" y="4416"/>
                  </a:lnTo>
                  <a:cubicBezTo>
                    <a:pt x="1927" y="4425"/>
                    <a:pt x="1920" y="4432"/>
                    <a:pt x="1911" y="4432"/>
                  </a:cubicBezTo>
                  <a:lnTo>
                    <a:pt x="1902" y="4432"/>
                  </a:lnTo>
                  <a:cubicBezTo>
                    <a:pt x="1893" y="4432"/>
                    <a:pt x="1886" y="4425"/>
                    <a:pt x="1886" y="4416"/>
                  </a:cubicBezTo>
                  <a:lnTo>
                    <a:pt x="1886" y="4125"/>
                  </a:lnTo>
                  <a:lnTo>
                    <a:pt x="1877" y="3104"/>
                  </a:lnTo>
                  <a:lnTo>
                    <a:pt x="1909" y="3104"/>
                  </a:lnTo>
                  <a:lnTo>
                    <a:pt x="1909" y="4416"/>
                  </a:lnTo>
                  <a:cubicBezTo>
                    <a:pt x="1909" y="4425"/>
                    <a:pt x="1902" y="4432"/>
                    <a:pt x="1893" y="4432"/>
                  </a:cubicBezTo>
                  <a:lnTo>
                    <a:pt x="1884" y="4432"/>
                  </a:lnTo>
                  <a:cubicBezTo>
                    <a:pt x="1875" y="4432"/>
                    <a:pt x="1868" y="4425"/>
                    <a:pt x="1868" y="4416"/>
                  </a:cubicBezTo>
                  <a:lnTo>
                    <a:pt x="1868" y="4366"/>
                  </a:lnTo>
                  <a:lnTo>
                    <a:pt x="1900" y="4368"/>
                  </a:lnTo>
                  <a:lnTo>
                    <a:pt x="1891" y="4419"/>
                  </a:lnTo>
                  <a:cubicBezTo>
                    <a:pt x="1890" y="4427"/>
                    <a:pt x="1882" y="4433"/>
                    <a:pt x="1874" y="4432"/>
                  </a:cubicBezTo>
                  <a:cubicBezTo>
                    <a:pt x="1866" y="4432"/>
                    <a:pt x="1859" y="4425"/>
                    <a:pt x="1859" y="4416"/>
                  </a:cubicBezTo>
                  <a:lnTo>
                    <a:pt x="1859" y="4366"/>
                  </a:lnTo>
                  <a:lnTo>
                    <a:pt x="1891" y="4370"/>
                  </a:lnTo>
                  <a:lnTo>
                    <a:pt x="1882" y="4402"/>
                  </a:lnTo>
                  <a:lnTo>
                    <a:pt x="1883" y="4397"/>
                  </a:lnTo>
                  <a:lnTo>
                    <a:pt x="1883" y="4416"/>
                  </a:lnTo>
                  <a:cubicBezTo>
                    <a:pt x="1883" y="4425"/>
                    <a:pt x="1875" y="4432"/>
                    <a:pt x="1867" y="4432"/>
                  </a:cubicBezTo>
                  <a:lnTo>
                    <a:pt x="1858" y="4432"/>
                  </a:lnTo>
                  <a:cubicBezTo>
                    <a:pt x="1849" y="4432"/>
                    <a:pt x="1842" y="4425"/>
                    <a:pt x="1842" y="4416"/>
                  </a:cubicBezTo>
                  <a:lnTo>
                    <a:pt x="1842" y="4315"/>
                  </a:lnTo>
                  <a:lnTo>
                    <a:pt x="1874" y="4316"/>
                  </a:lnTo>
                  <a:lnTo>
                    <a:pt x="1865" y="4418"/>
                  </a:lnTo>
                  <a:cubicBezTo>
                    <a:pt x="1864" y="4426"/>
                    <a:pt x="1857" y="4433"/>
                    <a:pt x="1848" y="4432"/>
                  </a:cubicBezTo>
                  <a:cubicBezTo>
                    <a:pt x="1840" y="4432"/>
                    <a:pt x="1833" y="4425"/>
                    <a:pt x="1833" y="4416"/>
                  </a:cubicBezTo>
                  <a:lnTo>
                    <a:pt x="1833" y="4151"/>
                  </a:lnTo>
                  <a:lnTo>
                    <a:pt x="1824" y="3929"/>
                  </a:lnTo>
                  <a:lnTo>
                    <a:pt x="1856" y="3928"/>
                  </a:lnTo>
                  <a:lnTo>
                    <a:pt x="1856" y="4416"/>
                  </a:lnTo>
                  <a:cubicBezTo>
                    <a:pt x="1856" y="4425"/>
                    <a:pt x="1849" y="4432"/>
                    <a:pt x="1840" y="4432"/>
                  </a:cubicBezTo>
                  <a:lnTo>
                    <a:pt x="1831" y="4432"/>
                  </a:lnTo>
                  <a:cubicBezTo>
                    <a:pt x="1822" y="4432"/>
                    <a:pt x="1815" y="4425"/>
                    <a:pt x="1815" y="4416"/>
                  </a:cubicBezTo>
                  <a:lnTo>
                    <a:pt x="1815" y="3649"/>
                  </a:lnTo>
                  <a:lnTo>
                    <a:pt x="1847" y="3650"/>
                  </a:lnTo>
                  <a:lnTo>
                    <a:pt x="1838" y="4385"/>
                  </a:lnTo>
                  <a:lnTo>
                    <a:pt x="1838" y="4416"/>
                  </a:lnTo>
                  <a:cubicBezTo>
                    <a:pt x="1838" y="4424"/>
                    <a:pt x="1832" y="4431"/>
                    <a:pt x="1825" y="4432"/>
                  </a:cubicBezTo>
                  <a:cubicBezTo>
                    <a:pt x="1817" y="4433"/>
                    <a:pt x="1809" y="4428"/>
                    <a:pt x="1807" y="4421"/>
                  </a:cubicBezTo>
                  <a:lnTo>
                    <a:pt x="1798" y="4389"/>
                  </a:lnTo>
                  <a:lnTo>
                    <a:pt x="1829" y="4385"/>
                  </a:lnTo>
                  <a:lnTo>
                    <a:pt x="1829" y="4416"/>
                  </a:lnTo>
                  <a:cubicBezTo>
                    <a:pt x="1829" y="4424"/>
                    <a:pt x="1824" y="4430"/>
                    <a:pt x="1817" y="4432"/>
                  </a:cubicBezTo>
                  <a:cubicBezTo>
                    <a:pt x="1810" y="4434"/>
                    <a:pt x="1802" y="4430"/>
                    <a:pt x="1799" y="4423"/>
                  </a:cubicBezTo>
                  <a:lnTo>
                    <a:pt x="1790" y="4404"/>
                  </a:lnTo>
                  <a:lnTo>
                    <a:pt x="1821" y="4397"/>
                  </a:lnTo>
                  <a:lnTo>
                    <a:pt x="1821" y="4416"/>
                  </a:lnTo>
                  <a:cubicBezTo>
                    <a:pt x="1821" y="4425"/>
                    <a:pt x="1813" y="4432"/>
                    <a:pt x="1805" y="4432"/>
                  </a:cubicBezTo>
                  <a:lnTo>
                    <a:pt x="1796" y="4432"/>
                  </a:lnTo>
                  <a:cubicBezTo>
                    <a:pt x="1787" y="4432"/>
                    <a:pt x="1780" y="4425"/>
                    <a:pt x="1780" y="4416"/>
                  </a:cubicBezTo>
                  <a:lnTo>
                    <a:pt x="1780" y="4404"/>
                  </a:lnTo>
                  <a:lnTo>
                    <a:pt x="1809" y="4413"/>
                  </a:lnTo>
                  <a:lnTo>
                    <a:pt x="1800" y="4426"/>
                  </a:lnTo>
                  <a:cubicBezTo>
                    <a:pt x="1796" y="4431"/>
                    <a:pt x="1789" y="4434"/>
                    <a:pt x="1782" y="4432"/>
                  </a:cubicBezTo>
                  <a:cubicBezTo>
                    <a:pt x="1775" y="4430"/>
                    <a:pt x="1771" y="4423"/>
                    <a:pt x="1771" y="4416"/>
                  </a:cubicBezTo>
                  <a:lnTo>
                    <a:pt x="1771" y="4385"/>
                  </a:lnTo>
                  <a:lnTo>
                    <a:pt x="1802" y="4390"/>
                  </a:lnTo>
                  <a:lnTo>
                    <a:pt x="1793" y="4415"/>
                  </a:lnTo>
                  <a:lnTo>
                    <a:pt x="1794" y="4410"/>
                  </a:lnTo>
                  <a:lnTo>
                    <a:pt x="1794" y="4416"/>
                  </a:lnTo>
                  <a:cubicBezTo>
                    <a:pt x="1794" y="4425"/>
                    <a:pt x="1787" y="4432"/>
                    <a:pt x="1778" y="4432"/>
                  </a:cubicBezTo>
                  <a:lnTo>
                    <a:pt x="1769" y="4432"/>
                  </a:lnTo>
                  <a:lnTo>
                    <a:pt x="1760" y="4432"/>
                  </a:lnTo>
                  <a:lnTo>
                    <a:pt x="1752" y="4432"/>
                  </a:lnTo>
                  <a:cubicBezTo>
                    <a:pt x="1743" y="4432"/>
                    <a:pt x="1736" y="4425"/>
                    <a:pt x="1736" y="4416"/>
                  </a:cubicBezTo>
                  <a:lnTo>
                    <a:pt x="1736" y="4385"/>
                  </a:lnTo>
                  <a:lnTo>
                    <a:pt x="1767" y="4389"/>
                  </a:lnTo>
                  <a:lnTo>
                    <a:pt x="1758" y="4421"/>
                  </a:lnTo>
                  <a:cubicBezTo>
                    <a:pt x="1756" y="4428"/>
                    <a:pt x="1748" y="4433"/>
                    <a:pt x="1741" y="4432"/>
                  </a:cubicBezTo>
                  <a:cubicBezTo>
                    <a:pt x="1733" y="4431"/>
                    <a:pt x="1727" y="4424"/>
                    <a:pt x="1727" y="4416"/>
                  </a:cubicBezTo>
                  <a:lnTo>
                    <a:pt x="1727" y="4353"/>
                  </a:lnTo>
                  <a:lnTo>
                    <a:pt x="1756" y="4362"/>
                  </a:lnTo>
                  <a:lnTo>
                    <a:pt x="1747" y="4375"/>
                  </a:lnTo>
                  <a:lnTo>
                    <a:pt x="1750" y="4366"/>
                  </a:lnTo>
                  <a:lnTo>
                    <a:pt x="1750" y="4416"/>
                  </a:lnTo>
                  <a:cubicBezTo>
                    <a:pt x="1750" y="4425"/>
                    <a:pt x="1743" y="4432"/>
                    <a:pt x="1735" y="4432"/>
                  </a:cubicBezTo>
                  <a:cubicBezTo>
                    <a:pt x="1726" y="4433"/>
                    <a:pt x="1719" y="4426"/>
                    <a:pt x="1718" y="4418"/>
                  </a:cubicBezTo>
                  <a:lnTo>
                    <a:pt x="1709" y="4323"/>
                  </a:lnTo>
                  <a:lnTo>
                    <a:pt x="1741" y="4321"/>
                  </a:lnTo>
                  <a:lnTo>
                    <a:pt x="1741" y="4416"/>
                  </a:lnTo>
                  <a:cubicBezTo>
                    <a:pt x="1741" y="4425"/>
                    <a:pt x="1734" y="4432"/>
                    <a:pt x="1726" y="4432"/>
                  </a:cubicBezTo>
                  <a:cubicBezTo>
                    <a:pt x="1718" y="4433"/>
                    <a:pt x="1710" y="4427"/>
                    <a:pt x="1709" y="4418"/>
                  </a:cubicBezTo>
                  <a:lnTo>
                    <a:pt x="1700" y="4349"/>
                  </a:lnTo>
                  <a:lnTo>
                    <a:pt x="1732" y="4347"/>
                  </a:lnTo>
                  <a:lnTo>
                    <a:pt x="1732" y="4416"/>
                  </a:lnTo>
                  <a:cubicBezTo>
                    <a:pt x="1732" y="4425"/>
                    <a:pt x="1725" y="4432"/>
                    <a:pt x="1716" y="4432"/>
                  </a:cubicBezTo>
                  <a:lnTo>
                    <a:pt x="1707" y="4432"/>
                  </a:lnTo>
                  <a:cubicBezTo>
                    <a:pt x="1698" y="4432"/>
                    <a:pt x="1691" y="4425"/>
                    <a:pt x="1691" y="4416"/>
                  </a:cubicBezTo>
                  <a:lnTo>
                    <a:pt x="1691" y="4359"/>
                  </a:lnTo>
                  <a:lnTo>
                    <a:pt x="1723" y="4364"/>
                  </a:lnTo>
                  <a:lnTo>
                    <a:pt x="1714" y="4395"/>
                  </a:lnTo>
                  <a:lnTo>
                    <a:pt x="1714" y="4391"/>
                  </a:lnTo>
                  <a:lnTo>
                    <a:pt x="1714" y="4416"/>
                  </a:lnTo>
                  <a:cubicBezTo>
                    <a:pt x="1714" y="4425"/>
                    <a:pt x="1708" y="4431"/>
                    <a:pt x="1700" y="4432"/>
                  </a:cubicBezTo>
                  <a:cubicBezTo>
                    <a:pt x="1692" y="4433"/>
                    <a:pt x="1685" y="4428"/>
                    <a:pt x="1683" y="4420"/>
                  </a:cubicBezTo>
                  <a:lnTo>
                    <a:pt x="1674" y="4382"/>
                  </a:lnTo>
                  <a:lnTo>
                    <a:pt x="1706" y="4378"/>
                  </a:lnTo>
                  <a:lnTo>
                    <a:pt x="1706" y="4416"/>
                  </a:lnTo>
                  <a:cubicBezTo>
                    <a:pt x="1706" y="4425"/>
                    <a:pt x="1698" y="4432"/>
                    <a:pt x="1690" y="4432"/>
                  </a:cubicBezTo>
                  <a:lnTo>
                    <a:pt x="1681" y="4432"/>
                  </a:lnTo>
                  <a:cubicBezTo>
                    <a:pt x="1672" y="4432"/>
                    <a:pt x="1665" y="4425"/>
                    <a:pt x="1665" y="4416"/>
                  </a:cubicBezTo>
                  <a:lnTo>
                    <a:pt x="1665" y="4378"/>
                  </a:lnTo>
                  <a:lnTo>
                    <a:pt x="1696" y="4382"/>
                  </a:lnTo>
                  <a:lnTo>
                    <a:pt x="1687" y="4420"/>
                  </a:lnTo>
                  <a:cubicBezTo>
                    <a:pt x="1686" y="4427"/>
                    <a:pt x="1679" y="4432"/>
                    <a:pt x="1672" y="4432"/>
                  </a:cubicBezTo>
                  <a:lnTo>
                    <a:pt x="1663" y="4432"/>
                  </a:lnTo>
                  <a:cubicBezTo>
                    <a:pt x="1654" y="4432"/>
                    <a:pt x="1647" y="4425"/>
                    <a:pt x="1647" y="4416"/>
                  </a:cubicBezTo>
                  <a:lnTo>
                    <a:pt x="1647" y="4391"/>
                  </a:lnTo>
                  <a:lnTo>
                    <a:pt x="1678" y="4396"/>
                  </a:lnTo>
                  <a:lnTo>
                    <a:pt x="1669" y="4422"/>
                  </a:lnTo>
                  <a:cubicBezTo>
                    <a:pt x="1667" y="4428"/>
                    <a:pt x="1661" y="4432"/>
                    <a:pt x="1654" y="4432"/>
                  </a:cubicBezTo>
                  <a:lnTo>
                    <a:pt x="1645" y="4432"/>
                  </a:lnTo>
                  <a:lnTo>
                    <a:pt x="1636" y="4432"/>
                  </a:lnTo>
                  <a:cubicBezTo>
                    <a:pt x="1628" y="4432"/>
                    <a:pt x="1620" y="4425"/>
                    <a:pt x="1620" y="4416"/>
                  </a:cubicBezTo>
                  <a:lnTo>
                    <a:pt x="1620" y="4410"/>
                  </a:lnTo>
                  <a:lnTo>
                    <a:pt x="1646" y="4423"/>
                  </a:lnTo>
                  <a:lnTo>
                    <a:pt x="1637" y="4429"/>
                  </a:lnTo>
                  <a:cubicBezTo>
                    <a:pt x="1632" y="4433"/>
                    <a:pt x="1626" y="4433"/>
                    <a:pt x="1620" y="4431"/>
                  </a:cubicBezTo>
                  <a:cubicBezTo>
                    <a:pt x="1615" y="4428"/>
                    <a:pt x="1612" y="4422"/>
                    <a:pt x="1612" y="4416"/>
                  </a:cubicBezTo>
                  <a:lnTo>
                    <a:pt x="1612" y="4359"/>
                  </a:lnTo>
                  <a:lnTo>
                    <a:pt x="1643" y="4362"/>
                  </a:lnTo>
                  <a:lnTo>
                    <a:pt x="1635" y="4419"/>
                  </a:lnTo>
                  <a:cubicBezTo>
                    <a:pt x="1633" y="4427"/>
                    <a:pt x="1626" y="4433"/>
                    <a:pt x="1618" y="4432"/>
                  </a:cubicBezTo>
                  <a:cubicBezTo>
                    <a:pt x="1609" y="4432"/>
                    <a:pt x="1603" y="4425"/>
                    <a:pt x="1603" y="4416"/>
                  </a:cubicBezTo>
                  <a:lnTo>
                    <a:pt x="1603" y="4391"/>
                  </a:lnTo>
                  <a:lnTo>
                    <a:pt x="1604" y="4398"/>
                  </a:lnTo>
                  <a:lnTo>
                    <a:pt x="1595" y="4379"/>
                  </a:lnTo>
                  <a:lnTo>
                    <a:pt x="1626" y="4372"/>
                  </a:lnTo>
                  <a:lnTo>
                    <a:pt x="1626" y="4416"/>
                  </a:lnTo>
                  <a:cubicBezTo>
                    <a:pt x="1626" y="4425"/>
                    <a:pt x="1619" y="4432"/>
                    <a:pt x="1611" y="4432"/>
                  </a:cubicBezTo>
                  <a:cubicBezTo>
                    <a:pt x="1603" y="4433"/>
                    <a:pt x="1595" y="4427"/>
                    <a:pt x="1594" y="4419"/>
                  </a:cubicBezTo>
                  <a:lnTo>
                    <a:pt x="1585" y="4355"/>
                  </a:lnTo>
                  <a:lnTo>
                    <a:pt x="1617" y="4353"/>
                  </a:lnTo>
                  <a:lnTo>
                    <a:pt x="1617" y="4416"/>
                  </a:lnTo>
                  <a:cubicBezTo>
                    <a:pt x="1617" y="4425"/>
                    <a:pt x="1611" y="4432"/>
                    <a:pt x="1603" y="4432"/>
                  </a:cubicBezTo>
                  <a:cubicBezTo>
                    <a:pt x="1594" y="4433"/>
                    <a:pt x="1587" y="4428"/>
                    <a:pt x="1585" y="4420"/>
                  </a:cubicBezTo>
                  <a:lnTo>
                    <a:pt x="1576" y="4375"/>
                  </a:lnTo>
                  <a:lnTo>
                    <a:pt x="1608" y="4372"/>
                  </a:lnTo>
                  <a:lnTo>
                    <a:pt x="1608" y="4416"/>
                  </a:lnTo>
                  <a:cubicBezTo>
                    <a:pt x="1608" y="4425"/>
                    <a:pt x="1602" y="4431"/>
                    <a:pt x="1594" y="4432"/>
                  </a:cubicBezTo>
                  <a:cubicBezTo>
                    <a:pt x="1586" y="4433"/>
                    <a:pt x="1578" y="4428"/>
                    <a:pt x="1577" y="4420"/>
                  </a:cubicBezTo>
                  <a:lnTo>
                    <a:pt x="1568" y="4382"/>
                  </a:lnTo>
                  <a:lnTo>
                    <a:pt x="1599" y="4378"/>
                  </a:lnTo>
                  <a:lnTo>
                    <a:pt x="1599" y="4416"/>
                  </a:lnTo>
                  <a:cubicBezTo>
                    <a:pt x="1599" y="4425"/>
                    <a:pt x="1592" y="4432"/>
                    <a:pt x="1583" y="4432"/>
                  </a:cubicBezTo>
                  <a:lnTo>
                    <a:pt x="1574" y="4432"/>
                  </a:lnTo>
                  <a:cubicBezTo>
                    <a:pt x="1566" y="4432"/>
                    <a:pt x="1558" y="4425"/>
                    <a:pt x="1558" y="4416"/>
                  </a:cubicBezTo>
                  <a:lnTo>
                    <a:pt x="1558" y="4378"/>
                  </a:lnTo>
                  <a:lnTo>
                    <a:pt x="1590" y="4383"/>
                  </a:lnTo>
                  <a:lnTo>
                    <a:pt x="1581" y="4414"/>
                  </a:lnTo>
                  <a:lnTo>
                    <a:pt x="1582" y="4410"/>
                  </a:lnTo>
                  <a:lnTo>
                    <a:pt x="1582" y="4416"/>
                  </a:lnTo>
                  <a:cubicBezTo>
                    <a:pt x="1582" y="4425"/>
                    <a:pt x="1574" y="4432"/>
                    <a:pt x="1566" y="4432"/>
                  </a:cubicBezTo>
                  <a:lnTo>
                    <a:pt x="1557" y="4432"/>
                  </a:lnTo>
                  <a:lnTo>
                    <a:pt x="1548" y="4432"/>
                  </a:lnTo>
                  <a:cubicBezTo>
                    <a:pt x="1539" y="4432"/>
                    <a:pt x="1532" y="4425"/>
                    <a:pt x="1532" y="4416"/>
                  </a:cubicBezTo>
                  <a:lnTo>
                    <a:pt x="1532" y="4372"/>
                  </a:lnTo>
                  <a:lnTo>
                    <a:pt x="1563" y="4377"/>
                  </a:lnTo>
                  <a:lnTo>
                    <a:pt x="1554" y="4403"/>
                  </a:lnTo>
                  <a:lnTo>
                    <a:pt x="1555" y="4397"/>
                  </a:lnTo>
                  <a:lnTo>
                    <a:pt x="1555" y="4416"/>
                  </a:lnTo>
                  <a:cubicBezTo>
                    <a:pt x="1555" y="4425"/>
                    <a:pt x="1548" y="4432"/>
                    <a:pt x="1539" y="4432"/>
                  </a:cubicBezTo>
                  <a:lnTo>
                    <a:pt x="1530" y="4432"/>
                  </a:lnTo>
                  <a:cubicBezTo>
                    <a:pt x="1521" y="4432"/>
                    <a:pt x="1514" y="4425"/>
                    <a:pt x="1514" y="4416"/>
                  </a:cubicBezTo>
                  <a:lnTo>
                    <a:pt x="1514" y="4397"/>
                  </a:lnTo>
                  <a:lnTo>
                    <a:pt x="1543" y="4407"/>
                  </a:lnTo>
                  <a:lnTo>
                    <a:pt x="1534" y="4419"/>
                  </a:lnTo>
                  <a:lnTo>
                    <a:pt x="1537" y="4410"/>
                  </a:lnTo>
                  <a:lnTo>
                    <a:pt x="1537" y="4416"/>
                  </a:lnTo>
                  <a:cubicBezTo>
                    <a:pt x="1537" y="4424"/>
                    <a:pt x="1532" y="4430"/>
                    <a:pt x="1525" y="4432"/>
                  </a:cubicBezTo>
                  <a:cubicBezTo>
                    <a:pt x="1518" y="4434"/>
                    <a:pt x="1510" y="4430"/>
                    <a:pt x="1507" y="4423"/>
                  </a:cubicBezTo>
                  <a:lnTo>
                    <a:pt x="1498" y="4404"/>
                  </a:lnTo>
                  <a:lnTo>
                    <a:pt x="1529" y="4397"/>
                  </a:lnTo>
                  <a:lnTo>
                    <a:pt x="1529" y="4416"/>
                  </a:lnTo>
                  <a:cubicBezTo>
                    <a:pt x="1529" y="4425"/>
                    <a:pt x="1521" y="4432"/>
                    <a:pt x="1513" y="4432"/>
                  </a:cubicBezTo>
                  <a:lnTo>
                    <a:pt x="1504" y="4432"/>
                  </a:lnTo>
                  <a:cubicBezTo>
                    <a:pt x="1495" y="4432"/>
                    <a:pt x="1488" y="4425"/>
                    <a:pt x="1488" y="4416"/>
                  </a:cubicBezTo>
                  <a:lnTo>
                    <a:pt x="1488" y="4404"/>
                  </a:lnTo>
                  <a:lnTo>
                    <a:pt x="1517" y="4413"/>
                  </a:lnTo>
                  <a:lnTo>
                    <a:pt x="1508" y="4426"/>
                  </a:lnTo>
                  <a:cubicBezTo>
                    <a:pt x="1504" y="4431"/>
                    <a:pt x="1497" y="4434"/>
                    <a:pt x="1490" y="4432"/>
                  </a:cubicBezTo>
                  <a:cubicBezTo>
                    <a:pt x="1483" y="4430"/>
                    <a:pt x="1479" y="4423"/>
                    <a:pt x="1479" y="4416"/>
                  </a:cubicBezTo>
                  <a:lnTo>
                    <a:pt x="1479" y="4397"/>
                  </a:lnTo>
                  <a:lnTo>
                    <a:pt x="1479" y="4401"/>
                  </a:lnTo>
                  <a:lnTo>
                    <a:pt x="1470" y="4356"/>
                  </a:lnTo>
                  <a:lnTo>
                    <a:pt x="1502" y="4353"/>
                  </a:lnTo>
                  <a:lnTo>
                    <a:pt x="1502" y="4416"/>
                  </a:lnTo>
                  <a:cubicBezTo>
                    <a:pt x="1502" y="4425"/>
                    <a:pt x="1495" y="4432"/>
                    <a:pt x="1486" y="4432"/>
                  </a:cubicBezTo>
                  <a:lnTo>
                    <a:pt x="1477" y="4432"/>
                  </a:lnTo>
                  <a:cubicBezTo>
                    <a:pt x="1468" y="4432"/>
                    <a:pt x="1461" y="4425"/>
                    <a:pt x="1461" y="4416"/>
                  </a:cubicBezTo>
                  <a:lnTo>
                    <a:pt x="1461" y="4385"/>
                  </a:lnTo>
                  <a:lnTo>
                    <a:pt x="1486" y="4398"/>
                  </a:lnTo>
                  <a:lnTo>
                    <a:pt x="1478" y="4404"/>
                  </a:lnTo>
                  <a:lnTo>
                    <a:pt x="1484" y="4391"/>
                  </a:lnTo>
                  <a:lnTo>
                    <a:pt x="1484" y="4416"/>
                  </a:lnTo>
                  <a:cubicBezTo>
                    <a:pt x="1484" y="4422"/>
                    <a:pt x="1481" y="4428"/>
                    <a:pt x="1476" y="4431"/>
                  </a:cubicBezTo>
                  <a:cubicBezTo>
                    <a:pt x="1470" y="4433"/>
                    <a:pt x="1464" y="4433"/>
                    <a:pt x="1459" y="4429"/>
                  </a:cubicBezTo>
                  <a:lnTo>
                    <a:pt x="1450" y="4423"/>
                  </a:lnTo>
                  <a:lnTo>
                    <a:pt x="1475" y="4410"/>
                  </a:lnTo>
                  <a:lnTo>
                    <a:pt x="1475" y="4416"/>
                  </a:lnTo>
                  <a:cubicBezTo>
                    <a:pt x="1475" y="4425"/>
                    <a:pt x="1468" y="4432"/>
                    <a:pt x="1459" y="4432"/>
                  </a:cubicBezTo>
                  <a:lnTo>
                    <a:pt x="1451" y="4432"/>
                  </a:lnTo>
                  <a:cubicBezTo>
                    <a:pt x="1447" y="4432"/>
                    <a:pt x="1444" y="4431"/>
                    <a:pt x="1441" y="4429"/>
                  </a:cubicBezTo>
                  <a:lnTo>
                    <a:pt x="1432" y="4423"/>
                  </a:lnTo>
                  <a:lnTo>
                    <a:pt x="1458" y="4410"/>
                  </a:lnTo>
                  <a:lnTo>
                    <a:pt x="1458" y="4416"/>
                  </a:lnTo>
                  <a:cubicBezTo>
                    <a:pt x="1458" y="4425"/>
                    <a:pt x="1451" y="4432"/>
                    <a:pt x="1442" y="4432"/>
                  </a:cubicBezTo>
                  <a:lnTo>
                    <a:pt x="1433" y="4432"/>
                  </a:lnTo>
                  <a:lnTo>
                    <a:pt x="1424" y="4432"/>
                  </a:lnTo>
                  <a:lnTo>
                    <a:pt x="1415" y="4432"/>
                  </a:lnTo>
                  <a:cubicBezTo>
                    <a:pt x="1406" y="4432"/>
                    <a:pt x="1399" y="4425"/>
                    <a:pt x="1399" y="4416"/>
                  </a:cubicBezTo>
                  <a:lnTo>
                    <a:pt x="1399" y="4410"/>
                  </a:lnTo>
                  <a:lnTo>
                    <a:pt x="1424" y="4423"/>
                  </a:lnTo>
                  <a:lnTo>
                    <a:pt x="1416" y="4429"/>
                  </a:lnTo>
                  <a:cubicBezTo>
                    <a:pt x="1411" y="4433"/>
                    <a:pt x="1404" y="4433"/>
                    <a:pt x="1399" y="4431"/>
                  </a:cubicBezTo>
                  <a:cubicBezTo>
                    <a:pt x="1394" y="4428"/>
                    <a:pt x="1390" y="4422"/>
                    <a:pt x="1390" y="4416"/>
                  </a:cubicBezTo>
                  <a:lnTo>
                    <a:pt x="1390" y="4283"/>
                  </a:lnTo>
                  <a:lnTo>
                    <a:pt x="1422" y="4284"/>
                  </a:lnTo>
                  <a:lnTo>
                    <a:pt x="1413" y="4418"/>
                  </a:lnTo>
                  <a:cubicBezTo>
                    <a:pt x="1413" y="4426"/>
                    <a:pt x="1406" y="4433"/>
                    <a:pt x="1397" y="4432"/>
                  </a:cubicBezTo>
                  <a:cubicBezTo>
                    <a:pt x="1388" y="4432"/>
                    <a:pt x="1381" y="4425"/>
                    <a:pt x="1381" y="4416"/>
                  </a:cubicBezTo>
                  <a:lnTo>
                    <a:pt x="1381" y="4125"/>
                  </a:lnTo>
                  <a:lnTo>
                    <a:pt x="1413" y="4125"/>
                  </a:lnTo>
                  <a:lnTo>
                    <a:pt x="1405" y="4391"/>
                  </a:lnTo>
                  <a:lnTo>
                    <a:pt x="1405" y="4416"/>
                  </a:lnTo>
                  <a:cubicBezTo>
                    <a:pt x="1405" y="4425"/>
                    <a:pt x="1398" y="4431"/>
                    <a:pt x="1390" y="4432"/>
                  </a:cubicBezTo>
                  <a:cubicBezTo>
                    <a:pt x="1382" y="4433"/>
                    <a:pt x="1375" y="4428"/>
                    <a:pt x="1373" y="4420"/>
                  </a:cubicBezTo>
                  <a:lnTo>
                    <a:pt x="1364" y="4382"/>
                  </a:lnTo>
                  <a:lnTo>
                    <a:pt x="1396" y="4378"/>
                  </a:lnTo>
                  <a:lnTo>
                    <a:pt x="1396" y="4416"/>
                  </a:lnTo>
                  <a:cubicBezTo>
                    <a:pt x="1396" y="4424"/>
                    <a:pt x="1390" y="4431"/>
                    <a:pt x="1382" y="4432"/>
                  </a:cubicBezTo>
                  <a:cubicBezTo>
                    <a:pt x="1375" y="4434"/>
                    <a:pt x="1367" y="4429"/>
                    <a:pt x="1365" y="4422"/>
                  </a:cubicBezTo>
                  <a:lnTo>
                    <a:pt x="1356" y="4396"/>
                  </a:lnTo>
                  <a:lnTo>
                    <a:pt x="1387" y="4391"/>
                  </a:lnTo>
                  <a:lnTo>
                    <a:pt x="1387" y="4416"/>
                  </a:lnTo>
                  <a:cubicBezTo>
                    <a:pt x="1387" y="4425"/>
                    <a:pt x="1380" y="4432"/>
                    <a:pt x="1371" y="4432"/>
                  </a:cubicBezTo>
                  <a:lnTo>
                    <a:pt x="1362" y="4432"/>
                  </a:lnTo>
                  <a:cubicBezTo>
                    <a:pt x="1353" y="4432"/>
                    <a:pt x="1346" y="4425"/>
                    <a:pt x="1346" y="4416"/>
                  </a:cubicBezTo>
                  <a:lnTo>
                    <a:pt x="1346" y="4397"/>
                  </a:lnTo>
                  <a:lnTo>
                    <a:pt x="1353" y="4410"/>
                  </a:lnTo>
                  <a:lnTo>
                    <a:pt x="1344" y="4404"/>
                  </a:lnTo>
                  <a:lnTo>
                    <a:pt x="1369" y="4391"/>
                  </a:lnTo>
                  <a:lnTo>
                    <a:pt x="1369" y="4416"/>
                  </a:lnTo>
                  <a:cubicBezTo>
                    <a:pt x="1369" y="4425"/>
                    <a:pt x="1362" y="4432"/>
                    <a:pt x="1353" y="4432"/>
                  </a:cubicBezTo>
                  <a:lnTo>
                    <a:pt x="1344" y="4432"/>
                  </a:lnTo>
                  <a:cubicBezTo>
                    <a:pt x="1337" y="4432"/>
                    <a:pt x="1331" y="4428"/>
                    <a:pt x="1329" y="4421"/>
                  </a:cubicBezTo>
                  <a:lnTo>
                    <a:pt x="1320" y="4389"/>
                  </a:lnTo>
                  <a:lnTo>
                    <a:pt x="1351" y="4385"/>
                  </a:lnTo>
                  <a:lnTo>
                    <a:pt x="1351" y="4416"/>
                  </a:lnTo>
                  <a:cubicBezTo>
                    <a:pt x="1351" y="4422"/>
                    <a:pt x="1348" y="4428"/>
                    <a:pt x="1343" y="4431"/>
                  </a:cubicBezTo>
                  <a:cubicBezTo>
                    <a:pt x="1337" y="4433"/>
                    <a:pt x="1331" y="4433"/>
                    <a:pt x="1326" y="4429"/>
                  </a:cubicBezTo>
                  <a:lnTo>
                    <a:pt x="1317" y="4423"/>
                  </a:lnTo>
                  <a:lnTo>
                    <a:pt x="1343" y="4410"/>
                  </a:lnTo>
                  <a:lnTo>
                    <a:pt x="1343" y="4416"/>
                  </a:lnTo>
                  <a:cubicBezTo>
                    <a:pt x="1343" y="4425"/>
                    <a:pt x="1335" y="4432"/>
                    <a:pt x="1327" y="4432"/>
                  </a:cubicBezTo>
                  <a:lnTo>
                    <a:pt x="1318" y="4432"/>
                  </a:lnTo>
                  <a:cubicBezTo>
                    <a:pt x="1309" y="4432"/>
                    <a:pt x="1302" y="4425"/>
                    <a:pt x="1302" y="4416"/>
                  </a:cubicBezTo>
                  <a:lnTo>
                    <a:pt x="1302" y="4410"/>
                  </a:lnTo>
                  <a:lnTo>
                    <a:pt x="1327" y="4423"/>
                  </a:lnTo>
                  <a:lnTo>
                    <a:pt x="1318" y="4429"/>
                  </a:lnTo>
                  <a:cubicBezTo>
                    <a:pt x="1313" y="4433"/>
                    <a:pt x="1307" y="4433"/>
                    <a:pt x="1302" y="4431"/>
                  </a:cubicBezTo>
                  <a:cubicBezTo>
                    <a:pt x="1296" y="4428"/>
                    <a:pt x="1293" y="4422"/>
                    <a:pt x="1293" y="4416"/>
                  </a:cubicBezTo>
                  <a:lnTo>
                    <a:pt x="1293" y="4404"/>
                  </a:lnTo>
                  <a:lnTo>
                    <a:pt x="1322" y="4413"/>
                  </a:lnTo>
                  <a:lnTo>
                    <a:pt x="1313" y="4426"/>
                  </a:lnTo>
                  <a:cubicBezTo>
                    <a:pt x="1309" y="4431"/>
                    <a:pt x="1302" y="4434"/>
                    <a:pt x="1295" y="4432"/>
                  </a:cubicBezTo>
                  <a:cubicBezTo>
                    <a:pt x="1289" y="4430"/>
                    <a:pt x="1284" y="4423"/>
                    <a:pt x="1284" y="4416"/>
                  </a:cubicBezTo>
                  <a:lnTo>
                    <a:pt x="1284" y="4397"/>
                  </a:lnTo>
                  <a:lnTo>
                    <a:pt x="1315" y="4404"/>
                  </a:lnTo>
                  <a:lnTo>
                    <a:pt x="1306" y="4423"/>
                  </a:lnTo>
                  <a:cubicBezTo>
                    <a:pt x="1303" y="4430"/>
                    <a:pt x="1295" y="4434"/>
                    <a:pt x="1288" y="4432"/>
                  </a:cubicBezTo>
                  <a:cubicBezTo>
                    <a:pt x="1280" y="4430"/>
                    <a:pt x="1275" y="4424"/>
                    <a:pt x="1275" y="4416"/>
                  </a:cubicBezTo>
                  <a:lnTo>
                    <a:pt x="1275" y="4258"/>
                  </a:lnTo>
                  <a:lnTo>
                    <a:pt x="1266" y="3383"/>
                  </a:lnTo>
                  <a:lnTo>
                    <a:pt x="1298" y="3383"/>
                  </a:lnTo>
                  <a:lnTo>
                    <a:pt x="1298" y="4416"/>
                  </a:lnTo>
                  <a:cubicBezTo>
                    <a:pt x="1298" y="4425"/>
                    <a:pt x="1291" y="4432"/>
                    <a:pt x="1282" y="4432"/>
                  </a:cubicBezTo>
                  <a:lnTo>
                    <a:pt x="1274" y="4432"/>
                  </a:lnTo>
                  <a:cubicBezTo>
                    <a:pt x="1265" y="4432"/>
                    <a:pt x="1258" y="4425"/>
                    <a:pt x="1258" y="4416"/>
                  </a:cubicBezTo>
                  <a:lnTo>
                    <a:pt x="1258" y="3833"/>
                  </a:lnTo>
                  <a:lnTo>
                    <a:pt x="1290" y="3833"/>
                  </a:lnTo>
                  <a:lnTo>
                    <a:pt x="1281" y="4359"/>
                  </a:lnTo>
                  <a:lnTo>
                    <a:pt x="1281" y="4416"/>
                  </a:lnTo>
                  <a:cubicBezTo>
                    <a:pt x="1281" y="4424"/>
                    <a:pt x="1275" y="4431"/>
                    <a:pt x="1267" y="4432"/>
                  </a:cubicBezTo>
                  <a:cubicBezTo>
                    <a:pt x="1259" y="4433"/>
                    <a:pt x="1251" y="4428"/>
                    <a:pt x="1249" y="4421"/>
                  </a:cubicBezTo>
                  <a:lnTo>
                    <a:pt x="1240" y="4389"/>
                  </a:lnTo>
                  <a:lnTo>
                    <a:pt x="1272" y="4385"/>
                  </a:lnTo>
                  <a:lnTo>
                    <a:pt x="1272" y="4416"/>
                  </a:lnTo>
                  <a:cubicBezTo>
                    <a:pt x="1272" y="4423"/>
                    <a:pt x="1267" y="4430"/>
                    <a:pt x="1261" y="4432"/>
                  </a:cubicBezTo>
                  <a:cubicBezTo>
                    <a:pt x="1254" y="4434"/>
                    <a:pt x="1247" y="4431"/>
                    <a:pt x="1243" y="4426"/>
                  </a:cubicBezTo>
                  <a:lnTo>
                    <a:pt x="1234" y="4413"/>
                  </a:lnTo>
                  <a:lnTo>
                    <a:pt x="1263" y="4404"/>
                  </a:lnTo>
                  <a:lnTo>
                    <a:pt x="1263" y="4416"/>
                  </a:lnTo>
                  <a:cubicBezTo>
                    <a:pt x="1263" y="4425"/>
                    <a:pt x="1256" y="4432"/>
                    <a:pt x="1247" y="4432"/>
                  </a:cubicBezTo>
                  <a:lnTo>
                    <a:pt x="1238" y="4432"/>
                  </a:lnTo>
                  <a:cubicBezTo>
                    <a:pt x="1229" y="4432"/>
                    <a:pt x="1222" y="4425"/>
                    <a:pt x="1222" y="4416"/>
                  </a:cubicBezTo>
                  <a:lnTo>
                    <a:pt x="1222" y="4392"/>
                  </a:lnTo>
                  <a:lnTo>
                    <a:pt x="1213" y="4189"/>
                  </a:lnTo>
                  <a:lnTo>
                    <a:pt x="1245" y="4188"/>
                  </a:lnTo>
                  <a:lnTo>
                    <a:pt x="1245" y="4416"/>
                  </a:lnTo>
                  <a:cubicBezTo>
                    <a:pt x="1245" y="4422"/>
                    <a:pt x="1242" y="4428"/>
                    <a:pt x="1237" y="4431"/>
                  </a:cubicBezTo>
                  <a:cubicBezTo>
                    <a:pt x="1231" y="4433"/>
                    <a:pt x="1225" y="4433"/>
                    <a:pt x="1220" y="4429"/>
                  </a:cubicBezTo>
                  <a:lnTo>
                    <a:pt x="1211" y="4423"/>
                  </a:lnTo>
                  <a:lnTo>
                    <a:pt x="1236" y="4410"/>
                  </a:lnTo>
                  <a:lnTo>
                    <a:pt x="1236" y="4416"/>
                  </a:lnTo>
                  <a:cubicBezTo>
                    <a:pt x="1236" y="4425"/>
                    <a:pt x="1229" y="4432"/>
                    <a:pt x="1220" y="4432"/>
                  </a:cubicBezTo>
                  <a:lnTo>
                    <a:pt x="1212" y="4432"/>
                  </a:lnTo>
                  <a:lnTo>
                    <a:pt x="1203" y="4432"/>
                  </a:lnTo>
                  <a:lnTo>
                    <a:pt x="1194" y="4432"/>
                  </a:lnTo>
                  <a:cubicBezTo>
                    <a:pt x="1185" y="4432"/>
                    <a:pt x="1178" y="4425"/>
                    <a:pt x="1178" y="4416"/>
                  </a:cubicBezTo>
                  <a:lnTo>
                    <a:pt x="1178" y="4404"/>
                  </a:lnTo>
                  <a:lnTo>
                    <a:pt x="1207" y="4413"/>
                  </a:lnTo>
                  <a:lnTo>
                    <a:pt x="1198" y="4426"/>
                  </a:lnTo>
                  <a:cubicBezTo>
                    <a:pt x="1194" y="4431"/>
                    <a:pt x="1187" y="4434"/>
                    <a:pt x="1180" y="4432"/>
                  </a:cubicBezTo>
                  <a:cubicBezTo>
                    <a:pt x="1174" y="4430"/>
                    <a:pt x="1169" y="4423"/>
                    <a:pt x="1169" y="4416"/>
                  </a:cubicBezTo>
                  <a:lnTo>
                    <a:pt x="1169" y="4404"/>
                  </a:lnTo>
                  <a:lnTo>
                    <a:pt x="1169" y="4407"/>
                  </a:lnTo>
                  <a:lnTo>
                    <a:pt x="1161" y="4369"/>
                  </a:lnTo>
                  <a:lnTo>
                    <a:pt x="1192" y="4366"/>
                  </a:lnTo>
                  <a:lnTo>
                    <a:pt x="1192" y="4416"/>
                  </a:lnTo>
                  <a:cubicBezTo>
                    <a:pt x="1192" y="4424"/>
                    <a:pt x="1187" y="4430"/>
                    <a:pt x="1180" y="4432"/>
                  </a:cubicBezTo>
                  <a:cubicBezTo>
                    <a:pt x="1172" y="4434"/>
                    <a:pt x="1165" y="4430"/>
                    <a:pt x="1162" y="4423"/>
                  </a:cubicBezTo>
                  <a:lnTo>
                    <a:pt x="1153" y="4404"/>
                  </a:lnTo>
                  <a:lnTo>
                    <a:pt x="1183" y="4397"/>
                  </a:lnTo>
                  <a:lnTo>
                    <a:pt x="1183" y="4416"/>
                  </a:lnTo>
                  <a:cubicBezTo>
                    <a:pt x="1183" y="4424"/>
                    <a:pt x="1178" y="4431"/>
                    <a:pt x="1170" y="4432"/>
                  </a:cubicBezTo>
                  <a:cubicBezTo>
                    <a:pt x="1162" y="4434"/>
                    <a:pt x="1155" y="4429"/>
                    <a:pt x="1152" y="4422"/>
                  </a:cubicBezTo>
                  <a:lnTo>
                    <a:pt x="1143" y="4396"/>
                  </a:lnTo>
                  <a:lnTo>
                    <a:pt x="1174" y="4391"/>
                  </a:lnTo>
                  <a:lnTo>
                    <a:pt x="1174" y="4416"/>
                  </a:lnTo>
                  <a:cubicBezTo>
                    <a:pt x="1174" y="4425"/>
                    <a:pt x="1167" y="4432"/>
                    <a:pt x="1158" y="4432"/>
                  </a:cubicBezTo>
                  <a:lnTo>
                    <a:pt x="1150" y="4432"/>
                  </a:lnTo>
                  <a:cubicBezTo>
                    <a:pt x="1141" y="4432"/>
                    <a:pt x="1134" y="4425"/>
                    <a:pt x="1134" y="4416"/>
                  </a:cubicBezTo>
                  <a:lnTo>
                    <a:pt x="1134" y="4410"/>
                  </a:lnTo>
                  <a:lnTo>
                    <a:pt x="1150" y="4426"/>
                  </a:lnTo>
                  <a:lnTo>
                    <a:pt x="1141" y="4426"/>
                  </a:lnTo>
                  <a:lnTo>
                    <a:pt x="1157" y="4410"/>
                  </a:lnTo>
                  <a:lnTo>
                    <a:pt x="1157" y="4416"/>
                  </a:lnTo>
                  <a:cubicBezTo>
                    <a:pt x="1157" y="4425"/>
                    <a:pt x="1150" y="4432"/>
                    <a:pt x="1141" y="4432"/>
                  </a:cubicBezTo>
                  <a:lnTo>
                    <a:pt x="1132" y="4432"/>
                  </a:lnTo>
                  <a:lnTo>
                    <a:pt x="1123" y="4432"/>
                  </a:lnTo>
                  <a:cubicBezTo>
                    <a:pt x="1114" y="4432"/>
                    <a:pt x="1107" y="4425"/>
                    <a:pt x="1107" y="4416"/>
                  </a:cubicBezTo>
                  <a:lnTo>
                    <a:pt x="1107" y="4404"/>
                  </a:lnTo>
                  <a:lnTo>
                    <a:pt x="1136" y="4413"/>
                  </a:lnTo>
                  <a:lnTo>
                    <a:pt x="1127" y="4426"/>
                  </a:lnTo>
                  <a:cubicBezTo>
                    <a:pt x="1123" y="4431"/>
                    <a:pt x="1116" y="4434"/>
                    <a:pt x="1109" y="4432"/>
                  </a:cubicBezTo>
                  <a:cubicBezTo>
                    <a:pt x="1103" y="4430"/>
                    <a:pt x="1098" y="4423"/>
                    <a:pt x="1098" y="4416"/>
                  </a:cubicBezTo>
                  <a:lnTo>
                    <a:pt x="1098" y="4410"/>
                  </a:lnTo>
                  <a:lnTo>
                    <a:pt x="1114" y="4426"/>
                  </a:lnTo>
                  <a:lnTo>
                    <a:pt x="1105" y="4426"/>
                  </a:lnTo>
                  <a:lnTo>
                    <a:pt x="1121" y="4410"/>
                  </a:lnTo>
                  <a:lnTo>
                    <a:pt x="1121" y="4416"/>
                  </a:lnTo>
                  <a:cubicBezTo>
                    <a:pt x="1121" y="4425"/>
                    <a:pt x="1114" y="4432"/>
                    <a:pt x="1105" y="4432"/>
                  </a:cubicBezTo>
                  <a:lnTo>
                    <a:pt x="1096" y="4432"/>
                  </a:lnTo>
                  <a:cubicBezTo>
                    <a:pt x="1088" y="4432"/>
                    <a:pt x="1080" y="4425"/>
                    <a:pt x="1080" y="4416"/>
                  </a:cubicBezTo>
                  <a:lnTo>
                    <a:pt x="1080" y="4404"/>
                  </a:lnTo>
                  <a:lnTo>
                    <a:pt x="1110" y="4413"/>
                  </a:lnTo>
                  <a:lnTo>
                    <a:pt x="1101" y="4426"/>
                  </a:lnTo>
                  <a:cubicBezTo>
                    <a:pt x="1098" y="4430"/>
                    <a:pt x="1093" y="4432"/>
                    <a:pt x="1088" y="4432"/>
                  </a:cubicBezTo>
                  <a:lnTo>
                    <a:pt x="1079" y="4432"/>
                  </a:lnTo>
                  <a:lnTo>
                    <a:pt x="1070" y="4432"/>
                  </a:lnTo>
                  <a:cubicBezTo>
                    <a:pt x="1061" y="4432"/>
                    <a:pt x="1054" y="4425"/>
                    <a:pt x="1054" y="4416"/>
                  </a:cubicBezTo>
                  <a:lnTo>
                    <a:pt x="1054" y="4378"/>
                  </a:lnTo>
                  <a:lnTo>
                    <a:pt x="1085" y="4382"/>
                  </a:lnTo>
                  <a:lnTo>
                    <a:pt x="1077" y="4420"/>
                  </a:lnTo>
                  <a:cubicBezTo>
                    <a:pt x="1075" y="4428"/>
                    <a:pt x="1067" y="4433"/>
                    <a:pt x="1059" y="4432"/>
                  </a:cubicBezTo>
                  <a:cubicBezTo>
                    <a:pt x="1051" y="4431"/>
                    <a:pt x="1045" y="4425"/>
                    <a:pt x="1045" y="4416"/>
                  </a:cubicBezTo>
                  <a:lnTo>
                    <a:pt x="1045" y="4353"/>
                  </a:lnTo>
                  <a:lnTo>
                    <a:pt x="1074" y="4362"/>
                  </a:lnTo>
                  <a:lnTo>
                    <a:pt x="1065" y="4375"/>
                  </a:lnTo>
                  <a:lnTo>
                    <a:pt x="1068" y="4366"/>
                  </a:lnTo>
                  <a:lnTo>
                    <a:pt x="1068" y="4416"/>
                  </a:lnTo>
                  <a:cubicBezTo>
                    <a:pt x="1068" y="4423"/>
                    <a:pt x="1064" y="4430"/>
                    <a:pt x="1057" y="4432"/>
                  </a:cubicBezTo>
                  <a:cubicBezTo>
                    <a:pt x="1050" y="4434"/>
                    <a:pt x="1043" y="4431"/>
                    <a:pt x="1039" y="4426"/>
                  </a:cubicBezTo>
                  <a:lnTo>
                    <a:pt x="1030" y="4413"/>
                  </a:lnTo>
                  <a:lnTo>
                    <a:pt x="1059" y="4404"/>
                  </a:lnTo>
                  <a:lnTo>
                    <a:pt x="1059" y="4416"/>
                  </a:lnTo>
                  <a:cubicBezTo>
                    <a:pt x="1059" y="4425"/>
                    <a:pt x="1052" y="4432"/>
                    <a:pt x="1043" y="4432"/>
                  </a:cubicBezTo>
                  <a:lnTo>
                    <a:pt x="1034" y="4432"/>
                  </a:lnTo>
                  <a:lnTo>
                    <a:pt x="1026" y="4432"/>
                  </a:lnTo>
                  <a:lnTo>
                    <a:pt x="1017" y="4432"/>
                  </a:lnTo>
                  <a:cubicBezTo>
                    <a:pt x="1008" y="4432"/>
                    <a:pt x="1001" y="4425"/>
                    <a:pt x="1001" y="4416"/>
                  </a:cubicBezTo>
                  <a:lnTo>
                    <a:pt x="1001" y="4410"/>
                  </a:lnTo>
                  <a:lnTo>
                    <a:pt x="1026" y="4423"/>
                  </a:lnTo>
                  <a:lnTo>
                    <a:pt x="1017" y="4429"/>
                  </a:lnTo>
                  <a:cubicBezTo>
                    <a:pt x="1012" y="4433"/>
                    <a:pt x="1006" y="4433"/>
                    <a:pt x="1001" y="4431"/>
                  </a:cubicBezTo>
                  <a:cubicBezTo>
                    <a:pt x="995" y="4428"/>
                    <a:pt x="992" y="4422"/>
                    <a:pt x="992" y="4416"/>
                  </a:cubicBezTo>
                  <a:lnTo>
                    <a:pt x="992" y="4163"/>
                  </a:lnTo>
                  <a:lnTo>
                    <a:pt x="1024" y="4163"/>
                  </a:lnTo>
                  <a:lnTo>
                    <a:pt x="1015" y="4417"/>
                  </a:lnTo>
                  <a:cubicBezTo>
                    <a:pt x="1015" y="4426"/>
                    <a:pt x="1008" y="4433"/>
                    <a:pt x="999" y="4432"/>
                  </a:cubicBezTo>
                  <a:cubicBezTo>
                    <a:pt x="990" y="4432"/>
                    <a:pt x="983" y="4425"/>
                    <a:pt x="983" y="4416"/>
                  </a:cubicBezTo>
                  <a:lnTo>
                    <a:pt x="983" y="3909"/>
                  </a:lnTo>
                  <a:lnTo>
                    <a:pt x="1015" y="3910"/>
                  </a:lnTo>
                  <a:lnTo>
                    <a:pt x="1006" y="4417"/>
                  </a:lnTo>
                  <a:cubicBezTo>
                    <a:pt x="1006" y="4426"/>
                    <a:pt x="999" y="4433"/>
                    <a:pt x="990" y="4432"/>
                  </a:cubicBezTo>
                  <a:cubicBezTo>
                    <a:pt x="981" y="4432"/>
                    <a:pt x="974" y="4425"/>
                    <a:pt x="974" y="4416"/>
                  </a:cubicBezTo>
                  <a:lnTo>
                    <a:pt x="974" y="4372"/>
                  </a:lnTo>
                  <a:lnTo>
                    <a:pt x="1005" y="4379"/>
                  </a:lnTo>
                  <a:lnTo>
                    <a:pt x="996" y="4398"/>
                  </a:lnTo>
                  <a:lnTo>
                    <a:pt x="997" y="4391"/>
                  </a:lnTo>
                  <a:lnTo>
                    <a:pt x="997" y="4416"/>
                  </a:lnTo>
                  <a:cubicBezTo>
                    <a:pt x="997" y="4425"/>
                    <a:pt x="990" y="4432"/>
                    <a:pt x="981" y="4432"/>
                  </a:cubicBezTo>
                  <a:lnTo>
                    <a:pt x="973" y="4432"/>
                  </a:lnTo>
                  <a:cubicBezTo>
                    <a:pt x="964" y="4432"/>
                    <a:pt x="957" y="4425"/>
                    <a:pt x="957" y="4416"/>
                  </a:cubicBezTo>
                  <a:lnTo>
                    <a:pt x="957" y="4410"/>
                  </a:lnTo>
                  <a:lnTo>
                    <a:pt x="982" y="4423"/>
                  </a:lnTo>
                  <a:lnTo>
                    <a:pt x="973" y="4429"/>
                  </a:lnTo>
                  <a:cubicBezTo>
                    <a:pt x="968" y="4433"/>
                    <a:pt x="962" y="4433"/>
                    <a:pt x="956" y="4431"/>
                  </a:cubicBezTo>
                  <a:cubicBezTo>
                    <a:pt x="951" y="4428"/>
                    <a:pt x="948" y="4422"/>
                    <a:pt x="948" y="4416"/>
                  </a:cubicBezTo>
                  <a:lnTo>
                    <a:pt x="948" y="4410"/>
                  </a:lnTo>
                  <a:lnTo>
                    <a:pt x="973" y="4423"/>
                  </a:lnTo>
                  <a:lnTo>
                    <a:pt x="964" y="4429"/>
                  </a:lnTo>
                  <a:cubicBezTo>
                    <a:pt x="959" y="4433"/>
                    <a:pt x="953" y="4433"/>
                    <a:pt x="948" y="4431"/>
                  </a:cubicBezTo>
                  <a:cubicBezTo>
                    <a:pt x="942" y="4428"/>
                    <a:pt x="939" y="4422"/>
                    <a:pt x="939" y="4416"/>
                  </a:cubicBezTo>
                  <a:lnTo>
                    <a:pt x="939" y="4391"/>
                  </a:lnTo>
                  <a:lnTo>
                    <a:pt x="939" y="4394"/>
                  </a:lnTo>
                  <a:lnTo>
                    <a:pt x="930" y="4343"/>
                  </a:lnTo>
                  <a:lnTo>
                    <a:pt x="962" y="4340"/>
                  </a:lnTo>
                  <a:lnTo>
                    <a:pt x="962" y="4416"/>
                  </a:lnTo>
                  <a:cubicBezTo>
                    <a:pt x="962" y="4425"/>
                    <a:pt x="955" y="4432"/>
                    <a:pt x="946" y="4432"/>
                  </a:cubicBezTo>
                  <a:lnTo>
                    <a:pt x="937" y="4432"/>
                  </a:lnTo>
                  <a:cubicBezTo>
                    <a:pt x="928" y="4432"/>
                    <a:pt x="921" y="4425"/>
                    <a:pt x="921" y="4416"/>
                  </a:cubicBezTo>
                  <a:lnTo>
                    <a:pt x="921" y="4378"/>
                  </a:lnTo>
                  <a:lnTo>
                    <a:pt x="953" y="4382"/>
                  </a:lnTo>
                  <a:lnTo>
                    <a:pt x="944" y="4420"/>
                  </a:lnTo>
                  <a:cubicBezTo>
                    <a:pt x="942" y="4428"/>
                    <a:pt x="935" y="4433"/>
                    <a:pt x="926" y="4432"/>
                  </a:cubicBezTo>
                  <a:cubicBezTo>
                    <a:pt x="918" y="4431"/>
                    <a:pt x="912" y="4425"/>
                    <a:pt x="912" y="4416"/>
                  </a:cubicBezTo>
                  <a:lnTo>
                    <a:pt x="912" y="4302"/>
                  </a:lnTo>
                  <a:lnTo>
                    <a:pt x="944" y="4304"/>
                  </a:lnTo>
                  <a:lnTo>
                    <a:pt x="935" y="4418"/>
                  </a:lnTo>
                  <a:cubicBezTo>
                    <a:pt x="935" y="4426"/>
                    <a:pt x="927" y="4433"/>
                    <a:pt x="919" y="4432"/>
                  </a:cubicBezTo>
                  <a:cubicBezTo>
                    <a:pt x="910" y="4432"/>
                    <a:pt x="903" y="4425"/>
                    <a:pt x="903" y="4416"/>
                  </a:cubicBezTo>
                  <a:lnTo>
                    <a:pt x="903" y="4397"/>
                  </a:lnTo>
                  <a:lnTo>
                    <a:pt x="934" y="4404"/>
                  </a:lnTo>
                  <a:lnTo>
                    <a:pt x="925" y="4423"/>
                  </a:lnTo>
                  <a:cubicBezTo>
                    <a:pt x="922" y="4429"/>
                    <a:pt x="917" y="4432"/>
                    <a:pt x="911" y="4432"/>
                  </a:cubicBezTo>
                  <a:lnTo>
                    <a:pt x="902" y="4432"/>
                  </a:lnTo>
                  <a:cubicBezTo>
                    <a:pt x="895" y="4432"/>
                    <a:pt x="890" y="4429"/>
                    <a:pt x="887" y="4423"/>
                  </a:cubicBezTo>
                  <a:lnTo>
                    <a:pt x="878" y="4404"/>
                  </a:lnTo>
                  <a:lnTo>
                    <a:pt x="909" y="4397"/>
                  </a:lnTo>
                  <a:lnTo>
                    <a:pt x="909" y="4416"/>
                  </a:lnTo>
                  <a:cubicBezTo>
                    <a:pt x="909" y="4425"/>
                    <a:pt x="902" y="4432"/>
                    <a:pt x="893" y="4432"/>
                  </a:cubicBezTo>
                  <a:lnTo>
                    <a:pt x="884" y="4432"/>
                  </a:lnTo>
                  <a:lnTo>
                    <a:pt x="875" y="4432"/>
                  </a:lnTo>
                  <a:cubicBezTo>
                    <a:pt x="866" y="4432"/>
                    <a:pt x="859" y="4425"/>
                    <a:pt x="859" y="4416"/>
                  </a:cubicBezTo>
                  <a:lnTo>
                    <a:pt x="859" y="4397"/>
                  </a:lnTo>
                  <a:lnTo>
                    <a:pt x="890" y="4404"/>
                  </a:lnTo>
                  <a:lnTo>
                    <a:pt x="881" y="4423"/>
                  </a:lnTo>
                  <a:cubicBezTo>
                    <a:pt x="878" y="4430"/>
                    <a:pt x="870" y="4434"/>
                    <a:pt x="863" y="4432"/>
                  </a:cubicBezTo>
                  <a:cubicBezTo>
                    <a:pt x="856" y="4430"/>
                    <a:pt x="850" y="4424"/>
                    <a:pt x="850" y="4416"/>
                  </a:cubicBezTo>
                  <a:lnTo>
                    <a:pt x="850" y="4397"/>
                  </a:lnTo>
                  <a:lnTo>
                    <a:pt x="881" y="4404"/>
                  </a:lnTo>
                  <a:lnTo>
                    <a:pt x="872" y="4423"/>
                  </a:lnTo>
                  <a:cubicBezTo>
                    <a:pt x="869" y="4430"/>
                    <a:pt x="861" y="4434"/>
                    <a:pt x="854" y="4432"/>
                  </a:cubicBezTo>
                  <a:cubicBezTo>
                    <a:pt x="847" y="4430"/>
                    <a:pt x="841" y="4424"/>
                    <a:pt x="841" y="4416"/>
                  </a:cubicBezTo>
                  <a:lnTo>
                    <a:pt x="841" y="3459"/>
                  </a:lnTo>
                  <a:lnTo>
                    <a:pt x="873" y="3459"/>
                  </a:lnTo>
                  <a:lnTo>
                    <a:pt x="865" y="4417"/>
                  </a:lnTo>
                  <a:cubicBezTo>
                    <a:pt x="865" y="4425"/>
                    <a:pt x="857" y="4433"/>
                    <a:pt x="849" y="4432"/>
                  </a:cubicBezTo>
                  <a:cubicBezTo>
                    <a:pt x="840" y="4432"/>
                    <a:pt x="833" y="4425"/>
                    <a:pt x="833" y="4416"/>
                  </a:cubicBezTo>
                  <a:lnTo>
                    <a:pt x="833" y="638"/>
                  </a:lnTo>
                  <a:lnTo>
                    <a:pt x="865" y="638"/>
                  </a:lnTo>
                  <a:lnTo>
                    <a:pt x="856" y="3903"/>
                  </a:lnTo>
                  <a:lnTo>
                    <a:pt x="856" y="4416"/>
                  </a:lnTo>
                  <a:cubicBezTo>
                    <a:pt x="856" y="4425"/>
                    <a:pt x="849" y="4432"/>
                    <a:pt x="840" y="4432"/>
                  </a:cubicBezTo>
                  <a:lnTo>
                    <a:pt x="831" y="4432"/>
                  </a:lnTo>
                  <a:cubicBezTo>
                    <a:pt x="822" y="4432"/>
                    <a:pt x="815" y="4425"/>
                    <a:pt x="815" y="4416"/>
                  </a:cubicBezTo>
                  <a:lnTo>
                    <a:pt x="815" y="4397"/>
                  </a:lnTo>
                  <a:lnTo>
                    <a:pt x="845" y="4404"/>
                  </a:lnTo>
                  <a:lnTo>
                    <a:pt x="837" y="4423"/>
                  </a:lnTo>
                  <a:cubicBezTo>
                    <a:pt x="833" y="4430"/>
                    <a:pt x="826" y="4434"/>
                    <a:pt x="819" y="4432"/>
                  </a:cubicBezTo>
                  <a:cubicBezTo>
                    <a:pt x="811" y="4430"/>
                    <a:pt x="806" y="4424"/>
                    <a:pt x="806" y="4416"/>
                  </a:cubicBezTo>
                  <a:lnTo>
                    <a:pt x="806" y="4410"/>
                  </a:lnTo>
                  <a:lnTo>
                    <a:pt x="806" y="4413"/>
                  </a:lnTo>
                  <a:lnTo>
                    <a:pt x="797" y="4362"/>
                  </a:lnTo>
                  <a:lnTo>
                    <a:pt x="829" y="4359"/>
                  </a:lnTo>
                  <a:lnTo>
                    <a:pt x="829" y="4416"/>
                  </a:lnTo>
                  <a:cubicBezTo>
                    <a:pt x="829" y="4425"/>
                    <a:pt x="822" y="4432"/>
                    <a:pt x="813" y="4432"/>
                  </a:cubicBezTo>
                  <a:lnTo>
                    <a:pt x="804" y="4432"/>
                  </a:lnTo>
                  <a:lnTo>
                    <a:pt x="795" y="4432"/>
                  </a:lnTo>
                  <a:lnTo>
                    <a:pt x="787" y="4432"/>
                  </a:lnTo>
                  <a:lnTo>
                    <a:pt x="778" y="4432"/>
                  </a:lnTo>
                  <a:lnTo>
                    <a:pt x="769" y="4432"/>
                  </a:lnTo>
                  <a:cubicBezTo>
                    <a:pt x="760" y="4432"/>
                    <a:pt x="753" y="4425"/>
                    <a:pt x="753" y="4416"/>
                  </a:cubicBezTo>
                  <a:lnTo>
                    <a:pt x="753" y="4398"/>
                  </a:lnTo>
                  <a:lnTo>
                    <a:pt x="744" y="4189"/>
                  </a:lnTo>
                  <a:lnTo>
                    <a:pt x="776" y="4188"/>
                  </a:lnTo>
                  <a:lnTo>
                    <a:pt x="776" y="4416"/>
                  </a:lnTo>
                  <a:cubicBezTo>
                    <a:pt x="776" y="4425"/>
                    <a:pt x="769" y="4432"/>
                    <a:pt x="760" y="4432"/>
                  </a:cubicBezTo>
                  <a:lnTo>
                    <a:pt x="751" y="4432"/>
                  </a:lnTo>
                  <a:cubicBezTo>
                    <a:pt x="742" y="4432"/>
                    <a:pt x="735" y="4425"/>
                    <a:pt x="735" y="4416"/>
                  </a:cubicBezTo>
                  <a:lnTo>
                    <a:pt x="735" y="3592"/>
                  </a:lnTo>
                  <a:lnTo>
                    <a:pt x="767" y="3592"/>
                  </a:lnTo>
                  <a:lnTo>
                    <a:pt x="758" y="4378"/>
                  </a:lnTo>
                  <a:lnTo>
                    <a:pt x="758" y="4416"/>
                  </a:lnTo>
                  <a:cubicBezTo>
                    <a:pt x="758" y="4425"/>
                    <a:pt x="751" y="4432"/>
                    <a:pt x="742" y="4432"/>
                  </a:cubicBezTo>
                  <a:lnTo>
                    <a:pt x="734" y="4432"/>
                  </a:lnTo>
                  <a:lnTo>
                    <a:pt x="725" y="4432"/>
                  </a:lnTo>
                  <a:cubicBezTo>
                    <a:pt x="716" y="4432"/>
                    <a:pt x="709" y="4425"/>
                    <a:pt x="709" y="4416"/>
                  </a:cubicBezTo>
                  <a:lnTo>
                    <a:pt x="709" y="4397"/>
                  </a:lnTo>
                  <a:lnTo>
                    <a:pt x="739" y="4404"/>
                  </a:lnTo>
                  <a:lnTo>
                    <a:pt x="730" y="4423"/>
                  </a:lnTo>
                  <a:cubicBezTo>
                    <a:pt x="727" y="4430"/>
                    <a:pt x="720" y="4434"/>
                    <a:pt x="712" y="4432"/>
                  </a:cubicBezTo>
                  <a:cubicBezTo>
                    <a:pt x="705" y="4430"/>
                    <a:pt x="700" y="4424"/>
                    <a:pt x="700" y="4416"/>
                  </a:cubicBezTo>
                  <a:lnTo>
                    <a:pt x="700" y="4372"/>
                  </a:lnTo>
                  <a:lnTo>
                    <a:pt x="731" y="4375"/>
                  </a:lnTo>
                  <a:lnTo>
                    <a:pt x="723" y="4420"/>
                  </a:lnTo>
                  <a:cubicBezTo>
                    <a:pt x="721" y="4428"/>
                    <a:pt x="714" y="4433"/>
                    <a:pt x="705" y="4432"/>
                  </a:cubicBezTo>
                  <a:cubicBezTo>
                    <a:pt x="697" y="4432"/>
                    <a:pt x="691" y="4425"/>
                    <a:pt x="691" y="4416"/>
                  </a:cubicBezTo>
                  <a:lnTo>
                    <a:pt x="691" y="4347"/>
                  </a:lnTo>
                  <a:lnTo>
                    <a:pt x="723" y="4350"/>
                  </a:lnTo>
                  <a:lnTo>
                    <a:pt x="714" y="4394"/>
                  </a:lnTo>
                  <a:lnTo>
                    <a:pt x="714" y="4391"/>
                  </a:lnTo>
                  <a:lnTo>
                    <a:pt x="714" y="4416"/>
                  </a:lnTo>
                  <a:cubicBezTo>
                    <a:pt x="714" y="4425"/>
                    <a:pt x="707" y="4432"/>
                    <a:pt x="698" y="4432"/>
                  </a:cubicBezTo>
                  <a:lnTo>
                    <a:pt x="689" y="4432"/>
                  </a:lnTo>
                  <a:cubicBezTo>
                    <a:pt x="682" y="4432"/>
                    <a:pt x="676" y="4428"/>
                    <a:pt x="674" y="4421"/>
                  </a:cubicBezTo>
                  <a:lnTo>
                    <a:pt x="665" y="4389"/>
                  </a:lnTo>
                  <a:lnTo>
                    <a:pt x="696" y="4385"/>
                  </a:lnTo>
                  <a:lnTo>
                    <a:pt x="696" y="4416"/>
                  </a:lnTo>
                  <a:cubicBezTo>
                    <a:pt x="696" y="4422"/>
                    <a:pt x="693" y="4428"/>
                    <a:pt x="688" y="4431"/>
                  </a:cubicBezTo>
                  <a:cubicBezTo>
                    <a:pt x="682" y="4433"/>
                    <a:pt x="676" y="4433"/>
                    <a:pt x="671" y="4429"/>
                  </a:cubicBezTo>
                  <a:lnTo>
                    <a:pt x="662" y="4423"/>
                  </a:lnTo>
                  <a:lnTo>
                    <a:pt x="688" y="4410"/>
                  </a:lnTo>
                  <a:lnTo>
                    <a:pt x="688" y="4416"/>
                  </a:lnTo>
                  <a:cubicBezTo>
                    <a:pt x="688" y="4425"/>
                    <a:pt x="680" y="4432"/>
                    <a:pt x="672" y="4432"/>
                  </a:cubicBezTo>
                  <a:lnTo>
                    <a:pt x="663" y="4432"/>
                  </a:lnTo>
                  <a:lnTo>
                    <a:pt x="654" y="4432"/>
                  </a:lnTo>
                  <a:cubicBezTo>
                    <a:pt x="647" y="4432"/>
                    <a:pt x="640" y="4428"/>
                    <a:pt x="638" y="4421"/>
                  </a:cubicBezTo>
                  <a:lnTo>
                    <a:pt x="630" y="4389"/>
                  </a:lnTo>
                  <a:lnTo>
                    <a:pt x="661" y="4385"/>
                  </a:lnTo>
                  <a:lnTo>
                    <a:pt x="661" y="4416"/>
                  </a:lnTo>
                  <a:cubicBezTo>
                    <a:pt x="661" y="4425"/>
                    <a:pt x="655" y="4432"/>
                    <a:pt x="646" y="4432"/>
                  </a:cubicBezTo>
                  <a:cubicBezTo>
                    <a:pt x="638" y="4433"/>
                    <a:pt x="631" y="4427"/>
                    <a:pt x="629" y="4419"/>
                  </a:cubicBezTo>
                  <a:lnTo>
                    <a:pt x="620" y="4368"/>
                  </a:lnTo>
                  <a:lnTo>
                    <a:pt x="652" y="4366"/>
                  </a:lnTo>
                  <a:lnTo>
                    <a:pt x="652" y="4416"/>
                  </a:lnTo>
                  <a:cubicBezTo>
                    <a:pt x="652" y="4424"/>
                    <a:pt x="647" y="4431"/>
                    <a:pt x="639" y="4432"/>
                  </a:cubicBezTo>
                  <a:cubicBezTo>
                    <a:pt x="631" y="4434"/>
                    <a:pt x="624" y="4429"/>
                    <a:pt x="621" y="4422"/>
                  </a:cubicBezTo>
                  <a:lnTo>
                    <a:pt x="612" y="4396"/>
                  </a:lnTo>
                  <a:lnTo>
                    <a:pt x="643" y="4391"/>
                  </a:lnTo>
                  <a:lnTo>
                    <a:pt x="643" y="4416"/>
                  </a:lnTo>
                  <a:cubicBezTo>
                    <a:pt x="643" y="4425"/>
                    <a:pt x="636" y="4432"/>
                    <a:pt x="627" y="4432"/>
                  </a:cubicBezTo>
                  <a:lnTo>
                    <a:pt x="618" y="4432"/>
                  </a:lnTo>
                  <a:cubicBezTo>
                    <a:pt x="610" y="4432"/>
                    <a:pt x="602" y="4425"/>
                    <a:pt x="602" y="4416"/>
                  </a:cubicBezTo>
                  <a:lnTo>
                    <a:pt x="602" y="4405"/>
                  </a:lnTo>
                  <a:lnTo>
                    <a:pt x="594" y="4304"/>
                  </a:lnTo>
                  <a:lnTo>
                    <a:pt x="626" y="4302"/>
                  </a:lnTo>
                  <a:lnTo>
                    <a:pt x="626" y="4416"/>
                  </a:lnTo>
                  <a:cubicBezTo>
                    <a:pt x="626" y="4423"/>
                    <a:pt x="621" y="4430"/>
                    <a:pt x="614" y="4432"/>
                  </a:cubicBezTo>
                  <a:cubicBezTo>
                    <a:pt x="608" y="4434"/>
                    <a:pt x="600" y="4431"/>
                    <a:pt x="596" y="4426"/>
                  </a:cubicBezTo>
                  <a:lnTo>
                    <a:pt x="588" y="4413"/>
                  </a:lnTo>
                  <a:lnTo>
                    <a:pt x="617" y="4404"/>
                  </a:lnTo>
                  <a:lnTo>
                    <a:pt x="617" y="4416"/>
                  </a:lnTo>
                  <a:cubicBezTo>
                    <a:pt x="617" y="4425"/>
                    <a:pt x="610" y="4432"/>
                    <a:pt x="601" y="4432"/>
                  </a:cubicBezTo>
                  <a:lnTo>
                    <a:pt x="592" y="4432"/>
                  </a:lnTo>
                  <a:cubicBezTo>
                    <a:pt x="583" y="4432"/>
                    <a:pt x="576" y="4425"/>
                    <a:pt x="576" y="4416"/>
                  </a:cubicBezTo>
                  <a:lnTo>
                    <a:pt x="576" y="4410"/>
                  </a:lnTo>
                  <a:lnTo>
                    <a:pt x="601" y="4423"/>
                  </a:lnTo>
                  <a:lnTo>
                    <a:pt x="592" y="4429"/>
                  </a:lnTo>
                  <a:cubicBezTo>
                    <a:pt x="587" y="4433"/>
                    <a:pt x="581" y="4433"/>
                    <a:pt x="576" y="4431"/>
                  </a:cubicBezTo>
                  <a:cubicBezTo>
                    <a:pt x="570" y="4428"/>
                    <a:pt x="567" y="4422"/>
                    <a:pt x="567" y="4416"/>
                  </a:cubicBezTo>
                  <a:lnTo>
                    <a:pt x="567" y="4366"/>
                  </a:lnTo>
                  <a:lnTo>
                    <a:pt x="592" y="4379"/>
                  </a:lnTo>
                  <a:lnTo>
                    <a:pt x="583" y="4385"/>
                  </a:lnTo>
                  <a:lnTo>
                    <a:pt x="590" y="4372"/>
                  </a:lnTo>
                  <a:lnTo>
                    <a:pt x="590" y="4416"/>
                  </a:lnTo>
                  <a:cubicBezTo>
                    <a:pt x="590" y="4424"/>
                    <a:pt x="585" y="4430"/>
                    <a:pt x="578" y="4432"/>
                  </a:cubicBezTo>
                  <a:cubicBezTo>
                    <a:pt x="570" y="4434"/>
                    <a:pt x="563" y="4430"/>
                    <a:pt x="560" y="4423"/>
                  </a:cubicBezTo>
                  <a:lnTo>
                    <a:pt x="551" y="4404"/>
                  </a:lnTo>
                  <a:lnTo>
                    <a:pt x="581" y="4397"/>
                  </a:lnTo>
                  <a:lnTo>
                    <a:pt x="581" y="4416"/>
                  </a:lnTo>
                  <a:cubicBezTo>
                    <a:pt x="581" y="4425"/>
                    <a:pt x="574" y="4432"/>
                    <a:pt x="565" y="4432"/>
                  </a:cubicBezTo>
                  <a:lnTo>
                    <a:pt x="556" y="4432"/>
                  </a:lnTo>
                  <a:cubicBezTo>
                    <a:pt x="548" y="4432"/>
                    <a:pt x="540" y="4425"/>
                    <a:pt x="540" y="4416"/>
                  </a:cubicBezTo>
                  <a:lnTo>
                    <a:pt x="540" y="4404"/>
                  </a:lnTo>
                  <a:lnTo>
                    <a:pt x="541" y="4407"/>
                  </a:lnTo>
                  <a:lnTo>
                    <a:pt x="532" y="4363"/>
                  </a:lnTo>
                  <a:lnTo>
                    <a:pt x="564" y="4359"/>
                  </a:lnTo>
                  <a:lnTo>
                    <a:pt x="564" y="4416"/>
                  </a:lnTo>
                  <a:cubicBezTo>
                    <a:pt x="564" y="4425"/>
                    <a:pt x="556" y="4432"/>
                    <a:pt x="548" y="4432"/>
                  </a:cubicBezTo>
                  <a:lnTo>
                    <a:pt x="539" y="4432"/>
                  </a:lnTo>
                  <a:cubicBezTo>
                    <a:pt x="530" y="4432"/>
                    <a:pt x="523" y="4425"/>
                    <a:pt x="523" y="4416"/>
                  </a:cubicBezTo>
                  <a:lnTo>
                    <a:pt x="523" y="4404"/>
                  </a:lnTo>
                  <a:lnTo>
                    <a:pt x="552" y="4413"/>
                  </a:lnTo>
                  <a:lnTo>
                    <a:pt x="543" y="4426"/>
                  </a:lnTo>
                  <a:cubicBezTo>
                    <a:pt x="539" y="4431"/>
                    <a:pt x="532" y="4434"/>
                    <a:pt x="525" y="4432"/>
                  </a:cubicBezTo>
                  <a:cubicBezTo>
                    <a:pt x="518" y="4430"/>
                    <a:pt x="514" y="4423"/>
                    <a:pt x="514" y="4416"/>
                  </a:cubicBezTo>
                  <a:lnTo>
                    <a:pt x="514" y="4366"/>
                  </a:lnTo>
                  <a:lnTo>
                    <a:pt x="546" y="4368"/>
                  </a:lnTo>
                  <a:lnTo>
                    <a:pt x="537" y="4419"/>
                  </a:lnTo>
                  <a:cubicBezTo>
                    <a:pt x="535" y="4427"/>
                    <a:pt x="528" y="4433"/>
                    <a:pt x="520" y="4432"/>
                  </a:cubicBezTo>
                  <a:cubicBezTo>
                    <a:pt x="511" y="4432"/>
                    <a:pt x="505" y="4425"/>
                    <a:pt x="505" y="4416"/>
                  </a:cubicBezTo>
                  <a:lnTo>
                    <a:pt x="505" y="4277"/>
                  </a:lnTo>
                  <a:lnTo>
                    <a:pt x="537" y="4278"/>
                  </a:lnTo>
                  <a:lnTo>
                    <a:pt x="528" y="4417"/>
                  </a:lnTo>
                  <a:cubicBezTo>
                    <a:pt x="528" y="4426"/>
                    <a:pt x="520" y="4433"/>
                    <a:pt x="512" y="4432"/>
                  </a:cubicBezTo>
                  <a:cubicBezTo>
                    <a:pt x="503" y="4432"/>
                    <a:pt x="496" y="4425"/>
                    <a:pt x="496" y="4416"/>
                  </a:cubicBezTo>
                  <a:lnTo>
                    <a:pt x="496" y="4315"/>
                  </a:lnTo>
                  <a:lnTo>
                    <a:pt x="528" y="4316"/>
                  </a:lnTo>
                  <a:lnTo>
                    <a:pt x="519" y="4418"/>
                  </a:lnTo>
                  <a:cubicBezTo>
                    <a:pt x="519" y="4426"/>
                    <a:pt x="511" y="4433"/>
                    <a:pt x="503" y="4432"/>
                  </a:cubicBezTo>
                  <a:cubicBezTo>
                    <a:pt x="494" y="4432"/>
                    <a:pt x="487" y="4425"/>
                    <a:pt x="487" y="4416"/>
                  </a:cubicBezTo>
                  <a:lnTo>
                    <a:pt x="487" y="3434"/>
                  </a:lnTo>
                  <a:lnTo>
                    <a:pt x="519" y="3435"/>
                  </a:lnTo>
                  <a:lnTo>
                    <a:pt x="510" y="3554"/>
                  </a:lnTo>
                  <a:lnTo>
                    <a:pt x="510" y="4416"/>
                  </a:lnTo>
                  <a:cubicBezTo>
                    <a:pt x="510" y="4424"/>
                    <a:pt x="505" y="4431"/>
                    <a:pt x="497" y="4432"/>
                  </a:cubicBezTo>
                  <a:cubicBezTo>
                    <a:pt x="489" y="4433"/>
                    <a:pt x="481" y="4428"/>
                    <a:pt x="479" y="4421"/>
                  </a:cubicBezTo>
                  <a:lnTo>
                    <a:pt x="470" y="4389"/>
                  </a:lnTo>
                  <a:lnTo>
                    <a:pt x="502" y="4385"/>
                  </a:lnTo>
                  <a:lnTo>
                    <a:pt x="502" y="4416"/>
                  </a:lnTo>
                  <a:cubicBezTo>
                    <a:pt x="502" y="4425"/>
                    <a:pt x="494" y="4432"/>
                    <a:pt x="486" y="4432"/>
                  </a:cubicBezTo>
                  <a:lnTo>
                    <a:pt x="477" y="4432"/>
                  </a:lnTo>
                  <a:lnTo>
                    <a:pt x="468" y="4432"/>
                  </a:lnTo>
                  <a:lnTo>
                    <a:pt x="459" y="4432"/>
                  </a:lnTo>
                  <a:cubicBezTo>
                    <a:pt x="450" y="4432"/>
                    <a:pt x="443" y="4425"/>
                    <a:pt x="443" y="4416"/>
                  </a:cubicBezTo>
                  <a:lnTo>
                    <a:pt x="443" y="4391"/>
                  </a:lnTo>
                  <a:lnTo>
                    <a:pt x="472" y="4400"/>
                  </a:lnTo>
                  <a:lnTo>
                    <a:pt x="463" y="4413"/>
                  </a:lnTo>
                  <a:lnTo>
                    <a:pt x="466" y="4404"/>
                  </a:lnTo>
                  <a:lnTo>
                    <a:pt x="466" y="4416"/>
                  </a:lnTo>
                  <a:cubicBezTo>
                    <a:pt x="466" y="4424"/>
                    <a:pt x="461" y="4430"/>
                    <a:pt x="454" y="4432"/>
                  </a:cubicBezTo>
                  <a:cubicBezTo>
                    <a:pt x="446" y="4434"/>
                    <a:pt x="439" y="4430"/>
                    <a:pt x="436" y="4423"/>
                  </a:cubicBezTo>
                  <a:lnTo>
                    <a:pt x="427" y="4404"/>
                  </a:lnTo>
                  <a:lnTo>
                    <a:pt x="457" y="4397"/>
                  </a:lnTo>
                  <a:lnTo>
                    <a:pt x="457" y="4416"/>
                  </a:lnTo>
                  <a:cubicBezTo>
                    <a:pt x="457" y="4425"/>
                    <a:pt x="450" y="4432"/>
                    <a:pt x="441" y="4432"/>
                  </a:cubicBezTo>
                  <a:lnTo>
                    <a:pt x="433" y="4432"/>
                  </a:lnTo>
                  <a:lnTo>
                    <a:pt x="424" y="4432"/>
                  </a:lnTo>
                  <a:lnTo>
                    <a:pt x="415" y="4432"/>
                  </a:lnTo>
                  <a:lnTo>
                    <a:pt x="406" y="4432"/>
                  </a:lnTo>
                  <a:cubicBezTo>
                    <a:pt x="397" y="4432"/>
                    <a:pt x="390" y="4425"/>
                    <a:pt x="390" y="4416"/>
                  </a:cubicBezTo>
                  <a:lnTo>
                    <a:pt x="390" y="4321"/>
                  </a:lnTo>
                  <a:lnTo>
                    <a:pt x="422" y="4323"/>
                  </a:lnTo>
                  <a:lnTo>
                    <a:pt x="413" y="4418"/>
                  </a:lnTo>
                  <a:cubicBezTo>
                    <a:pt x="412" y="4426"/>
                    <a:pt x="405" y="4433"/>
                    <a:pt x="396" y="4432"/>
                  </a:cubicBezTo>
                  <a:cubicBezTo>
                    <a:pt x="388" y="4432"/>
                    <a:pt x="381" y="4425"/>
                    <a:pt x="381" y="4416"/>
                  </a:cubicBezTo>
                  <a:lnTo>
                    <a:pt x="381" y="4080"/>
                  </a:lnTo>
                  <a:lnTo>
                    <a:pt x="413" y="4081"/>
                  </a:lnTo>
                  <a:lnTo>
                    <a:pt x="404" y="4417"/>
                  </a:lnTo>
                  <a:cubicBezTo>
                    <a:pt x="404" y="4426"/>
                    <a:pt x="397" y="4433"/>
                    <a:pt x="388" y="4432"/>
                  </a:cubicBezTo>
                  <a:cubicBezTo>
                    <a:pt x="379" y="4432"/>
                    <a:pt x="372" y="4425"/>
                    <a:pt x="372" y="4416"/>
                  </a:cubicBezTo>
                  <a:lnTo>
                    <a:pt x="372" y="2882"/>
                  </a:lnTo>
                  <a:lnTo>
                    <a:pt x="404" y="2882"/>
                  </a:lnTo>
                  <a:lnTo>
                    <a:pt x="395" y="4359"/>
                  </a:lnTo>
                  <a:lnTo>
                    <a:pt x="395" y="4416"/>
                  </a:lnTo>
                  <a:cubicBezTo>
                    <a:pt x="395" y="4425"/>
                    <a:pt x="388" y="4432"/>
                    <a:pt x="379" y="4432"/>
                  </a:cubicBezTo>
                  <a:lnTo>
                    <a:pt x="371" y="4432"/>
                  </a:lnTo>
                  <a:cubicBezTo>
                    <a:pt x="362" y="4432"/>
                    <a:pt x="355" y="4425"/>
                    <a:pt x="355" y="4416"/>
                  </a:cubicBezTo>
                  <a:lnTo>
                    <a:pt x="355" y="4404"/>
                  </a:lnTo>
                  <a:lnTo>
                    <a:pt x="371" y="4420"/>
                  </a:lnTo>
                  <a:lnTo>
                    <a:pt x="362" y="4420"/>
                  </a:lnTo>
                  <a:lnTo>
                    <a:pt x="378" y="4404"/>
                  </a:lnTo>
                  <a:lnTo>
                    <a:pt x="378" y="4416"/>
                  </a:lnTo>
                  <a:cubicBezTo>
                    <a:pt x="378" y="4422"/>
                    <a:pt x="374" y="4428"/>
                    <a:pt x="369" y="4431"/>
                  </a:cubicBezTo>
                  <a:cubicBezTo>
                    <a:pt x="364" y="4433"/>
                    <a:pt x="357" y="4433"/>
                    <a:pt x="352" y="4429"/>
                  </a:cubicBezTo>
                  <a:lnTo>
                    <a:pt x="344" y="4423"/>
                  </a:lnTo>
                  <a:lnTo>
                    <a:pt x="369" y="4410"/>
                  </a:lnTo>
                  <a:lnTo>
                    <a:pt x="369" y="4416"/>
                  </a:lnTo>
                  <a:cubicBezTo>
                    <a:pt x="369" y="4423"/>
                    <a:pt x="364" y="4430"/>
                    <a:pt x="358" y="4432"/>
                  </a:cubicBezTo>
                  <a:cubicBezTo>
                    <a:pt x="351" y="4434"/>
                    <a:pt x="344" y="4431"/>
                    <a:pt x="340" y="4426"/>
                  </a:cubicBezTo>
                  <a:lnTo>
                    <a:pt x="331" y="4413"/>
                  </a:lnTo>
                  <a:lnTo>
                    <a:pt x="360" y="4404"/>
                  </a:lnTo>
                  <a:lnTo>
                    <a:pt x="360" y="4416"/>
                  </a:lnTo>
                  <a:cubicBezTo>
                    <a:pt x="360" y="4423"/>
                    <a:pt x="355" y="4430"/>
                    <a:pt x="349" y="4432"/>
                  </a:cubicBezTo>
                  <a:cubicBezTo>
                    <a:pt x="342" y="4434"/>
                    <a:pt x="335" y="4431"/>
                    <a:pt x="331" y="4426"/>
                  </a:cubicBezTo>
                  <a:lnTo>
                    <a:pt x="322" y="4413"/>
                  </a:lnTo>
                  <a:lnTo>
                    <a:pt x="351" y="4404"/>
                  </a:lnTo>
                  <a:lnTo>
                    <a:pt x="351" y="4416"/>
                  </a:lnTo>
                  <a:cubicBezTo>
                    <a:pt x="351" y="4425"/>
                    <a:pt x="344" y="4432"/>
                    <a:pt x="335" y="4432"/>
                  </a:cubicBezTo>
                  <a:lnTo>
                    <a:pt x="326" y="4432"/>
                  </a:lnTo>
                  <a:cubicBezTo>
                    <a:pt x="320" y="4432"/>
                    <a:pt x="314" y="4429"/>
                    <a:pt x="312" y="4423"/>
                  </a:cubicBezTo>
                  <a:lnTo>
                    <a:pt x="303" y="4404"/>
                  </a:lnTo>
                  <a:lnTo>
                    <a:pt x="333" y="4397"/>
                  </a:lnTo>
                  <a:lnTo>
                    <a:pt x="333" y="4416"/>
                  </a:lnTo>
                  <a:cubicBezTo>
                    <a:pt x="333" y="4425"/>
                    <a:pt x="326" y="4432"/>
                    <a:pt x="317" y="4432"/>
                  </a:cubicBezTo>
                  <a:lnTo>
                    <a:pt x="309" y="4432"/>
                  </a:lnTo>
                  <a:cubicBezTo>
                    <a:pt x="302" y="4432"/>
                    <a:pt x="296" y="4428"/>
                    <a:pt x="293" y="4422"/>
                  </a:cubicBezTo>
                  <a:lnTo>
                    <a:pt x="285" y="4396"/>
                  </a:lnTo>
                  <a:lnTo>
                    <a:pt x="316" y="4391"/>
                  </a:lnTo>
                  <a:lnTo>
                    <a:pt x="316" y="4416"/>
                  </a:lnTo>
                  <a:cubicBezTo>
                    <a:pt x="316" y="4425"/>
                    <a:pt x="309" y="4432"/>
                    <a:pt x="300" y="4432"/>
                  </a:cubicBezTo>
                  <a:lnTo>
                    <a:pt x="291" y="4432"/>
                  </a:lnTo>
                  <a:cubicBezTo>
                    <a:pt x="282" y="4432"/>
                    <a:pt x="275" y="4425"/>
                    <a:pt x="275" y="4416"/>
                  </a:cubicBezTo>
                  <a:lnTo>
                    <a:pt x="275" y="4397"/>
                  </a:lnTo>
                  <a:lnTo>
                    <a:pt x="291" y="4413"/>
                  </a:lnTo>
                  <a:lnTo>
                    <a:pt x="282" y="4413"/>
                  </a:lnTo>
                  <a:lnTo>
                    <a:pt x="298" y="4397"/>
                  </a:lnTo>
                  <a:lnTo>
                    <a:pt x="298" y="4416"/>
                  </a:lnTo>
                  <a:cubicBezTo>
                    <a:pt x="298" y="4425"/>
                    <a:pt x="291" y="4432"/>
                    <a:pt x="282" y="4432"/>
                  </a:cubicBezTo>
                  <a:lnTo>
                    <a:pt x="273" y="4432"/>
                  </a:lnTo>
                  <a:cubicBezTo>
                    <a:pt x="264" y="4432"/>
                    <a:pt x="257" y="4425"/>
                    <a:pt x="257" y="4416"/>
                  </a:cubicBezTo>
                  <a:lnTo>
                    <a:pt x="257" y="4391"/>
                  </a:lnTo>
                  <a:lnTo>
                    <a:pt x="288" y="4396"/>
                  </a:lnTo>
                  <a:lnTo>
                    <a:pt x="279" y="4422"/>
                  </a:lnTo>
                  <a:cubicBezTo>
                    <a:pt x="277" y="4429"/>
                    <a:pt x="269" y="4434"/>
                    <a:pt x="262" y="4432"/>
                  </a:cubicBezTo>
                  <a:cubicBezTo>
                    <a:pt x="254" y="4431"/>
                    <a:pt x="248" y="4424"/>
                    <a:pt x="248" y="4416"/>
                  </a:cubicBezTo>
                  <a:lnTo>
                    <a:pt x="248" y="4385"/>
                  </a:lnTo>
                  <a:lnTo>
                    <a:pt x="280" y="4389"/>
                  </a:lnTo>
                  <a:lnTo>
                    <a:pt x="271" y="4421"/>
                  </a:lnTo>
                  <a:cubicBezTo>
                    <a:pt x="269" y="4428"/>
                    <a:pt x="261" y="4433"/>
                    <a:pt x="253" y="4432"/>
                  </a:cubicBezTo>
                  <a:cubicBezTo>
                    <a:pt x="245" y="4431"/>
                    <a:pt x="239" y="4424"/>
                    <a:pt x="239" y="4416"/>
                  </a:cubicBezTo>
                  <a:lnTo>
                    <a:pt x="239" y="4391"/>
                  </a:lnTo>
                  <a:lnTo>
                    <a:pt x="271" y="4396"/>
                  </a:lnTo>
                  <a:lnTo>
                    <a:pt x="262" y="4422"/>
                  </a:lnTo>
                  <a:cubicBezTo>
                    <a:pt x="259" y="4428"/>
                    <a:pt x="253" y="4432"/>
                    <a:pt x="247" y="4432"/>
                  </a:cubicBezTo>
                  <a:lnTo>
                    <a:pt x="238" y="4432"/>
                  </a:lnTo>
                  <a:cubicBezTo>
                    <a:pt x="234" y="4432"/>
                    <a:pt x="231" y="4431"/>
                    <a:pt x="228" y="4429"/>
                  </a:cubicBezTo>
                  <a:lnTo>
                    <a:pt x="220" y="4423"/>
                  </a:lnTo>
                  <a:lnTo>
                    <a:pt x="245" y="4410"/>
                  </a:lnTo>
                  <a:lnTo>
                    <a:pt x="245" y="4416"/>
                  </a:lnTo>
                  <a:cubicBezTo>
                    <a:pt x="245" y="4425"/>
                    <a:pt x="238" y="4432"/>
                    <a:pt x="229" y="4432"/>
                  </a:cubicBezTo>
                  <a:lnTo>
                    <a:pt x="220" y="4432"/>
                  </a:lnTo>
                  <a:cubicBezTo>
                    <a:pt x="211" y="4432"/>
                    <a:pt x="204" y="4425"/>
                    <a:pt x="204" y="4416"/>
                  </a:cubicBezTo>
                  <a:lnTo>
                    <a:pt x="204" y="4410"/>
                  </a:lnTo>
                  <a:lnTo>
                    <a:pt x="229" y="4423"/>
                  </a:lnTo>
                  <a:lnTo>
                    <a:pt x="221" y="4429"/>
                  </a:lnTo>
                  <a:cubicBezTo>
                    <a:pt x="215" y="4433"/>
                    <a:pt x="207" y="4433"/>
                    <a:pt x="202" y="4429"/>
                  </a:cubicBezTo>
                  <a:lnTo>
                    <a:pt x="193" y="4423"/>
                  </a:lnTo>
                  <a:lnTo>
                    <a:pt x="218" y="4410"/>
                  </a:lnTo>
                  <a:lnTo>
                    <a:pt x="218" y="4416"/>
                  </a:lnTo>
                  <a:cubicBezTo>
                    <a:pt x="218" y="4425"/>
                    <a:pt x="211" y="4432"/>
                    <a:pt x="202" y="4432"/>
                  </a:cubicBezTo>
                  <a:lnTo>
                    <a:pt x="194" y="4432"/>
                  </a:lnTo>
                  <a:lnTo>
                    <a:pt x="185" y="4432"/>
                  </a:lnTo>
                  <a:lnTo>
                    <a:pt x="176" y="4432"/>
                  </a:lnTo>
                  <a:cubicBezTo>
                    <a:pt x="167" y="4432"/>
                    <a:pt x="160" y="4425"/>
                    <a:pt x="160" y="4416"/>
                  </a:cubicBezTo>
                  <a:lnTo>
                    <a:pt x="160" y="4391"/>
                  </a:lnTo>
                  <a:lnTo>
                    <a:pt x="161" y="4398"/>
                  </a:lnTo>
                  <a:lnTo>
                    <a:pt x="152" y="4379"/>
                  </a:lnTo>
                  <a:lnTo>
                    <a:pt x="183" y="4372"/>
                  </a:lnTo>
                  <a:lnTo>
                    <a:pt x="183" y="4416"/>
                  </a:lnTo>
                  <a:cubicBezTo>
                    <a:pt x="183" y="4423"/>
                    <a:pt x="178" y="4430"/>
                    <a:pt x="172" y="4432"/>
                  </a:cubicBezTo>
                  <a:cubicBezTo>
                    <a:pt x="165" y="4434"/>
                    <a:pt x="158" y="4431"/>
                    <a:pt x="154" y="4426"/>
                  </a:cubicBezTo>
                  <a:lnTo>
                    <a:pt x="145" y="4413"/>
                  </a:lnTo>
                  <a:lnTo>
                    <a:pt x="174" y="4404"/>
                  </a:lnTo>
                  <a:lnTo>
                    <a:pt x="174" y="4416"/>
                  </a:lnTo>
                  <a:cubicBezTo>
                    <a:pt x="174" y="4425"/>
                    <a:pt x="167" y="4432"/>
                    <a:pt x="158" y="4432"/>
                  </a:cubicBezTo>
                  <a:lnTo>
                    <a:pt x="149" y="4432"/>
                  </a:lnTo>
                  <a:lnTo>
                    <a:pt x="140" y="4432"/>
                  </a:lnTo>
                  <a:cubicBezTo>
                    <a:pt x="132" y="4432"/>
                    <a:pt x="124" y="4425"/>
                    <a:pt x="124" y="4416"/>
                  </a:cubicBezTo>
                  <a:lnTo>
                    <a:pt x="124" y="4372"/>
                  </a:lnTo>
                  <a:lnTo>
                    <a:pt x="156" y="4375"/>
                  </a:lnTo>
                  <a:lnTo>
                    <a:pt x="147" y="4420"/>
                  </a:lnTo>
                  <a:cubicBezTo>
                    <a:pt x="146" y="4428"/>
                    <a:pt x="138" y="4433"/>
                    <a:pt x="130" y="4432"/>
                  </a:cubicBezTo>
                  <a:cubicBezTo>
                    <a:pt x="122" y="4432"/>
                    <a:pt x="116" y="4425"/>
                    <a:pt x="116" y="4416"/>
                  </a:cubicBezTo>
                  <a:lnTo>
                    <a:pt x="116" y="4397"/>
                  </a:lnTo>
                  <a:lnTo>
                    <a:pt x="146" y="4404"/>
                  </a:lnTo>
                  <a:lnTo>
                    <a:pt x="137" y="4423"/>
                  </a:lnTo>
                  <a:cubicBezTo>
                    <a:pt x="134" y="4430"/>
                    <a:pt x="127" y="4434"/>
                    <a:pt x="119" y="4432"/>
                  </a:cubicBezTo>
                  <a:cubicBezTo>
                    <a:pt x="112" y="4430"/>
                    <a:pt x="107" y="4424"/>
                    <a:pt x="107" y="4416"/>
                  </a:cubicBezTo>
                  <a:lnTo>
                    <a:pt x="107" y="4404"/>
                  </a:lnTo>
                  <a:lnTo>
                    <a:pt x="136" y="4413"/>
                  </a:lnTo>
                  <a:lnTo>
                    <a:pt x="127" y="4426"/>
                  </a:lnTo>
                  <a:cubicBezTo>
                    <a:pt x="123" y="4431"/>
                    <a:pt x="116" y="4434"/>
                    <a:pt x="109" y="4432"/>
                  </a:cubicBezTo>
                  <a:cubicBezTo>
                    <a:pt x="102" y="4430"/>
                    <a:pt x="98" y="4423"/>
                    <a:pt x="98" y="4416"/>
                  </a:cubicBezTo>
                  <a:lnTo>
                    <a:pt x="98" y="4399"/>
                  </a:lnTo>
                  <a:lnTo>
                    <a:pt x="89" y="4285"/>
                  </a:lnTo>
                  <a:lnTo>
                    <a:pt x="121" y="4283"/>
                  </a:lnTo>
                  <a:lnTo>
                    <a:pt x="121" y="4416"/>
                  </a:lnTo>
                  <a:cubicBezTo>
                    <a:pt x="121" y="4425"/>
                    <a:pt x="114" y="4432"/>
                    <a:pt x="105" y="4432"/>
                  </a:cubicBezTo>
                  <a:lnTo>
                    <a:pt x="96" y="4432"/>
                  </a:lnTo>
                  <a:cubicBezTo>
                    <a:pt x="87" y="4432"/>
                    <a:pt x="80" y="4425"/>
                    <a:pt x="80" y="4416"/>
                  </a:cubicBezTo>
                  <a:lnTo>
                    <a:pt x="80" y="4385"/>
                  </a:lnTo>
                  <a:lnTo>
                    <a:pt x="111" y="4390"/>
                  </a:lnTo>
                  <a:lnTo>
                    <a:pt x="102" y="4415"/>
                  </a:lnTo>
                  <a:lnTo>
                    <a:pt x="103" y="4410"/>
                  </a:lnTo>
                  <a:lnTo>
                    <a:pt x="103" y="4416"/>
                  </a:lnTo>
                  <a:cubicBezTo>
                    <a:pt x="103" y="4424"/>
                    <a:pt x="98" y="4430"/>
                    <a:pt x="91" y="4432"/>
                  </a:cubicBezTo>
                  <a:cubicBezTo>
                    <a:pt x="83" y="4434"/>
                    <a:pt x="76" y="4430"/>
                    <a:pt x="73" y="4423"/>
                  </a:cubicBezTo>
                  <a:lnTo>
                    <a:pt x="64" y="4404"/>
                  </a:lnTo>
                  <a:lnTo>
                    <a:pt x="94" y="4397"/>
                  </a:lnTo>
                  <a:lnTo>
                    <a:pt x="94" y="4416"/>
                  </a:lnTo>
                  <a:cubicBezTo>
                    <a:pt x="94" y="4425"/>
                    <a:pt x="87" y="4432"/>
                    <a:pt x="78" y="4432"/>
                  </a:cubicBezTo>
                  <a:lnTo>
                    <a:pt x="70" y="4432"/>
                  </a:lnTo>
                  <a:cubicBezTo>
                    <a:pt x="61" y="4432"/>
                    <a:pt x="54" y="4425"/>
                    <a:pt x="54" y="4416"/>
                  </a:cubicBezTo>
                  <a:lnTo>
                    <a:pt x="54" y="4340"/>
                  </a:lnTo>
                  <a:lnTo>
                    <a:pt x="85" y="4342"/>
                  </a:lnTo>
                  <a:lnTo>
                    <a:pt x="77" y="4418"/>
                  </a:lnTo>
                  <a:cubicBezTo>
                    <a:pt x="76" y="4427"/>
                    <a:pt x="68" y="4433"/>
                    <a:pt x="60" y="4432"/>
                  </a:cubicBezTo>
                  <a:cubicBezTo>
                    <a:pt x="51" y="4432"/>
                    <a:pt x="45" y="4425"/>
                    <a:pt x="45" y="4416"/>
                  </a:cubicBezTo>
                  <a:lnTo>
                    <a:pt x="45" y="3776"/>
                  </a:lnTo>
                  <a:lnTo>
                    <a:pt x="36" y="17"/>
                  </a:lnTo>
                  <a:lnTo>
                    <a:pt x="68" y="16"/>
                  </a:lnTo>
                  <a:lnTo>
                    <a:pt x="68" y="4416"/>
                  </a:lnTo>
                  <a:cubicBezTo>
                    <a:pt x="68" y="4424"/>
                    <a:pt x="63" y="4430"/>
                    <a:pt x="55" y="4432"/>
                  </a:cubicBezTo>
                  <a:cubicBezTo>
                    <a:pt x="48" y="4434"/>
                    <a:pt x="41" y="4430"/>
                    <a:pt x="37" y="4423"/>
                  </a:cubicBezTo>
                  <a:lnTo>
                    <a:pt x="29" y="4404"/>
                  </a:lnTo>
                  <a:lnTo>
                    <a:pt x="59" y="4397"/>
                  </a:lnTo>
                  <a:lnTo>
                    <a:pt x="59" y="4416"/>
                  </a:lnTo>
                  <a:cubicBezTo>
                    <a:pt x="59" y="4425"/>
                    <a:pt x="52" y="4432"/>
                    <a:pt x="43" y="4432"/>
                  </a:cubicBezTo>
                  <a:lnTo>
                    <a:pt x="34" y="4432"/>
                  </a:lnTo>
                  <a:lnTo>
                    <a:pt x="25" y="4432"/>
                  </a:lnTo>
                  <a:cubicBezTo>
                    <a:pt x="16" y="4432"/>
                    <a:pt x="9" y="4425"/>
                    <a:pt x="9" y="4416"/>
                  </a:cubicBezTo>
                  <a:lnTo>
                    <a:pt x="9" y="4410"/>
                  </a:lnTo>
                  <a:lnTo>
                    <a:pt x="25" y="4426"/>
                  </a:lnTo>
                  <a:lnTo>
                    <a:pt x="16" y="4426"/>
                  </a:lnTo>
                  <a:lnTo>
                    <a:pt x="32" y="4410"/>
                  </a:lnTo>
                  <a:lnTo>
                    <a:pt x="32" y="4416"/>
                  </a:lnTo>
                  <a:lnTo>
                    <a:pt x="0" y="4416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2" name="Rectangle 50"/>
            <p:cNvSpPr>
              <a:spLocks noChangeArrowheads="1"/>
            </p:cNvSpPr>
            <p:nvPr/>
          </p:nvSpPr>
          <p:spPr bwMode="auto">
            <a:xfrm>
              <a:off x="5014913" y="3127376"/>
              <a:ext cx="19050" cy="47625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3" name="Rectangle 51"/>
            <p:cNvSpPr>
              <a:spLocks noChangeArrowheads="1"/>
            </p:cNvSpPr>
            <p:nvPr/>
          </p:nvSpPr>
          <p:spPr bwMode="auto">
            <a:xfrm>
              <a:off x="4918075" y="3179764"/>
              <a:ext cx="230188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1200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4" name="Rectangle 52"/>
            <p:cNvSpPr>
              <a:spLocks noChangeArrowheads="1"/>
            </p:cNvSpPr>
            <p:nvPr/>
          </p:nvSpPr>
          <p:spPr bwMode="auto">
            <a:xfrm>
              <a:off x="6881813" y="3127376"/>
              <a:ext cx="19050" cy="47625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5" name="Rectangle 53"/>
            <p:cNvSpPr>
              <a:spLocks noChangeArrowheads="1"/>
            </p:cNvSpPr>
            <p:nvPr/>
          </p:nvSpPr>
          <p:spPr bwMode="auto">
            <a:xfrm>
              <a:off x="6780213" y="3179764"/>
              <a:ext cx="230188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1600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6" name="Rectangle 54"/>
            <p:cNvSpPr>
              <a:spLocks noChangeArrowheads="1"/>
            </p:cNvSpPr>
            <p:nvPr/>
          </p:nvSpPr>
          <p:spPr bwMode="auto">
            <a:xfrm>
              <a:off x="8748713" y="3127376"/>
              <a:ext cx="19050" cy="47625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7" name="Rectangle 55"/>
            <p:cNvSpPr>
              <a:spLocks noChangeArrowheads="1"/>
            </p:cNvSpPr>
            <p:nvPr/>
          </p:nvSpPr>
          <p:spPr bwMode="auto">
            <a:xfrm>
              <a:off x="8648700" y="3179764"/>
              <a:ext cx="230188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1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2000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8" name="Rectangle 56"/>
            <p:cNvSpPr>
              <a:spLocks noChangeArrowheads="1"/>
            </p:cNvSpPr>
            <p:nvPr/>
          </p:nvSpPr>
          <p:spPr bwMode="auto">
            <a:xfrm>
              <a:off x="3967438" y="3196217"/>
              <a:ext cx="29976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m/z</a:t>
              </a:r>
              <a:endParaRPr kumimoji="0" lang="en-US" altLang="en-US" sz="14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9" name="Rectangle 57"/>
            <p:cNvSpPr>
              <a:spLocks noChangeArrowheads="1"/>
            </p:cNvSpPr>
            <p:nvPr/>
          </p:nvSpPr>
          <p:spPr bwMode="auto">
            <a:xfrm>
              <a:off x="4487863" y="2116139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3430" name="Rectangle 58"/>
            <p:cNvSpPr>
              <a:spLocks noChangeArrowheads="1"/>
            </p:cNvSpPr>
            <p:nvPr/>
          </p:nvSpPr>
          <p:spPr bwMode="auto">
            <a:xfrm>
              <a:off x="4602163" y="2230439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31" name="Rectangle 59"/>
            <p:cNvSpPr>
              <a:spLocks noChangeArrowheads="1"/>
            </p:cNvSpPr>
            <p:nvPr/>
          </p:nvSpPr>
          <p:spPr bwMode="auto">
            <a:xfrm>
              <a:off x="6111875" y="2497139"/>
              <a:ext cx="1158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3432" name="Rectangle 60"/>
            <p:cNvSpPr>
              <a:spLocks noChangeArrowheads="1"/>
            </p:cNvSpPr>
            <p:nvPr/>
          </p:nvSpPr>
          <p:spPr bwMode="auto">
            <a:xfrm>
              <a:off x="6226175" y="2611439"/>
              <a:ext cx="169863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33" name="Rectangle 61"/>
            <p:cNvSpPr>
              <a:spLocks noChangeArrowheads="1"/>
            </p:cNvSpPr>
            <p:nvPr/>
          </p:nvSpPr>
          <p:spPr bwMode="auto">
            <a:xfrm>
              <a:off x="3049588" y="1978026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3434" name="Rectangle 62"/>
            <p:cNvSpPr>
              <a:spLocks noChangeArrowheads="1"/>
            </p:cNvSpPr>
            <p:nvPr/>
          </p:nvSpPr>
          <p:spPr bwMode="auto">
            <a:xfrm>
              <a:off x="3163888" y="2092326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35" name="Rectangle 63"/>
            <p:cNvSpPr>
              <a:spLocks noChangeArrowheads="1"/>
            </p:cNvSpPr>
            <p:nvPr/>
          </p:nvSpPr>
          <p:spPr bwMode="auto">
            <a:xfrm>
              <a:off x="3792538" y="2116139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3436" name="Rectangle 64"/>
            <p:cNvSpPr>
              <a:spLocks noChangeArrowheads="1"/>
            </p:cNvSpPr>
            <p:nvPr/>
          </p:nvSpPr>
          <p:spPr bwMode="auto">
            <a:xfrm>
              <a:off x="3906838" y="2230439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37" name="Rectangle 65"/>
            <p:cNvSpPr>
              <a:spLocks noChangeArrowheads="1"/>
            </p:cNvSpPr>
            <p:nvPr/>
          </p:nvSpPr>
          <p:spPr bwMode="auto">
            <a:xfrm>
              <a:off x="5011738" y="2054226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3438" name="Rectangle 66"/>
            <p:cNvSpPr>
              <a:spLocks noChangeArrowheads="1"/>
            </p:cNvSpPr>
            <p:nvPr/>
          </p:nvSpPr>
          <p:spPr bwMode="auto">
            <a:xfrm>
              <a:off x="5126038" y="2168526"/>
              <a:ext cx="169863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39" name="Rectangle 67"/>
            <p:cNvSpPr>
              <a:spLocks noChangeArrowheads="1"/>
            </p:cNvSpPr>
            <p:nvPr/>
          </p:nvSpPr>
          <p:spPr bwMode="auto">
            <a:xfrm>
              <a:off x="5535613" y="2511426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3440" name="Rectangle 68"/>
            <p:cNvSpPr>
              <a:spLocks noChangeArrowheads="1"/>
            </p:cNvSpPr>
            <p:nvPr/>
          </p:nvSpPr>
          <p:spPr bwMode="auto">
            <a:xfrm>
              <a:off x="5649913" y="2625726"/>
              <a:ext cx="15875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41" name="Rectangle 69"/>
            <p:cNvSpPr>
              <a:spLocks noChangeArrowheads="1"/>
            </p:cNvSpPr>
            <p:nvPr/>
          </p:nvSpPr>
          <p:spPr bwMode="auto">
            <a:xfrm>
              <a:off x="5735638" y="2420939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3442" name="Rectangle 70"/>
            <p:cNvSpPr>
              <a:spLocks noChangeArrowheads="1"/>
            </p:cNvSpPr>
            <p:nvPr/>
          </p:nvSpPr>
          <p:spPr bwMode="auto">
            <a:xfrm>
              <a:off x="5849938" y="2535239"/>
              <a:ext cx="169863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43" name="Rectangle 71"/>
            <p:cNvSpPr>
              <a:spLocks noChangeArrowheads="1"/>
            </p:cNvSpPr>
            <p:nvPr/>
          </p:nvSpPr>
          <p:spPr bwMode="auto">
            <a:xfrm>
              <a:off x="7664450" y="2263776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3444" name="Rectangle 72"/>
            <p:cNvSpPr>
              <a:spLocks noChangeArrowheads="1"/>
            </p:cNvSpPr>
            <p:nvPr/>
          </p:nvSpPr>
          <p:spPr bwMode="auto">
            <a:xfrm>
              <a:off x="7778750" y="2378076"/>
              <a:ext cx="169863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45" name="Rectangle 73"/>
            <p:cNvSpPr>
              <a:spLocks noChangeArrowheads="1"/>
            </p:cNvSpPr>
            <p:nvPr/>
          </p:nvSpPr>
          <p:spPr bwMode="auto">
            <a:xfrm>
              <a:off x="8364538" y="2511426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3446" name="Rectangle 74"/>
            <p:cNvSpPr>
              <a:spLocks noChangeArrowheads="1"/>
            </p:cNvSpPr>
            <p:nvPr/>
          </p:nvSpPr>
          <p:spPr bwMode="auto">
            <a:xfrm>
              <a:off x="8478838" y="2625726"/>
              <a:ext cx="169863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47" name="Rectangle 75"/>
            <p:cNvSpPr>
              <a:spLocks noChangeArrowheads="1"/>
            </p:cNvSpPr>
            <p:nvPr/>
          </p:nvSpPr>
          <p:spPr bwMode="auto">
            <a:xfrm>
              <a:off x="3944938" y="982664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3448" name="Rectangle 76"/>
            <p:cNvSpPr>
              <a:spLocks noChangeArrowheads="1"/>
            </p:cNvSpPr>
            <p:nvPr/>
          </p:nvSpPr>
          <p:spPr bwMode="auto">
            <a:xfrm>
              <a:off x="4059238" y="1096964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49" name="Rectangle 77"/>
            <p:cNvSpPr>
              <a:spLocks noChangeArrowheads="1"/>
            </p:cNvSpPr>
            <p:nvPr/>
          </p:nvSpPr>
          <p:spPr bwMode="auto">
            <a:xfrm>
              <a:off x="4773613" y="2182814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3450" name="Rectangle 78"/>
            <p:cNvSpPr>
              <a:spLocks noChangeArrowheads="1"/>
            </p:cNvSpPr>
            <p:nvPr/>
          </p:nvSpPr>
          <p:spPr bwMode="auto">
            <a:xfrm>
              <a:off x="4887913" y="2297114"/>
              <a:ext cx="169863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1" name="Rectangle 79"/>
            <p:cNvSpPr>
              <a:spLocks noChangeArrowheads="1"/>
            </p:cNvSpPr>
            <p:nvPr/>
          </p:nvSpPr>
          <p:spPr bwMode="auto">
            <a:xfrm>
              <a:off x="5316538" y="2268539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3452" name="Rectangle 80"/>
            <p:cNvSpPr>
              <a:spLocks noChangeArrowheads="1"/>
            </p:cNvSpPr>
            <p:nvPr/>
          </p:nvSpPr>
          <p:spPr bwMode="auto">
            <a:xfrm>
              <a:off x="5430838" y="2382839"/>
              <a:ext cx="15875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3" name="Rectangle 81"/>
            <p:cNvSpPr>
              <a:spLocks noChangeArrowheads="1"/>
            </p:cNvSpPr>
            <p:nvPr/>
          </p:nvSpPr>
          <p:spPr bwMode="auto">
            <a:xfrm>
              <a:off x="5964238" y="2239964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3454" name="Rectangle 82"/>
            <p:cNvSpPr>
              <a:spLocks noChangeArrowheads="1"/>
            </p:cNvSpPr>
            <p:nvPr/>
          </p:nvSpPr>
          <p:spPr bwMode="auto">
            <a:xfrm>
              <a:off x="6078538" y="2354264"/>
              <a:ext cx="169863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5" name="Rectangle 83"/>
            <p:cNvSpPr>
              <a:spLocks noChangeArrowheads="1"/>
            </p:cNvSpPr>
            <p:nvPr/>
          </p:nvSpPr>
          <p:spPr bwMode="auto">
            <a:xfrm>
              <a:off x="7002463" y="1835151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3456" name="Rectangle 84"/>
            <p:cNvSpPr>
              <a:spLocks noChangeArrowheads="1"/>
            </p:cNvSpPr>
            <p:nvPr/>
          </p:nvSpPr>
          <p:spPr bwMode="auto">
            <a:xfrm>
              <a:off x="7116763" y="1949451"/>
              <a:ext cx="169863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7" name="Rectangle 85"/>
            <p:cNvSpPr>
              <a:spLocks noChangeArrowheads="1"/>
            </p:cNvSpPr>
            <p:nvPr/>
          </p:nvSpPr>
          <p:spPr bwMode="auto">
            <a:xfrm>
              <a:off x="7464425" y="2016126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3458" name="Rectangle 86"/>
            <p:cNvSpPr>
              <a:spLocks noChangeArrowheads="1"/>
            </p:cNvSpPr>
            <p:nvPr/>
          </p:nvSpPr>
          <p:spPr bwMode="auto">
            <a:xfrm>
              <a:off x="7578725" y="2130426"/>
              <a:ext cx="169863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9" name="Rectangle 87"/>
            <p:cNvSpPr>
              <a:spLocks noChangeArrowheads="1"/>
            </p:cNvSpPr>
            <p:nvPr/>
          </p:nvSpPr>
          <p:spPr bwMode="auto">
            <a:xfrm>
              <a:off x="3535363" y="1625601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460" name="Rectangle 88"/>
            <p:cNvSpPr>
              <a:spLocks noChangeArrowheads="1"/>
            </p:cNvSpPr>
            <p:nvPr/>
          </p:nvSpPr>
          <p:spPr bwMode="auto">
            <a:xfrm>
              <a:off x="4049713" y="2316164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461" name="Rectangle 89"/>
            <p:cNvSpPr>
              <a:spLocks noChangeArrowheads="1"/>
            </p:cNvSpPr>
            <p:nvPr/>
          </p:nvSpPr>
          <p:spPr bwMode="auto">
            <a:xfrm>
              <a:off x="5237163" y="2487614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462" name="Rectangle 90"/>
            <p:cNvSpPr>
              <a:spLocks noChangeArrowheads="1"/>
            </p:cNvSpPr>
            <p:nvPr/>
          </p:nvSpPr>
          <p:spPr bwMode="auto">
            <a:xfrm>
              <a:off x="6650038" y="2749551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463" name="Rectangle 91"/>
            <p:cNvSpPr>
              <a:spLocks noChangeArrowheads="1"/>
            </p:cNvSpPr>
            <p:nvPr/>
          </p:nvSpPr>
          <p:spPr bwMode="auto">
            <a:xfrm>
              <a:off x="3221038" y="1449389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464" name="Rectangle 92"/>
            <p:cNvSpPr>
              <a:spLocks noChangeArrowheads="1"/>
            </p:cNvSpPr>
            <p:nvPr/>
          </p:nvSpPr>
          <p:spPr bwMode="auto">
            <a:xfrm>
              <a:off x="3411538" y="2716214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465" name="Rectangle 93"/>
            <p:cNvSpPr>
              <a:spLocks noChangeArrowheads="1"/>
            </p:cNvSpPr>
            <p:nvPr/>
          </p:nvSpPr>
          <p:spPr bwMode="auto">
            <a:xfrm>
              <a:off x="3487738" y="2640014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466" name="Rectangle 94"/>
            <p:cNvSpPr>
              <a:spLocks noChangeArrowheads="1"/>
            </p:cNvSpPr>
            <p:nvPr/>
          </p:nvSpPr>
          <p:spPr bwMode="auto">
            <a:xfrm>
              <a:off x="3768725" y="2525714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467" name="Rectangle 95"/>
            <p:cNvSpPr>
              <a:spLocks noChangeArrowheads="1"/>
            </p:cNvSpPr>
            <p:nvPr/>
          </p:nvSpPr>
          <p:spPr bwMode="auto">
            <a:xfrm>
              <a:off x="4306888" y="1954214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468" name="Rectangle 96"/>
            <p:cNvSpPr>
              <a:spLocks noChangeArrowheads="1"/>
            </p:cNvSpPr>
            <p:nvPr/>
          </p:nvSpPr>
          <p:spPr bwMode="auto">
            <a:xfrm>
              <a:off x="4840288" y="2654301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469" name="Rectangle 97"/>
            <p:cNvSpPr>
              <a:spLocks noChangeArrowheads="1"/>
            </p:cNvSpPr>
            <p:nvPr/>
          </p:nvSpPr>
          <p:spPr bwMode="auto">
            <a:xfrm>
              <a:off x="4706938" y="2716214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470" name="Rectangle 98"/>
            <p:cNvSpPr>
              <a:spLocks noChangeArrowheads="1"/>
            </p:cNvSpPr>
            <p:nvPr/>
          </p:nvSpPr>
          <p:spPr bwMode="auto">
            <a:xfrm>
              <a:off x="6445250" y="2487614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471" name="Rectangle 99"/>
            <p:cNvSpPr>
              <a:spLocks noChangeArrowheads="1"/>
            </p:cNvSpPr>
            <p:nvPr/>
          </p:nvSpPr>
          <p:spPr bwMode="auto">
            <a:xfrm>
              <a:off x="6916738" y="2678114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472" name="Rectangle 100"/>
            <p:cNvSpPr>
              <a:spLocks noChangeArrowheads="1"/>
            </p:cNvSpPr>
            <p:nvPr/>
          </p:nvSpPr>
          <p:spPr bwMode="auto">
            <a:xfrm>
              <a:off x="7373938" y="2259014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473" name="Freeform 101"/>
            <p:cNvSpPr>
              <a:spLocks/>
            </p:cNvSpPr>
            <p:nvPr/>
          </p:nvSpPr>
          <p:spPr bwMode="auto">
            <a:xfrm>
              <a:off x="4576763" y="2359026"/>
              <a:ext cx="85725" cy="231775"/>
            </a:xfrm>
            <a:custGeom>
              <a:avLst/>
              <a:gdLst>
                <a:gd name="T0" fmla="*/ 6 w 54"/>
                <a:gd name="T1" fmla="*/ 0 h 146"/>
                <a:gd name="T2" fmla="*/ 54 w 54"/>
                <a:gd name="T3" fmla="*/ 144 h 146"/>
                <a:gd name="T4" fmla="*/ 48 w 54"/>
                <a:gd name="T5" fmla="*/ 146 h 146"/>
                <a:gd name="T6" fmla="*/ 0 w 54"/>
                <a:gd name="T7" fmla="*/ 2 h 146"/>
                <a:gd name="T8" fmla="*/ 6 w 54"/>
                <a:gd name="T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46">
                  <a:moveTo>
                    <a:pt x="6" y="0"/>
                  </a:moveTo>
                  <a:lnTo>
                    <a:pt x="54" y="144"/>
                  </a:lnTo>
                  <a:lnTo>
                    <a:pt x="48" y="146"/>
                  </a:lnTo>
                  <a:lnTo>
                    <a:pt x="0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00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4" name="Freeform 102"/>
            <p:cNvSpPr>
              <a:spLocks/>
            </p:cNvSpPr>
            <p:nvPr/>
          </p:nvSpPr>
          <p:spPr bwMode="auto">
            <a:xfrm>
              <a:off x="4767263" y="2435226"/>
              <a:ext cx="85725" cy="157163"/>
            </a:xfrm>
            <a:custGeom>
              <a:avLst/>
              <a:gdLst>
                <a:gd name="T0" fmla="*/ 54 w 54"/>
                <a:gd name="T1" fmla="*/ 3 h 99"/>
                <a:gd name="T2" fmla="*/ 6 w 54"/>
                <a:gd name="T3" fmla="*/ 99 h 99"/>
                <a:gd name="T4" fmla="*/ 0 w 54"/>
                <a:gd name="T5" fmla="*/ 96 h 99"/>
                <a:gd name="T6" fmla="*/ 48 w 54"/>
                <a:gd name="T7" fmla="*/ 0 h 99"/>
                <a:gd name="T8" fmla="*/ 54 w 54"/>
                <a:gd name="T9" fmla="*/ 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9">
                  <a:moveTo>
                    <a:pt x="54" y="3"/>
                  </a:moveTo>
                  <a:lnTo>
                    <a:pt x="6" y="99"/>
                  </a:lnTo>
                  <a:lnTo>
                    <a:pt x="0" y="96"/>
                  </a:lnTo>
                  <a:lnTo>
                    <a:pt x="48" y="0"/>
                  </a:lnTo>
                  <a:lnTo>
                    <a:pt x="54" y="3"/>
                  </a:lnTo>
                  <a:close/>
                </a:path>
              </a:pathLst>
            </a:custGeom>
            <a:solidFill>
              <a:srgbClr val="FFFF00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5" name="Freeform 103"/>
            <p:cNvSpPr>
              <a:spLocks/>
            </p:cNvSpPr>
            <p:nvPr/>
          </p:nvSpPr>
          <p:spPr bwMode="auto">
            <a:xfrm>
              <a:off x="5576888" y="2720976"/>
              <a:ext cx="85725" cy="157163"/>
            </a:xfrm>
            <a:custGeom>
              <a:avLst/>
              <a:gdLst>
                <a:gd name="T0" fmla="*/ 0 w 54"/>
                <a:gd name="T1" fmla="*/ 96 h 99"/>
                <a:gd name="T2" fmla="*/ 48 w 54"/>
                <a:gd name="T3" fmla="*/ 0 h 99"/>
                <a:gd name="T4" fmla="*/ 54 w 54"/>
                <a:gd name="T5" fmla="*/ 3 h 99"/>
                <a:gd name="T6" fmla="*/ 6 w 54"/>
                <a:gd name="T7" fmla="*/ 99 h 99"/>
                <a:gd name="T8" fmla="*/ 0 w 54"/>
                <a:gd name="T9" fmla="*/ 9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9">
                  <a:moveTo>
                    <a:pt x="0" y="96"/>
                  </a:moveTo>
                  <a:lnTo>
                    <a:pt x="48" y="0"/>
                  </a:lnTo>
                  <a:lnTo>
                    <a:pt x="54" y="3"/>
                  </a:lnTo>
                  <a:lnTo>
                    <a:pt x="6" y="99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FF00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6" name="Rectangle 104"/>
            <p:cNvSpPr>
              <a:spLocks noChangeArrowheads="1"/>
            </p:cNvSpPr>
            <p:nvPr/>
          </p:nvSpPr>
          <p:spPr bwMode="auto">
            <a:xfrm>
              <a:off x="5697538" y="2716214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477" name="Rectangle 105"/>
            <p:cNvSpPr>
              <a:spLocks noChangeArrowheads="1"/>
            </p:cNvSpPr>
            <p:nvPr/>
          </p:nvSpPr>
          <p:spPr bwMode="auto">
            <a:xfrm>
              <a:off x="6072188" y="2503489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8" name="Freeform 106"/>
            <p:cNvSpPr>
              <a:spLocks/>
            </p:cNvSpPr>
            <p:nvPr/>
          </p:nvSpPr>
          <p:spPr bwMode="auto">
            <a:xfrm>
              <a:off x="7586663" y="2284414"/>
              <a:ext cx="85725" cy="534988"/>
            </a:xfrm>
            <a:custGeom>
              <a:avLst/>
              <a:gdLst>
                <a:gd name="T0" fmla="*/ 6 w 54"/>
                <a:gd name="T1" fmla="*/ 0 h 337"/>
                <a:gd name="T2" fmla="*/ 54 w 54"/>
                <a:gd name="T3" fmla="*/ 336 h 337"/>
                <a:gd name="T4" fmla="*/ 48 w 54"/>
                <a:gd name="T5" fmla="*/ 337 h 337"/>
                <a:gd name="T6" fmla="*/ 0 w 54"/>
                <a:gd name="T7" fmla="*/ 1 h 337"/>
                <a:gd name="T8" fmla="*/ 6 w 54"/>
                <a:gd name="T9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37">
                  <a:moveTo>
                    <a:pt x="6" y="0"/>
                  </a:moveTo>
                  <a:lnTo>
                    <a:pt x="54" y="336"/>
                  </a:lnTo>
                  <a:lnTo>
                    <a:pt x="48" y="337"/>
                  </a:lnTo>
                  <a:lnTo>
                    <a:pt x="0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00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9" name="Rectangle 107"/>
            <p:cNvSpPr>
              <a:spLocks noChangeArrowheads="1"/>
            </p:cNvSpPr>
            <p:nvPr/>
          </p:nvSpPr>
          <p:spPr bwMode="auto">
            <a:xfrm>
              <a:off x="8135938" y="2449514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480" name="Rectangle 108"/>
            <p:cNvSpPr>
              <a:spLocks noChangeArrowheads="1"/>
            </p:cNvSpPr>
            <p:nvPr/>
          </p:nvSpPr>
          <p:spPr bwMode="auto">
            <a:xfrm>
              <a:off x="8278813" y="2168526"/>
              <a:ext cx="115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3481" name="Rectangle 109"/>
            <p:cNvSpPr>
              <a:spLocks noChangeArrowheads="1"/>
            </p:cNvSpPr>
            <p:nvPr/>
          </p:nvSpPr>
          <p:spPr bwMode="auto">
            <a:xfrm>
              <a:off x="8393113" y="2282826"/>
              <a:ext cx="169863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2" name="Freeform 110"/>
            <p:cNvSpPr>
              <a:spLocks/>
            </p:cNvSpPr>
            <p:nvPr/>
          </p:nvSpPr>
          <p:spPr bwMode="auto">
            <a:xfrm>
              <a:off x="8272463" y="2436814"/>
              <a:ext cx="85725" cy="382588"/>
            </a:xfrm>
            <a:custGeom>
              <a:avLst/>
              <a:gdLst>
                <a:gd name="T0" fmla="*/ 0 w 54"/>
                <a:gd name="T1" fmla="*/ 240 h 241"/>
                <a:gd name="T2" fmla="*/ 48 w 54"/>
                <a:gd name="T3" fmla="*/ 0 h 241"/>
                <a:gd name="T4" fmla="*/ 54 w 54"/>
                <a:gd name="T5" fmla="*/ 1 h 241"/>
                <a:gd name="T6" fmla="*/ 6 w 54"/>
                <a:gd name="T7" fmla="*/ 241 h 241"/>
                <a:gd name="T8" fmla="*/ 0 w 54"/>
                <a:gd name="T9" fmla="*/ 24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41">
                  <a:moveTo>
                    <a:pt x="0" y="240"/>
                  </a:moveTo>
                  <a:lnTo>
                    <a:pt x="48" y="0"/>
                  </a:lnTo>
                  <a:lnTo>
                    <a:pt x="54" y="1"/>
                  </a:lnTo>
                  <a:lnTo>
                    <a:pt x="6" y="241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FFFF00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6400" y="3817938"/>
            <a:ext cx="8223250" cy="2673350"/>
            <a:chOff x="406400" y="3817938"/>
            <a:chExt cx="8223250" cy="2673350"/>
          </a:xfrm>
        </p:grpSpPr>
        <p:sp>
          <p:nvSpPr>
            <p:cNvPr id="3483" name="Rectangle 111"/>
            <p:cNvSpPr>
              <a:spLocks noChangeArrowheads="1"/>
            </p:cNvSpPr>
            <p:nvPr/>
          </p:nvSpPr>
          <p:spPr bwMode="auto">
            <a:xfrm>
              <a:off x="406400" y="4229101"/>
              <a:ext cx="8212138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A R T K Q T A R K S T G A K A P R K Q L A S K A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A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 R K S A P A T G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G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 I K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K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 P H R F R P G T V A L R 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4" name="Rectangle 112"/>
            <p:cNvSpPr>
              <a:spLocks noChangeArrowheads="1"/>
            </p:cNvSpPr>
            <p:nvPr/>
          </p:nvSpPr>
          <p:spPr bwMode="auto">
            <a:xfrm>
              <a:off x="709613" y="4170364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5" name="Freeform 113"/>
            <p:cNvSpPr>
              <a:spLocks noEditPoints="1"/>
            </p:cNvSpPr>
            <p:nvPr/>
          </p:nvSpPr>
          <p:spPr bwMode="auto">
            <a:xfrm>
              <a:off x="561975" y="4144964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6" name="Rectangle 114"/>
            <p:cNvSpPr>
              <a:spLocks noChangeArrowheads="1"/>
            </p:cNvSpPr>
            <p:nvPr/>
          </p:nvSpPr>
          <p:spPr bwMode="auto">
            <a:xfrm>
              <a:off x="890588" y="4170364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7" name="Freeform 115"/>
            <p:cNvSpPr>
              <a:spLocks noEditPoints="1"/>
            </p:cNvSpPr>
            <p:nvPr/>
          </p:nvSpPr>
          <p:spPr bwMode="auto">
            <a:xfrm>
              <a:off x="742950" y="4144964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8" name="Rectangle 116"/>
            <p:cNvSpPr>
              <a:spLocks noChangeArrowheads="1"/>
            </p:cNvSpPr>
            <p:nvPr/>
          </p:nvSpPr>
          <p:spPr bwMode="auto">
            <a:xfrm>
              <a:off x="1062038" y="4170364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9" name="Freeform 117"/>
            <p:cNvSpPr>
              <a:spLocks noEditPoints="1"/>
            </p:cNvSpPr>
            <p:nvPr/>
          </p:nvSpPr>
          <p:spPr bwMode="auto">
            <a:xfrm>
              <a:off x="914400" y="4144964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0" name="Rectangle 118"/>
            <p:cNvSpPr>
              <a:spLocks noChangeArrowheads="1"/>
            </p:cNvSpPr>
            <p:nvPr/>
          </p:nvSpPr>
          <p:spPr bwMode="auto">
            <a:xfrm>
              <a:off x="1243013" y="4170364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1" name="Freeform 119"/>
            <p:cNvSpPr>
              <a:spLocks noEditPoints="1"/>
            </p:cNvSpPr>
            <p:nvPr/>
          </p:nvSpPr>
          <p:spPr bwMode="auto">
            <a:xfrm>
              <a:off x="1095375" y="4144964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2" name="Rectangle 120"/>
            <p:cNvSpPr>
              <a:spLocks noChangeArrowheads="1"/>
            </p:cNvSpPr>
            <p:nvPr/>
          </p:nvSpPr>
          <p:spPr bwMode="auto">
            <a:xfrm>
              <a:off x="1414463" y="4170364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3" name="Freeform 121"/>
            <p:cNvSpPr>
              <a:spLocks noEditPoints="1"/>
            </p:cNvSpPr>
            <p:nvPr/>
          </p:nvSpPr>
          <p:spPr bwMode="auto">
            <a:xfrm>
              <a:off x="1266825" y="4144964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4" name="Rectangle 122"/>
            <p:cNvSpPr>
              <a:spLocks noChangeArrowheads="1"/>
            </p:cNvSpPr>
            <p:nvPr/>
          </p:nvSpPr>
          <p:spPr bwMode="auto">
            <a:xfrm>
              <a:off x="1585913" y="4170364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5" name="Freeform 123"/>
            <p:cNvSpPr>
              <a:spLocks noEditPoints="1"/>
            </p:cNvSpPr>
            <p:nvPr/>
          </p:nvSpPr>
          <p:spPr bwMode="auto">
            <a:xfrm>
              <a:off x="1438275" y="4144964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6" name="Rectangle 124"/>
            <p:cNvSpPr>
              <a:spLocks noChangeArrowheads="1"/>
            </p:cNvSpPr>
            <p:nvPr/>
          </p:nvSpPr>
          <p:spPr bwMode="auto">
            <a:xfrm>
              <a:off x="1747838" y="4170364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7" name="Freeform 125"/>
            <p:cNvSpPr>
              <a:spLocks noEditPoints="1"/>
            </p:cNvSpPr>
            <p:nvPr/>
          </p:nvSpPr>
          <p:spPr bwMode="auto">
            <a:xfrm>
              <a:off x="1600200" y="4144964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8" name="Rectangle 126"/>
            <p:cNvSpPr>
              <a:spLocks noChangeArrowheads="1"/>
            </p:cNvSpPr>
            <p:nvPr/>
          </p:nvSpPr>
          <p:spPr bwMode="auto">
            <a:xfrm>
              <a:off x="1919288" y="4170364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9" name="Freeform 127"/>
            <p:cNvSpPr>
              <a:spLocks noEditPoints="1"/>
            </p:cNvSpPr>
            <p:nvPr/>
          </p:nvSpPr>
          <p:spPr bwMode="auto">
            <a:xfrm>
              <a:off x="1771650" y="4144964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0" name="Rectangle 128"/>
            <p:cNvSpPr>
              <a:spLocks noChangeArrowheads="1"/>
            </p:cNvSpPr>
            <p:nvPr/>
          </p:nvSpPr>
          <p:spPr bwMode="auto">
            <a:xfrm>
              <a:off x="2090738" y="4170364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1" name="Freeform 129"/>
            <p:cNvSpPr>
              <a:spLocks noEditPoints="1"/>
            </p:cNvSpPr>
            <p:nvPr/>
          </p:nvSpPr>
          <p:spPr bwMode="auto">
            <a:xfrm>
              <a:off x="1943100" y="4144964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2" name="Rectangle 130"/>
            <p:cNvSpPr>
              <a:spLocks noChangeArrowheads="1"/>
            </p:cNvSpPr>
            <p:nvPr/>
          </p:nvSpPr>
          <p:spPr bwMode="auto">
            <a:xfrm>
              <a:off x="2252663" y="4170364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3" name="Freeform 131"/>
            <p:cNvSpPr>
              <a:spLocks noEditPoints="1"/>
            </p:cNvSpPr>
            <p:nvPr/>
          </p:nvSpPr>
          <p:spPr bwMode="auto">
            <a:xfrm>
              <a:off x="2105025" y="4144964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4" name="Rectangle 132"/>
            <p:cNvSpPr>
              <a:spLocks noChangeArrowheads="1"/>
            </p:cNvSpPr>
            <p:nvPr/>
          </p:nvSpPr>
          <p:spPr bwMode="auto">
            <a:xfrm>
              <a:off x="2424113" y="4170364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5" name="Freeform 133"/>
            <p:cNvSpPr>
              <a:spLocks noEditPoints="1"/>
            </p:cNvSpPr>
            <p:nvPr/>
          </p:nvSpPr>
          <p:spPr bwMode="auto">
            <a:xfrm>
              <a:off x="2276475" y="4144964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6" name="Rectangle 134"/>
            <p:cNvSpPr>
              <a:spLocks noChangeArrowheads="1"/>
            </p:cNvSpPr>
            <p:nvPr/>
          </p:nvSpPr>
          <p:spPr bwMode="auto">
            <a:xfrm>
              <a:off x="2595563" y="4170364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7" name="Freeform 135"/>
            <p:cNvSpPr>
              <a:spLocks noEditPoints="1"/>
            </p:cNvSpPr>
            <p:nvPr/>
          </p:nvSpPr>
          <p:spPr bwMode="auto">
            <a:xfrm>
              <a:off x="2447925" y="4144964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8" name="Rectangle 136"/>
            <p:cNvSpPr>
              <a:spLocks noChangeArrowheads="1"/>
            </p:cNvSpPr>
            <p:nvPr/>
          </p:nvSpPr>
          <p:spPr bwMode="auto">
            <a:xfrm>
              <a:off x="2767013" y="4170364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" name="Freeform 137"/>
            <p:cNvSpPr>
              <a:spLocks noEditPoints="1"/>
            </p:cNvSpPr>
            <p:nvPr/>
          </p:nvSpPr>
          <p:spPr bwMode="auto">
            <a:xfrm>
              <a:off x="2619375" y="4144964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" name="Rectangle 138"/>
            <p:cNvSpPr>
              <a:spLocks noChangeArrowheads="1"/>
            </p:cNvSpPr>
            <p:nvPr/>
          </p:nvSpPr>
          <p:spPr bwMode="auto">
            <a:xfrm>
              <a:off x="3090863" y="4170364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" name="Freeform 139"/>
            <p:cNvSpPr>
              <a:spLocks noEditPoints="1"/>
            </p:cNvSpPr>
            <p:nvPr/>
          </p:nvSpPr>
          <p:spPr bwMode="auto">
            <a:xfrm>
              <a:off x="2943225" y="4144964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" name="Rectangle 140"/>
            <p:cNvSpPr>
              <a:spLocks noChangeArrowheads="1"/>
            </p:cNvSpPr>
            <p:nvPr/>
          </p:nvSpPr>
          <p:spPr bwMode="auto">
            <a:xfrm>
              <a:off x="3271838" y="4170364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3" name="Freeform 141"/>
            <p:cNvSpPr>
              <a:spLocks noEditPoints="1"/>
            </p:cNvSpPr>
            <p:nvPr/>
          </p:nvSpPr>
          <p:spPr bwMode="auto">
            <a:xfrm>
              <a:off x="3124200" y="4144964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4" name="Rectangle 142"/>
            <p:cNvSpPr>
              <a:spLocks noChangeArrowheads="1"/>
            </p:cNvSpPr>
            <p:nvPr/>
          </p:nvSpPr>
          <p:spPr bwMode="auto">
            <a:xfrm>
              <a:off x="3443288" y="4170364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5" name="Freeform 143"/>
            <p:cNvSpPr>
              <a:spLocks noEditPoints="1"/>
            </p:cNvSpPr>
            <p:nvPr/>
          </p:nvSpPr>
          <p:spPr bwMode="auto">
            <a:xfrm>
              <a:off x="3295650" y="4144964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6" name="Rectangle 144"/>
            <p:cNvSpPr>
              <a:spLocks noChangeArrowheads="1"/>
            </p:cNvSpPr>
            <p:nvPr/>
          </p:nvSpPr>
          <p:spPr bwMode="auto">
            <a:xfrm>
              <a:off x="3614738" y="4170364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7" name="Freeform 145"/>
            <p:cNvSpPr>
              <a:spLocks noEditPoints="1"/>
            </p:cNvSpPr>
            <p:nvPr/>
          </p:nvSpPr>
          <p:spPr bwMode="auto">
            <a:xfrm>
              <a:off x="3467100" y="4144964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8" name="Rectangle 146"/>
            <p:cNvSpPr>
              <a:spLocks noChangeArrowheads="1"/>
            </p:cNvSpPr>
            <p:nvPr/>
          </p:nvSpPr>
          <p:spPr bwMode="auto">
            <a:xfrm>
              <a:off x="3786188" y="4170364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9" name="Freeform 147"/>
            <p:cNvSpPr>
              <a:spLocks noEditPoints="1"/>
            </p:cNvSpPr>
            <p:nvPr/>
          </p:nvSpPr>
          <p:spPr bwMode="auto">
            <a:xfrm>
              <a:off x="3638550" y="4144964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0" name="Rectangle 148"/>
            <p:cNvSpPr>
              <a:spLocks noChangeArrowheads="1"/>
            </p:cNvSpPr>
            <p:nvPr/>
          </p:nvSpPr>
          <p:spPr bwMode="auto">
            <a:xfrm>
              <a:off x="3957638" y="4170364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1" name="Freeform 149"/>
            <p:cNvSpPr>
              <a:spLocks noEditPoints="1"/>
            </p:cNvSpPr>
            <p:nvPr/>
          </p:nvSpPr>
          <p:spPr bwMode="auto">
            <a:xfrm>
              <a:off x="3810000" y="4144964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2" name="Rectangle 150"/>
            <p:cNvSpPr>
              <a:spLocks noChangeArrowheads="1"/>
            </p:cNvSpPr>
            <p:nvPr/>
          </p:nvSpPr>
          <p:spPr bwMode="auto">
            <a:xfrm>
              <a:off x="4129088" y="4170364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3" name="Freeform 151"/>
            <p:cNvSpPr>
              <a:spLocks noEditPoints="1"/>
            </p:cNvSpPr>
            <p:nvPr/>
          </p:nvSpPr>
          <p:spPr bwMode="auto">
            <a:xfrm>
              <a:off x="3981450" y="4144964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4" name="Rectangle 152"/>
            <p:cNvSpPr>
              <a:spLocks noChangeArrowheads="1"/>
            </p:cNvSpPr>
            <p:nvPr/>
          </p:nvSpPr>
          <p:spPr bwMode="auto">
            <a:xfrm>
              <a:off x="4291013" y="4170364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5" name="Freeform 153"/>
            <p:cNvSpPr>
              <a:spLocks noEditPoints="1"/>
            </p:cNvSpPr>
            <p:nvPr/>
          </p:nvSpPr>
          <p:spPr bwMode="auto">
            <a:xfrm>
              <a:off x="4143375" y="4144964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6" name="Rectangle 154"/>
            <p:cNvSpPr>
              <a:spLocks noChangeArrowheads="1"/>
            </p:cNvSpPr>
            <p:nvPr/>
          </p:nvSpPr>
          <p:spPr bwMode="auto">
            <a:xfrm>
              <a:off x="4452938" y="4170364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7" name="Freeform 155"/>
            <p:cNvSpPr>
              <a:spLocks noEditPoints="1"/>
            </p:cNvSpPr>
            <p:nvPr/>
          </p:nvSpPr>
          <p:spPr bwMode="auto">
            <a:xfrm>
              <a:off x="4305300" y="4144964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8" name="Rectangle 156"/>
            <p:cNvSpPr>
              <a:spLocks noChangeArrowheads="1"/>
            </p:cNvSpPr>
            <p:nvPr/>
          </p:nvSpPr>
          <p:spPr bwMode="auto">
            <a:xfrm>
              <a:off x="4624388" y="4170364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9" name="Freeform 157"/>
            <p:cNvSpPr>
              <a:spLocks noEditPoints="1"/>
            </p:cNvSpPr>
            <p:nvPr/>
          </p:nvSpPr>
          <p:spPr bwMode="auto">
            <a:xfrm>
              <a:off x="4476750" y="4144964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0" name="Rectangle 158"/>
            <p:cNvSpPr>
              <a:spLocks noChangeArrowheads="1"/>
            </p:cNvSpPr>
            <p:nvPr/>
          </p:nvSpPr>
          <p:spPr bwMode="auto">
            <a:xfrm>
              <a:off x="4795838" y="4170364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1" name="Freeform 159"/>
            <p:cNvSpPr>
              <a:spLocks noEditPoints="1"/>
            </p:cNvSpPr>
            <p:nvPr/>
          </p:nvSpPr>
          <p:spPr bwMode="auto">
            <a:xfrm>
              <a:off x="4648200" y="4144964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2" name="Rectangle 160"/>
            <p:cNvSpPr>
              <a:spLocks noChangeArrowheads="1"/>
            </p:cNvSpPr>
            <p:nvPr/>
          </p:nvSpPr>
          <p:spPr bwMode="auto">
            <a:xfrm>
              <a:off x="4967288" y="4170364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3" name="Freeform 161"/>
            <p:cNvSpPr>
              <a:spLocks noEditPoints="1"/>
            </p:cNvSpPr>
            <p:nvPr/>
          </p:nvSpPr>
          <p:spPr bwMode="auto">
            <a:xfrm>
              <a:off x="4819650" y="4144964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4" name="Rectangle 162"/>
            <p:cNvSpPr>
              <a:spLocks noChangeArrowheads="1"/>
            </p:cNvSpPr>
            <p:nvPr/>
          </p:nvSpPr>
          <p:spPr bwMode="auto">
            <a:xfrm>
              <a:off x="3957638" y="4256089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5" name="Freeform 163"/>
            <p:cNvSpPr>
              <a:spLocks noEditPoints="1"/>
            </p:cNvSpPr>
            <p:nvPr/>
          </p:nvSpPr>
          <p:spPr bwMode="auto">
            <a:xfrm>
              <a:off x="3962400" y="4459289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6" name="Rectangle 164"/>
            <p:cNvSpPr>
              <a:spLocks noChangeArrowheads="1"/>
            </p:cNvSpPr>
            <p:nvPr/>
          </p:nvSpPr>
          <p:spPr bwMode="auto">
            <a:xfrm>
              <a:off x="4129088" y="4256089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7" name="Freeform 165"/>
            <p:cNvSpPr>
              <a:spLocks noEditPoints="1"/>
            </p:cNvSpPr>
            <p:nvPr/>
          </p:nvSpPr>
          <p:spPr bwMode="auto">
            <a:xfrm>
              <a:off x="4133850" y="4459289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8" name="Rectangle 166"/>
            <p:cNvSpPr>
              <a:spLocks noChangeArrowheads="1"/>
            </p:cNvSpPr>
            <p:nvPr/>
          </p:nvSpPr>
          <p:spPr bwMode="auto">
            <a:xfrm>
              <a:off x="4291013" y="4256089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9" name="Freeform 167"/>
            <p:cNvSpPr>
              <a:spLocks noEditPoints="1"/>
            </p:cNvSpPr>
            <p:nvPr/>
          </p:nvSpPr>
          <p:spPr bwMode="auto">
            <a:xfrm>
              <a:off x="4295775" y="4459289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0" name="Rectangle 168"/>
            <p:cNvSpPr>
              <a:spLocks noChangeArrowheads="1"/>
            </p:cNvSpPr>
            <p:nvPr/>
          </p:nvSpPr>
          <p:spPr bwMode="auto">
            <a:xfrm>
              <a:off x="4452938" y="4256089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1" name="Freeform 169"/>
            <p:cNvSpPr>
              <a:spLocks noEditPoints="1"/>
            </p:cNvSpPr>
            <p:nvPr/>
          </p:nvSpPr>
          <p:spPr bwMode="auto">
            <a:xfrm>
              <a:off x="4457700" y="4459289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2" name="Rectangle 170"/>
            <p:cNvSpPr>
              <a:spLocks noChangeArrowheads="1"/>
            </p:cNvSpPr>
            <p:nvPr/>
          </p:nvSpPr>
          <p:spPr bwMode="auto">
            <a:xfrm>
              <a:off x="4624388" y="4256089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3" name="Freeform 171"/>
            <p:cNvSpPr>
              <a:spLocks noEditPoints="1"/>
            </p:cNvSpPr>
            <p:nvPr/>
          </p:nvSpPr>
          <p:spPr bwMode="auto">
            <a:xfrm>
              <a:off x="4629150" y="4459289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4" name="Rectangle 172"/>
            <p:cNvSpPr>
              <a:spLocks noChangeArrowheads="1"/>
            </p:cNvSpPr>
            <p:nvPr/>
          </p:nvSpPr>
          <p:spPr bwMode="auto">
            <a:xfrm>
              <a:off x="4795838" y="4256089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5" name="Freeform 173"/>
            <p:cNvSpPr>
              <a:spLocks noEditPoints="1"/>
            </p:cNvSpPr>
            <p:nvPr/>
          </p:nvSpPr>
          <p:spPr bwMode="auto">
            <a:xfrm>
              <a:off x="4800600" y="4459289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6" name="Rectangle 174"/>
            <p:cNvSpPr>
              <a:spLocks noChangeArrowheads="1"/>
            </p:cNvSpPr>
            <p:nvPr/>
          </p:nvSpPr>
          <p:spPr bwMode="auto">
            <a:xfrm>
              <a:off x="4967288" y="4256089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7" name="Freeform 175"/>
            <p:cNvSpPr>
              <a:spLocks noEditPoints="1"/>
            </p:cNvSpPr>
            <p:nvPr/>
          </p:nvSpPr>
          <p:spPr bwMode="auto">
            <a:xfrm>
              <a:off x="4972050" y="4459289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8" name="Rectangle 176"/>
            <p:cNvSpPr>
              <a:spLocks noChangeArrowheads="1"/>
            </p:cNvSpPr>
            <p:nvPr/>
          </p:nvSpPr>
          <p:spPr bwMode="auto">
            <a:xfrm>
              <a:off x="5129213" y="4256089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9" name="Freeform 177"/>
            <p:cNvSpPr>
              <a:spLocks noEditPoints="1"/>
            </p:cNvSpPr>
            <p:nvPr/>
          </p:nvSpPr>
          <p:spPr bwMode="auto">
            <a:xfrm>
              <a:off x="5133975" y="4459289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0" name="Rectangle 178"/>
            <p:cNvSpPr>
              <a:spLocks noChangeArrowheads="1"/>
            </p:cNvSpPr>
            <p:nvPr/>
          </p:nvSpPr>
          <p:spPr bwMode="auto">
            <a:xfrm>
              <a:off x="5300663" y="4256089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1" name="Freeform 179"/>
            <p:cNvSpPr>
              <a:spLocks noEditPoints="1"/>
            </p:cNvSpPr>
            <p:nvPr/>
          </p:nvSpPr>
          <p:spPr bwMode="auto">
            <a:xfrm>
              <a:off x="5305425" y="4459289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2" name="Rectangle 180"/>
            <p:cNvSpPr>
              <a:spLocks noChangeArrowheads="1"/>
            </p:cNvSpPr>
            <p:nvPr/>
          </p:nvSpPr>
          <p:spPr bwMode="auto">
            <a:xfrm>
              <a:off x="5472113" y="4256089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3" name="Freeform 181"/>
            <p:cNvSpPr>
              <a:spLocks noEditPoints="1"/>
            </p:cNvSpPr>
            <p:nvPr/>
          </p:nvSpPr>
          <p:spPr bwMode="auto">
            <a:xfrm>
              <a:off x="5476875" y="4459289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4" name="Rectangle 182"/>
            <p:cNvSpPr>
              <a:spLocks noChangeArrowheads="1"/>
            </p:cNvSpPr>
            <p:nvPr/>
          </p:nvSpPr>
          <p:spPr bwMode="auto">
            <a:xfrm>
              <a:off x="5634038" y="4256089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5" name="Freeform 183"/>
            <p:cNvSpPr>
              <a:spLocks noEditPoints="1"/>
            </p:cNvSpPr>
            <p:nvPr/>
          </p:nvSpPr>
          <p:spPr bwMode="auto">
            <a:xfrm>
              <a:off x="5638800" y="4459289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6" name="Rectangle 184"/>
            <p:cNvSpPr>
              <a:spLocks noChangeArrowheads="1"/>
            </p:cNvSpPr>
            <p:nvPr/>
          </p:nvSpPr>
          <p:spPr bwMode="auto">
            <a:xfrm>
              <a:off x="5805488" y="4256089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7" name="Freeform 185"/>
            <p:cNvSpPr>
              <a:spLocks noEditPoints="1"/>
            </p:cNvSpPr>
            <p:nvPr/>
          </p:nvSpPr>
          <p:spPr bwMode="auto">
            <a:xfrm>
              <a:off x="5810250" y="4459289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8" name="Rectangle 186"/>
            <p:cNvSpPr>
              <a:spLocks noChangeArrowheads="1"/>
            </p:cNvSpPr>
            <p:nvPr/>
          </p:nvSpPr>
          <p:spPr bwMode="auto">
            <a:xfrm>
              <a:off x="5976938" y="4256089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9" name="Freeform 187"/>
            <p:cNvSpPr>
              <a:spLocks noEditPoints="1"/>
            </p:cNvSpPr>
            <p:nvPr/>
          </p:nvSpPr>
          <p:spPr bwMode="auto">
            <a:xfrm>
              <a:off x="5981700" y="4459289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0" name="Rectangle 188"/>
            <p:cNvSpPr>
              <a:spLocks noChangeArrowheads="1"/>
            </p:cNvSpPr>
            <p:nvPr/>
          </p:nvSpPr>
          <p:spPr bwMode="auto">
            <a:xfrm>
              <a:off x="6148388" y="4256089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1" name="Freeform 189"/>
            <p:cNvSpPr>
              <a:spLocks noEditPoints="1"/>
            </p:cNvSpPr>
            <p:nvPr/>
          </p:nvSpPr>
          <p:spPr bwMode="auto">
            <a:xfrm>
              <a:off x="6153150" y="4459289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2" name="Rectangle 190"/>
            <p:cNvSpPr>
              <a:spLocks noChangeArrowheads="1"/>
            </p:cNvSpPr>
            <p:nvPr/>
          </p:nvSpPr>
          <p:spPr bwMode="auto">
            <a:xfrm>
              <a:off x="6291263" y="4256089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3" name="Freeform 191"/>
            <p:cNvSpPr>
              <a:spLocks noEditPoints="1"/>
            </p:cNvSpPr>
            <p:nvPr/>
          </p:nvSpPr>
          <p:spPr bwMode="auto">
            <a:xfrm>
              <a:off x="6296025" y="4459289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4" name="Rectangle 192"/>
            <p:cNvSpPr>
              <a:spLocks noChangeArrowheads="1"/>
            </p:cNvSpPr>
            <p:nvPr/>
          </p:nvSpPr>
          <p:spPr bwMode="auto">
            <a:xfrm>
              <a:off x="6453188" y="4256089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5" name="Freeform 193"/>
            <p:cNvSpPr>
              <a:spLocks noEditPoints="1"/>
            </p:cNvSpPr>
            <p:nvPr/>
          </p:nvSpPr>
          <p:spPr bwMode="auto">
            <a:xfrm>
              <a:off x="6457950" y="4459289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6" name="Rectangle 194"/>
            <p:cNvSpPr>
              <a:spLocks noChangeArrowheads="1"/>
            </p:cNvSpPr>
            <p:nvPr/>
          </p:nvSpPr>
          <p:spPr bwMode="auto">
            <a:xfrm>
              <a:off x="6757988" y="4256089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7" name="Freeform 195"/>
            <p:cNvSpPr>
              <a:spLocks noEditPoints="1"/>
            </p:cNvSpPr>
            <p:nvPr/>
          </p:nvSpPr>
          <p:spPr bwMode="auto">
            <a:xfrm>
              <a:off x="6762750" y="4459289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8" name="Rectangle 196"/>
            <p:cNvSpPr>
              <a:spLocks noChangeArrowheads="1"/>
            </p:cNvSpPr>
            <p:nvPr/>
          </p:nvSpPr>
          <p:spPr bwMode="auto">
            <a:xfrm>
              <a:off x="6929438" y="4256089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9" name="Freeform 197"/>
            <p:cNvSpPr>
              <a:spLocks noEditPoints="1"/>
            </p:cNvSpPr>
            <p:nvPr/>
          </p:nvSpPr>
          <p:spPr bwMode="auto">
            <a:xfrm>
              <a:off x="6934200" y="4459289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0" name="Rectangle 198"/>
            <p:cNvSpPr>
              <a:spLocks noChangeArrowheads="1"/>
            </p:cNvSpPr>
            <p:nvPr/>
          </p:nvSpPr>
          <p:spPr bwMode="auto">
            <a:xfrm>
              <a:off x="7110413" y="4256089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1" name="Freeform 199"/>
            <p:cNvSpPr>
              <a:spLocks noEditPoints="1"/>
            </p:cNvSpPr>
            <p:nvPr/>
          </p:nvSpPr>
          <p:spPr bwMode="auto">
            <a:xfrm>
              <a:off x="7115175" y="4459289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2" name="Rectangle 200"/>
            <p:cNvSpPr>
              <a:spLocks noChangeArrowheads="1"/>
            </p:cNvSpPr>
            <p:nvPr/>
          </p:nvSpPr>
          <p:spPr bwMode="auto">
            <a:xfrm>
              <a:off x="7281863" y="4256089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3" name="Freeform 201"/>
            <p:cNvSpPr>
              <a:spLocks noEditPoints="1"/>
            </p:cNvSpPr>
            <p:nvPr/>
          </p:nvSpPr>
          <p:spPr bwMode="auto">
            <a:xfrm>
              <a:off x="7286625" y="4459289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4" name="Rectangle 202"/>
            <p:cNvSpPr>
              <a:spLocks noChangeArrowheads="1"/>
            </p:cNvSpPr>
            <p:nvPr/>
          </p:nvSpPr>
          <p:spPr bwMode="auto">
            <a:xfrm>
              <a:off x="7624763" y="4256089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5" name="Freeform 203"/>
            <p:cNvSpPr>
              <a:spLocks noEditPoints="1"/>
            </p:cNvSpPr>
            <p:nvPr/>
          </p:nvSpPr>
          <p:spPr bwMode="auto">
            <a:xfrm>
              <a:off x="7629525" y="4459289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6" name="Rectangle 204"/>
            <p:cNvSpPr>
              <a:spLocks noChangeArrowheads="1"/>
            </p:cNvSpPr>
            <p:nvPr/>
          </p:nvSpPr>
          <p:spPr bwMode="auto">
            <a:xfrm>
              <a:off x="7805738" y="4256089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7" name="Freeform 205"/>
            <p:cNvSpPr>
              <a:spLocks noEditPoints="1"/>
            </p:cNvSpPr>
            <p:nvPr/>
          </p:nvSpPr>
          <p:spPr bwMode="auto">
            <a:xfrm>
              <a:off x="7810500" y="4459289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8" name="Rectangle 207"/>
            <p:cNvSpPr>
              <a:spLocks noChangeArrowheads="1"/>
            </p:cNvSpPr>
            <p:nvPr/>
          </p:nvSpPr>
          <p:spPr bwMode="auto">
            <a:xfrm>
              <a:off x="7986713" y="42560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9" name="Freeform 208"/>
            <p:cNvSpPr>
              <a:spLocks noEditPoints="1"/>
            </p:cNvSpPr>
            <p:nvPr/>
          </p:nvSpPr>
          <p:spPr bwMode="auto">
            <a:xfrm>
              <a:off x="7991475" y="44592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0" name="Rectangle 209"/>
            <p:cNvSpPr>
              <a:spLocks noChangeArrowheads="1"/>
            </p:cNvSpPr>
            <p:nvPr/>
          </p:nvSpPr>
          <p:spPr bwMode="auto">
            <a:xfrm>
              <a:off x="8148638" y="42560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1" name="Freeform 210"/>
            <p:cNvSpPr>
              <a:spLocks noEditPoints="1"/>
            </p:cNvSpPr>
            <p:nvPr/>
          </p:nvSpPr>
          <p:spPr bwMode="auto">
            <a:xfrm>
              <a:off x="8153400" y="44592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2" name="Rectangle 211"/>
            <p:cNvSpPr>
              <a:spLocks noChangeArrowheads="1"/>
            </p:cNvSpPr>
            <p:nvPr/>
          </p:nvSpPr>
          <p:spPr bwMode="auto">
            <a:xfrm>
              <a:off x="8310563" y="42560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3" name="Freeform 212"/>
            <p:cNvSpPr>
              <a:spLocks noEditPoints="1"/>
            </p:cNvSpPr>
            <p:nvPr/>
          </p:nvSpPr>
          <p:spPr bwMode="auto">
            <a:xfrm>
              <a:off x="8315325" y="44592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4" name="Rectangle 213"/>
            <p:cNvSpPr>
              <a:spLocks noChangeArrowheads="1"/>
            </p:cNvSpPr>
            <p:nvPr/>
          </p:nvSpPr>
          <p:spPr bwMode="auto">
            <a:xfrm>
              <a:off x="8472488" y="42560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5" name="Freeform 214"/>
            <p:cNvSpPr>
              <a:spLocks noEditPoints="1"/>
            </p:cNvSpPr>
            <p:nvPr/>
          </p:nvSpPr>
          <p:spPr bwMode="auto">
            <a:xfrm>
              <a:off x="8477250" y="44592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6" name="Rectangle 215"/>
            <p:cNvSpPr>
              <a:spLocks noChangeArrowheads="1"/>
            </p:cNvSpPr>
            <p:nvPr/>
          </p:nvSpPr>
          <p:spPr bwMode="auto">
            <a:xfrm>
              <a:off x="3786188" y="42560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7" name="Freeform 216"/>
            <p:cNvSpPr>
              <a:spLocks noEditPoints="1"/>
            </p:cNvSpPr>
            <p:nvPr/>
          </p:nvSpPr>
          <p:spPr bwMode="auto">
            <a:xfrm>
              <a:off x="3790950" y="44592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8" name="Rectangle 217"/>
            <p:cNvSpPr>
              <a:spLocks noChangeArrowheads="1"/>
            </p:cNvSpPr>
            <p:nvPr/>
          </p:nvSpPr>
          <p:spPr bwMode="auto">
            <a:xfrm>
              <a:off x="3624263" y="42560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9" name="Freeform 218"/>
            <p:cNvSpPr>
              <a:spLocks noEditPoints="1"/>
            </p:cNvSpPr>
            <p:nvPr/>
          </p:nvSpPr>
          <p:spPr bwMode="auto">
            <a:xfrm>
              <a:off x="3629025" y="44592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0" name="Rectangle 219"/>
            <p:cNvSpPr>
              <a:spLocks noChangeArrowheads="1"/>
            </p:cNvSpPr>
            <p:nvPr/>
          </p:nvSpPr>
          <p:spPr bwMode="auto">
            <a:xfrm>
              <a:off x="3443288" y="42560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1" name="Freeform 220"/>
            <p:cNvSpPr>
              <a:spLocks noEditPoints="1"/>
            </p:cNvSpPr>
            <p:nvPr/>
          </p:nvSpPr>
          <p:spPr bwMode="auto">
            <a:xfrm>
              <a:off x="3448050" y="44592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2" name="Rectangle 221"/>
            <p:cNvSpPr>
              <a:spLocks noChangeArrowheads="1"/>
            </p:cNvSpPr>
            <p:nvPr/>
          </p:nvSpPr>
          <p:spPr bwMode="auto">
            <a:xfrm>
              <a:off x="3271838" y="42560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3" name="Freeform 222"/>
            <p:cNvSpPr>
              <a:spLocks noEditPoints="1"/>
            </p:cNvSpPr>
            <p:nvPr/>
          </p:nvSpPr>
          <p:spPr bwMode="auto">
            <a:xfrm>
              <a:off x="3276600" y="44592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4" name="Rectangle 223"/>
            <p:cNvSpPr>
              <a:spLocks noChangeArrowheads="1"/>
            </p:cNvSpPr>
            <p:nvPr/>
          </p:nvSpPr>
          <p:spPr bwMode="auto">
            <a:xfrm>
              <a:off x="3090863" y="42560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5" name="Freeform 224"/>
            <p:cNvSpPr>
              <a:spLocks noEditPoints="1"/>
            </p:cNvSpPr>
            <p:nvPr/>
          </p:nvSpPr>
          <p:spPr bwMode="auto">
            <a:xfrm>
              <a:off x="3095625" y="44592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6" name="Rectangle 225"/>
            <p:cNvSpPr>
              <a:spLocks noChangeArrowheads="1"/>
            </p:cNvSpPr>
            <p:nvPr/>
          </p:nvSpPr>
          <p:spPr bwMode="auto">
            <a:xfrm>
              <a:off x="2767013" y="42560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7" name="Freeform 226"/>
            <p:cNvSpPr>
              <a:spLocks noEditPoints="1"/>
            </p:cNvSpPr>
            <p:nvPr/>
          </p:nvSpPr>
          <p:spPr bwMode="auto">
            <a:xfrm>
              <a:off x="2771775" y="44592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8" name="Rectangle 227"/>
            <p:cNvSpPr>
              <a:spLocks noChangeArrowheads="1"/>
            </p:cNvSpPr>
            <p:nvPr/>
          </p:nvSpPr>
          <p:spPr bwMode="auto">
            <a:xfrm>
              <a:off x="406400" y="5226051"/>
              <a:ext cx="8212138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A R T K Q T A R K S T G A K A P R K Q L A S K A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A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 R K S A P A T G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G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 I K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K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 P H R F R P G T V A L R 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9" name="Rectangle 228"/>
            <p:cNvSpPr>
              <a:spLocks noChangeArrowheads="1"/>
            </p:cNvSpPr>
            <p:nvPr/>
          </p:nvSpPr>
          <p:spPr bwMode="auto">
            <a:xfrm>
              <a:off x="709613" y="51704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0" name="Freeform 229"/>
            <p:cNvSpPr>
              <a:spLocks noEditPoints="1"/>
            </p:cNvSpPr>
            <p:nvPr/>
          </p:nvSpPr>
          <p:spPr bwMode="auto">
            <a:xfrm>
              <a:off x="561975" y="5145088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1" name="Rectangle 230"/>
            <p:cNvSpPr>
              <a:spLocks noChangeArrowheads="1"/>
            </p:cNvSpPr>
            <p:nvPr/>
          </p:nvSpPr>
          <p:spPr bwMode="auto">
            <a:xfrm>
              <a:off x="890588" y="51704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2" name="Freeform 231"/>
            <p:cNvSpPr>
              <a:spLocks noEditPoints="1"/>
            </p:cNvSpPr>
            <p:nvPr/>
          </p:nvSpPr>
          <p:spPr bwMode="auto">
            <a:xfrm>
              <a:off x="742950" y="5145088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3" name="Rectangle 232"/>
            <p:cNvSpPr>
              <a:spLocks noChangeArrowheads="1"/>
            </p:cNvSpPr>
            <p:nvPr/>
          </p:nvSpPr>
          <p:spPr bwMode="auto">
            <a:xfrm>
              <a:off x="1062038" y="51704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4" name="Freeform 233"/>
            <p:cNvSpPr>
              <a:spLocks noEditPoints="1"/>
            </p:cNvSpPr>
            <p:nvPr/>
          </p:nvSpPr>
          <p:spPr bwMode="auto">
            <a:xfrm>
              <a:off x="914400" y="5145088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5" name="Rectangle 234"/>
            <p:cNvSpPr>
              <a:spLocks noChangeArrowheads="1"/>
            </p:cNvSpPr>
            <p:nvPr/>
          </p:nvSpPr>
          <p:spPr bwMode="auto">
            <a:xfrm>
              <a:off x="1243013" y="51704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6" name="Freeform 235"/>
            <p:cNvSpPr>
              <a:spLocks noEditPoints="1"/>
            </p:cNvSpPr>
            <p:nvPr/>
          </p:nvSpPr>
          <p:spPr bwMode="auto">
            <a:xfrm>
              <a:off x="1095375" y="5145088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7" name="Rectangle 236"/>
            <p:cNvSpPr>
              <a:spLocks noChangeArrowheads="1"/>
            </p:cNvSpPr>
            <p:nvPr/>
          </p:nvSpPr>
          <p:spPr bwMode="auto">
            <a:xfrm>
              <a:off x="1414463" y="51704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8" name="Freeform 237"/>
            <p:cNvSpPr>
              <a:spLocks noEditPoints="1"/>
            </p:cNvSpPr>
            <p:nvPr/>
          </p:nvSpPr>
          <p:spPr bwMode="auto">
            <a:xfrm>
              <a:off x="1266825" y="5145088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9" name="Rectangle 238"/>
            <p:cNvSpPr>
              <a:spLocks noChangeArrowheads="1"/>
            </p:cNvSpPr>
            <p:nvPr/>
          </p:nvSpPr>
          <p:spPr bwMode="auto">
            <a:xfrm>
              <a:off x="1585913" y="51704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0" name="Freeform 239"/>
            <p:cNvSpPr>
              <a:spLocks noEditPoints="1"/>
            </p:cNvSpPr>
            <p:nvPr/>
          </p:nvSpPr>
          <p:spPr bwMode="auto">
            <a:xfrm>
              <a:off x="1438275" y="5145088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1" name="Rectangle 240"/>
            <p:cNvSpPr>
              <a:spLocks noChangeArrowheads="1"/>
            </p:cNvSpPr>
            <p:nvPr/>
          </p:nvSpPr>
          <p:spPr bwMode="auto">
            <a:xfrm>
              <a:off x="1747838" y="51704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2" name="Freeform 241"/>
            <p:cNvSpPr>
              <a:spLocks noEditPoints="1"/>
            </p:cNvSpPr>
            <p:nvPr/>
          </p:nvSpPr>
          <p:spPr bwMode="auto">
            <a:xfrm>
              <a:off x="1600200" y="5145088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3" name="Rectangle 242"/>
            <p:cNvSpPr>
              <a:spLocks noChangeArrowheads="1"/>
            </p:cNvSpPr>
            <p:nvPr/>
          </p:nvSpPr>
          <p:spPr bwMode="auto">
            <a:xfrm>
              <a:off x="1919288" y="51704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4" name="Freeform 243"/>
            <p:cNvSpPr>
              <a:spLocks noEditPoints="1"/>
            </p:cNvSpPr>
            <p:nvPr/>
          </p:nvSpPr>
          <p:spPr bwMode="auto">
            <a:xfrm>
              <a:off x="1771650" y="5145088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5" name="Rectangle 244"/>
            <p:cNvSpPr>
              <a:spLocks noChangeArrowheads="1"/>
            </p:cNvSpPr>
            <p:nvPr/>
          </p:nvSpPr>
          <p:spPr bwMode="auto">
            <a:xfrm>
              <a:off x="2090738" y="51704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6" name="Freeform 245"/>
            <p:cNvSpPr>
              <a:spLocks noEditPoints="1"/>
            </p:cNvSpPr>
            <p:nvPr/>
          </p:nvSpPr>
          <p:spPr bwMode="auto">
            <a:xfrm>
              <a:off x="1943100" y="5145088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7" name="Rectangle 246"/>
            <p:cNvSpPr>
              <a:spLocks noChangeArrowheads="1"/>
            </p:cNvSpPr>
            <p:nvPr/>
          </p:nvSpPr>
          <p:spPr bwMode="auto">
            <a:xfrm>
              <a:off x="2252663" y="51704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8" name="Freeform 247"/>
            <p:cNvSpPr>
              <a:spLocks noEditPoints="1"/>
            </p:cNvSpPr>
            <p:nvPr/>
          </p:nvSpPr>
          <p:spPr bwMode="auto">
            <a:xfrm>
              <a:off x="2105025" y="5145088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9" name="Rectangle 248"/>
            <p:cNvSpPr>
              <a:spLocks noChangeArrowheads="1"/>
            </p:cNvSpPr>
            <p:nvPr/>
          </p:nvSpPr>
          <p:spPr bwMode="auto">
            <a:xfrm>
              <a:off x="2424113" y="51704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0" name="Freeform 249"/>
            <p:cNvSpPr>
              <a:spLocks noEditPoints="1"/>
            </p:cNvSpPr>
            <p:nvPr/>
          </p:nvSpPr>
          <p:spPr bwMode="auto">
            <a:xfrm>
              <a:off x="2276475" y="5145088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1" name="Rectangle 250"/>
            <p:cNvSpPr>
              <a:spLocks noChangeArrowheads="1"/>
            </p:cNvSpPr>
            <p:nvPr/>
          </p:nvSpPr>
          <p:spPr bwMode="auto">
            <a:xfrm>
              <a:off x="2595563" y="51704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2" name="Freeform 251"/>
            <p:cNvSpPr>
              <a:spLocks noEditPoints="1"/>
            </p:cNvSpPr>
            <p:nvPr/>
          </p:nvSpPr>
          <p:spPr bwMode="auto">
            <a:xfrm>
              <a:off x="2447925" y="5145088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3" name="Rectangle 252"/>
            <p:cNvSpPr>
              <a:spLocks noChangeArrowheads="1"/>
            </p:cNvSpPr>
            <p:nvPr/>
          </p:nvSpPr>
          <p:spPr bwMode="auto">
            <a:xfrm>
              <a:off x="2767013" y="51704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4" name="Freeform 253"/>
            <p:cNvSpPr>
              <a:spLocks noEditPoints="1"/>
            </p:cNvSpPr>
            <p:nvPr/>
          </p:nvSpPr>
          <p:spPr bwMode="auto">
            <a:xfrm>
              <a:off x="2619375" y="5145088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5" name="Rectangle 254"/>
            <p:cNvSpPr>
              <a:spLocks noChangeArrowheads="1"/>
            </p:cNvSpPr>
            <p:nvPr/>
          </p:nvSpPr>
          <p:spPr bwMode="auto">
            <a:xfrm>
              <a:off x="3090863" y="51704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6" name="Freeform 255"/>
            <p:cNvSpPr>
              <a:spLocks noEditPoints="1"/>
            </p:cNvSpPr>
            <p:nvPr/>
          </p:nvSpPr>
          <p:spPr bwMode="auto">
            <a:xfrm>
              <a:off x="2943225" y="5145088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7" name="Rectangle 256"/>
            <p:cNvSpPr>
              <a:spLocks noChangeArrowheads="1"/>
            </p:cNvSpPr>
            <p:nvPr/>
          </p:nvSpPr>
          <p:spPr bwMode="auto">
            <a:xfrm>
              <a:off x="3271838" y="51704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8" name="Freeform 257"/>
            <p:cNvSpPr>
              <a:spLocks noEditPoints="1"/>
            </p:cNvSpPr>
            <p:nvPr/>
          </p:nvSpPr>
          <p:spPr bwMode="auto">
            <a:xfrm>
              <a:off x="3124200" y="5145088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9" name="Rectangle 258"/>
            <p:cNvSpPr>
              <a:spLocks noChangeArrowheads="1"/>
            </p:cNvSpPr>
            <p:nvPr/>
          </p:nvSpPr>
          <p:spPr bwMode="auto">
            <a:xfrm>
              <a:off x="3443288" y="51704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0" name="Freeform 259"/>
            <p:cNvSpPr>
              <a:spLocks noEditPoints="1"/>
            </p:cNvSpPr>
            <p:nvPr/>
          </p:nvSpPr>
          <p:spPr bwMode="auto">
            <a:xfrm>
              <a:off x="3295650" y="5145088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1" name="Rectangle 260"/>
            <p:cNvSpPr>
              <a:spLocks noChangeArrowheads="1"/>
            </p:cNvSpPr>
            <p:nvPr/>
          </p:nvSpPr>
          <p:spPr bwMode="auto">
            <a:xfrm>
              <a:off x="3614738" y="51704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2" name="Freeform 261"/>
            <p:cNvSpPr>
              <a:spLocks noEditPoints="1"/>
            </p:cNvSpPr>
            <p:nvPr/>
          </p:nvSpPr>
          <p:spPr bwMode="auto">
            <a:xfrm>
              <a:off x="3467100" y="5145088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3" name="Rectangle 262"/>
            <p:cNvSpPr>
              <a:spLocks noChangeArrowheads="1"/>
            </p:cNvSpPr>
            <p:nvPr/>
          </p:nvSpPr>
          <p:spPr bwMode="auto">
            <a:xfrm>
              <a:off x="3786188" y="51704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4" name="Freeform 263"/>
            <p:cNvSpPr>
              <a:spLocks noEditPoints="1"/>
            </p:cNvSpPr>
            <p:nvPr/>
          </p:nvSpPr>
          <p:spPr bwMode="auto">
            <a:xfrm>
              <a:off x="3638550" y="5145088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5" name="Rectangle 264"/>
            <p:cNvSpPr>
              <a:spLocks noChangeArrowheads="1"/>
            </p:cNvSpPr>
            <p:nvPr/>
          </p:nvSpPr>
          <p:spPr bwMode="auto">
            <a:xfrm>
              <a:off x="3957638" y="51704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6" name="Freeform 265"/>
            <p:cNvSpPr>
              <a:spLocks noEditPoints="1"/>
            </p:cNvSpPr>
            <p:nvPr/>
          </p:nvSpPr>
          <p:spPr bwMode="auto">
            <a:xfrm>
              <a:off x="3810000" y="5145088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7" name="Rectangle 266"/>
            <p:cNvSpPr>
              <a:spLocks noChangeArrowheads="1"/>
            </p:cNvSpPr>
            <p:nvPr/>
          </p:nvSpPr>
          <p:spPr bwMode="auto">
            <a:xfrm>
              <a:off x="4129088" y="51704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8" name="Freeform 267"/>
            <p:cNvSpPr>
              <a:spLocks noEditPoints="1"/>
            </p:cNvSpPr>
            <p:nvPr/>
          </p:nvSpPr>
          <p:spPr bwMode="auto">
            <a:xfrm>
              <a:off x="3981450" y="5145088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9" name="Rectangle 268"/>
            <p:cNvSpPr>
              <a:spLocks noChangeArrowheads="1"/>
            </p:cNvSpPr>
            <p:nvPr/>
          </p:nvSpPr>
          <p:spPr bwMode="auto">
            <a:xfrm>
              <a:off x="4291013" y="51704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0" name="Freeform 269"/>
            <p:cNvSpPr>
              <a:spLocks noEditPoints="1"/>
            </p:cNvSpPr>
            <p:nvPr/>
          </p:nvSpPr>
          <p:spPr bwMode="auto">
            <a:xfrm>
              <a:off x="4143375" y="5145088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1" name="Rectangle 270"/>
            <p:cNvSpPr>
              <a:spLocks noChangeArrowheads="1"/>
            </p:cNvSpPr>
            <p:nvPr/>
          </p:nvSpPr>
          <p:spPr bwMode="auto">
            <a:xfrm>
              <a:off x="4452938" y="51704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2" name="Freeform 271"/>
            <p:cNvSpPr>
              <a:spLocks noEditPoints="1"/>
            </p:cNvSpPr>
            <p:nvPr/>
          </p:nvSpPr>
          <p:spPr bwMode="auto">
            <a:xfrm>
              <a:off x="4305300" y="5145088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3" name="Rectangle 272"/>
            <p:cNvSpPr>
              <a:spLocks noChangeArrowheads="1"/>
            </p:cNvSpPr>
            <p:nvPr/>
          </p:nvSpPr>
          <p:spPr bwMode="auto">
            <a:xfrm>
              <a:off x="4624388" y="51704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4" name="Freeform 273"/>
            <p:cNvSpPr>
              <a:spLocks noEditPoints="1"/>
            </p:cNvSpPr>
            <p:nvPr/>
          </p:nvSpPr>
          <p:spPr bwMode="auto">
            <a:xfrm>
              <a:off x="4476750" y="5145088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5" name="Rectangle 274"/>
            <p:cNvSpPr>
              <a:spLocks noChangeArrowheads="1"/>
            </p:cNvSpPr>
            <p:nvPr/>
          </p:nvSpPr>
          <p:spPr bwMode="auto">
            <a:xfrm>
              <a:off x="4795838" y="51704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6" name="Freeform 275"/>
            <p:cNvSpPr>
              <a:spLocks noEditPoints="1"/>
            </p:cNvSpPr>
            <p:nvPr/>
          </p:nvSpPr>
          <p:spPr bwMode="auto">
            <a:xfrm>
              <a:off x="4648200" y="5145088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7" name="Rectangle 276"/>
            <p:cNvSpPr>
              <a:spLocks noChangeArrowheads="1"/>
            </p:cNvSpPr>
            <p:nvPr/>
          </p:nvSpPr>
          <p:spPr bwMode="auto">
            <a:xfrm>
              <a:off x="4967288" y="51704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8" name="Freeform 277"/>
            <p:cNvSpPr>
              <a:spLocks noEditPoints="1"/>
            </p:cNvSpPr>
            <p:nvPr/>
          </p:nvSpPr>
          <p:spPr bwMode="auto">
            <a:xfrm>
              <a:off x="4819650" y="5145088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9" name="Rectangle 278"/>
            <p:cNvSpPr>
              <a:spLocks noChangeArrowheads="1"/>
            </p:cNvSpPr>
            <p:nvPr/>
          </p:nvSpPr>
          <p:spPr bwMode="auto">
            <a:xfrm>
              <a:off x="3957638" y="525621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0" name="Freeform 279"/>
            <p:cNvSpPr>
              <a:spLocks noEditPoints="1"/>
            </p:cNvSpPr>
            <p:nvPr/>
          </p:nvSpPr>
          <p:spPr bwMode="auto">
            <a:xfrm>
              <a:off x="3962400" y="5459413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1" name="Rectangle 280"/>
            <p:cNvSpPr>
              <a:spLocks noChangeArrowheads="1"/>
            </p:cNvSpPr>
            <p:nvPr/>
          </p:nvSpPr>
          <p:spPr bwMode="auto">
            <a:xfrm>
              <a:off x="4129088" y="525621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2" name="Freeform 281"/>
            <p:cNvSpPr>
              <a:spLocks noEditPoints="1"/>
            </p:cNvSpPr>
            <p:nvPr/>
          </p:nvSpPr>
          <p:spPr bwMode="auto">
            <a:xfrm>
              <a:off x="4133850" y="5459413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3" name="Rectangle 282"/>
            <p:cNvSpPr>
              <a:spLocks noChangeArrowheads="1"/>
            </p:cNvSpPr>
            <p:nvPr/>
          </p:nvSpPr>
          <p:spPr bwMode="auto">
            <a:xfrm>
              <a:off x="4291013" y="525621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4" name="Freeform 283"/>
            <p:cNvSpPr>
              <a:spLocks noEditPoints="1"/>
            </p:cNvSpPr>
            <p:nvPr/>
          </p:nvSpPr>
          <p:spPr bwMode="auto">
            <a:xfrm>
              <a:off x="4295775" y="5459413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5" name="Rectangle 284"/>
            <p:cNvSpPr>
              <a:spLocks noChangeArrowheads="1"/>
            </p:cNvSpPr>
            <p:nvPr/>
          </p:nvSpPr>
          <p:spPr bwMode="auto">
            <a:xfrm>
              <a:off x="4452938" y="525621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6" name="Freeform 285"/>
            <p:cNvSpPr>
              <a:spLocks noEditPoints="1"/>
            </p:cNvSpPr>
            <p:nvPr/>
          </p:nvSpPr>
          <p:spPr bwMode="auto">
            <a:xfrm>
              <a:off x="4457700" y="5459413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7" name="Rectangle 286"/>
            <p:cNvSpPr>
              <a:spLocks noChangeArrowheads="1"/>
            </p:cNvSpPr>
            <p:nvPr/>
          </p:nvSpPr>
          <p:spPr bwMode="auto">
            <a:xfrm>
              <a:off x="4624388" y="525621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8" name="Freeform 287"/>
            <p:cNvSpPr>
              <a:spLocks noEditPoints="1"/>
            </p:cNvSpPr>
            <p:nvPr/>
          </p:nvSpPr>
          <p:spPr bwMode="auto">
            <a:xfrm>
              <a:off x="4629150" y="5459413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9" name="Rectangle 288"/>
            <p:cNvSpPr>
              <a:spLocks noChangeArrowheads="1"/>
            </p:cNvSpPr>
            <p:nvPr/>
          </p:nvSpPr>
          <p:spPr bwMode="auto">
            <a:xfrm>
              <a:off x="4795838" y="525621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0" name="Freeform 289"/>
            <p:cNvSpPr>
              <a:spLocks noEditPoints="1"/>
            </p:cNvSpPr>
            <p:nvPr/>
          </p:nvSpPr>
          <p:spPr bwMode="auto">
            <a:xfrm>
              <a:off x="4800600" y="5459413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1" name="Rectangle 290"/>
            <p:cNvSpPr>
              <a:spLocks noChangeArrowheads="1"/>
            </p:cNvSpPr>
            <p:nvPr/>
          </p:nvSpPr>
          <p:spPr bwMode="auto">
            <a:xfrm>
              <a:off x="4967288" y="525621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2" name="Freeform 291"/>
            <p:cNvSpPr>
              <a:spLocks noEditPoints="1"/>
            </p:cNvSpPr>
            <p:nvPr/>
          </p:nvSpPr>
          <p:spPr bwMode="auto">
            <a:xfrm>
              <a:off x="4972050" y="5459413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3" name="Rectangle 292"/>
            <p:cNvSpPr>
              <a:spLocks noChangeArrowheads="1"/>
            </p:cNvSpPr>
            <p:nvPr/>
          </p:nvSpPr>
          <p:spPr bwMode="auto">
            <a:xfrm>
              <a:off x="5129213" y="525621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4" name="Freeform 293"/>
            <p:cNvSpPr>
              <a:spLocks noEditPoints="1"/>
            </p:cNvSpPr>
            <p:nvPr/>
          </p:nvSpPr>
          <p:spPr bwMode="auto">
            <a:xfrm>
              <a:off x="5133975" y="5459413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5" name="Rectangle 294"/>
            <p:cNvSpPr>
              <a:spLocks noChangeArrowheads="1"/>
            </p:cNvSpPr>
            <p:nvPr/>
          </p:nvSpPr>
          <p:spPr bwMode="auto">
            <a:xfrm>
              <a:off x="5300663" y="525621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6" name="Freeform 295"/>
            <p:cNvSpPr>
              <a:spLocks noEditPoints="1"/>
            </p:cNvSpPr>
            <p:nvPr/>
          </p:nvSpPr>
          <p:spPr bwMode="auto">
            <a:xfrm>
              <a:off x="5305425" y="5459413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" name="Rectangle 296"/>
            <p:cNvSpPr>
              <a:spLocks noChangeArrowheads="1"/>
            </p:cNvSpPr>
            <p:nvPr/>
          </p:nvSpPr>
          <p:spPr bwMode="auto">
            <a:xfrm>
              <a:off x="5472113" y="525621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8" name="Freeform 297"/>
            <p:cNvSpPr>
              <a:spLocks noEditPoints="1"/>
            </p:cNvSpPr>
            <p:nvPr/>
          </p:nvSpPr>
          <p:spPr bwMode="auto">
            <a:xfrm>
              <a:off x="5476875" y="5459413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9" name="Rectangle 298"/>
            <p:cNvSpPr>
              <a:spLocks noChangeArrowheads="1"/>
            </p:cNvSpPr>
            <p:nvPr/>
          </p:nvSpPr>
          <p:spPr bwMode="auto">
            <a:xfrm>
              <a:off x="5634038" y="525621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0" name="Freeform 299"/>
            <p:cNvSpPr>
              <a:spLocks noEditPoints="1"/>
            </p:cNvSpPr>
            <p:nvPr/>
          </p:nvSpPr>
          <p:spPr bwMode="auto">
            <a:xfrm>
              <a:off x="5638800" y="5459413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1" name="Rectangle 300"/>
            <p:cNvSpPr>
              <a:spLocks noChangeArrowheads="1"/>
            </p:cNvSpPr>
            <p:nvPr/>
          </p:nvSpPr>
          <p:spPr bwMode="auto">
            <a:xfrm>
              <a:off x="5805488" y="525621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2" name="Freeform 301"/>
            <p:cNvSpPr>
              <a:spLocks noEditPoints="1"/>
            </p:cNvSpPr>
            <p:nvPr/>
          </p:nvSpPr>
          <p:spPr bwMode="auto">
            <a:xfrm>
              <a:off x="5810250" y="5459413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3" name="Rectangle 302"/>
            <p:cNvSpPr>
              <a:spLocks noChangeArrowheads="1"/>
            </p:cNvSpPr>
            <p:nvPr/>
          </p:nvSpPr>
          <p:spPr bwMode="auto">
            <a:xfrm>
              <a:off x="5976938" y="525621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4" name="Freeform 303"/>
            <p:cNvSpPr>
              <a:spLocks noEditPoints="1"/>
            </p:cNvSpPr>
            <p:nvPr/>
          </p:nvSpPr>
          <p:spPr bwMode="auto">
            <a:xfrm>
              <a:off x="5981700" y="5459413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5" name="Rectangle 304"/>
            <p:cNvSpPr>
              <a:spLocks noChangeArrowheads="1"/>
            </p:cNvSpPr>
            <p:nvPr/>
          </p:nvSpPr>
          <p:spPr bwMode="auto">
            <a:xfrm>
              <a:off x="6148388" y="525621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6" name="Freeform 305"/>
            <p:cNvSpPr>
              <a:spLocks noEditPoints="1"/>
            </p:cNvSpPr>
            <p:nvPr/>
          </p:nvSpPr>
          <p:spPr bwMode="auto">
            <a:xfrm>
              <a:off x="6153150" y="5459413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" name="Rectangle 306"/>
            <p:cNvSpPr>
              <a:spLocks noChangeArrowheads="1"/>
            </p:cNvSpPr>
            <p:nvPr/>
          </p:nvSpPr>
          <p:spPr bwMode="auto">
            <a:xfrm>
              <a:off x="6291263" y="525621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" name="Freeform 307"/>
            <p:cNvSpPr>
              <a:spLocks noEditPoints="1"/>
            </p:cNvSpPr>
            <p:nvPr/>
          </p:nvSpPr>
          <p:spPr bwMode="auto">
            <a:xfrm>
              <a:off x="6296025" y="5459413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" name="Rectangle 308"/>
            <p:cNvSpPr>
              <a:spLocks noChangeArrowheads="1"/>
            </p:cNvSpPr>
            <p:nvPr/>
          </p:nvSpPr>
          <p:spPr bwMode="auto">
            <a:xfrm>
              <a:off x="6453188" y="525621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" name="Freeform 309"/>
            <p:cNvSpPr>
              <a:spLocks noEditPoints="1"/>
            </p:cNvSpPr>
            <p:nvPr/>
          </p:nvSpPr>
          <p:spPr bwMode="auto">
            <a:xfrm>
              <a:off x="6457950" y="5459413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" name="Rectangle 310"/>
            <p:cNvSpPr>
              <a:spLocks noChangeArrowheads="1"/>
            </p:cNvSpPr>
            <p:nvPr/>
          </p:nvSpPr>
          <p:spPr bwMode="auto">
            <a:xfrm>
              <a:off x="6757988" y="525621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2" name="Freeform 311"/>
            <p:cNvSpPr>
              <a:spLocks noEditPoints="1"/>
            </p:cNvSpPr>
            <p:nvPr/>
          </p:nvSpPr>
          <p:spPr bwMode="auto">
            <a:xfrm>
              <a:off x="6762750" y="5459413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3" name="Rectangle 312"/>
            <p:cNvSpPr>
              <a:spLocks noChangeArrowheads="1"/>
            </p:cNvSpPr>
            <p:nvPr/>
          </p:nvSpPr>
          <p:spPr bwMode="auto">
            <a:xfrm>
              <a:off x="6929438" y="525621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4" name="Freeform 313"/>
            <p:cNvSpPr>
              <a:spLocks noEditPoints="1"/>
            </p:cNvSpPr>
            <p:nvPr/>
          </p:nvSpPr>
          <p:spPr bwMode="auto">
            <a:xfrm>
              <a:off x="6934200" y="5459413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5" name="Rectangle 314"/>
            <p:cNvSpPr>
              <a:spLocks noChangeArrowheads="1"/>
            </p:cNvSpPr>
            <p:nvPr/>
          </p:nvSpPr>
          <p:spPr bwMode="auto">
            <a:xfrm>
              <a:off x="7110413" y="525621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6" name="Freeform 315"/>
            <p:cNvSpPr>
              <a:spLocks noEditPoints="1"/>
            </p:cNvSpPr>
            <p:nvPr/>
          </p:nvSpPr>
          <p:spPr bwMode="auto">
            <a:xfrm>
              <a:off x="7115175" y="5459413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7" name="Rectangle 316"/>
            <p:cNvSpPr>
              <a:spLocks noChangeArrowheads="1"/>
            </p:cNvSpPr>
            <p:nvPr/>
          </p:nvSpPr>
          <p:spPr bwMode="auto">
            <a:xfrm>
              <a:off x="7281863" y="525621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8" name="Freeform 317"/>
            <p:cNvSpPr>
              <a:spLocks noEditPoints="1"/>
            </p:cNvSpPr>
            <p:nvPr/>
          </p:nvSpPr>
          <p:spPr bwMode="auto">
            <a:xfrm>
              <a:off x="7286625" y="5459413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9" name="Rectangle 318"/>
            <p:cNvSpPr>
              <a:spLocks noChangeArrowheads="1"/>
            </p:cNvSpPr>
            <p:nvPr/>
          </p:nvSpPr>
          <p:spPr bwMode="auto">
            <a:xfrm>
              <a:off x="7624763" y="525621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0" name="Freeform 319"/>
            <p:cNvSpPr>
              <a:spLocks noEditPoints="1"/>
            </p:cNvSpPr>
            <p:nvPr/>
          </p:nvSpPr>
          <p:spPr bwMode="auto">
            <a:xfrm>
              <a:off x="7629525" y="5459413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1" name="Rectangle 320"/>
            <p:cNvSpPr>
              <a:spLocks noChangeArrowheads="1"/>
            </p:cNvSpPr>
            <p:nvPr/>
          </p:nvSpPr>
          <p:spPr bwMode="auto">
            <a:xfrm>
              <a:off x="7805738" y="525621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2" name="Freeform 321"/>
            <p:cNvSpPr>
              <a:spLocks noEditPoints="1"/>
            </p:cNvSpPr>
            <p:nvPr/>
          </p:nvSpPr>
          <p:spPr bwMode="auto">
            <a:xfrm>
              <a:off x="7810500" y="5459413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3" name="Rectangle 322"/>
            <p:cNvSpPr>
              <a:spLocks noChangeArrowheads="1"/>
            </p:cNvSpPr>
            <p:nvPr/>
          </p:nvSpPr>
          <p:spPr bwMode="auto">
            <a:xfrm>
              <a:off x="7986713" y="525621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4" name="Freeform 323"/>
            <p:cNvSpPr>
              <a:spLocks noEditPoints="1"/>
            </p:cNvSpPr>
            <p:nvPr/>
          </p:nvSpPr>
          <p:spPr bwMode="auto">
            <a:xfrm>
              <a:off x="7991475" y="5459413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5" name="Rectangle 324"/>
            <p:cNvSpPr>
              <a:spLocks noChangeArrowheads="1"/>
            </p:cNvSpPr>
            <p:nvPr/>
          </p:nvSpPr>
          <p:spPr bwMode="auto">
            <a:xfrm>
              <a:off x="8148638" y="525621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6" name="Freeform 325"/>
            <p:cNvSpPr>
              <a:spLocks noEditPoints="1"/>
            </p:cNvSpPr>
            <p:nvPr/>
          </p:nvSpPr>
          <p:spPr bwMode="auto">
            <a:xfrm>
              <a:off x="8153400" y="5459413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7" name="Rectangle 326"/>
            <p:cNvSpPr>
              <a:spLocks noChangeArrowheads="1"/>
            </p:cNvSpPr>
            <p:nvPr/>
          </p:nvSpPr>
          <p:spPr bwMode="auto">
            <a:xfrm>
              <a:off x="8310563" y="525621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8" name="Freeform 327"/>
            <p:cNvSpPr>
              <a:spLocks noEditPoints="1"/>
            </p:cNvSpPr>
            <p:nvPr/>
          </p:nvSpPr>
          <p:spPr bwMode="auto">
            <a:xfrm>
              <a:off x="8315325" y="5459413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9" name="Rectangle 328"/>
            <p:cNvSpPr>
              <a:spLocks noChangeArrowheads="1"/>
            </p:cNvSpPr>
            <p:nvPr/>
          </p:nvSpPr>
          <p:spPr bwMode="auto">
            <a:xfrm>
              <a:off x="8472488" y="525621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0" name="Freeform 329"/>
            <p:cNvSpPr>
              <a:spLocks noEditPoints="1"/>
            </p:cNvSpPr>
            <p:nvPr/>
          </p:nvSpPr>
          <p:spPr bwMode="auto">
            <a:xfrm>
              <a:off x="8477250" y="5459413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1" name="Rectangle 330"/>
            <p:cNvSpPr>
              <a:spLocks noChangeArrowheads="1"/>
            </p:cNvSpPr>
            <p:nvPr/>
          </p:nvSpPr>
          <p:spPr bwMode="auto">
            <a:xfrm>
              <a:off x="3786188" y="525621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2" name="Freeform 331"/>
            <p:cNvSpPr>
              <a:spLocks noEditPoints="1"/>
            </p:cNvSpPr>
            <p:nvPr/>
          </p:nvSpPr>
          <p:spPr bwMode="auto">
            <a:xfrm>
              <a:off x="3790950" y="5459413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3" name="Rectangle 332"/>
            <p:cNvSpPr>
              <a:spLocks noChangeArrowheads="1"/>
            </p:cNvSpPr>
            <p:nvPr/>
          </p:nvSpPr>
          <p:spPr bwMode="auto">
            <a:xfrm>
              <a:off x="3624263" y="525621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4" name="Freeform 333"/>
            <p:cNvSpPr>
              <a:spLocks noEditPoints="1"/>
            </p:cNvSpPr>
            <p:nvPr/>
          </p:nvSpPr>
          <p:spPr bwMode="auto">
            <a:xfrm>
              <a:off x="3629025" y="5459413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5" name="Rectangle 334"/>
            <p:cNvSpPr>
              <a:spLocks noChangeArrowheads="1"/>
            </p:cNvSpPr>
            <p:nvPr/>
          </p:nvSpPr>
          <p:spPr bwMode="auto">
            <a:xfrm>
              <a:off x="3443288" y="525621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6" name="Freeform 335"/>
            <p:cNvSpPr>
              <a:spLocks noEditPoints="1"/>
            </p:cNvSpPr>
            <p:nvPr/>
          </p:nvSpPr>
          <p:spPr bwMode="auto">
            <a:xfrm>
              <a:off x="3448050" y="5459413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7" name="Rectangle 336"/>
            <p:cNvSpPr>
              <a:spLocks noChangeArrowheads="1"/>
            </p:cNvSpPr>
            <p:nvPr/>
          </p:nvSpPr>
          <p:spPr bwMode="auto">
            <a:xfrm>
              <a:off x="3271838" y="525621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8" name="Freeform 337"/>
            <p:cNvSpPr>
              <a:spLocks noEditPoints="1"/>
            </p:cNvSpPr>
            <p:nvPr/>
          </p:nvSpPr>
          <p:spPr bwMode="auto">
            <a:xfrm>
              <a:off x="3276600" y="5459413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9" name="Rectangle 338"/>
            <p:cNvSpPr>
              <a:spLocks noChangeArrowheads="1"/>
            </p:cNvSpPr>
            <p:nvPr/>
          </p:nvSpPr>
          <p:spPr bwMode="auto">
            <a:xfrm>
              <a:off x="3090863" y="525621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0" name="Freeform 339"/>
            <p:cNvSpPr>
              <a:spLocks noEditPoints="1"/>
            </p:cNvSpPr>
            <p:nvPr/>
          </p:nvSpPr>
          <p:spPr bwMode="auto">
            <a:xfrm>
              <a:off x="3095625" y="5459413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1" name="Rectangle 340"/>
            <p:cNvSpPr>
              <a:spLocks noChangeArrowheads="1"/>
            </p:cNvSpPr>
            <p:nvPr/>
          </p:nvSpPr>
          <p:spPr bwMode="auto">
            <a:xfrm>
              <a:off x="2767013" y="525621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2" name="Freeform 341"/>
            <p:cNvSpPr>
              <a:spLocks noEditPoints="1"/>
            </p:cNvSpPr>
            <p:nvPr/>
          </p:nvSpPr>
          <p:spPr bwMode="auto">
            <a:xfrm>
              <a:off x="2771775" y="5459413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3" name="Rectangle 342"/>
            <p:cNvSpPr>
              <a:spLocks noChangeArrowheads="1"/>
            </p:cNvSpPr>
            <p:nvPr/>
          </p:nvSpPr>
          <p:spPr bwMode="auto">
            <a:xfrm>
              <a:off x="406400" y="6210301"/>
              <a:ext cx="8212138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A R T K Q T A R K S T G A K A P R K Q L A S K A A R K S A P A T G G I K K P H R F R P G T V A L R 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14" name="Rectangle 343"/>
            <p:cNvSpPr>
              <a:spLocks noChangeArrowheads="1"/>
            </p:cNvSpPr>
            <p:nvPr/>
          </p:nvSpPr>
          <p:spPr bwMode="auto">
            <a:xfrm>
              <a:off x="709613" y="615156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5" name="Freeform 344"/>
            <p:cNvSpPr>
              <a:spLocks noEditPoints="1"/>
            </p:cNvSpPr>
            <p:nvPr/>
          </p:nvSpPr>
          <p:spPr bwMode="auto">
            <a:xfrm>
              <a:off x="561975" y="6126163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6" name="Rectangle 345"/>
            <p:cNvSpPr>
              <a:spLocks noChangeArrowheads="1"/>
            </p:cNvSpPr>
            <p:nvPr/>
          </p:nvSpPr>
          <p:spPr bwMode="auto">
            <a:xfrm>
              <a:off x="890588" y="615156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7" name="Freeform 346"/>
            <p:cNvSpPr>
              <a:spLocks noEditPoints="1"/>
            </p:cNvSpPr>
            <p:nvPr/>
          </p:nvSpPr>
          <p:spPr bwMode="auto">
            <a:xfrm>
              <a:off x="742950" y="6126163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8" name="Rectangle 347"/>
            <p:cNvSpPr>
              <a:spLocks noChangeArrowheads="1"/>
            </p:cNvSpPr>
            <p:nvPr/>
          </p:nvSpPr>
          <p:spPr bwMode="auto">
            <a:xfrm>
              <a:off x="1062038" y="615156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9" name="Freeform 348"/>
            <p:cNvSpPr>
              <a:spLocks noEditPoints="1"/>
            </p:cNvSpPr>
            <p:nvPr/>
          </p:nvSpPr>
          <p:spPr bwMode="auto">
            <a:xfrm>
              <a:off x="914400" y="6126163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0" name="Rectangle 349"/>
            <p:cNvSpPr>
              <a:spLocks noChangeArrowheads="1"/>
            </p:cNvSpPr>
            <p:nvPr/>
          </p:nvSpPr>
          <p:spPr bwMode="auto">
            <a:xfrm>
              <a:off x="1243013" y="615156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1" name="Freeform 350"/>
            <p:cNvSpPr>
              <a:spLocks noEditPoints="1"/>
            </p:cNvSpPr>
            <p:nvPr/>
          </p:nvSpPr>
          <p:spPr bwMode="auto">
            <a:xfrm>
              <a:off x="1095375" y="6126163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2" name="Rectangle 351"/>
            <p:cNvSpPr>
              <a:spLocks noChangeArrowheads="1"/>
            </p:cNvSpPr>
            <p:nvPr/>
          </p:nvSpPr>
          <p:spPr bwMode="auto">
            <a:xfrm>
              <a:off x="1414463" y="615156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3" name="Freeform 352"/>
            <p:cNvSpPr>
              <a:spLocks noEditPoints="1"/>
            </p:cNvSpPr>
            <p:nvPr/>
          </p:nvSpPr>
          <p:spPr bwMode="auto">
            <a:xfrm>
              <a:off x="1266825" y="6126163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4" name="Rectangle 353"/>
            <p:cNvSpPr>
              <a:spLocks noChangeArrowheads="1"/>
            </p:cNvSpPr>
            <p:nvPr/>
          </p:nvSpPr>
          <p:spPr bwMode="auto">
            <a:xfrm>
              <a:off x="1585913" y="615156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5" name="Freeform 354"/>
            <p:cNvSpPr>
              <a:spLocks noEditPoints="1"/>
            </p:cNvSpPr>
            <p:nvPr/>
          </p:nvSpPr>
          <p:spPr bwMode="auto">
            <a:xfrm>
              <a:off x="1438275" y="6126163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6" name="Rectangle 355"/>
            <p:cNvSpPr>
              <a:spLocks noChangeArrowheads="1"/>
            </p:cNvSpPr>
            <p:nvPr/>
          </p:nvSpPr>
          <p:spPr bwMode="auto">
            <a:xfrm>
              <a:off x="1747838" y="615156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7" name="Freeform 356"/>
            <p:cNvSpPr>
              <a:spLocks noEditPoints="1"/>
            </p:cNvSpPr>
            <p:nvPr/>
          </p:nvSpPr>
          <p:spPr bwMode="auto">
            <a:xfrm>
              <a:off x="1600200" y="6126163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8" name="Rectangle 357"/>
            <p:cNvSpPr>
              <a:spLocks noChangeArrowheads="1"/>
            </p:cNvSpPr>
            <p:nvPr/>
          </p:nvSpPr>
          <p:spPr bwMode="auto">
            <a:xfrm>
              <a:off x="1919288" y="615156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9" name="Freeform 358"/>
            <p:cNvSpPr>
              <a:spLocks noEditPoints="1"/>
            </p:cNvSpPr>
            <p:nvPr/>
          </p:nvSpPr>
          <p:spPr bwMode="auto">
            <a:xfrm>
              <a:off x="1771650" y="6126163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0" name="Rectangle 359"/>
            <p:cNvSpPr>
              <a:spLocks noChangeArrowheads="1"/>
            </p:cNvSpPr>
            <p:nvPr/>
          </p:nvSpPr>
          <p:spPr bwMode="auto">
            <a:xfrm>
              <a:off x="2090738" y="615156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1" name="Freeform 360"/>
            <p:cNvSpPr>
              <a:spLocks noEditPoints="1"/>
            </p:cNvSpPr>
            <p:nvPr/>
          </p:nvSpPr>
          <p:spPr bwMode="auto">
            <a:xfrm>
              <a:off x="1943100" y="6126163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2" name="Rectangle 361"/>
            <p:cNvSpPr>
              <a:spLocks noChangeArrowheads="1"/>
            </p:cNvSpPr>
            <p:nvPr/>
          </p:nvSpPr>
          <p:spPr bwMode="auto">
            <a:xfrm>
              <a:off x="2252663" y="615156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3" name="Freeform 362"/>
            <p:cNvSpPr>
              <a:spLocks noEditPoints="1"/>
            </p:cNvSpPr>
            <p:nvPr/>
          </p:nvSpPr>
          <p:spPr bwMode="auto">
            <a:xfrm>
              <a:off x="2105025" y="6126163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4" name="Rectangle 363"/>
            <p:cNvSpPr>
              <a:spLocks noChangeArrowheads="1"/>
            </p:cNvSpPr>
            <p:nvPr/>
          </p:nvSpPr>
          <p:spPr bwMode="auto">
            <a:xfrm>
              <a:off x="2424113" y="615156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5" name="Freeform 364"/>
            <p:cNvSpPr>
              <a:spLocks noEditPoints="1"/>
            </p:cNvSpPr>
            <p:nvPr/>
          </p:nvSpPr>
          <p:spPr bwMode="auto">
            <a:xfrm>
              <a:off x="2276475" y="6126163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6" name="Rectangle 365"/>
            <p:cNvSpPr>
              <a:spLocks noChangeArrowheads="1"/>
            </p:cNvSpPr>
            <p:nvPr/>
          </p:nvSpPr>
          <p:spPr bwMode="auto">
            <a:xfrm>
              <a:off x="2595563" y="615156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7" name="Freeform 366"/>
            <p:cNvSpPr>
              <a:spLocks noEditPoints="1"/>
            </p:cNvSpPr>
            <p:nvPr/>
          </p:nvSpPr>
          <p:spPr bwMode="auto">
            <a:xfrm>
              <a:off x="2447925" y="6126163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8" name="Rectangle 367"/>
            <p:cNvSpPr>
              <a:spLocks noChangeArrowheads="1"/>
            </p:cNvSpPr>
            <p:nvPr/>
          </p:nvSpPr>
          <p:spPr bwMode="auto">
            <a:xfrm>
              <a:off x="2767013" y="615156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9" name="Freeform 368"/>
            <p:cNvSpPr>
              <a:spLocks noEditPoints="1"/>
            </p:cNvSpPr>
            <p:nvPr/>
          </p:nvSpPr>
          <p:spPr bwMode="auto">
            <a:xfrm>
              <a:off x="2619375" y="6126163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0" name="Rectangle 369"/>
            <p:cNvSpPr>
              <a:spLocks noChangeArrowheads="1"/>
            </p:cNvSpPr>
            <p:nvPr/>
          </p:nvSpPr>
          <p:spPr bwMode="auto">
            <a:xfrm>
              <a:off x="3090863" y="615156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1" name="Freeform 370"/>
            <p:cNvSpPr>
              <a:spLocks noEditPoints="1"/>
            </p:cNvSpPr>
            <p:nvPr/>
          </p:nvSpPr>
          <p:spPr bwMode="auto">
            <a:xfrm>
              <a:off x="2943225" y="6126163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2" name="Rectangle 371"/>
            <p:cNvSpPr>
              <a:spLocks noChangeArrowheads="1"/>
            </p:cNvSpPr>
            <p:nvPr/>
          </p:nvSpPr>
          <p:spPr bwMode="auto">
            <a:xfrm>
              <a:off x="3271838" y="615156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3" name="Freeform 372"/>
            <p:cNvSpPr>
              <a:spLocks noEditPoints="1"/>
            </p:cNvSpPr>
            <p:nvPr/>
          </p:nvSpPr>
          <p:spPr bwMode="auto">
            <a:xfrm>
              <a:off x="3124200" y="6126163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4" name="Rectangle 373"/>
            <p:cNvSpPr>
              <a:spLocks noChangeArrowheads="1"/>
            </p:cNvSpPr>
            <p:nvPr/>
          </p:nvSpPr>
          <p:spPr bwMode="auto">
            <a:xfrm>
              <a:off x="3443288" y="615156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5" name="Freeform 374"/>
            <p:cNvSpPr>
              <a:spLocks noEditPoints="1"/>
            </p:cNvSpPr>
            <p:nvPr/>
          </p:nvSpPr>
          <p:spPr bwMode="auto">
            <a:xfrm>
              <a:off x="3295650" y="6126163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6" name="Rectangle 375"/>
            <p:cNvSpPr>
              <a:spLocks noChangeArrowheads="1"/>
            </p:cNvSpPr>
            <p:nvPr/>
          </p:nvSpPr>
          <p:spPr bwMode="auto">
            <a:xfrm>
              <a:off x="3614738" y="615156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7" name="Freeform 376"/>
            <p:cNvSpPr>
              <a:spLocks noEditPoints="1"/>
            </p:cNvSpPr>
            <p:nvPr/>
          </p:nvSpPr>
          <p:spPr bwMode="auto">
            <a:xfrm>
              <a:off x="3467100" y="6126163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8" name="Rectangle 377"/>
            <p:cNvSpPr>
              <a:spLocks noChangeArrowheads="1"/>
            </p:cNvSpPr>
            <p:nvPr/>
          </p:nvSpPr>
          <p:spPr bwMode="auto">
            <a:xfrm>
              <a:off x="3786188" y="615156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9" name="Freeform 378"/>
            <p:cNvSpPr>
              <a:spLocks noEditPoints="1"/>
            </p:cNvSpPr>
            <p:nvPr/>
          </p:nvSpPr>
          <p:spPr bwMode="auto">
            <a:xfrm>
              <a:off x="3638550" y="6126163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0" name="Rectangle 379"/>
            <p:cNvSpPr>
              <a:spLocks noChangeArrowheads="1"/>
            </p:cNvSpPr>
            <p:nvPr/>
          </p:nvSpPr>
          <p:spPr bwMode="auto">
            <a:xfrm>
              <a:off x="3957638" y="615156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1" name="Freeform 380"/>
            <p:cNvSpPr>
              <a:spLocks noEditPoints="1"/>
            </p:cNvSpPr>
            <p:nvPr/>
          </p:nvSpPr>
          <p:spPr bwMode="auto">
            <a:xfrm>
              <a:off x="3810000" y="6126163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2" name="Rectangle 381"/>
            <p:cNvSpPr>
              <a:spLocks noChangeArrowheads="1"/>
            </p:cNvSpPr>
            <p:nvPr/>
          </p:nvSpPr>
          <p:spPr bwMode="auto">
            <a:xfrm>
              <a:off x="4129088" y="615156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3" name="Freeform 382"/>
            <p:cNvSpPr>
              <a:spLocks noEditPoints="1"/>
            </p:cNvSpPr>
            <p:nvPr/>
          </p:nvSpPr>
          <p:spPr bwMode="auto">
            <a:xfrm>
              <a:off x="3981450" y="6126163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4" name="Rectangle 383"/>
            <p:cNvSpPr>
              <a:spLocks noChangeArrowheads="1"/>
            </p:cNvSpPr>
            <p:nvPr/>
          </p:nvSpPr>
          <p:spPr bwMode="auto">
            <a:xfrm>
              <a:off x="4291013" y="615156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5" name="Freeform 384"/>
            <p:cNvSpPr>
              <a:spLocks noEditPoints="1"/>
            </p:cNvSpPr>
            <p:nvPr/>
          </p:nvSpPr>
          <p:spPr bwMode="auto">
            <a:xfrm>
              <a:off x="4143375" y="6126163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6" name="Rectangle 385"/>
            <p:cNvSpPr>
              <a:spLocks noChangeArrowheads="1"/>
            </p:cNvSpPr>
            <p:nvPr/>
          </p:nvSpPr>
          <p:spPr bwMode="auto">
            <a:xfrm>
              <a:off x="4452938" y="615156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7" name="Freeform 386"/>
            <p:cNvSpPr>
              <a:spLocks noEditPoints="1"/>
            </p:cNvSpPr>
            <p:nvPr/>
          </p:nvSpPr>
          <p:spPr bwMode="auto">
            <a:xfrm>
              <a:off x="4305300" y="6126163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8" name="Rectangle 387"/>
            <p:cNvSpPr>
              <a:spLocks noChangeArrowheads="1"/>
            </p:cNvSpPr>
            <p:nvPr/>
          </p:nvSpPr>
          <p:spPr bwMode="auto">
            <a:xfrm>
              <a:off x="4624388" y="615156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9" name="Freeform 388"/>
            <p:cNvSpPr>
              <a:spLocks noEditPoints="1"/>
            </p:cNvSpPr>
            <p:nvPr/>
          </p:nvSpPr>
          <p:spPr bwMode="auto">
            <a:xfrm>
              <a:off x="4476750" y="6126163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0" name="Rectangle 389"/>
            <p:cNvSpPr>
              <a:spLocks noChangeArrowheads="1"/>
            </p:cNvSpPr>
            <p:nvPr/>
          </p:nvSpPr>
          <p:spPr bwMode="auto">
            <a:xfrm>
              <a:off x="4795838" y="615156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1" name="Freeform 390"/>
            <p:cNvSpPr>
              <a:spLocks noEditPoints="1"/>
            </p:cNvSpPr>
            <p:nvPr/>
          </p:nvSpPr>
          <p:spPr bwMode="auto">
            <a:xfrm>
              <a:off x="4648200" y="6126163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2" name="Rectangle 391"/>
            <p:cNvSpPr>
              <a:spLocks noChangeArrowheads="1"/>
            </p:cNvSpPr>
            <p:nvPr/>
          </p:nvSpPr>
          <p:spPr bwMode="auto">
            <a:xfrm>
              <a:off x="4967288" y="6151563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3" name="Freeform 392"/>
            <p:cNvSpPr>
              <a:spLocks noEditPoints="1"/>
            </p:cNvSpPr>
            <p:nvPr/>
          </p:nvSpPr>
          <p:spPr bwMode="auto">
            <a:xfrm>
              <a:off x="4819650" y="6126163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4" name="Rectangle 393"/>
            <p:cNvSpPr>
              <a:spLocks noChangeArrowheads="1"/>
            </p:cNvSpPr>
            <p:nvPr/>
          </p:nvSpPr>
          <p:spPr bwMode="auto">
            <a:xfrm>
              <a:off x="3957638" y="62372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5" name="Freeform 394"/>
            <p:cNvSpPr>
              <a:spLocks noEditPoints="1"/>
            </p:cNvSpPr>
            <p:nvPr/>
          </p:nvSpPr>
          <p:spPr bwMode="auto">
            <a:xfrm>
              <a:off x="3962400" y="64404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6" name="Rectangle 395"/>
            <p:cNvSpPr>
              <a:spLocks noChangeArrowheads="1"/>
            </p:cNvSpPr>
            <p:nvPr/>
          </p:nvSpPr>
          <p:spPr bwMode="auto">
            <a:xfrm>
              <a:off x="4129088" y="62372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7" name="Freeform 396"/>
            <p:cNvSpPr>
              <a:spLocks noEditPoints="1"/>
            </p:cNvSpPr>
            <p:nvPr/>
          </p:nvSpPr>
          <p:spPr bwMode="auto">
            <a:xfrm>
              <a:off x="4133850" y="64404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8" name="Rectangle 397"/>
            <p:cNvSpPr>
              <a:spLocks noChangeArrowheads="1"/>
            </p:cNvSpPr>
            <p:nvPr/>
          </p:nvSpPr>
          <p:spPr bwMode="auto">
            <a:xfrm>
              <a:off x="4291013" y="62372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9" name="Freeform 398"/>
            <p:cNvSpPr>
              <a:spLocks noEditPoints="1"/>
            </p:cNvSpPr>
            <p:nvPr/>
          </p:nvSpPr>
          <p:spPr bwMode="auto">
            <a:xfrm>
              <a:off x="4295775" y="64404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0" name="Rectangle 399"/>
            <p:cNvSpPr>
              <a:spLocks noChangeArrowheads="1"/>
            </p:cNvSpPr>
            <p:nvPr/>
          </p:nvSpPr>
          <p:spPr bwMode="auto">
            <a:xfrm>
              <a:off x="4452938" y="62372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1" name="Freeform 400"/>
            <p:cNvSpPr>
              <a:spLocks noEditPoints="1"/>
            </p:cNvSpPr>
            <p:nvPr/>
          </p:nvSpPr>
          <p:spPr bwMode="auto">
            <a:xfrm>
              <a:off x="4457700" y="64404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2" name="Rectangle 401"/>
            <p:cNvSpPr>
              <a:spLocks noChangeArrowheads="1"/>
            </p:cNvSpPr>
            <p:nvPr/>
          </p:nvSpPr>
          <p:spPr bwMode="auto">
            <a:xfrm>
              <a:off x="4624388" y="62372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3" name="Freeform 402"/>
            <p:cNvSpPr>
              <a:spLocks noEditPoints="1"/>
            </p:cNvSpPr>
            <p:nvPr/>
          </p:nvSpPr>
          <p:spPr bwMode="auto">
            <a:xfrm>
              <a:off x="4629150" y="64404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4" name="Rectangle 403"/>
            <p:cNvSpPr>
              <a:spLocks noChangeArrowheads="1"/>
            </p:cNvSpPr>
            <p:nvPr/>
          </p:nvSpPr>
          <p:spPr bwMode="auto">
            <a:xfrm>
              <a:off x="4795838" y="62372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5" name="Freeform 404"/>
            <p:cNvSpPr>
              <a:spLocks noEditPoints="1"/>
            </p:cNvSpPr>
            <p:nvPr/>
          </p:nvSpPr>
          <p:spPr bwMode="auto">
            <a:xfrm>
              <a:off x="4800600" y="64404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6" name="Rectangle 405"/>
            <p:cNvSpPr>
              <a:spLocks noChangeArrowheads="1"/>
            </p:cNvSpPr>
            <p:nvPr/>
          </p:nvSpPr>
          <p:spPr bwMode="auto">
            <a:xfrm>
              <a:off x="4967288" y="62372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7" name="Freeform 406"/>
            <p:cNvSpPr>
              <a:spLocks noEditPoints="1"/>
            </p:cNvSpPr>
            <p:nvPr/>
          </p:nvSpPr>
          <p:spPr bwMode="auto">
            <a:xfrm>
              <a:off x="4972050" y="64404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408"/>
            <p:cNvSpPr>
              <a:spLocks noChangeArrowheads="1"/>
            </p:cNvSpPr>
            <p:nvPr/>
          </p:nvSpPr>
          <p:spPr bwMode="auto">
            <a:xfrm>
              <a:off x="5129213" y="62372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409"/>
            <p:cNvSpPr>
              <a:spLocks noEditPoints="1"/>
            </p:cNvSpPr>
            <p:nvPr/>
          </p:nvSpPr>
          <p:spPr bwMode="auto">
            <a:xfrm>
              <a:off x="5133975" y="64404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410"/>
            <p:cNvSpPr>
              <a:spLocks noChangeArrowheads="1"/>
            </p:cNvSpPr>
            <p:nvPr/>
          </p:nvSpPr>
          <p:spPr bwMode="auto">
            <a:xfrm>
              <a:off x="5300663" y="62372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11"/>
            <p:cNvSpPr>
              <a:spLocks noEditPoints="1"/>
            </p:cNvSpPr>
            <p:nvPr/>
          </p:nvSpPr>
          <p:spPr bwMode="auto">
            <a:xfrm>
              <a:off x="5305425" y="64404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412"/>
            <p:cNvSpPr>
              <a:spLocks noChangeArrowheads="1"/>
            </p:cNvSpPr>
            <p:nvPr/>
          </p:nvSpPr>
          <p:spPr bwMode="auto">
            <a:xfrm>
              <a:off x="5472113" y="62372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13"/>
            <p:cNvSpPr>
              <a:spLocks noEditPoints="1"/>
            </p:cNvSpPr>
            <p:nvPr/>
          </p:nvSpPr>
          <p:spPr bwMode="auto">
            <a:xfrm>
              <a:off x="5476875" y="64404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414"/>
            <p:cNvSpPr>
              <a:spLocks noChangeArrowheads="1"/>
            </p:cNvSpPr>
            <p:nvPr/>
          </p:nvSpPr>
          <p:spPr bwMode="auto">
            <a:xfrm>
              <a:off x="5634038" y="62372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15"/>
            <p:cNvSpPr>
              <a:spLocks noEditPoints="1"/>
            </p:cNvSpPr>
            <p:nvPr/>
          </p:nvSpPr>
          <p:spPr bwMode="auto">
            <a:xfrm>
              <a:off x="5638800" y="64404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416"/>
            <p:cNvSpPr>
              <a:spLocks noChangeArrowheads="1"/>
            </p:cNvSpPr>
            <p:nvPr/>
          </p:nvSpPr>
          <p:spPr bwMode="auto">
            <a:xfrm>
              <a:off x="5805488" y="62372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17"/>
            <p:cNvSpPr>
              <a:spLocks noEditPoints="1"/>
            </p:cNvSpPr>
            <p:nvPr/>
          </p:nvSpPr>
          <p:spPr bwMode="auto">
            <a:xfrm>
              <a:off x="5810250" y="64404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418"/>
            <p:cNvSpPr>
              <a:spLocks noChangeArrowheads="1"/>
            </p:cNvSpPr>
            <p:nvPr/>
          </p:nvSpPr>
          <p:spPr bwMode="auto">
            <a:xfrm>
              <a:off x="5976938" y="62372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19"/>
            <p:cNvSpPr>
              <a:spLocks noEditPoints="1"/>
            </p:cNvSpPr>
            <p:nvPr/>
          </p:nvSpPr>
          <p:spPr bwMode="auto">
            <a:xfrm>
              <a:off x="5981700" y="64404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420"/>
            <p:cNvSpPr>
              <a:spLocks noChangeArrowheads="1"/>
            </p:cNvSpPr>
            <p:nvPr/>
          </p:nvSpPr>
          <p:spPr bwMode="auto">
            <a:xfrm>
              <a:off x="6148388" y="62372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21"/>
            <p:cNvSpPr>
              <a:spLocks noEditPoints="1"/>
            </p:cNvSpPr>
            <p:nvPr/>
          </p:nvSpPr>
          <p:spPr bwMode="auto">
            <a:xfrm>
              <a:off x="6153150" y="64404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422"/>
            <p:cNvSpPr>
              <a:spLocks noChangeArrowheads="1"/>
            </p:cNvSpPr>
            <p:nvPr/>
          </p:nvSpPr>
          <p:spPr bwMode="auto">
            <a:xfrm>
              <a:off x="6291263" y="62372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23"/>
            <p:cNvSpPr>
              <a:spLocks noEditPoints="1"/>
            </p:cNvSpPr>
            <p:nvPr/>
          </p:nvSpPr>
          <p:spPr bwMode="auto">
            <a:xfrm>
              <a:off x="6296025" y="64404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424"/>
            <p:cNvSpPr>
              <a:spLocks noChangeArrowheads="1"/>
            </p:cNvSpPr>
            <p:nvPr/>
          </p:nvSpPr>
          <p:spPr bwMode="auto">
            <a:xfrm>
              <a:off x="6453188" y="62372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25"/>
            <p:cNvSpPr>
              <a:spLocks noEditPoints="1"/>
            </p:cNvSpPr>
            <p:nvPr/>
          </p:nvSpPr>
          <p:spPr bwMode="auto">
            <a:xfrm>
              <a:off x="6457950" y="64404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426"/>
            <p:cNvSpPr>
              <a:spLocks noChangeArrowheads="1"/>
            </p:cNvSpPr>
            <p:nvPr/>
          </p:nvSpPr>
          <p:spPr bwMode="auto">
            <a:xfrm>
              <a:off x="6757988" y="62372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27"/>
            <p:cNvSpPr>
              <a:spLocks noEditPoints="1"/>
            </p:cNvSpPr>
            <p:nvPr/>
          </p:nvSpPr>
          <p:spPr bwMode="auto">
            <a:xfrm>
              <a:off x="6762750" y="64404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428"/>
            <p:cNvSpPr>
              <a:spLocks noChangeArrowheads="1"/>
            </p:cNvSpPr>
            <p:nvPr/>
          </p:nvSpPr>
          <p:spPr bwMode="auto">
            <a:xfrm>
              <a:off x="6929438" y="62372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29"/>
            <p:cNvSpPr>
              <a:spLocks noEditPoints="1"/>
            </p:cNvSpPr>
            <p:nvPr/>
          </p:nvSpPr>
          <p:spPr bwMode="auto">
            <a:xfrm>
              <a:off x="6934200" y="64404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430"/>
            <p:cNvSpPr>
              <a:spLocks noChangeArrowheads="1"/>
            </p:cNvSpPr>
            <p:nvPr/>
          </p:nvSpPr>
          <p:spPr bwMode="auto">
            <a:xfrm>
              <a:off x="7110413" y="62372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31"/>
            <p:cNvSpPr>
              <a:spLocks noEditPoints="1"/>
            </p:cNvSpPr>
            <p:nvPr/>
          </p:nvSpPr>
          <p:spPr bwMode="auto">
            <a:xfrm>
              <a:off x="7115175" y="64404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432"/>
            <p:cNvSpPr>
              <a:spLocks noChangeArrowheads="1"/>
            </p:cNvSpPr>
            <p:nvPr/>
          </p:nvSpPr>
          <p:spPr bwMode="auto">
            <a:xfrm>
              <a:off x="7281863" y="62372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Freeform 433"/>
            <p:cNvSpPr>
              <a:spLocks noEditPoints="1"/>
            </p:cNvSpPr>
            <p:nvPr/>
          </p:nvSpPr>
          <p:spPr bwMode="auto">
            <a:xfrm>
              <a:off x="7286625" y="64404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Rectangle 434"/>
            <p:cNvSpPr>
              <a:spLocks noChangeArrowheads="1"/>
            </p:cNvSpPr>
            <p:nvPr/>
          </p:nvSpPr>
          <p:spPr bwMode="auto">
            <a:xfrm>
              <a:off x="7624763" y="62372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" name="Freeform 435"/>
            <p:cNvSpPr>
              <a:spLocks noEditPoints="1"/>
            </p:cNvSpPr>
            <p:nvPr/>
          </p:nvSpPr>
          <p:spPr bwMode="auto">
            <a:xfrm>
              <a:off x="7629525" y="64404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6" name="Rectangle 436"/>
            <p:cNvSpPr>
              <a:spLocks noChangeArrowheads="1"/>
            </p:cNvSpPr>
            <p:nvPr/>
          </p:nvSpPr>
          <p:spPr bwMode="auto">
            <a:xfrm>
              <a:off x="7805738" y="62372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7" name="Freeform 437"/>
            <p:cNvSpPr>
              <a:spLocks noEditPoints="1"/>
            </p:cNvSpPr>
            <p:nvPr/>
          </p:nvSpPr>
          <p:spPr bwMode="auto">
            <a:xfrm>
              <a:off x="7810500" y="64404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8" name="Rectangle 438"/>
            <p:cNvSpPr>
              <a:spLocks noChangeArrowheads="1"/>
            </p:cNvSpPr>
            <p:nvPr/>
          </p:nvSpPr>
          <p:spPr bwMode="auto">
            <a:xfrm>
              <a:off x="7986713" y="62372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9" name="Freeform 439"/>
            <p:cNvSpPr>
              <a:spLocks noEditPoints="1"/>
            </p:cNvSpPr>
            <p:nvPr/>
          </p:nvSpPr>
          <p:spPr bwMode="auto">
            <a:xfrm>
              <a:off x="7991475" y="64404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0" name="Rectangle 440"/>
            <p:cNvSpPr>
              <a:spLocks noChangeArrowheads="1"/>
            </p:cNvSpPr>
            <p:nvPr/>
          </p:nvSpPr>
          <p:spPr bwMode="auto">
            <a:xfrm>
              <a:off x="8148638" y="62372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1" name="Freeform 441"/>
            <p:cNvSpPr>
              <a:spLocks noEditPoints="1"/>
            </p:cNvSpPr>
            <p:nvPr/>
          </p:nvSpPr>
          <p:spPr bwMode="auto">
            <a:xfrm>
              <a:off x="8153400" y="64404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2" name="Rectangle 442"/>
            <p:cNvSpPr>
              <a:spLocks noChangeArrowheads="1"/>
            </p:cNvSpPr>
            <p:nvPr/>
          </p:nvSpPr>
          <p:spPr bwMode="auto">
            <a:xfrm>
              <a:off x="8310563" y="62372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3" name="Freeform 443"/>
            <p:cNvSpPr>
              <a:spLocks noEditPoints="1"/>
            </p:cNvSpPr>
            <p:nvPr/>
          </p:nvSpPr>
          <p:spPr bwMode="auto">
            <a:xfrm>
              <a:off x="8315325" y="64404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4" name="Rectangle 444"/>
            <p:cNvSpPr>
              <a:spLocks noChangeArrowheads="1"/>
            </p:cNvSpPr>
            <p:nvPr/>
          </p:nvSpPr>
          <p:spPr bwMode="auto">
            <a:xfrm>
              <a:off x="8472488" y="62372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5" name="Freeform 445"/>
            <p:cNvSpPr>
              <a:spLocks noEditPoints="1"/>
            </p:cNvSpPr>
            <p:nvPr/>
          </p:nvSpPr>
          <p:spPr bwMode="auto">
            <a:xfrm>
              <a:off x="8477250" y="64404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6" name="Rectangle 446"/>
            <p:cNvSpPr>
              <a:spLocks noChangeArrowheads="1"/>
            </p:cNvSpPr>
            <p:nvPr/>
          </p:nvSpPr>
          <p:spPr bwMode="auto">
            <a:xfrm>
              <a:off x="3786188" y="62372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7" name="Freeform 447"/>
            <p:cNvSpPr>
              <a:spLocks noEditPoints="1"/>
            </p:cNvSpPr>
            <p:nvPr/>
          </p:nvSpPr>
          <p:spPr bwMode="auto">
            <a:xfrm>
              <a:off x="3790950" y="64404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8" name="Rectangle 448"/>
            <p:cNvSpPr>
              <a:spLocks noChangeArrowheads="1"/>
            </p:cNvSpPr>
            <p:nvPr/>
          </p:nvSpPr>
          <p:spPr bwMode="auto">
            <a:xfrm>
              <a:off x="3624263" y="62372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9" name="Freeform 449"/>
            <p:cNvSpPr>
              <a:spLocks noEditPoints="1"/>
            </p:cNvSpPr>
            <p:nvPr/>
          </p:nvSpPr>
          <p:spPr bwMode="auto">
            <a:xfrm>
              <a:off x="3629025" y="64404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0" name="Rectangle 450"/>
            <p:cNvSpPr>
              <a:spLocks noChangeArrowheads="1"/>
            </p:cNvSpPr>
            <p:nvPr/>
          </p:nvSpPr>
          <p:spPr bwMode="auto">
            <a:xfrm>
              <a:off x="3443288" y="62372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1" name="Freeform 451"/>
            <p:cNvSpPr>
              <a:spLocks noEditPoints="1"/>
            </p:cNvSpPr>
            <p:nvPr/>
          </p:nvSpPr>
          <p:spPr bwMode="auto">
            <a:xfrm>
              <a:off x="3448050" y="64404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" name="Rectangle 452"/>
            <p:cNvSpPr>
              <a:spLocks noChangeArrowheads="1"/>
            </p:cNvSpPr>
            <p:nvPr/>
          </p:nvSpPr>
          <p:spPr bwMode="auto">
            <a:xfrm>
              <a:off x="3271838" y="62372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3" name="Freeform 453"/>
            <p:cNvSpPr>
              <a:spLocks noEditPoints="1"/>
            </p:cNvSpPr>
            <p:nvPr/>
          </p:nvSpPr>
          <p:spPr bwMode="auto">
            <a:xfrm>
              <a:off x="3276600" y="64404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4" name="Rectangle 454"/>
            <p:cNvSpPr>
              <a:spLocks noChangeArrowheads="1"/>
            </p:cNvSpPr>
            <p:nvPr/>
          </p:nvSpPr>
          <p:spPr bwMode="auto">
            <a:xfrm>
              <a:off x="3090863" y="62372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5" name="Freeform 455"/>
            <p:cNvSpPr>
              <a:spLocks noEditPoints="1"/>
            </p:cNvSpPr>
            <p:nvPr/>
          </p:nvSpPr>
          <p:spPr bwMode="auto">
            <a:xfrm>
              <a:off x="3095625" y="64404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6" name="Rectangle 456"/>
            <p:cNvSpPr>
              <a:spLocks noChangeArrowheads="1"/>
            </p:cNvSpPr>
            <p:nvPr/>
          </p:nvSpPr>
          <p:spPr bwMode="auto">
            <a:xfrm>
              <a:off x="2767013" y="6237288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7" name="Freeform 457"/>
            <p:cNvSpPr>
              <a:spLocks noEditPoints="1"/>
            </p:cNvSpPr>
            <p:nvPr/>
          </p:nvSpPr>
          <p:spPr bwMode="auto">
            <a:xfrm>
              <a:off x="2771775" y="6440488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8" name="Rectangle 458"/>
            <p:cNvSpPr>
              <a:spLocks noChangeArrowheads="1"/>
            </p:cNvSpPr>
            <p:nvPr/>
          </p:nvSpPr>
          <p:spPr bwMode="auto">
            <a:xfrm>
              <a:off x="919163" y="4060826"/>
              <a:ext cx="19050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9" name="Freeform 459"/>
            <p:cNvSpPr>
              <a:spLocks/>
            </p:cNvSpPr>
            <p:nvPr/>
          </p:nvSpPr>
          <p:spPr bwMode="auto">
            <a:xfrm>
              <a:off x="933450" y="3894138"/>
              <a:ext cx="228600" cy="209550"/>
            </a:xfrm>
            <a:custGeom>
              <a:avLst/>
              <a:gdLst>
                <a:gd name="T0" fmla="*/ 36 w 144"/>
                <a:gd name="T1" fmla="*/ 0 h 132"/>
                <a:gd name="T2" fmla="*/ 0 w 144"/>
                <a:gd name="T3" fmla="*/ 42 h 132"/>
                <a:gd name="T4" fmla="*/ 0 w 144"/>
                <a:gd name="T5" fmla="*/ 96 h 132"/>
                <a:gd name="T6" fmla="*/ 36 w 144"/>
                <a:gd name="T7" fmla="*/ 132 h 132"/>
                <a:gd name="T8" fmla="*/ 102 w 144"/>
                <a:gd name="T9" fmla="*/ 132 h 132"/>
                <a:gd name="T10" fmla="*/ 144 w 144"/>
                <a:gd name="T11" fmla="*/ 96 h 132"/>
                <a:gd name="T12" fmla="*/ 144 w 144"/>
                <a:gd name="T13" fmla="*/ 42 h 132"/>
                <a:gd name="T14" fmla="*/ 102 w 144"/>
                <a:gd name="T15" fmla="*/ 0 h 132"/>
                <a:gd name="T16" fmla="*/ 36 w 144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2">
                  <a:moveTo>
                    <a:pt x="36" y="0"/>
                  </a:moveTo>
                  <a:lnTo>
                    <a:pt x="0" y="42"/>
                  </a:lnTo>
                  <a:lnTo>
                    <a:pt x="0" y="96"/>
                  </a:lnTo>
                  <a:lnTo>
                    <a:pt x="36" y="132"/>
                  </a:lnTo>
                  <a:lnTo>
                    <a:pt x="102" y="132"/>
                  </a:lnTo>
                  <a:lnTo>
                    <a:pt x="144" y="96"/>
                  </a:lnTo>
                  <a:lnTo>
                    <a:pt x="144" y="42"/>
                  </a:lnTo>
                  <a:lnTo>
                    <a:pt x="102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0" name="Freeform 460"/>
            <p:cNvSpPr>
              <a:spLocks noEditPoints="1"/>
            </p:cNvSpPr>
            <p:nvPr/>
          </p:nvSpPr>
          <p:spPr bwMode="auto">
            <a:xfrm>
              <a:off x="928688" y="3889376"/>
              <a:ext cx="238125" cy="219075"/>
            </a:xfrm>
            <a:custGeom>
              <a:avLst/>
              <a:gdLst>
                <a:gd name="T0" fmla="*/ 104 w 400"/>
                <a:gd name="T1" fmla="*/ 16 h 368"/>
                <a:gd name="T2" fmla="*/ 111 w 400"/>
                <a:gd name="T3" fmla="*/ 14 h 368"/>
                <a:gd name="T4" fmla="*/ 15 w 400"/>
                <a:gd name="T5" fmla="*/ 126 h 368"/>
                <a:gd name="T6" fmla="*/ 16 w 400"/>
                <a:gd name="T7" fmla="*/ 120 h 368"/>
                <a:gd name="T8" fmla="*/ 16 w 400"/>
                <a:gd name="T9" fmla="*/ 264 h 368"/>
                <a:gd name="T10" fmla="*/ 14 w 400"/>
                <a:gd name="T11" fmla="*/ 259 h 368"/>
                <a:gd name="T12" fmla="*/ 110 w 400"/>
                <a:gd name="T13" fmla="*/ 355 h 368"/>
                <a:gd name="T14" fmla="*/ 104 w 400"/>
                <a:gd name="T15" fmla="*/ 352 h 368"/>
                <a:gd name="T16" fmla="*/ 280 w 400"/>
                <a:gd name="T17" fmla="*/ 352 h 368"/>
                <a:gd name="T18" fmla="*/ 275 w 400"/>
                <a:gd name="T19" fmla="*/ 354 h 368"/>
                <a:gd name="T20" fmla="*/ 387 w 400"/>
                <a:gd name="T21" fmla="*/ 258 h 368"/>
                <a:gd name="T22" fmla="*/ 384 w 400"/>
                <a:gd name="T23" fmla="*/ 264 h 368"/>
                <a:gd name="T24" fmla="*/ 384 w 400"/>
                <a:gd name="T25" fmla="*/ 120 h 368"/>
                <a:gd name="T26" fmla="*/ 387 w 400"/>
                <a:gd name="T27" fmla="*/ 126 h 368"/>
                <a:gd name="T28" fmla="*/ 275 w 400"/>
                <a:gd name="T29" fmla="*/ 14 h 368"/>
                <a:gd name="T30" fmla="*/ 280 w 400"/>
                <a:gd name="T31" fmla="*/ 16 h 368"/>
                <a:gd name="T32" fmla="*/ 104 w 400"/>
                <a:gd name="T33" fmla="*/ 16 h 368"/>
                <a:gd name="T34" fmla="*/ 280 w 400"/>
                <a:gd name="T35" fmla="*/ 0 h 368"/>
                <a:gd name="T36" fmla="*/ 286 w 400"/>
                <a:gd name="T37" fmla="*/ 3 h 368"/>
                <a:gd name="T38" fmla="*/ 398 w 400"/>
                <a:gd name="T39" fmla="*/ 115 h 368"/>
                <a:gd name="T40" fmla="*/ 400 w 400"/>
                <a:gd name="T41" fmla="*/ 120 h 368"/>
                <a:gd name="T42" fmla="*/ 400 w 400"/>
                <a:gd name="T43" fmla="*/ 264 h 368"/>
                <a:gd name="T44" fmla="*/ 398 w 400"/>
                <a:gd name="T45" fmla="*/ 271 h 368"/>
                <a:gd name="T46" fmla="*/ 286 w 400"/>
                <a:gd name="T47" fmla="*/ 367 h 368"/>
                <a:gd name="T48" fmla="*/ 280 w 400"/>
                <a:gd name="T49" fmla="*/ 368 h 368"/>
                <a:gd name="T50" fmla="*/ 104 w 400"/>
                <a:gd name="T51" fmla="*/ 368 h 368"/>
                <a:gd name="T52" fmla="*/ 99 w 400"/>
                <a:gd name="T53" fmla="*/ 366 h 368"/>
                <a:gd name="T54" fmla="*/ 3 w 400"/>
                <a:gd name="T55" fmla="*/ 270 h 368"/>
                <a:gd name="T56" fmla="*/ 0 w 400"/>
                <a:gd name="T57" fmla="*/ 264 h 368"/>
                <a:gd name="T58" fmla="*/ 0 w 400"/>
                <a:gd name="T59" fmla="*/ 120 h 368"/>
                <a:gd name="T60" fmla="*/ 2 w 400"/>
                <a:gd name="T61" fmla="*/ 115 h 368"/>
                <a:gd name="T62" fmla="*/ 98 w 400"/>
                <a:gd name="T63" fmla="*/ 3 h 368"/>
                <a:gd name="T64" fmla="*/ 104 w 400"/>
                <a:gd name="T65" fmla="*/ 0 h 368"/>
                <a:gd name="T66" fmla="*/ 280 w 400"/>
                <a:gd name="T6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0" h="368">
                  <a:moveTo>
                    <a:pt x="104" y="16"/>
                  </a:moveTo>
                  <a:lnTo>
                    <a:pt x="111" y="14"/>
                  </a:lnTo>
                  <a:lnTo>
                    <a:pt x="15" y="126"/>
                  </a:lnTo>
                  <a:lnTo>
                    <a:pt x="16" y="120"/>
                  </a:lnTo>
                  <a:lnTo>
                    <a:pt x="16" y="264"/>
                  </a:lnTo>
                  <a:lnTo>
                    <a:pt x="14" y="259"/>
                  </a:lnTo>
                  <a:lnTo>
                    <a:pt x="110" y="355"/>
                  </a:lnTo>
                  <a:lnTo>
                    <a:pt x="104" y="352"/>
                  </a:lnTo>
                  <a:lnTo>
                    <a:pt x="280" y="352"/>
                  </a:lnTo>
                  <a:lnTo>
                    <a:pt x="275" y="354"/>
                  </a:lnTo>
                  <a:lnTo>
                    <a:pt x="387" y="258"/>
                  </a:lnTo>
                  <a:lnTo>
                    <a:pt x="384" y="264"/>
                  </a:lnTo>
                  <a:lnTo>
                    <a:pt x="384" y="120"/>
                  </a:lnTo>
                  <a:lnTo>
                    <a:pt x="387" y="126"/>
                  </a:lnTo>
                  <a:lnTo>
                    <a:pt x="275" y="14"/>
                  </a:lnTo>
                  <a:lnTo>
                    <a:pt x="280" y="16"/>
                  </a:lnTo>
                  <a:lnTo>
                    <a:pt x="104" y="16"/>
                  </a:lnTo>
                  <a:close/>
                  <a:moveTo>
                    <a:pt x="280" y="0"/>
                  </a:moveTo>
                  <a:cubicBezTo>
                    <a:pt x="283" y="0"/>
                    <a:pt x="285" y="1"/>
                    <a:pt x="286" y="3"/>
                  </a:cubicBezTo>
                  <a:lnTo>
                    <a:pt x="398" y="115"/>
                  </a:lnTo>
                  <a:cubicBezTo>
                    <a:pt x="400" y="116"/>
                    <a:pt x="400" y="118"/>
                    <a:pt x="400" y="120"/>
                  </a:cubicBezTo>
                  <a:lnTo>
                    <a:pt x="400" y="264"/>
                  </a:lnTo>
                  <a:cubicBezTo>
                    <a:pt x="400" y="267"/>
                    <a:pt x="399" y="269"/>
                    <a:pt x="398" y="271"/>
                  </a:cubicBezTo>
                  <a:lnTo>
                    <a:pt x="286" y="367"/>
                  </a:lnTo>
                  <a:cubicBezTo>
                    <a:pt x="284" y="368"/>
                    <a:pt x="282" y="368"/>
                    <a:pt x="280" y="368"/>
                  </a:cubicBezTo>
                  <a:lnTo>
                    <a:pt x="104" y="368"/>
                  </a:lnTo>
                  <a:cubicBezTo>
                    <a:pt x="102" y="368"/>
                    <a:pt x="100" y="368"/>
                    <a:pt x="99" y="366"/>
                  </a:cubicBezTo>
                  <a:lnTo>
                    <a:pt x="3" y="270"/>
                  </a:lnTo>
                  <a:cubicBezTo>
                    <a:pt x="1" y="269"/>
                    <a:pt x="0" y="267"/>
                    <a:pt x="0" y="264"/>
                  </a:cubicBezTo>
                  <a:lnTo>
                    <a:pt x="0" y="120"/>
                  </a:lnTo>
                  <a:cubicBezTo>
                    <a:pt x="0" y="119"/>
                    <a:pt x="1" y="117"/>
                    <a:pt x="2" y="115"/>
                  </a:cubicBezTo>
                  <a:lnTo>
                    <a:pt x="98" y="3"/>
                  </a:lnTo>
                  <a:cubicBezTo>
                    <a:pt x="100" y="1"/>
                    <a:pt x="102" y="0"/>
                    <a:pt x="104" y="0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1" name="Rectangle 461"/>
            <p:cNvSpPr>
              <a:spLocks noChangeArrowheads="1"/>
            </p:cNvSpPr>
            <p:nvPr/>
          </p:nvSpPr>
          <p:spPr bwMode="auto">
            <a:xfrm>
              <a:off x="977900" y="3878263"/>
              <a:ext cx="1362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102" name="Freeform 462"/>
            <p:cNvSpPr>
              <a:spLocks/>
            </p:cNvSpPr>
            <p:nvPr/>
          </p:nvSpPr>
          <p:spPr bwMode="auto">
            <a:xfrm>
              <a:off x="714375" y="3894138"/>
              <a:ext cx="228600" cy="209550"/>
            </a:xfrm>
            <a:custGeom>
              <a:avLst/>
              <a:gdLst>
                <a:gd name="T0" fmla="*/ 36 w 144"/>
                <a:gd name="T1" fmla="*/ 0 h 132"/>
                <a:gd name="T2" fmla="*/ 0 w 144"/>
                <a:gd name="T3" fmla="*/ 42 h 132"/>
                <a:gd name="T4" fmla="*/ 0 w 144"/>
                <a:gd name="T5" fmla="*/ 96 h 132"/>
                <a:gd name="T6" fmla="*/ 36 w 144"/>
                <a:gd name="T7" fmla="*/ 132 h 132"/>
                <a:gd name="T8" fmla="*/ 102 w 144"/>
                <a:gd name="T9" fmla="*/ 132 h 132"/>
                <a:gd name="T10" fmla="*/ 144 w 144"/>
                <a:gd name="T11" fmla="*/ 96 h 132"/>
                <a:gd name="T12" fmla="*/ 144 w 144"/>
                <a:gd name="T13" fmla="*/ 42 h 132"/>
                <a:gd name="T14" fmla="*/ 102 w 144"/>
                <a:gd name="T15" fmla="*/ 0 h 132"/>
                <a:gd name="T16" fmla="*/ 36 w 144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2">
                  <a:moveTo>
                    <a:pt x="36" y="0"/>
                  </a:moveTo>
                  <a:lnTo>
                    <a:pt x="0" y="42"/>
                  </a:lnTo>
                  <a:lnTo>
                    <a:pt x="0" y="96"/>
                  </a:lnTo>
                  <a:lnTo>
                    <a:pt x="36" y="132"/>
                  </a:lnTo>
                  <a:lnTo>
                    <a:pt x="102" y="132"/>
                  </a:lnTo>
                  <a:lnTo>
                    <a:pt x="144" y="96"/>
                  </a:lnTo>
                  <a:lnTo>
                    <a:pt x="144" y="42"/>
                  </a:lnTo>
                  <a:lnTo>
                    <a:pt x="102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" name="Freeform 463"/>
            <p:cNvSpPr>
              <a:spLocks noEditPoints="1"/>
            </p:cNvSpPr>
            <p:nvPr/>
          </p:nvSpPr>
          <p:spPr bwMode="auto">
            <a:xfrm>
              <a:off x="709613" y="3889376"/>
              <a:ext cx="238125" cy="219075"/>
            </a:xfrm>
            <a:custGeom>
              <a:avLst/>
              <a:gdLst>
                <a:gd name="T0" fmla="*/ 104 w 400"/>
                <a:gd name="T1" fmla="*/ 16 h 368"/>
                <a:gd name="T2" fmla="*/ 111 w 400"/>
                <a:gd name="T3" fmla="*/ 14 h 368"/>
                <a:gd name="T4" fmla="*/ 15 w 400"/>
                <a:gd name="T5" fmla="*/ 126 h 368"/>
                <a:gd name="T6" fmla="*/ 16 w 400"/>
                <a:gd name="T7" fmla="*/ 120 h 368"/>
                <a:gd name="T8" fmla="*/ 16 w 400"/>
                <a:gd name="T9" fmla="*/ 264 h 368"/>
                <a:gd name="T10" fmla="*/ 14 w 400"/>
                <a:gd name="T11" fmla="*/ 259 h 368"/>
                <a:gd name="T12" fmla="*/ 110 w 400"/>
                <a:gd name="T13" fmla="*/ 355 h 368"/>
                <a:gd name="T14" fmla="*/ 104 w 400"/>
                <a:gd name="T15" fmla="*/ 352 h 368"/>
                <a:gd name="T16" fmla="*/ 280 w 400"/>
                <a:gd name="T17" fmla="*/ 352 h 368"/>
                <a:gd name="T18" fmla="*/ 275 w 400"/>
                <a:gd name="T19" fmla="*/ 354 h 368"/>
                <a:gd name="T20" fmla="*/ 387 w 400"/>
                <a:gd name="T21" fmla="*/ 258 h 368"/>
                <a:gd name="T22" fmla="*/ 384 w 400"/>
                <a:gd name="T23" fmla="*/ 264 h 368"/>
                <a:gd name="T24" fmla="*/ 384 w 400"/>
                <a:gd name="T25" fmla="*/ 120 h 368"/>
                <a:gd name="T26" fmla="*/ 387 w 400"/>
                <a:gd name="T27" fmla="*/ 126 h 368"/>
                <a:gd name="T28" fmla="*/ 275 w 400"/>
                <a:gd name="T29" fmla="*/ 14 h 368"/>
                <a:gd name="T30" fmla="*/ 280 w 400"/>
                <a:gd name="T31" fmla="*/ 16 h 368"/>
                <a:gd name="T32" fmla="*/ 104 w 400"/>
                <a:gd name="T33" fmla="*/ 16 h 368"/>
                <a:gd name="T34" fmla="*/ 280 w 400"/>
                <a:gd name="T35" fmla="*/ 0 h 368"/>
                <a:gd name="T36" fmla="*/ 286 w 400"/>
                <a:gd name="T37" fmla="*/ 3 h 368"/>
                <a:gd name="T38" fmla="*/ 398 w 400"/>
                <a:gd name="T39" fmla="*/ 115 h 368"/>
                <a:gd name="T40" fmla="*/ 400 w 400"/>
                <a:gd name="T41" fmla="*/ 120 h 368"/>
                <a:gd name="T42" fmla="*/ 400 w 400"/>
                <a:gd name="T43" fmla="*/ 264 h 368"/>
                <a:gd name="T44" fmla="*/ 398 w 400"/>
                <a:gd name="T45" fmla="*/ 271 h 368"/>
                <a:gd name="T46" fmla="*/ 286 w 400"/>
                <a:gd name="T47" fmla="*/ 367 h 368"/>
                <a:gd name="T48" fmla="*/ 280 w 400"/>
                <a:gd name="T49" fmla="*/ 368 h 368"/>
                <a:gd name="T50" fmla="*/ 104 w 400"/>
                <a:gd name="T51" fmla="*/ 368 h 368"/>
                <a:gd name="T52" fmla="*/ 99 w 400"/>
                <a:gd name="T53" fmla="*/ 366 h 368"/>
                <a:gd name="T54" fmla="*/ 3 w 400"/>
                <a:gd name="T55" fmla="*/ 270 h 368"/>
                <a:gd name="T56" fmla="*/ 0 w 400"/>
                <a:gd name="T57" fmla="*/ 264 h 368"/>
                <a:gd name="T58" fmla="*/ 0 w 400"/>
                <a:gd name="T59" fmla="*/ 120 h 368"/>
                <a:gd name="T60" fmla="*/ 2 w 400"/>
                <a:gd name="T61" fmla="*/ 115 h 368"/>
                <a:gd name="T62" fmla="*/ 98 w 400"/>
                <a:gd name="T63" fmla="*/ 3 h 368"/>
                <a:gd name="T64" fmla="*/ 104 w 400"/>
                <a:gd name="T65" fmla="*/ 0 h 368"/>
                <a:gd name="T66" fmla="*/ 280 w 400"/>
                <a:gd name="T6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0" h="368">
                  <a:moveTo>
                    <a:pt x="104" y="16"/>
                  </a:moveTo>
                  <a:lnTo>
                    <a:pt x="111" y="14"/>
                  </a:lnTo>
                  <a:lnTo>
                    <a:pt x="15" y="126"/>
                  </a:lnTo>
                  <a:lnTo>
                    <a:pt x="16" y="120"/>
                  </a:lnTo>
                  <a:lnTo>
                    <a:pt x="16" y="264"/>
                  </a:lnTo>
                  <a:lnTo>
                    <a:pt x="14" y="259"/>
                  </a:lnTo>
                  <a:lnTo>
                    <a:pt x="110" y="355"/>
                  </a:lnTo>
                  <a:lnTo>
                    <a:pt x="104" y="352"/>
                  </a:lnTo>
                  <a:lnTo>
                    <a:pt x="280" y="352"/>
                  </a:lnTo>
                  <a:lnTo>
                    <a:pt x="275" y="354"/>
                  </a:lnTo>
                  <a:lnTo>
                    <a:pt x="387" y="258"/>
                  </a:lnTo>
                  <a:lnTo>
                    <a:pt x="384" y="264"/>
                  </a:lnTo>
                  <a:lnTo>
                    <a:pt x="384" y="120"/>
                  </a:lnTo>
                  <a:lnTo>
                    <a:pt x="387" y="126"/>
                  </a:lnTo>
                  <a:lnTo>
                    <a:pt x="275" y="14"/>
                  </a:lnTo>
                  <a:lnTo>
                    <a:pt x="280" y="16"/>
                  </a:lnTo>
                  <a:lnTo>
                    <a:pt x="104" y="16"/>
                  </a:lnTo>
                  <a:close/>
                  <a:moveTo>
                    <a:pt x="280" y="0"/>
                  </a:moveTo>
                  <a:cubicBezTo>
                    <a:pt x="283" y="0"/>
                    <a:pt x="285" y="1"/>
                    <a:pt x="286" y="3"/>
                  </a:cubicBezTo>
                  <a:lnTo>
                    <a:pt x="398" y="115"/>
                  </a:lnTo>
                  <a:cubicBezTo>
                    <a:pt x="400" y="116"/>
                    <a:pt x="400" y="118"/>
                    <a:pt x="400" y="120"/>
                  </a:cubicBezTo>
                  <a:lnTo>
                    <a:pt x="400" y="264"/>
                  </a:lnTo>
                  <a:cubicBezTo>
                    <a:pt x="400" y="267"/>
                    <a:pt x="399" y="269"/>
                    <a:pt x="398" y="271"/>
                  </a:cubicBezTo>
                  <a:lnTo>
                    <a:pt x="286" y="367"/>
                  </a:lnTo>
                  <a:cubicBezTo>
                    <a:pt x="284" y="368"/>
                    <a:pt x="282" y="368"/>
                    <a:pt x="280" y="368"/>
                  </a:cubicBezTo>
                  <a:lnTo>
                    <a:pt x="104" y="368"/>
                  </a:lnTo>
                  <a:cubicBezTo>
                    <a:pt x="102" y="368"/>
                    <a:pt x="100" y="368"/>
                    <a:pt x="99" y="366"/>
                  </a:cubicBezTo>
                  <a:lnTo>
                    <a:pt x="3" y="270"/>
                  </a:lnTo>
                  <a:cubicBezTo>
                    <a:pt x="1" y="269"/>
                    <a:pt x="0" y="267"/>
                    <a:pt x="0" y="264"/>
                  </a:cubicBezTo>
                  <a:lnTo>
                    <a:pt x="0" y="120"/>
                  </a:lnTo>
                  <a:cubicBezTo>
                    <a:pt x="0" y="119"/>
                    <a:pt x="1" y="117"/>
                    <a:pt x="2" y="115"/>
                  </a:cubicBezTo>
                  <a:lnTo>
                    <a:pt x="98" y="3"/>
                  </a:lnTo>
                  <a:cubicBezTo>
                    <a:pt x="100" y="1"/>
                    <a:pt x="102" y="0"/>
                    <a:pt x="104" y="0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4" name="Rectangle 464"/>
            <p:cNvSpPr>
              <a:spLocks noChangeArrowheads="1"/>
            </p:cNvSpPr>
            <p:nvPr/>
          </p:nvSpPr>
          <p:spPr bwMode="auto">
            <a:xfrm>
              <a:off x="765175" y="3878263"/>
              <a:ext cx="1362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105" name="Rectangle 465"/>
            <p:cNvSpPr>
              <a:spLocks noChangeArrowheads="1"/>
            </p:cNvSpPr>
            <p:nvPr/>
          </p:nvSpPr>
          <p:spPr bwMode="auto">
            <a:xfrm>
              <a:off x="919163" y="4899026"/>
              <a:ext cx="19050" cy="3810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6" name="Freeform 466"/>
            <p:cNvSpPr>
              <a:spLocks/>
            </p:cNvSpPr>
            <p:nvPr/>
          </p:nvSpPr>
          <p:spPr bwMode="auto">
            <a:xfrm>
              <a:off x="819150" y="4770438"/>
              <a:ext cx="228600" cy="209550"/>
            </a:xfrm>
            <a:custGeom>
              <a:avLst/>
              <a:gdLst>
                <a:gd name="T0" fmla="*/ 36 w 144"/>
                <a:gd name="T1" fmla="*/ 0 h 132"/>
                <a:gd name="T2" fmla="*/ 0 w 144"/>
                <a:gd name="T3" fmla="*/ 42 h 132"/>
                <a:gd name="T4" fmla="*/ 0 w 144"/>
                <a:gd name="T5" fmla="*/ 96 h 132"/>
                <a:gd name="T6" fmla="*/ 36 w 144"/>
                <a:gd name="T7" fmla="*/ 132 h 132"/>
                <a:gd name="T8" fmla="*/ 102 w 144"/>
                <a:gd name="T9" fmla="*/ 132 h 132"/>
                <a:gd name="T10" fmla="*/ 144 w 144"/>
                <a:gd name="T11" fmla="*/ 96 h 132"/>
                <a:gd name="T12" fmla="*/ 144 w 144"/>
                <a:gd name="T13" fmla="*/ 42 h 132"/>
                <a:gd name="T14" fmla="*/ 102 w 144"/>
                <a:gd name="T15" fmla="*/ 0 h 132"/>
                <a:gd name="T16" fmla="*/ 36 w 144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2">
                  <a:moveTo>
                    <a:pt x="36" y="0"/>
                  </a:moveTo>
                  <a:lnTo>
                    <a:pt x="0" y="42"/>
                  </a:lnTo>
                  <a:lnTo>
                    <a:pt x="0" y="96"/>
                  </a:lnTo>
                  <a:lnTo>
                    <a:pt x="36" y="132"/>
                  </a:lnTo>
                  <a:lnTo>
                    <a:pt x="102" y="132"/>
                  </a:lnTo>
                  <a:lnTo>
                    <a:pt x="144" y="96"/>
                  </a:lnTo>
                  <a:lnTo>
                    <a:pt x="144" y="42"/>
                  </a:lnTo>
                  <a:lnTo>
                    <a:pt x="102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7" name="Freeform 467"/>
            <p:cNvSpPr>
              <a:spLocks noEditPoints="1"/>
            </p:cNvSpPr>
            <p:nvPr/>
          </p:nvSpPr>
          <p:spPr bwMode="auto">
            <a:xfrm>
              <a:off x="814388" y="4765676"/>
              <a:ext cx="238125" cy="219075"/>
            </a:xfrm>
            <a:custGeom>
              <a:avLst/>
              <a:gdLst>
                <a:gd name="T0" fmla="*/ 104 w 400"/>
                <a:gd name="T1" fmla="*/ 16 h 368"/>
                <a:gd name="T2" fmla="*/ 111 w 400"/>
                <a:gd name="T3" fmla="*/ 14 h 368"/>
                <a:gd name="T4" fmla="*/ 15 w 400"/>
                <a:gd name="T5" fmla="*/ 126 h 368"/>
                <a:gd name="T6" fmla="*/ 16 w 400"/>
                <a:gd name="T7" fmla="*/ 120 h 368"/>
                <a:gd name="T8" fmla="*/ 16 w 400"/>
                <a:gd name="T9" fmla="*/ 264 h 368"/>
                <a:gd name="T10" fmla="*/ 14 w 400"/>
                <a:gd name="T11" fmla="*/ 259 h 368"/>
                <a:gd name="T12" fmla="*/ 110 w 400"/>
                <a:gd name="T13" fmla="*/ 355 h 368"/>
                <a:gd name="T14" fmla="*/ 104 w 400"/>
                <a:gd name="T15" fmla="*/ 352 h 368"/>
                <a:gd name="T16" fmla="*/ 280 w 400"/>
                <a:gd name="T17" fmla="*/ 352 h 368"/>
                <a:gd name="T18" fmla="*/ 275 w 400"/>
                <a:gd name="T19" fmla="*/ 354 h 368"/>
                <a:gd name="T20" fmla="*/ 387 w 400"/>
                <a:gd name="T21" fmla="*/ 258 h 368"/>
                <a:gd name="T22" fmla="*/ 384 w 400"/>
                <a:gd name="T23" fmla="*/ 264 h 368"/>
                <a:gd name="T24" fmla="*/ 384 w 400"/>
                <a:gd name="T25" fmla="*/ 120 h 368"/>
                <a:gd name="T26" fmla="*/ 387 w 400"/>
                <a:gd name="T27" fmla="*/ 126 h 368"/>
                <a:gd name="T28" fmla="*/ 275 w 400"/>
                <a:gd name="T29" fmla="*/ 14 h 368"/>
                <a:gd name="T30" fmla="*/ 280 w 400"/>
                <a:gd name="T31" fmla="*/ 16 h 368"/>
                <a:gd name="T32" fmla="*/ 104 w 400"/>
                <a:gd name="T33" fmla="*/ 16 h 368"/>
                <a:gd name="T34" fmla="*/ 280 w 400"/>
                <a:gd name="T35" fmla="*/ 0 h 368"/>
                <a:gd name="T36" fmla="*/ 286 w 400"/>
                <a:gd name="T37" fmla="*/ 3 h 368"/>
                <a:gd name="T38" fmla="*/ 398 w 400"/>
                <a:gd name="T39" fmla="*/ 115 h 368"/>
                <a:gd name="T40" fmla="*/ 400 w 400"/>
                <a:gd name="T41" fmla="*/ 120 h 368"/>
                <a:gd name="T42" fmla="*/ 400 w 400"/>
                <a:gd name="T43" fmla="*/ 264 h 368"/>
                <a:gd name="T44" fmla="*/ 398 w 400"/>
                <a:gd name="T45" fmla="*/ 271 h 368"/>
                <a:gd name="T46" fmla="*/ 286 w 400"/>
                <a:gd name="T47" fmla="*/ 367 h 368"/>
                <a:gd name="T48" fmla="*/ 280 w 400"/>
                <a:gd name="T49" fmla="*/ 368 h 368"/>
                <a:gd name="T50" fmla="*/ 104 w 400"/>
                <a:gd name="T51" fmla="*/ 368 h 368"/>
                <a:gd name="T52" fmla="*/ 99 w 400"/>
                <a:gd name="T53" fmla="*/ 366 h 368"/>
                <a:gd name="T54" fmla="*/ 3 w 400"/>
                <a:gd name="T55" fmla="*/ 270 h 368"/>
                <a:gd name="T56" fmla="*/ 0 w 400"/>
                <a:gd name="T57" fmla="*/ 264 h 368"/>
                <a:gd name="T58" fmla="*/ 0 w 400"/>
                <a:gd name="T59" fmla="*/ 120 h 368"/>
                <a:gd name="T60" fmla="*/ 2 w 400"/>
                <a:gd name="T61" fmla="*/ 115 h 368"/>
                <a:gd name="T62" fmla="*/ 98 w 400"/>
                <a:gd name="T63" fmla="*/ 3 h 368"/>
                <a:gd name="T64" fmla="*/ 104 w 400"/>
                <a:gd name="T65" fmla="*/ 0 h 368"/>
                <a:gd name="T66" fmla="*/ 280 w 400"/>
                <a:gd name="T6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0" h="368">
                  <a:moveTo>
                    <a:pt x="104" y="16"/>
                  </a:moveTo>
                  <a:lnTo>
                    <a:pt x="111" y="14"/>
                  </a:lnTo>
                  <a:lnTo>
                    <a:pt x="15" y="126"/>
                  </a:lnTo>
                  <a:lnTo>
                    <a:pt x="16" y="120"/>
                  </a:lnTo>
                  <a:lnTo>
                    <a:pt x="16" y="264"/>
                  </a:lnTo>
                  <a:lnTo>
                    <a:pt x="14" y="259"/>
                  </a:lnTo>
                  <a:lnTo>
                    <a:pt x="110" y="355"/>
                  </a:lnTo>
                  <a:lnTo>
                    <a:pt x="104" y="352"/>
                  </a:lnTo>
                  <a:lnTo>
                    <a:pt x="280" y="352"/>
                  </a:lnTo>
                  <a:lnTo>
                    <a:pt x="275" y="354"/>
                  </a:lnTo>
                  <a:lnTo>
                    <a:pt x="387" y="258"/>
                  </a:lnTo>
                  <a:lnTo>
                    <a:pt x="384" y="264"/>
                  </a:lnTo>
                  <a:lnTo>
                    <a:pt x="384" y="120"/>
                  </a:lnTo>
                  <a:lnTo>
                    <a:pt x="387" y="126"/>
                  </a:lnTo>
                  <a:lnTo>
                    <a:pt x="275" y="14"/>
                  </a:lnTo>
                  <a:lnTo>
                    <a:pt x="280" y="16"/>
                  </a:lnTo>
                  <a:lnTo>
                    <a:pt x="104" y="16"/>
                  </a:lnTo>
                  <a:close/>
                  <a:moveTo>
                    <a:pt x="280" y="0"/>
                  </a:moveTo>
                  <a:cubicBezTo>
                    <a:pt x="283" y="0"/>
                    <a:pt x="285" y="1"/>
                    <a:pt x="286" y="3"/>
                  </a:cubicBezTo>
                  <a:lnTo>
                    <a:pt x="398" y="115"/>
                  </a:lnTo>
                  <a:cubicBezTo>
                    <a:pt x="400" y="116"/>
                    <a:pt x="400" y="118"/>
                    <a:pt x="400" y="120"/>
                  </a:cubicBezTo>
                  <a:lnTo>
                    <a:pt x="400" y="264"/>
                  </a:lnTo>
                  <a:cubicBezTo>
                    <a:pt x="400" y="267"/>
                    <a:pt x="399" y="269"/>
                    <a:pt x="398" y="271"/>
                  </a:cubicBezTo>
                  <a:lnTo>
                    <a:pt x="286" y="367"/>
                  </a:lnTo>
                  <a:cubicBezTo>
                    <a:pt x="284" y="368"/>
                    <a:pt x="282" y="368"/>
                    <a:pt x="280" y="368"/>
                  </a:cubicBezTo>
                  <a:lnTo>
                    <a:pt x="104" y="368"/>
                  </a:lnTo>
                  <a:cubicBezTo>
                    <a:pt x="102" y="368"/>
                    <a:pt x="100" y="368"/>
                    <a:pt x="99" y="366"/>
                  </a:cubicBezTo>
                  <a:lnTo>
                    <a:pt x="3" y="270"/>
                  </a:lnTo>
                  <a:cubicBezTo>
                    <a:pt x="1" y="269"/>
                    <a:pt x="0" y="267"/>
                    <a:pt x="0" y="264"/>
                  </a:cubicBezTo>
                  <a:lnTo>
                    <a:pt x="0" y="120"/>
                  </a:lnTo>
                  <a:cubicBezTo>
                    <a:pt x="0" y="119"/>
                    <a:pt x="1" y="117"/>
                    <a:pt x="2" y="115"/>
                  </a:cubicBezTo>
                  <a:lnTo>
                    <a:pt x="98" y="3"/>
                  </a:lnTo>
                  <a:cubicBezTo>
                    <a:pt x="100" y="1"/>
                    <a:pt x="102" y="0"/>
                    <a:pt x="104" y="0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8" name="Rectangle 468"/>
            <p:cNvSpPr>
              <a:spLocks noChangeArrowheads="1"/>
            </p:cNvSpPr>
            <p:nvPr/>
          </p:nvSpPr>
          <p:spPr bwMode="auto">
            <a:xfrm>
              <a:off x="863600" y="4754563"/>
              <a:ext cx="1362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109" name="Freeform 469"/>
            <p:cNvSpPr>
              <a:spLocks/>
            </p:cNvSpPr>
            <p:nvPr/>
          </p:nvSpPr>
          <p:spPr bwMode="auto">
            <a:xfrm>
              <a:off x="914400" y="4932363"/>
              <a:ext cx="228600" cy="209550"/>
            </a:xfrm>
            <a:custGeom>
              <a:avLst/>
              <a:gdLst>
                <a:gd name="T0" fmla="*/ 36 w 144"/>
                <a:gd name="T1" fmla="*/ 0 h 132"/>
                <a:gd name="T2" fmla="*/ 0 w 144"/>
                <a:gd name="T3" fmla="*/ 42 h 132"/>
                <a:gd name="T4" fmla="*/ 0 w 144"/>
                <a:gd name="T5" fmla="*/ 96 h 132"/>
                <a:gd name="T6" fmla="*/ 36 w 144"/>
                <a:gd name="T7" fmla="*/ 132 h 132"/>
                <a:gd name="T8" fmla="*/ 102 w 144"/>
                <a:gd name="T9" fmla="*/ 132 h 132"/>
                <a:gd name="T10" fmla="*/ 144 w 144"/>
                <a:gd name="T11" fmla="*/ 96 h 132"/>
                <a:gd name="T12" fmla="*/ 144 w 144"/>
                <a:gd name="T13" fmla="*/ 42 h 132"/>
                <a:gd name="T14" fmla="*/ 102 w 144"/>
                <a:gd name="T15" fmla="*/ 0 h 132"/>
                <a:gd name="T16" fmla="*/ 36 w 144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2">
                  <a:moveTo>
                    <a:pt x="36" y="0"/>
                  </a:moveTo>
                  <a:lnTo>
                    <a:pt x="0" y="42"/>
                  </a:lnTo>
                  <a:lnTo>
                    <a:pt x="0" y="96"/>
                  </a:lnTo>
                  <a:lnTo>
                    <a:pt x="36" y="132"/>
                  </a:lnTo>
                  <a:lnTo>
                    <a:pt x="102" y="132"/>
                  </a:lnTo>
                  <a:lnTo>
                    <a:pt x="144" y="96"/>
                  </a:lnTo>
                  <a:lnTo>
                    <a:pt x="144" y="42"/>
                  </a:lnTo>
                  <a:lnTo>
                    <a:pt x="102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0" name="Freeform 470"/>
            <p:cNvSpPr>
              <a:spLocks noEditPoints="1"/>
            </p:cNvSpPr>
            <p:nvPr/>
          </p:nvSpPr>
          <p:spPr bwMode="auto">
            <a:xfrm>
              <a:off x="909638" y="4927601"/>
              <a:ext cx="238125" cy="219075"/>
            </a:xfrm>
            <a:custGeom>
              <a:avLst/>
              <a:gdLst>
                <a:gd name="T0" fmla="*/ 104 w 400"/>
                <a:gd name="T1" fmla="*/ 16 h 368"/>
                <a:gd name="T2" fmla="*/ 111 w 400"/>
                <a:gd name="T3" fmla="*/ 14 h 368"/>
                <a:gd name="T4" fmla="*/ 15 w 400"/>
                <a:gd name="T5" fmla="*/ 126 h 368"/>
                <a:gd name="T6" fmla="*/ 16 w 400"/>
                <a:gd name="T7" fmla="*/ 120 h 368"/>
                <a:gd name="T8" fmla="*/ 16 w 400"/>
                <a:gd name="T9" fmla="*/ 264 h 368"/>
                <a:gd name="T10" fmla="*/ 14 w 400"/>
                <a:gd name="T11" fmla="*/ 259 h 368"/>
                <a:gd name="T12" fmla="*/ 110 w 400"/>
                <a:gd name="T13" fmla="*/ 355 h 368"/>
                <a:gd name="T14" fmla="*/ 104 w 400"/>
                <a:gd name="T15" fmla="*/ 352 h 368"/>
                <a:gd name="T16" fmla="*/ 280 w 400"/>
                <a:gd name="T17" fmla="*/ 352 h 368"/>
                <a:gd name="T18" fmla="*/ 275 w 400"/>
                <a:gd name="T19" fmla="*/ 354 h 368"/>
                <a:gd name="T20" fmla="*/ 387 w 400"/>
                <a:gd name="T21" fmla="*/ 258 h 368"/>
                <a:gd name="T22" fmla="*/ 384 w 400"/>
                <a:gd name="T23" fmla="*/ 264 h 368"/>
                <a:gd name="T24" fmla="*/ 384 w 400"/>
                <a:gd name="T25" fmla="*/ 120 h 368"/>
                <a:gd name="T26" fmla="*/ 387 w 400"/>
                <a:gd name="T27" fmla="*/ 126 h 368"/>
                <a:gd name="T28" fmla="*/ 275 w 400"/>
                <a:gd name="T29" fmla="*/ 14 h 368"/>
                <a:gd name="T30" fmla="*/ 280 w 400"/>
                <a:gd name="T31" fmla="*/ 16 h 368"/>
                <a:gd name="T32" fmla="*/ 104 w 400"/>
                <a:gd name="T33" fmla="*/ 16 h 368"/>
                <a:gd name="T34" fmla="*/ 280 w 400"/>
                <a:gd name="T35" fmla="*/ 0 h 368"/>
                <a:gd name="T36" fmla="*/ 286 w 400"/>
                <a:gd name="T37" fmla="*/ 3 h 368"/>
                <a:gd name="T38" fmla="*/ 398 w 400"/>
                <a:gd name="T39" fmla="*/ 115 h 368"/>
                <a:gd name="T40" fmla="*/ 400 w 400"/>
                <a:gd name="T41" fmla="*/ 120 h 368"/>
                <a:gd name="T42" fmla="*/ 400 w 400"/>
                <a:gd name="T43" fmla="*/ 264 h 368"/>
                <a:gd name="T44" fmla="*/ 398 w 400"/>
                <a:gd name="T45" fmla="*/ 271 h 368"/>
                <a:gd name="T46" fmla="*/ 286 w 400"/>
                <a:gd name="T47" fmla="*/ 367 h 368"/>
                <a:gd name="T48" fmla="*/ 280 w 400"/>
                <a:gd name="T49" fmla="*/ 368 h 368"/>
                <a:gd name="T50" fmla="*/ 104 w 400"/>
                <a:gd name="T51" fmla="*/ 368 h 368"/>
                <a:gd name="T52" fmla="*/ 99 w 400"/>
                <a:gd name="T53" fmla="*/ 366 h 368"/>
                <a:gd name="T54" fmla="*/ 3 w 400"/>
                <a:gd name="T55" fmla="*/ 270 h 368"/>
                <a:gd name="T56" fmla="*/ 0 w 400"/>
                <a:gd name="T57" fmla="*/ 264 h 368"/>
                <a:gd name="T58" fmla="*/ 0 w 400"/>
                <a:gd name="T59" fmla="*/ 120 h 368"/>
                <a:gd name="T60" fmla="*/ 2 w 400"/>
                <a:gd name="T61" fmla="*/ 115 h 368"/>
                <a:gd name="T62" fmla="*/ 98 w 400"/>
                <a:gd name="T63" fmla="*/ 3 h 368"/>
                <a:gd name="T64" fmla="*/ 104 w 400"/>
                <a:gd name="T65" fmla="*/ 0 h 368"/>
                <a:gd name="T66" fmla="*/ 280 w 400"/>
                <a:gd name="T6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0" h="368">
                  <a:moveTo>
                    <a:pt x="104" y="16"/>
                  </a:moveTo>
                  <a:lnTo>
                    <a:pt x="111" y="14"/>
                  </a:lnTo>
                  <a:lnTo>
                    <a:pt x="15" y="126"/>
                  </a:lnTo>
                  <a:lnTo>
                    <a:pt x="16" y="120"/>
                  </a:lnTo>
                  <a:lnTo>
                    <a:pt x="16" y="264"/>
                  </a:lnTo>
                  <a:lnTo>
                    <a:pt x="14" y="259"/>
                  </a:lnTo>
                  <a:lnTo>
                    <a:pt x="110" y="355"/>
                  </a:lnTo>
                  <a:lnTo>
                    <a:pt x="104" y="352"/>
                  </a:lnTo>
                  <a:lnTo>
                    <a:pt x="280" y="352"/>
                  </a:lnTo>
                  <a:lnTo>
                    <a:pt x="275" y="354"/>
                  </a:lnTo>
                  <a:lnTo>
                    <a:pt x="387" y="258"/>
                  </a:lnTo>
                  <a:lnTo>
                    <a:pt x="384" y="264"/>
                  </a:lnTo>
                  <a:lnTo>
                    <a:pt x="384" y="120"/>
                  </a:lnTo>
                  <a:lnTo>
                    <a:pt x="387" y="126"/>
                  </a:lnTo>
                  <a:lnTo>
                    <a:pt x="275" y="14"/>
                  </a:lnTo>
                  <a:lnTo>
                    <a:pt x="280" y="16"/>
                  </a:lnTo>
                  <a:lnTo>
                    <a:pt x="104" y="16"/>
                  </a:lnTo>
                  <a:close/>
                  <a:moveTo>
                    <a:pt x="280" y="0"/>
                  </a:moveTo>
                  <a:cubicBezTo>
                    <a:pt x="283" y="0"/>
                    <a:pt x="285" y="1"/>
                    <a:pt x="286" y="3"/>
                  </a:cubicBezTo>
                  <a:lnTo>
                    <a:pt x="398" y="115"/>
                  </a:lnTo>
                  <a:cubicBezTo>
                    <a:pt x="400" y="116"/>
                    <a:pt x="400" y="118"/>
                    <a:pt x="400" y="120"/>
                  </a:cubicBezTo>
                  <a:lnTo>
                    <a:pt x="400" y="264"/>
                  </a:lnTo>
                  <a:cubicBezTo>
                    <a:pt x="400" y="267"/>
                    <a:pt x="399" y="269"/>
                    <a:pt x="398" y="271"/>
                  </a:cubicBezTo>
                  <a:lnTo>
                    <a:pt x="286" y="367"/>
                  </a:lnTo>
                  <a:cubicBezTo>
                    <a:pt x="284" y="368"/>
                    <a:pt x="282" y="368"/>
                    <a:pt x="280" y="368"/>
                  </a:cubicBezTo>
                  <a:lnTo>
                    <a:pt x="104" y="368"/>
                  </a:lnTo>
                  <a:cubicBezTo>
                    <a:pt x="102" y="368"/>
                    <a:pt x="100" y="368"/>
                    <a:pt x="99" y="366"/>
                  </a:cubicBezTo>
                  <a:lnTo>
                    <a:pt x="3" y="270"/>
                  </a:lnTo>
                  <a:cubicBezTo>
                    <a:pt x="1" y="269"/>
                    <a:pt x="0" y="267"/>
                    <a:pt x="0" y="264"/>
                  </a:cubicBezTo>
                  <a:lnTo>
                    <a:pt x="0" y="120"/>
                  </a:lnTo>
                  <a:cubicBezTo>
                    <a:pt x="0" y="119"/>
                    <a:pt x="1" y="117"/>
                    <a:pt x="2" y="115"/>
                  </a:cubicBezTo>
                  <a:lnTo>
                    <a:pt x="98" y="3"/>
                  </a:lnTo>
                  <a:cubicBezTo>
                    <a:pt x="100" y="1"/>
                    <a:pt x="102" y="0"/>
                    <a:pt x="104" y="0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1" name="Rectangle 471"/>
            <p:cNvSpPr>
              <a:spLocks noChangeArrowheads="1"/>
            </p:cNvSpPr>
            <p:nvPr/>
          </p:nvSpPr>
          <p:spPr bwMode="auto">
            <a:xfrm>
              <a:off x="965200" y="4916488"/>
              <a:ext cx="1362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112" name="Freeform 472"/>
            <p:cNvSpPr>
              <a:spLocks/>
            </p:cNvSpPr>
            <p:nvPr/>
          </p:nvSpPr>
          <p:spPr bwMode="auto">
            <a:xfrm>
              <a:off x="704850" y="4932363"/>
              <a:ext cx="228600" cy="209550"/>
            </a:xfrm>
            <a:custGeom>
              <a:avLst/>
              <a:gdLst>
                <a:gd name="T0" fmla="*/ 36 w 144"/>
                <a:gd name="T1" fmla="*/ 0 h 132"/>
                <a:gd name="T2" fmla="*/ 0 w 144"/>
                <a:gd name="T3" fmla="*/ 42 h 132"/>
                <a:gd name="T4" fmla="*/ 0 w 144"/>
                <a:gd name="T5" fmla="*/ 96 h 132"/>
                <a:gd name="T6" fmla="*/ 36 w 144"/>
                <a:gd name="T7" fmla="*/ 132 h 132"/>
                <a:gd name="T8" fmla="*/ 102 w 144"/>
                <a:gd name="T9" fmla="*/ 132 h 132"/>
                <a:gd name="T10" fmla="*/ 144 w 144"/>
                <a:gd name="T11" fmla="*/ 96 h 132"/>
                <a:gd name="T12" fmla="*/ 144 w 144"/>
                <a:gd name="T13" fmla="*/ 42 h 132"/>
                <a:gd name="T14" fmla="*/ 102 w 144"/>
                <a:gd name="T15" fmla="*/ 0 h 132"/>
                <a:gd name="T16" fmla="*/ 36 w 144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2">
                  <a:moveTo>
                    <a:pt x="36" y="0"/>
                  </a:moveTo>
                  <a:lnTo>
                    <a:pt x="0" y="42"/>
                  </a:lnTo>
                  <a:lnTo>
                    <a:pt x="0" y="96"/>
                  </a:lnTo>
                  <a:lnTo>
                    <a:pt x="36" y="132"/>
                  </a:lnTo>
                  <a:lnTo>
                    <a:pt x="102" y="132"/>
                  </a:lnTo>
                  <a:lnTo>
                    <a:pt x="144" y="96"/>
                  </a:lnTo>
                  <a:lnTo>
                    <a:pt x="144" y="42"/>
                  </a:lnTo>
                  <a:lnTo>
                    <a:pt x="102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3" name="Freeform 473"/>
            <p:cNvSpPr>
              <a:spLocks noEditPoints="1"/>
            </p:cNvSpPr>
            <p:nvPr/>
          </p:nvSpPr>
          <p:spPr bwMode="auto">
            <a:xfrm>
              <a:off x="700088" y="4927601"/>
              <a:ext cx="238125" cy="219075"/>
            </a:xfrm>
            <a:custGeom>
              <a:avLst/>
              <a:gdLst>
                <a:gd name="T0" fmla="*/ 104 w 400"/>
                <a:gd name="T1" fmla="*/ 16 h 368"/>
                <a:gd name="T2" fmla="*/ 111 w 400"/>
                <a:gd name="T3" fmla="*/ 14 h 368"/>
                <a:gd name="T4" fmla="*/ 15 w 400"/>
                <a:gd name="T5" fmla="*/ 126 h 368"/>
                <a:gd name="T6" fmla="*/ 16 w 400"/>
                <a:gd name="T7" fmla="*/ 120 h 368"/>
                <a:gd name="T8" fmla="*/ 16 w 400"/>
                <a:gd name="T9" fmla="*/ 264 h 368"/>
                <a:gd name="T10" fmla="*/ 14 w 400"/>
                <a:gd name="T11" fmla="*/ 259 h 368"/>
                <a:gd name="T12" fmla="*/ 110 w 400"/>
                <a:gd name="T13" fmla="*/ 355 h 368"/>
                <a:gd name="T14" fmla="*/ 104 w 400"/>
                <a:gd name="T15" fmla="*/ 352 h 368"/>
                <a:gd name="T16" fmla="*/ 280 w 400"/>
                <a:gd name="T17" fmla="*/ 352 h 368"/>
                <a:gd name="T18" fmla="*/ 275 w 400"/>
                <a:gd name="T19" fmla="*/ 354 h 368"/>
                <a:gd name="T20" fmla="*/ 387 w 400"/>
                <a:gd name="T21" fmla="*/ 258 h 368"/>
                <a:gd name="T22" fmla="*/ 384 w 400"/>
                <a:gd name="T23" fmla="*/ 264 h 368"/>
                <a:gd name="T24" fmla="*/ 384 w 400"/>
                <a:gd name="T25" fmla="*/ 120 h 368"/>
                <a:gd name="T26" fmla="*/ 387 w 400"/>
                <a:gd name="T27" fmla="*/ 126 h 368"/>
                <a:gd name="T28" fmla="*/ 275 w 400"/>
                <a:gd name="T29" fmla="*/ 14 h 368"/>
                <a:gd name="T30" fmla="*/ 280 w 400"/>
                <a:gd name="T31" fmla="*/ 16 h 368"/>
                <a:gd name="T32" fmla="*/ 104 w 400"/>
                <a:gd name="T33" fmla="*/ 16 h 368"/>
                <a:gd name="T34" fmla="*/ 280 w 400"/>
                <a:gd name="T35" fmla="*/ 0 h 368"/>
                <a:gd name="T36" fmla="*/ 286 w 400"/>
                <a:gd name="T37" fmla="*/ 3 h 368"/>
                <a:gd name="T38" fmla="*/ 398 w 400"/>
                <a:gd name="T39" fmla="*/ 115 h 368"/>
                <a:gd name="T40" fmla="*/ 400 w 400"/>
                <a:gd name="T41" fmla="*/ 120 h 368"/>
                <a:gd name="T42" fmla="*/ 400 w 400"/>
                <a:gd name="T43" fmla="*/ 264 h 368"/>
                <a:gd name="T44" fmla="*/ 398 w 400"/>
                <a:gd name="T45" fmla="*/ 271 h 368"/>
                <a:gd name="T46" fmla="*/ 286 w 400"/>
                <a:gd name="T47" fmla="*/ 367 h 368"/>
                <a:gd name="T48" fmla="*/ 280 w 400"/>
                <a:gd name="T49" fmla="*/ 368 h 368"/>
                <a:gd name="T50" fmla="*/ 104 w 400"/>
                <a:gd name="T51" fmla="*/ 368 h 368"/>
                <a:gd name="T52" fmla="*/ 99 w 400"/>
                <a:gd name="T53" fmla="*/ 366 h 368"/>
                <a:gd name="T54" fmla="*/ 3 w 400"/>
                <a:gd name="T55" fmla="*/ 270 h 368"/>
                <a:gd name="T56" fmla="*/ 0 w 400"/>
                <a:gd name="T57" fmla="*/ 264 h 368"/>
                <a:gd name="T58" fmla="*/ 0 w 400"/>
                <a:gd name="T59" fmla="*/ 120 h 368"/>
                <a:gd name="T60" fmla="*/ 2 w 400"/>
                <a:gd name="T61" fmla="*/ 115 h 368"/>
                <a:gd name="T62" fmla="*/ 98 w 400"/>
                <a:gd name="T63" fmla="*/ 3 h 368"/>
                <a:gd name="T64" fmla="*/ 104 w 400"/>
                <a:gd name="T65" fmla="*/ 0 h 368"/>
                <a:gd name="T66" fmla="*/ 280 w 400"/>
                <a:gd name="T6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0" h="368">
                  <a:moveTo>
                    <a:pt x="104" y="16"/>
                  </a:moveTo>
                  <a:lnTo>
                    <a:pt x="111" y="14"/>
                  </a:lnTo>
                  <a:lnTo>
                    <a:pt x="15" y="126"/>
                  </a:lnTo>
                  <a:lnTo>
                    <a:pt x="16" y="120"/>
                  </a:lnTo>
                  <a:lnTo>
                    <a:pt x="16" y="264"/>
                  </a:lnTo>
                  <a:lnTo>
                    <a:pt x="14" y="259"/>
                  </a:lnTo>
                  <a:lnTo>
                    <a:pt x="110" y="355"/>
                  </a:lnTo>
                  <a:lnTo>
                    <a:pt x="104" y="352"/>
                  </a:lnTo>
                  <a:lnTo>
                    <a:pt x="280" y="352"/>
                  </a:lnTo>
                  <a:lnTo>
                    <a:pt x="275" y="354"/>
                  </a:lnTo>
                  <a:lnTo>
                    <a:pt x="387" y="258"/>
                  </a:lnTo>
                  <a:lnTo>
                    <a:pt x="384" y="264"/>
                  </a:lnTo>
                  <a:lnTo>
                    <a:pt x="384" y="120"/>
                  </a:lnTo>
                  <a:lnTo>
                    <a:pt x="387" y="126"/>
                  </a:lnTo>
                  <a:lnTo>
                    <a:pt x="275" y="14"/>
                  </a:lnTo>
                  <a:lnTo>
                    <a:pt x="280" y="16"/>
                  </a:lnTo>
                  <a:lnTo>
                    <a:pt x="104" y="16"/>
                  </a:lnTo>
                  <a:close/>
                  <a:moveTo>
                    <a:pt x="280" y="0"/>
                  </a:moveTo>
                  <a:cubicBezTo>
                    <a:pt x="283" y="0"/>
                    <a:pt x="285" y="1"/>
                    <a:pt x="286" y="3"/>
                  </a:cubicBezTo>
                  <a:lnTo>
                    <a:pt x="398" y="115"/>
                  </a:lnTo>
                  <a:cubicBezTo>
                    <a:pt x="400" y="116"/>
                    <a:pt x="400" y="118"/>
                    <a:pt x="400" y="120"/>
                  </a:cubicBezTo>
                  <a:lnTo>
                    <a:pt x="400" y="264"/>
                  </a:lnTo>
                  <a:cubicBezTo>
                    <a:pt x="400" y="267"/>
                    <a:pt x="399" y="269"/>
                    <a:pt x="398" y="271"/>
                  </a:cubicBezTo>
                  <a:lnTo>
                    <a:pt x="286" y="367"/>
                  </a:lnTo>
                  <a:cubicBezTo>
                    <a:pt x="284" y="368"/>
                    <a:pt x="282" y="368"/>
                    <a:pt x="280" y="368"/>
                  </a:cubicBezTo>
                  <a:lnTo>
                    <a:pt x="104" y="368"/>
                  </a:lnTo>
                  <a:cubicBezTo>
                    <a:pt x="102" y="368"/>
                    <a:pt x="100" y="368"/>
                    <a:pt x="99" y="366"/>
                  </a:cubicBezTo>
                  <a:lnTo>
                    <a:pt x="3" y="270"/>
                  </a:lnTo>
                  <a:cubicBezTo>
                    <a:pt x="1" y="269"/>
                    <a:pt x="0" y="267"/>
                    <a:pt x="0" y="264"/>
                  </a:cubicBezTo>
                  <a:lnTo>
                    <a:pt x="0" y="120"/>
                  </a:lnTo>
                  <a:cubicBezTo>
                    <a:pt x="0" y="119"/>
                    <a:pt x="1" y="117"/>
                    <a:pt x="2" y="115"/>
                  </a:cubicBezTo>
                  <a:lnTo>
                    <a:pt x="98" y="3"/>
                  </a:lnTo>
                  <a:cubicBezTo>
                    <a:pt x="100" y="1"/>
                    <a:pt x="102" y="0"/>
                    <a:pt x="104" y="0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4" name="Rectangle 474"/>
            <p:cNvSpPr>
              <a:spLocks noChangeArrowheads="1"/>
            </p:cNvSpPr>
            <p:nvPr/>
          </p:nvSpPr>
          <p:spPr bwMode="auto">
            <a:xfrm>
              <a:off x="752475" y="4916488"/>
              <a:ext cx="1362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115" name="Rectangle 475"/>
            <p:cNvSpPr>
              <a:spLocks noChangeArrowheads="1"/>
            </p:cNvSpPr>
            <p:nvPr/>
          </p:nvSpPr>
          <p:spPr bwMode="auto">
            <a:xfrm>
              <a:off x="4824413" y="4051301"/>
              <a:ext cx="19050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6" name="Freeform 476"/>
            <p:cNvSpPr>
              <a:spLocks/>
            </p:cNvSpPr>
            <p:nvPr/>
          </p:nvSpPr>
          <p:spPr bwMode="auto">
            <a:xfrm>
              <a:off x="4733925" y="3884613"/>
              <a:ext cx="228600" cy="209550"/>
            </a:xfrm>
            <a:custGeom>
              <a:avLst/>
              <a:gdLst>
                <a:gd name="T0" fmla="*/ 42 w 144"/>
                <a:gd name="T1" fmla="*/ 0 h 132"/>
                <a:gd name="T2" fmla="*/ 0 w 144"/>
                <a:gd name="T3" fmla="*/ 36 h 132"/>
                <a:gd name="T4" fmla="*/ 0 w 144"/>
                <a:gd name="T5" fmla="*/ 90 h 132"/>
                <a:gd name="T6" fmla="*/ 42 w 144"/>
                <a:gd name="T7" fmla="*/ 132 h 132"/>
                <a:gd name="T8" fmla="*/ 108 w 144"/>
                <a:gd name="T9" fmla="*/ 132 h 132"/>
                <a:gd name="T10" fmla="*/ 144 w 144"/>
                <a:gd name="T11" fmla="*/ 90 h 132"/>
                <a:gd name="T12" fmla="*/ 144 w 144"/>
                <a:gd name="T13" fmla="*/ 36 h 132"/>
                <a:gd name="T14" fmla="*/ 108 w 144"/>
                <a:gd name="T15" fmla="*/ 0 h 132"/>
                <a:gd name="T16" fmla="*/ 42 w 144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2">
                  <a:moveTo>
                    <a:pt x="42" y="0"/>
                  </a:moveTo>
                  <a:lnTo>
                    <a:pt x="0" y="36"/>
                  </a:lnTo>
                  <a:lnTo>
                    <a:pt x="0" y="90"/>
                  </a:lnTo>
                  <a:lnTo>
                    <a:pt x="42" y="132"/>
                  </a:lnTo>
                  <a:lnTo>
                    <a:pt x="108" y="132"/>
                  </a:lnTo>
                  <a:lnTo>
                    <a:pt x="144" y="90"/>
                  </a:lnTo>
                  <a:lnTo>
                    <a:pt x="144" y="36"/>
                  </a:lnTo>
                  <a:lnTo>
                    <a:pt x="108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7" name="Freeform 477"/>
            <p:cNvSpPr>
              <a:spLocks noEditPoints="1"/>
            </p:cNvSpPr>
            <p:nvPr/>
          </p:nvSpPr>
          <p:spPr bwMode="auto">
            <a:xfrm>
              <a:off x="4729163" y="3879851"/>
              <a:ext cx="238125" cy="219075"/>
            </a:xfrm>
            <a:custGeom>
              <a:avLst/>
              <a:gdLst>
                <a:gd name="T0" fmla="*/ 120 w 400"/>
                <a:gd name="T1" fmla="*/ 16 h 368"/>
                <a:gd name="T2" fmla="*/ 126 w 400"/>
                <a:gd name="T3" fmla="*/ 15 h 368"/>
                <a:gd name="T4" fmla="*/ 14 w 400"/>
                <a:gd name="T5" fmla="*/ 111 h 368"/>
                <a:gd name="T6" fmla="*/ 16 w 400"/>
                <a:gd name="T7" fmla="*/ 104 h 368"/>
                <a:gd name="T8" fmla="*/ 16 w 400"/>
                <a:gd name="T9" fmla="*/ 248 h 368"/>
                <a:gd name="T10" fmla="*/ 14 w 400"/>
                <a:gd name="T11" fmla="*/ 243 h 368"/>
                <a:gd name="T12" fmla="*/ 126 w 400"/>
                <a:gd name="T13" fmla="*/ 355 h 368"/>
                <a:gd name="T14" fmla="*/ 120 w 400"/>
                <a:gd name="T15" fmla="*/ 352 h 368"/>
                <a:gd name="T16" fmla="*/ 296 w 400"/>
                <a:gd name="T17" fmla="*/ 352 h 368"/>
                <a:gd name="T18" fmla="*/ 290 w 400"/>
                <a:gd name="T19" fmla="*/ 355 h 368"/>
                <a:gd name="T20" fmla="*/ 386 w 400"/>
                <a:gd name="T21" fmla="*/ 243 h 368"/>
                <a:gd name="T22" fmla="*/ 384 w 400"/>
                <a:gd name="T23" fmla="*/ 248 h 368"/>
                <a:gd name="T24" fmla="*/ 384 w 400"/>
                <a:gd name="T25" fmla="*/ 104 h 368"/>
                <a:gd name="T26" fmla="*/ 387 w 400"/>
                <a:gd name="T27" fmla="*/ 110 h 368"/>
                <a:gd name="T28" fmla="*/ 291 w 400"/>
                <a:gd name="T29" fmla="*/ 14 h 368"/>
                <a:gd name="T30" fmla="*/ 296 w 400"/>
                <a:gd name="T31" fmla="*/ 16 h 368"/>
                <a:gd name="T32" fmla="*/ 120 w 400"/>
                <a:gd name="T33" fmla="*/ 16 h 368"/>
                <a:gd name="T34" fmla="*/ 296 w 400"/>
                <a:gd name="T35" fmla="*/ 0 h 368"/>
                <a:gd name="T36" fmla="*/ 302 w 400"/>
                <a:gd name="T37" fmla="*/ 3 h 368"/>
                <a:gd name="T38" fmla="*/ 398 w 400"/>
                <a:gd name="T39" fmla="*/ 99 h 368"/>
                <a:gd name="T40" fmla="*/ 400 w 400"/>
                <a:gd name="T41" fmla="*/ 104 h 368"/>
                <a:gd name="T42" fmla="*/ 400 w 400"/>
                <a:gd name="T43" fmla="*/ 248 h 368"/>
                <a:gd name="T44" fmla="*/ 399 w 400"/>
                <a:gd name="T45" fmla="*/ 254 h 368"/>
                <a:gd name="T46" fmla="*/ 303 w 400"/>
                <a:gd name="T47" fmla="*/ 366 h 368"/>
                <a:gd name="T48" fmla="*/ 296 w 400"/>
                <a:gd name="T49" fmla="*/ 368 h 368"/>
                <a:gd name="T50" fmla="*/ 120 w 400"/>
                <a:gd name="T51" fmla="*/ 368 h 368"/>
                <a:gd name="T52" fmla="*/ 115 w 400"/>
                <a:gd name="T53" fmla="*/ 366 h 368"/>
                <a:gd name="T54" fmla="*/ 3 w 400"/>
                <a:gd name="T55" fmla="*/ 254 h 368"/>
                <a:gd name="T56" fmla="*/ 0 w 400"/>
                <a:gd name="T57" fmla="*/ 248 h 368"/>
                <a:gd name="T58" fmla="*/ 0 w 400"/>
                <a:gd name="T59" fmla="*/ 104 h 368"/>
                <a:gd name="T60" fmla="*/ 3 w 400"/>
                <a:gd name="T61" fmla="*/ 98 h 368"/>
                <a:gd name="T62" fmla="*/ 115 w 400"/>
                <a:gd name="T63" fmla="*/ 2 h 368"/>
                <a:gd name="T64" fmla="*/ 120 w 400"/>
                <a:gd name="T65" fmla="*/ 0 h 368"/>
                <a:gd name="T66" fmla="*/ 296 w 400"/>
                <a:gd name="T6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0" h="368">
                  <a:moveTo>
                    <a:pt x="120" y="16"/>
                  </a:moveTo>
                  <a:lnTo>
                    <a:pt x="126" y="15"/>
                  </a:lnTo>
                  <a:lnTo>
                    <a:pt x="14" y="111"/>
                  </a:lnTo>
                  <a:lnTo>
                    <a:pt x="16" y="104"/>
                  </a:lnTo>
                  <a:lnTo>
                    <a:pt x="16" y="248"/>
                  </a:lnTo>
                  <a:lnTo>
                    <a:pt x="14" y="243"/>
                  </a:lnTo>
                  <a:lnTo>
                    <a:pt x="126" y="355"/>
                  </a:lnTo>
                  <a:lnTo>
                    <a:pt x="120" y="352"/>
                  </a:lnTo>
                  <a:lnTo>
                    <a:pt x="296" y="352"/>
                  </a:lnTo>
                  <a:lnTo>
                    <a:pt x="290" y="355"/>
                  </a:lnTo>
                  <a:lnTo>
                    <a:pt x="386" y="243"/>
                  </a:lnTo>
                  <a:lnTo>
                    <a:pt x="384" y="248"/>
                  </a:lnTo>
                  <a:lnTo>
                    <a:pt x="384" y="104"/>
                  </a:lnTo>
                  <a:lnTo>
                    <a:pt x="387" y="110"/>
                  </a:lnTo>
                  <a:lnTo>
                    <a:pt x="291" y="14"/>
                  </a:lnTo>
                  <a:lnTo>
                    <a:pt x="296" y="16"/>
                  </a:lnTo>
                  <a:lnTo>
                    <a:pt x="120" y="16"/>
                  </a:lnTo>
                  <a:close/>
                  <a:moveTo>
                    <a:pt x="296" y="0"/>
                  </a:moveTo>
                  <a:cubicBezTo>
                    <a:pt x="299" y="0"/>
                    <a:pt x="301" y="1"/>
                    <a:pt x="302" y="3"/>
                  </a:cubicBezTo>
                  <a:lnTo>
                    <a:pt x="398" y="99"/>
                  </a:lnTo>
                  <a:cubicBezTo>
                    <a:pt x="400" y="100"/>
                    <a:pt x="400" y="102"/>
                    <a:pt x="400" y="104"/>
                  </a:cubicBezTo>
                  <a:lnTo>
                    <a:pt x="400" y="248"/>
                  </a:lnTo>
                  <a:cubicBezTo>
                    <a:pt x="400" y="250"/>
                    <a:pt x="400" y="252"/>
                    <a:pt x="399" y="254"/>
                  </a:cubicBezTo>
                  <a:lnTo>
                    <a:pt x="303" y="366"/>
                  </a:lnTo>
                  <a:cubicBezTo>
                    <a:pt x="301" y="367"/>
                    <a:pt x="299" y="368"/>
                    <a:pt x="296" y="368"/>
                  </a:cubicBezTo>
                  <a:lnTo>
                    <a:pt x="120" y="368"/>
                  </a:lnTo>
                  <a:cubicBezTo>
                    <a:pt x="118" y="368"/>
                    <a:pt x="116" y="368"/>
                    <a:pt x="115" y="366"/>
                  </a:cubicBezTo>
                  <a:lnTo>
                    <a:pt x="3" y="254"/>
                  </a:lnTo>
                  <a:cubicBezTo>
                    <a:pt x="1" y="253"/>
                    <a:pt x="0" y="251"/>
                    <a:pt x="0" y="248"/>
                  </a:cubicBezTo>
                  <a:lnTo>
                    <a:pt x="0" y="104"/>
                  </a:lnTo>
                  <a:cubicBezTo>
                    <a:pt x="0" y="102"/>
                    <a:pt x="1" y="100"/>
                    <a:pt x="3" y="98"/>
                  </a:cubicBezTo>
                  <a:lnTo>
                    <a:pt x="115" y="2"/>
                  </a:lnTo>
                  <a:cubicBezTo>
                    <a:pt x="117" y="1"/>
                    <a:pt x="119" y="0"/>
                    <a:pt x="120" y="0"/>
                  </a:cubicBezTo>
                  <a:lnTo>
                    <a:pt x="296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8" name="Rectangle 478"/>
            <p:cNvSpPr>
              <a:spLocks noChangeArrowheads="1"/>
            </p:cNvSpPr>
            <p:nvPr/>
          </p:nvSpPr>
          <p:spPr bwMode="auto">
            <a:xfrm>
              <a:off x="4784725" y="3865563"/>
              <a:ext cx="1362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119" name="Rectangle 479"/>
            <p:cNvSpPr>
              <a:spLocks noChangeArrowheads="1"/>
            </p:cNvSpPr>
            <p:nvPr/>
          </p:nvSpPr>
          <p:spPr bwMode="auto">
            <a:xfrm>
              <a:off x="4824413" y="6061076"/>
              <a:ext cx="19050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0" name="Freeform 480"/>
            <p:cNvSpPr>
              <a:spLocks/>
            </p:cNvSpPr>
            <p:nvPr/>
          </p:nvSpPr>
          <p:spPr bwMode="auto">
            <a:xfrm>
              <a:off x="4838700" y="5894388"/>
              <a:ext cx="228600" cy="209550"/>
            </a:xfrm>
            <a:custGeom>
              <a:avLst/>
              <a:gdLst>
                <a:gd name="T0" fmla="*/ 36 w 144"/>
                <a:gd name="T1" fmla="*/ 0 h 132"/>
                <a:gd name="T2" fmla="*/ 0 w 144"/>
                <a:gd name="T3" fmla="*/ 42 h 132"/>
                <a:gd name="T4" fmla="*/ 0 w 144"/>
                <a:gd name="T5" fmla="*/ 96 h 132"/>
                <a:gd name="T6" fmla="*/ 36 w 144"/>
                <a:gd name="T7" fmla="*/ 132 h 132"/>
                <a:gd name="T8" fmla="*/ 102 w 144"/>
                <a:gd name="T9" fmla="*/ 132 h 132"/>
                <a:gd name="T10" fmla="*/ 144 w 144"/>
                <a:gd name="T11" fmla="*/ 96 h 132"/>
                <a:gd name="T12" fmla="*/ 144 w 144"/>
                <a:gd name="T13" fmla="*/ 42 h 132"/>
                <a:gd name="T14" fmla="*/ 102 w 144"/>
                <a:gd name="T15" fmla="*/ 0 h 132"/>
                <a:gd name="T16" fmla="*/ 36 w 144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2">
                  <a:moveTo>
                    <a:pt x="36" y="0"/>
                  </a:moveTo>
                  <a:lnTo>
                    <a:pt x="0" y="42"/>
                  </a:lnTo>
                  <a:lnTo>
                    <a:pt x="0" y="96"/>
                  </a:lnTo>
                  <a:lnTo>
                    <a:pt x="36" y="132"/>
                  </a:lnTo>
                  <a:lnTo>
                    <a:pt x="102" y="132"/>
                  </a:lnTo>
                  <a:lnTo>
                    <a:pt x="144" y="96"/>
                  </a:lnTo>
                  <a:lnTo>
                    <a:pt x="144" y="42"/>
                  </a:lnTo>
                  <a:lnTo>
                    <a:pt x="102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1" name="Freeform 481"/>
            <p:cNvSpPr>
              <a:spLocks noEditPoints="1"/>
            </p:cNvSpPr>
            <p:nvPr/>
          </p:nvSpPr>
          <p:spPr bwMode="auto">
            <a:xfrm>
              <a:off x="4833938" y="5889626"/>
              <a:ext cx="238125" cy="219075"/>
            </a:xfrm>
            <a:custGeom>
              <a:avLst/>
              <a:gdLst>
                <a:gd name="T0" fmla="*/ 104 w 400"/>
                <a:gd name="T1" fmla="*/ 16 h 368"/>
                <a:gd name="T2" fmla="*/ 111 w 400"/>
                <a:gd name="T3" fmla="*/ 14 h 368"/>
                <a:gd name="T4" fmla="*/ 15 w 400"/>
                <a:gd name="T5" fmla="*/ 126 h 368"/>
                <a:gd name="T6" fmla="*/ 16 w 400"/>
                <a:gd name="T7" fmla="*/ 120 h 368"/>
                <a:gd name="T8" fmla="*/ 16 w 400"/>
                <a:gd name="T9" fmla="*/ 264 h 368"/>
                <a:gd name="T10" fmla="*/ 14 w 400"/>
                <a:gd name="T11" fmla="*/ 259 h 368"/>
                <a:gd name="T12" fmla="*/ 110 w 400"/>
                <a:gd name="T13" fmla="*/ 355 h 368"/>
                <a:gd name="T14" fmla="*/ 104 w 400"/>
                <a:gd name="T15" fmla="*/ 352 h 368"/>
                <a:gd name="T16" fmla="*/ 280 w 400"/>
                <a:gd name="T17" fmla="*/ 352 h 368"/>
                <a:gd name="T18" fmla="*/ 275 w 400"/>
                <a:gd name="T19" fmla="*/ 354 h 368"/>
                <a:gd name="T20" fmla="*/ 387 w 400"/>
                <a:gd name="T21" fmla="*/ 258 h 368"/>
                <a:gd name="T22" fmla="*/ 384 w 400"/>
                <a:gd name="T23" fmla="*/ 264 h 368"/>
                <a:gd name="T24" fmla="*/ 384 w 400"/>
                <a:gd name="T25" fmla="*/ 120 h 368"/>
                <a:gd name="T26" fmla="*/ 387 w 400"/>
                <a:gd name="T27" fmla="*/ 126 h 368"/>
                <a:gd name="T28" fmla="*/ 275 w 400"/>
                <a:gd name="T29" fmla="*/ 14 h 368"/>
                <a:gd name="T30" fmla="*/ 280 w 400"/>
                <a:gd name="T31" fmla="*/ 16 h 368"/>
                <a:gd name="T32" fmla="*/ 104 w 400"/>
                <a:gd name="T33" fmla="*/ 16 h 368"/>
                <a:gd name="T34" fmla="*/ 280 w 400"/>
                <a:gd name="T35" fmla="*/ 0 h 368"/>
                <a:gd name="T36" fmla="*/ 286 w 400"/>
                <a:gd name="T37" fmla="*/ 3 h 368"/>
                <a:gd name="T38" fmla="*/ 398 w 400"/>
                <a:gd name="T39" fmla="*/ 115 h 368"/>
                <a:gd name="T40" fmla="*/ 400 w 400"/>
                <a:gd name="T41" fmla="*/ 120 h 368"/>
                <a:gd name="T42" fmla="*/ 400 w 400"/>
                <a:gd name="T43" fmla="*/ 264 h 368"/>
                <a:gd name="T44" fmla="*/ 398 w 400"/>
                <a:gd name="T45" fmla="*/ 271 h 368"/>
                <a:gd name="T46" fmla="*/ 286 w 400"/>
                <a:gd name="T47" fmla="*/ 367 h 368"/>
                <a:gd name="T48" fmla="*/ 280 w 400"/>
                <a:gd name="T49" fmla="*/ 368 h 368"/>
                <a:gd name="T50" fmla="*/ 104 w 400"/>
                <a:gd name="T51" fmla="*/ 368 h 368"/>
                <a:gd name="T52" fmla="*/ 99 w 400"/>
                <a:gd name="T53" fmla="*/ 366 h 368"/>
                <a:gd name="T54" fmla="*/ 3 w 400"/>
                <a:gd name="T55" fmla="*/ 270 h 368"/>
                <a:gd name="T56" fmla="*/ 0 w 400"/>
                <a:gd name="T57" fmla="*/ 264 h 368"/>
                <a:gd name="T58" fmla="*/ 0 w 400"/>
                <a:gd name="T59" fmla="*/ 120 h 368"/>
                <a:gd name="T60" fmla="*/ 2 w 400"/>
                <a:gd name="T61" fmla="*/ 115 h 368"/>
                <a:gd name="T62" fmla="*/ 98 w 400"/>
                <a:gd name="T63" fmla="*/ 3 h 368"/>
                <a:gd name="T64" fmla="*/ 104 w 400"/>
                <a:gd name="T65" fmla="*/ 0 h 368"/>
                <a:gd name="T66" fmla="*/ 280 w 400"/>
                <a:gd name="T6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0" h="368">
                  <a:moveTo>
                    <a:pt x="104" y="16"/>
                  </a:moveTo>
                  <a:lnTo>
                    <a:pt x="111" y="14"/>
                  </a:lnTo>
                  <a:lnTo>
                    <a:pt x="15" y="126"/>
                  </a:lnTo>
                  <a:lnTo>
                    <a:pt x="16" y="120"/>
                  </a:lnTo>
                  <a:lnTo>
                    <a:pt x="16" y="264"/>
                  </a:lnTo>
                  <a:lnTo>
                    <a:pt x="14" y="259"/>
                  </a:lnTo>
                  <a:lnTo>
                    <a:pt x="110" y="355"/>
                  </a:lnTo>
                  <a:lnTo>
                    <a:pt x="104" y="352"/>
                  </a:lnTo>
                  <a:lnTo>
                    <a:pt x="280" y="352"/>
                  </a:lnTo>
                  <a:lnTo>
                    <a:pt x="275" y="354"/>
                  </a:lnTo>
                  <a:lnTo>
                    <a:pt x="387" y="258"/>
                  </a:lnTo>
                  <a:lnTo>
                    <a:pt x="384" y="264"/>
                  </a:lnTo>
                  <a:lnTo>
                    <a:pt x="384" y="120"/>
                  </a:lnTo>
                  <a:lnTo>
                    <a:pt x="387" y="126"/>
                  </a:lnTo>
                  <a:lnTo>
                    <a:pt x="275" y="14"/>
                  </a:lnTo>
                  <a:lnTo>
                    <a:pt x="280" y="16"/>
                  </a:lnTo>
                  <a:lnTo>
                    <a:pt x="104" y="16"/>
                  </a:lnTo>
                  <a:close/>
                  <a:moveTo>
                    <a:pt x="280" y="0"/>
                  </a:moveTo>
                  <a:cubicBezTo>
                    <a:pt x="283" y="0"/>
                    <a:pt x="285" y="1"/>
                    <a:pt x="286" y="3"/>
                  </a:cubicBezTo>
                  <a:lnTo>
                    <a:pt x="398" y="115"/>
                  </a:lnTo>
                  <a:cubicBezTo>
                    <a:pt x="400" y="116"/>
                    <a:pt x="400" y="118"/>
                    <a:pt x="400" y="120"/>
                  </a:cubicBezTo>
                  <a:lnTo>
                    <a:pt x="400" y="264"/>
                  </a:lnTo>
                  <a:cubicBezTo>
                    <a:pt x="400" y="267"/>
                    <a:pt x="399" y="269"/>
                    <a:pt x="398" y="271"/>
                  </a:cubicBezTo>
                  <a:lnTo>
                    <a:pt x="286" y="367"/>
                  </a:lnTo>
                  <a:cubicBezTo>
                    <a:pt x="284" y="368"/>
                    <a:pt x="282" y="368"/>
                    <a:pt x="280" y="368"/>
                  </a:cubicBezTo>
                  <a:lnTo>
                    <a:pt x="104" y="368"/>
                  </a:lnTo>
                  <a:cubicBezTo>
                    <a:pt x="102" y="368"/>
                    <a:pt x="100" y="368"/>
                    <a:pt x="99" y="366"/>
                  </a:cubicBezTo>
                  <a:lnTo>
                    <a:pt x="3" y="270"/>
                  </a:lnTo>
                  <a:cubicBezTo>
                    <a:pt x="1" y="269"/>
                    <a:pt x="0" y="267"/>
                    <a:pt x="0" y="264"/>
                  </a:cubicBezTo>
                  <a:lnTo>
                    <a:pt x="0" y="120"/>
                  </a:lnTo>
                  <a:cubicBezTo>
                    <a:pt x="0" y="119"/>
                    <a:pt x="1" y="117"/>
                    <a:pt x="2" y="115"/>
                  </a:cubicBezTo>
                  <a:lnTo>
                    <a:pt x="98" y="3"/>
                  </a:lnTo>
                  <a:cubicBezTo>
                    <a:pt x="100" y="1"/>
                    <a:pt x="102" y="0"/>
                    <a:pt x="104" y="0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2" name="Rectangle 482"/>
            <p:cNvSpPr>
              <a:spLocks noChangeArrowheads="1"/>
            </p:cNvSpPr>
            <p:nvPr/>
          </p:nvSpPr>
          <p:spPr bwMode="auto">
            <a:xfrm>
              <a:off x="4889500" y="5883276"/>
              <a:ext cx="1362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123" name="Freeform 483"/>
            <p:cNvSpPr>
              <a:spLocks/>
            </p:cNvSpPr>
            <p:nvPr/>
          </p:nvSpPr>
          <p:spPr bwMode="auto">
            <a:xfrm>
              <a:off x="4629150" y="5894388"/>
              <a:ext cx="228600" cy="209550"/>
            </a:xfrm>
            <a:custGeom>
              <a:avLst/>
              <a:gdLst>
                <a:gd name="T0" fmla="*/ 36 w 144"/>
                <a:gd name="T1" fmla="*/ 0 h 132"/>
                <a:gd name="T2" fmla="*/ 0 w 144"/>
                <a:gd name="T3" fmla="*/ 42 h 132"/>
                <a:gd name="T4" fmla="*/ 0 w 144"/>
                <a:gd name="T5" fmla="*/ 96 h 132"/>
                <a:gd name="T6" fmla="*/ 36 w 144"/>
                <a:gd name="T7" fmla="*/ 132 h 132"/>
                <a:gd name="T8" fmla="*/ 102 w 144"/>
                <a:gd name="T9" fmla="*/ 132 h 132"/>
                <a:gd name="T10" fmla="*/ 144 w 144"/>
                <a:gd name="T11" fmla="*/ 96 h 132"/>
                <a:gd name="T12" fmla="*/ 144 w 144"/>
                <a:gd name="T13" fmla="*/ 42 h 132"/>
                <a:gd name="T14" fmla="*/ 102 w 144"/>
                <a:gd name="T15" fmla="*/ 0 h 132"/>
                <a:gd name="T16" fmla="*/ 36 w 144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2">
                  <a:moveTo>
                    <a:pt x="36" y="0"/>
                  </a:moveTo>
                  <a:lnTo>
                    <a:pt x="0" y="42"/>
                  </a:lnTo>
                  <a:lnTo>
                    <a:pt x="0" y="96"/>
                  </a:lnTo>
                  <a:lnTo>
                    <a:pt x="36" y="132"/>
                  </a:lnTo>
                  <a:lnTo>
                    <a:pt x="102" y="132"/>
                  </a:lnTo>
                  <a:lnTo>
                    <a:pt x="144" y="96"/>
                  </a:lnTo>
                  <a:lnTo>
                    <a:pt x="144" y="42"/>
                  </a:lnTo>
                  <a:lnTo>
                    <a:pt x="102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4" name="Freeform 484"/>
            <p:cNvSpPr>
              <a:spLocks noEditPoints="1"/>
            </p:cNvSpPr>
            <p:nvPr/>
          </p:nvSpPr>
          <p:spPr bwMode="auto">
            <a:xfrm>
              <a:off x="4624388" y="5889626"/>
              <a:ext cx="238125" cy="219075"/>
            </a:xfrm>
            <a:custGeom>
              <a:avLst/>
              <a:gdLst>
                <a:gd name="T0" fmla="*/ 104 w 400"/>
                <a:gd name="T1" fmla="*/ 16 h 368"/>
                <a:gd name="T2" fmla="*/ 111 w 400"/>
                <a:gd name="T3" fmla="*/ 14 h 368"/>
                <a:gd name="T4" fmla="*/ 15 w 400"/>
                <a:gd name="T5" fmla="*/ 126 h 368"/>
                <a:gd name="T6" fmla="*/ 16 w 400"/>
                <a:gd name="T7" fmla="*/ 120 h 368"/>
                <a:gd name="T8" fmla="*/ 16 w 400"/>
                <a:gd name="T9" fmla="*/ 264 h 368"/>
                <a:gd name="T10" fmla="*/ 14 w 400"/>
                <a:gd name="T11" fmla="*/ 259 h 368"/>
                <a:gd name="T12" fmla="*/ 110 w 400"/>
                <a:gd name="T13" fmla="*/ 355 h 368"/>
                <a:gd name="T14" fmla="*/ 104 w 400"/>
                <a:gd name="T15" fmla="*/ 352 h 368"/>
                <a:gd name="T16" fmla="*/ 280 w 400"/>
                <a:gd name="T17" fmla="*/ 352 h 368"/>
                <a:gd name="T18" fmla="*/ 275 w 400"/>
                <a:gd name="T19" fmla="*/ 354 h 368"/>
                <a:gd name="T20" fmla="*/ 387 w 400"/>
                <a:gd name="T21" fmla="*/ 258 h 368"/>
                <a:gd name="T22" fmla="*/ 384 w 400"/>
                <a:gd name="T23" fmla="*/ 264 h 368"/>
                <a:gd name="T24" fmla="*/ 384 w 400"/>
                <a:gd name="T25" fmla="*/ 120 h 368"/>
                <a:gd name="T26" fmla="*/ 387 w 400"/>
                <a:gd name="T27" fmla="*/ 126 h 368"/>
                <a:gd name="T28" fmla="*/ 275 w 400"/>
                <a:gd name="T29" fmla="*/ 14 h 368"/>
                <a:gd name="T30" fmla="*/ 280 w 400"/>
                <a:gd name="T31" fmla="*/ 16 h 368"/>
                <a:gd name="T32" fmla="*/ 104 w 400"/>
                <a:gd name="T33" fmla="*/ 16 h 368"/>
                <a:gd name="T34" fmla="*/ 280 w 400"/>
                <a:gd name="T35" fmla="*/ 0 h 368"/>
                <a:gd name="T36" fmla="*/ 286 w 400"/>
                <a:gd name="T37" fmla="*/ 3 h 368"/>
                <a:gd name="T38" fmla="*/ 398 w 400"/>
                <a:gd name="T39" fmla="*/ 115 h 368"/>
                <a:gd name="T40" fmla="*/ 400 w 400"/>
                <a:gd name="T41" fmla="*/ 120 h 368"/>
                <a:gd name="T42" fmla="*/ 400 w 400"/>
                <a:gd name="T43" fmla="*/ 264 h 368"/>
                <a:gd name="T44" fmla="*/ 398 w 400"/>
                <a:gd name="T45" fmla="*/ 271 h 368"/>
                <a:gd name="T46" fmla="*/ 286 w 400"/>
                <a:gd name="T47" fmla="*/ 367 h 368"/>
                <a:gd name="T48" fmla="*/ 280 w 400"/>
                <a:gd name="T49" fmla="*/ 368 h 368"/>
                <a:gd name="T50" fmla="*/ 104 w 400"/>
                <a:gd name="T51" fmla="*/ 368 h 368"/>
                <a:gd name="T52" fmla="*/ 99 w 400"/>
                <a:gd name="T53" fmla="*/ 366 h 368"/>
                <a:gd name="T54" fmla="*/ 3 w 400"/>
                <a:gd name="T55" fmla="*/ 270 h 368"/>
                <a:gd name="T56" fmla="*/ 0 w 400"/>
                <a:gd name="T57" fmla="*/ 264 h 368"/>
                <a:gd name="T58" fmla="*/ 0 w 400"/>
                <a:gd name="T59" fmla="*/ 120 h 368"/>
                <a:gd name="T60" fmla="*/ 2 w 400"/>
                <a:gd name="T61" fmla="*/ 115 h 368"/>
                <a:gd name="T62" fmla="*/ 98 w 400"/>
                <a:gd name="T63" fmla="*/ 3 h 368"/>
                <a:gd name="T64" fmla="*/ 104 w 400"/>
                <a:gd name="T65" fmla="*/ 0 h 368"/>
                <a:gd name="T66" fmla="*/ 280 w 400"/>
                <a:gd name="T6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0" h="368">
                  <a:moveTo>
                    <a:pt x="104" y="16"/>
                  </a:moveTo>
                  <a:lnTo>
                    <a:pt x="111" y="14"/>
                  </a:lnTo>
                  <a:lnTo>
                    <a:pt x="15" y="126"/>
                  </a:lnTo>
                  <a:lnTo>
                    <a:pt x="16" y="120"/>
                  </a:lnTo>
                  <a:lnTo>
                    <a:pt x="16" y="264"/>
                  </a:lnTo>
                  <a:lnTo>
                    <a:pt x="14" y="259"/>
                  </a:lnTo>
                  <a:lnTo>
                    <a:pt x="110" y="355"/>
                  </a:lnTo>
                  <a:lnTo>
                    <a:pt x="104" y="352"/>
                  </a:lnTo>
                  <a:lnTo>
                    <a:pt x="280" y="352"/>
                  </a:lnTo>
                  <a:lnTo>
                    <a:pt x="275" y="354"/>
                  </a:lnTo>
                  <a:lnTo>
                    <a:pt x="387" y="258"/>
                  </a:lnTo>
                  <a:lnTo>
                    <a:pt x="384" y="264"/>
                  </a:lnTo>
                  <a:lnTo>
                    <a:pt x="384" y="120"/>
                  </a:lnTo>
                  <a:lnTo>
                    <a:pt x="387" y="126"/>
                  </a:lnTo>
                  <a:lnTo>
                    <a:pt x="275" y="14"/>
                  </a:lnTo>
                  <a:lnTo>
                    <a:pt x="280" y="16"/>
                  </a:lnTo>
                  <a:lnTo>
                    <a:pt x="104" y="16"/>
                  </a:lnTo>
                  <a:close/>
                  <a:moveTo>
                    <a:pt x="280" y="0"/>
                  </a:moveTo>
                  <a:cubicBezTo>
                    <a:pt x="283" y="0"/>
                    <a:pt x="285" y="1"/>
                    <a:pt x="286" y="3"/>
                  </a:cubicBezTo>
                  <a:lnTo>
                    <a:pt x="398" y="115"/>
                  </a:lnTo>
                  <a:cubicBezTo>
                    <a:pt x="400" y="116"/>
                    <a:pt x="400" y="118"/>
                    <a:pt x="400" y="120"/>
                  </a:cubicBezTo>
                  <a:lnTo>
                    <a:pt x="400" y="264"/>
                  </a:lnTo>
                  <a:cubicBezTo>
                    <a:pt x="400" y="267"/>
                    <a:pt x="399" y="269"/>
                    <a:pt x="398" y="271"/>
                  </a:cubicBezTo>
                  <a:lnTo>
                    <a:pt x="286" y="367"/>
                  </a:lnTo>
                  <a:cubicBezTo>
                    <a:pt x="284" y="368"/>
                    <a:pt x="282" y="368"/>
                    <a:pt x="280" y="368"/>
                  </a:cubicBezTo>
                  <a:lnTo>
                    <a:pt x="104" y="368"/>
                  </a:lnTo>
                  <a:cubicBezTo>
                    <a:pt x="102" y="368"/>
                    <a:pt x="100" y="368"/>
                    <a:pt x="99" y="366"/>
                  </a:cubicBezTo>
                  <a:lnTo>
                    <a:pt x="3" y="270"/>
                  </a:lnTo>
                  <a:cubicBezTo>
                    <a:pt x="1" y="269"/>
                    <a:pt x="0" y="267"/>
                    <a:pt x="0" y="264"/>
                  </a:cubicBezTo>
                  <a:lnTo>
                    <a:pt x="0" y="120"/>
                  </a:lnTo>
                  <a:cubicBezTo>
                    <a:pt x="0" y="119"/>
                    <a:pt x="1" y="117"/>
                    <a:pt x="2" y="115"/>
                  </a:cubicBezTo>
                  <a:lnTo>
                    <a:pt x="98" y="3"/>
                  </a:lnTo>
                  <a:cubicBezTo>
                    <a:pt x="100" y="1"/>
                    <a:pt x="102" y="0"/>
                    <a:pt x="104" y="0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5" name="Rectangle 485"/>
            <p:cNvSpPr>
              <a:spLocks noChangeArrowheads="1"/>
            </p:cNvSpPr>
            <p:nvPr/>
          </p:nvSpPr>
          <p:spPr bwMode="auto">
            <a:xfrm>
              <a:off x="4676775" y="5883276"/>
              <a:ext cx="1362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126" name="Rectangle 486"/>
            <p:cNvSpPr>
              <a:spLocks noChangeArrowheads="1"/>
            </p:cNvSpPr>
            <p:nvPr/>
          </p:nvSpPr>
          <p:spPr bwMode="auto">
            <a:xfrm>
              <a:off x="919163" y="6042026"/>
              <a:ext cx="19050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7" name="Freeform 487"/>
            <p:cNvSpPr>
              <a:spLocks/>
            </p:cNvSpPr>
            <p:nvPr/>
          </p:nvSpPr>
          <p:spPr bwMode="auto">
            <a:xfrm>
              <a:off x="819150" y="5875338"/>
              <a:ext cx="228600" cy="209550"/>
            </a:xfrm>
            <a:custGeom>
              <a:avLst/>
              <a:gdLst>
                <a:gd name="T0" fmla="*/ 42 w 144"/>
                <a:gd name="T1" fmla="*/ 0 h 132"/>
                <a:gd name="T2" fmla="*/ 0 w 144"/>
                <a:gd name="T3" fmla="*/ 36 h 132"/>
                <a:gd name="T4" fmla="*/ 0 w 144"/>
                <a:gd name="T5" fmla="*/ 90 h 132"/>
                <a:gd name="T6" fmla="*/ 42 w 144"/>
                <a:gd name="T7" fmla="*/ 132 h 132"/>
                <a:gd name="T8" fmla="*/ 108 w 144"/>
                <a:gd name="T9" fmla="*/ 132 h 132"/>
                <a:gd name="T10" fmla="*/ 144 w 144"/>
                <a:gd name="T11" fmla="*/ 90 h 132"/>
                <a:gd name="T12" fmla="*/ 144 w 144"/>
                <a:gd name="T13" fmla="*/ 36 h 132"/>
                <a:gd name="T14" fmla="*/ 108 w 144"/>
                <a:gd name="T15" fmla="*/ 0 h 132"/>
                <a:gd name="T16" fmla="*/ 42 w 144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2">
                  <a:moveTo>
                    <a:pt x="42" y="0"/>
                  </a:moveTo>
                  <a:lnTo>
                    <a:pt x="0" y="36"/>
                  </a:lnTo>
                  <a:lnTo>
                    <a:pt x="0" y="90"/>
                  </a:lnTo>
                  <a:lnTo>
                    <a:pt x="42" y="132"/>
                  </a:lnTo>
                  <a:lnTo>
                    <a:pt x="108" y="132"/>
                  </a:lnTo>
                  <a:lnTo>
                    <a:pt x="144" y="90"/>
                  </a:lnTo>
                  <a:lnTo>
                    <a:pt x="144" y="36"/>
                  </a:lnTo>
                  <a:lnTo>
                    <a:pt x="108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8" name="Freeform 488"/>
            <p:cNvSpPr>
              <a:spLocks noEditPoints="1"/>
            </p:cNvSpPr>
            <p:nvPr/>
          </p:nvSpPr>
          <p:spPr bwMode="auto">
            <a:xfrm>
              <a:off x="814388" y="5870576"/>
              <a:ext cx="238125" cy="219075"/>
            </a:xfrm>
            <a:custGeom>
              <a:avLst/>
              <a:gdLst>
                <a:gd name="T0" fmla="*/ 120 w 400"/>
                <a:gd name="T1" fmla="*/ 16 h 368"/>
                <a:gd name="T2" fmla="*/ 126 w 400"/>
                <a:gd name="T3" fmla="*/ 15 h 368"/>
                <a:gd name="T4" fmla="*/ 14 w 400"/>
                <a:gd name="T5" fmla="*/ 111 h 368"/>
                <a:gd name="T6" fmla="*/ 16 w 400"/>
                <a:gd name="T7" fmla="*/ 104 h 368"/>
                <a:gd name="T8" fmla="*/ 16 w 400"/>
                <a:gd name="T9" fmla="*/ 248 h 368"/>
                <a:gd name="T10" fmla="*/ 14 w 400"/>
                <a:gd name="T11" fmla="*/ 243 h 368"/>
                <a:gd name="T12" fmla="*/ 126 w 400"/>
                <a:gd name="T13" fmla="*/ 355 h 368"/>
                <a:gd name="T14" fmla="*/ 120 w 400"/>
                <a:gd name="T15" fmla="*/ 352 h 368"/>
                <a:gd name="T16" fmla="*/ 296 w 400"/>
                <a:gd name="T17" fmla="*/ 352 h 368"/>
                <a:gd name="T18" fmla="*/ 290 w 400"/>
                <a:gd name="T19" fmla="*/ 355 h 368"/>
                <a:gd name="T20" fmla="*/ 386 w 400"/>
                <a:gd name="T21" fmla="*/ 243 h 368"/>
                <a:gd name="T22" fmla="*/ 384 w 400"/>
                <a:gd name="T23" fmla="*/ 248 h 368"/>
                <a:gd name="T24" fmla="*/ 384 w 400"/>
                <a:gd name="T25" fmla="*/ 104 h 368"/>
                <a:gd name="T26" fmla="*/ 387 w 400"/>
                <a:gd name="T27" fmla="*/ 110 h 368"/>
                <a:gd name="T28" fmla="*/ 291 w 400"/>
                <a:gd name="T29" fmla="*/ 14 h 368"/>
                <a:gd name="T30" fmla="*/ 296 w 400"/>
                <a:gd name="T31" fmla="*/ 16 h 368"/>
                <a:gd name="T32" fmla="*/ 120 w 400"/>
                <a:gd name="T33" fmla="*/ 16 h 368"/>
                <a:gd name="T34" fmla="*/ 296 w 400"/>
                <a:gd name="T35" fmla="*/ 0 h 368"/>
                <a:gd name="T36" fmla="*/ 302 w 400"/>
                <a:gd name="T37" fmla="*/ 3 h 368"/>
                <a:gd name="T38" fmla="*/ 398 w 400"/>
                <a:gd name="T39" fmla="*/ 99 h 368"/>
                <a:gd name="T40" fmla="*/ 400 w 400"/>
                <a:gd name="T41" fmla="*/ 104 h 368"/>
                <a:gd name="T42" fmla="*/ 400 w 400"/>
                <a:gd name="T43" fmla="*/ 248 h 368"/>
                <a:gd name="T44" fmla="*/ 399 w 400"/>
                <a:gd name="T45" fmla="*/ 254 h 368"/>
                <a:gd name="T46" fmla="*/ 303 w 400"/>
                <a:gd name="T47" fmla="*/ 366 h 368"/>
                <a:gd name="T48" fmla="*/ 296 w 400"/>
                <a:gd name="T49" fmla="*/ 368 h 368"/>
                <a:gd name="T50" fmla="*/ 120 w 400"/>
                <a:gd name="T51" fmla="*/ 368 h 368"/>
                <a:gd name="T52" fmla="*/ 115 w 400"/>
                <a:gd name="T53" fmla="*/ 366 h 368"/>
                <a:gd name="T54" fmla="*/ 3 w 400"/>
                <a:gd name="T55" fmla="*/ 254 h 368"/>
                <a:gd name="T56" fmla="*/ 0 w 400"/>
                <a:gd name="T57" fmla="*/ 248 h 368"/>
                <a:gd name="T58" fmla="*/ 0 w 400"/>
                <a:gd name="T59" fmla="*/ 104 h 368"/>
                <a:gd name="T60" fmla="*/ 3 w 400"/>
                <a:gd name="T61" fmla="*/ 98 h 368"/>
                <a:gd name="T62" fmla="*/ 115 w 400"/>
                <a:gd name="T63" fmla="*/ 2 h 368"/>
                <a:gd name="T64" fmla="*/ 120 w 400"/>
                <a:gd name="T65" fmla="*/ 0 h 368"/>
                <a:gd name="T66" fmla="*/ 296 w 400"/>
                <a:gd name="T6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0" h="368">
                  <a:moveTo>
                    <a:pt x="120" y="16"/>
                  </a:moveTo>
                  <a:lnTo>
                    <a:pt x="126" y="15"/>
                  </a:lnTo>
                  <a:lnTo>
                    <a:pt x="14" y="111"/>
                  </a:lnTo>
                  <a:lnTo>
                    <a:pt x="16" y="104"/>
                  </a:lnTo>
                  <a:lnTo>
                    <a:pt x="16" y="248"/>
                  </a:lnTo>
                  <a:lnTo>
                    <a:pt x="14" y="243"/>
                  </a:lnTo>
                  <a:lnTo>
                    <a:pt x="126" y="355"/>
                  </a:lnTo>
                  <a:lnTo>
                    <a:pt x="120" y="352"/>
                  </a:lnTo>
                  <a:lnTo>
                    <a:pt x="296" y="352"/>
                  </a:lnTo>
                  <a:lnTo>
                    <a:pt x="290" y="355"/>
                  </a:lnTo>
                  <a:lnTo>
                    <a:pt x="386" y="243"/>
                  </a:lnTo>
                  <a:lnTo>
                    <a:pt x="384" y="248"/>
                  </a:lnTo>
                  <a:lnTo>
                    <a:pt x="384" y="104"/>
                  </a:lnTo>
                  <a:lnTo>
                    <a:pt x="387" y="110"/>
                  </a:lnTo>
                  <a:lnTo>
                    <a:pt x="291" y="14"/>
                  </a:lnTo>
                  <a:lnTo>
                    <a:pt x="296" y="16"/>
                  </a:lnTo>
                  <a:lnTo>
                    <a:pt x="120" y="16"/>
                  </a:lnTo>
                  <a:close/>
                  <a:moveTo>
                    <a:pt x="296" y="0"/>
                  </a:moveTo>
                  <a:cubicBezTo>
                    <a:pt x="299" y="0"/>
                    <a:pt x="301" y="1"/>
                    <a:pt x="302" y="3"/>
                  </a:cubicBezTo>
                  <a:lnTo>
                    <a:pt x="398" y="99"/>
                  </a:lnTo>
                  <a:cubicBezTo>
                    <a:pt x="400" y="100"/>
                    <a:pt x="400" y="102"/>
                    <a:pt x="400" y="104"/>
                  </a:cubicBezTo>
                  <a:lnTo>
                    <a:pt x="400" y="248"/>
                  </a:lnTo>
                  <a:cubicBezTo>
                    <a:pt x="400" y="250"/>
                    <a:pt x="400" y="252"/>
                    <a:pt x="399" y="254"/>
                  </a:cubicBezTo>
                  <a:lnTo>
                    <a:pt x="303" y="366"/>
                  </a:lnTo>
                  <a:cubicBezTo>
                    <a:pt x="301" y="367"/>
                    <a:pt x="299" y="368"/>
                    <a:pt x="296" y="368"/>
                  </a:cubicBezTo>
                  <a:lnTo>
                    <a:pt x="120" y="368"/>
                  </a:lnTo>
                  <a:cubicBezTo>
                    <a:pt x="118" y="368"/>
                    <a:pt x="116" y="368"/>
                    <a:pt x="115" y="366"/>
                  </a:cubicBezTo>
                  <a:lnTo>
                    <a:pt x="3" y="254"/>
                  </a:lnTo>
                  <a:cubicBezTo>
                    <a:pt x="1" y="253"/>
                    <a:pt x="0" y="251"/>
                    <a:pt x="0" y="248"/>
                  </a:cubicBezTo>
                  <a:lnTo>
                    <a:pt x="0" y="104"/>
                  </a:lnTo>
                  <a:cubicBezTo>
                    <a:pt x="0" y="102"/>
                    <a:pt x="1" y="100"/>
                    <a:pt x="3" y="98"/>
                  </a:cubicBezTo>
                  <a:lnTo>
                    <a:pt x="115" y="2"/>
                  </a:lnTo>
                  <a:cubicBezTo>
                    <a:pt x="117" y="1"/>
                    <a:pt x="119" y="0"/>
                    <a:pt x="120" y="0"/>
                  </a:cubicBezTo>
                  <a:lnTo>
                    <a:pt x="296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9" name="Rectangle 489"/>
            <p:cNvSpPr>
              <a:spLocks noChangeArrowheads="1"/>
            </p:cNvSpPr>
            <p:nvPr/>
          </p:nvSpPr>
          <p:spPr bwMode="auto">
            <a:xfrm>
              <a:off x="873125" y="5856288"/>
              <a:ext cx="1362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130" name="Rectangle 490"/>
            <p:cNvSpPr>
              <a:spLocks noChangeArrowheads="1"/>
            </p:cNvSpPr>
            <p:nvPr/>
          </p:nvSpPr>
          <p:spPr bwMode="auto">
            <a:xfrm>
              <a:off x="1776413" y="3965576"/>
              <a:ext cx="19050" cy="295275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1" name="Freeform 491"/>
            <p:cNvSpPr>
              <a:spLocks/>
            </p:cNvSpPr>
            <p:nvPr/>
          </p:nvSpPr>
          <p:spPr bwMode="auto">
            <a:xfrm>
              <a:off x="1781175" y="3817938"/>
              <a:ext cx="276225" cy="352425"/>
            </a:xfrm>
            <a:custGeom>
              <a:avLst/>
              <a:gdLst>
                <a:gd name="T0" fmla="*/ 0 w 464"/>
                <a:gd name="T1" fmla="*/ 159 h 591"/>
                <a:gd name="T2" fmla="*/ 464 w 464"/>
                <a:gd name="T3" fmla="*/ 159 h 591"/>
                <a:gd name="T4" fmla="*/ 464 w 464"/>
                <a:gd name="T5" fmla="*/ 432 h 591"/>
                <a:gd name="T6" fmla="*/ 0 w 464"/>
                <a:gd name="T7" fmla="*/ 432 h 591"/>
                <a:gd name="T8" fmla="*/ 0 w 464"/>
                <a:gd name="T9" fmla="*/ 159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591">
                  <a:moveTo>
                    <a:pt x="0" y="159"/>
                  </a:moveTo>
                  <a:cubicBezTo>
                    <a:pt x="155" y="0"/>
                    <a:pt x="310" y="319"/>
                    <a:pt x="464" y="159"/>
                  </a:cubicBezTo>
                  <a:lnTo>
                    <a:pt x="464" y="432"/>
                  </a:lnTo>
                  <a:cubicBezTo>
                    <a:pt x="310" y="591"/>
                    <a:pt x="155" y="272"/>
                    <a:pt x="0" y="432"/>
                  </a:cubicBezTo>
                  <a:lnTo>
                    <a:pt x="0" y="159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2" name="Freeform 492"/>
            <p:cNvSpPr>
              <a:spLocks noEditPoints="1"/>
            </p:cNvSpPr>
            <p:nvPr/>
          </p:nvSpPr>
          <p:spPr bwMode="auto">
            <a:xfrm>
              <a:off x="1776413" y="3881438"/>
              <a:ext cx="285750" cy="225425"/>
            </a:xfrm>
            <a:custGeom>
              <a:avLst/>
              <a:gdLst>
                <a:gd name="T0" fmla="*/ 3 w 480"/>
                <a:gd name="T1" fmla="*/ 47 h 379"/>
                <a:gd name="T2" fmla="*/ 34 w 480"/>
                <a:gd name="T3" fmla="*/ 22 h 379"/>
                <a:gd name="T4" fmla="*/ 65 w 480"/>
                <a:gd name="T5" fmla="*/ 7 h 379"/>
                <a:gd name="T6" fmla="*/ 95 w 480"/>
                <a:gd name="T7" fmla="*/ 0 h 379"/>
                <a:gd name="T8" fmla="*/ 127 w 480"/>
                <a:gd name="T9" fmla="*/ 1 h 379"/>
                <a:gd name="T10" fmla="*/ 186 w 480"/>
                <a:gd name="T11" fmla="*/ 18 h 379"/>
                <a:gd name="T12" fmla="*/ 302 w 480"/>
                <a:gd name="T13" fmla="*/ 74 h 379"/>
                <a:gd name="T14" fmla="*/ 359 w 480"/>
                <a:gd name="T15" fmla="*/ 91 h 379"/>
                <a:gd name="T16" fmla="*/ 386 w 480"/>
                <a:gd name="T17" fmla="*/ 91 h 379"/>
                <a:gd name="T18" fmla="*/ 413 w 480"/>
                <a:gd name="T19" fmla="*/ 85 h 379"/>
                <a:gd name="T20" fmla="*/ 440 w 480"/>
                <a:gd name="T21" fmla="*/ 71 h 379"/>
                <a:gd name="T22" fmla="*/ 467 w 480"/>
                <a:gd name="T23" fmla="*/ 47 h 379"/>
                <a:gd name="T24" fmla="*/ 480 w 480"/>
                <a:gd name="T25" fmla="*/ 53 h 379"/>
                <a:gd name="T26" fmla="*/ 478 w 480"/>
                <a:gd name="T27" fmla="*/ 333 h 379"/>
                <a:gd name="T28" fmla="*/ 447 w 480"/>
                <a:gd name="T29" fmla="*/ 358 h 379"/>
                <a:gd name="T30" fmla="*/ 416 w 480"/>
                <a:gd name="T31" fmla="*/ 373 h 379"/>
                <a:gd name="T32" fmla="*/ 385 w 480"/>
                <a:gd name="T33" fmla="*/ 379 h 379"/>
                <a:gd name="T34" fmla="*/ 354 w 480"/>
                <a:gd name="T35" fmla="*/ 379 h 379"/>
                <a:gd name="T36" fmla="*/ 295 w 480"/>
                <a:gd name="T37" fmla="*/ 362 h 379"/>
                <a:gd name="T38" fmla="*/ 179 w 480"/>
                <a:gd name="T39" fmla="*/ 306 h 379"/>
                <a:gd name="T40" fmla="*/ 122 w 480"/>
                <a:gd name="T41" fmla="*/ 289 h 379"/>
                <a:gd name="T42" fmla="*/ 95 w 480"/>
                <a:gd name="T43" fmla="*/ 288 h 379"/>
                <a:gd name="T44" fmla="*/ 68 w 480"/>
                <a:gd name="T45" fmla="*/ 295 h 379"/>
                <a:gd name="T46" fmla="*/ 41 w 480"/>
                <a:gd name="T47" fmla="*/ 309 h 379"/>
                <a:gd name="T48" fmla="*/ 14 w 480"/>
                <a:gd name="T49" fmla="*/ 333 h 379"/>
                <a:gd name="T50" fmla="*/ 0 w 480"/>
                <a:gd name="T51" fmla="*/ 326 h 379"/>
                <a:gd name="T52" fmla="*/ 16 w 480"/>
                <a:gd name="T53" fmla="*/ 326 h 379"/>
                <a:gd name="T54" fmla="*/ 32 w 480"/>
                <a:gd name="T55" fmla="*/ 295 h 379"/>
                <a:gd name="T56" fmla="*/ 63 w 480"/>
                <a:gd name="T57" fmla="*/ 280 h 379"/>
                <a:gd name="T58" fmla="*/ 94 w 480"/>
                <a:gd name="T59" fmla="*/ 273 h 379"/>
                <a:gd name="T60" fmla="*/ 125 w 480"/>
                <a:gd name="T61" fmla="*/ 273 h 379"/>
                <a:gd name="T62" fmla="*/ 185 w 480"/>
                <a:gd name="T63" fmla="*/ 291 h 379"/>
                <a:gd name="T64" fmla="*/ 244 w 480"/>
                <a:gd name="T65" fmla="*/ 319 h 379"/>
                <a:gd name="T66" fmla="*/ 301 w 480"/>
                <a:gd name="T67" fmla="*/ 347 h 379"/>
                <a:gd name="T68" fmla="*/ 356 w 480"/>
                <a:gd name="T69" fmla="*/ 363 h 379"/>
                <a:gd name="T70" fmla="*/ 384 w 480"/>
                <a:gd name="T71" fmla="*/ 364 h 379"/>
                <a:gd name="T72" fmla="*/ 411 w 480"/>
                <a:gd name="T73" fmla="*/ 358 h 379"/>
                <a:gd name="T74" fmla="*/ 438 w 480"/>
                <a:gd name="T75" fmla="*/ 344 h 379"/>
                <a:gd name="T76" fmla="*/ 464 w 480"/>
                <a:gd name="T77" fmla="*/ 326 h 379"/>
                <a:gd name="T78" fmla="*/ 478 w 480"/>
                <a:gd name="T79" fmla="*/ 60 h 379"/>
                <a:gd name="T80" fmla="*/ 447 w 480"/>
                <a:gd name="T81" fmla="*/ 86 h 379"/>
                <a:gd name="T82" fmla="*/ 416 w 480"/>
                <a:gd name="T83" fmla="*/ 100 h 379"/>
                <a:gd name="T84" fmla="*/ 385 w 480"/>
                <a:gd name="T85" fmla="*/ 107 h 379"/>
                <a:gd name="T86" fmla="*/ 354 w 480"/>
                <a:gd name="T87" fmla="*/ 106 h 379"/>
                <a:gd name="T88" fmla="*/ 295 w 480"/>
                <a:gd name="T89" fmla="*/ 89 h 379"/>
                <a:gd name="T90" fmla="*/ 179 w 480"/>
                <a:gd name="T91" fmla="*/ 33 h 379"/>
                <a:gd name="T92" fmla="*/ 122 w 480"/>
                <a:gd name="T93" fmla="*/ 16 h 379"/>
                <a:gd name="T94" fmla="*/ 95 w 480"/>
                <a:gd name="T95" fmla="*/ 16 h 379"/>
                <a:gd name="T96" fmla="*/ 68 w 480"/>
                <a:gd name="T97" fmla="*/ 22 h 379"/>
                <a:gd name="T98" fmla="*/ 41 w 480"/>
                <a:gd name="T99" fmla="*/ 37 h 379"/>
                <a:gd name="T100" fmla="*/ 14 w 480"/>
                <a:gd name="T101" fmla="*/ 60 h 379"/>
                <a:gd name="T102" fmla="*/ 16 w 480"/>
                <a:gd name="T103" fmla="*/ 326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80" h="379">
                  <a:moveTo>
                    <a:pt x="0" y="53"/>
                  </a:moveTo>
                  <a:cubicBezTo>
                    <a:pt x="0" y="51"/>
                    <a:pt x="2" y="49"/>
                    <a:pt x="3" y="47"/>
                  </a:cubicBezTo>
                  <a:lnTo>
                    <a:pt x="32" y="23"/>
                  </a:lnTo>
                  <a:cubicBezTo>
                    <a:pt x="33" y="23"/>
                    <a:pt x="33" y="23"/>
                    <a:pt x="34" y="22"/>
                  </a:cubicBezTo>
                  <a:lnTo>
                    <a:pt x="63" y="7"/>
                  </a:lnTo>
                  <a:cubicBezTo>
                    <a:pt x="63" y="7"/>
                    <a:pt x="64" y="7"/>
                    <a:pt x="65" y="7"/>
                  </a:cubicBezTo>
                  <a:lnTo>
                    <a:pt x="94" y="1"/>
                  </a:lnTo>
                  <a:cubicBezTo>
                    <a:pt x="94" y="1"/>
                    <a:pt x="95" y="0"/>
                    <a:pt x="95" y="0"/>
                  </a:cubicBezTo>
                  <a:lnTo>
                    <a:pt x="124" y="0"/>
                  </a:lnTo>
                  <a:cubicBezTo>
                    <a:pt x="125" y="0"/>
                    <a:pt x="126" y="1"/>
                    <a:pt x="127" y="1"/>
                  </a:cubicBezTo>
                  <a:lnTo>
                    <a:pt x="185" y="18"/>
                  </a:lnTo>
                  <a:cubicBezTo>
                    <a:pt x="185" y="18"/>
                    <a:pt x="186" y="18"/>
                    <a:pt x="186" y="18"/>
                  </a:cubicBezTo>
                  <a:lnTo>
                    <a:pt x="244" y="46"/>
                  </a:lnTo>
                  <a:lnTo>
                    <a:pt x="302" y="74"/>
                  </a:lnTo>
                  <a:lnTo>
                    <a:pt x="301" y="74"/>
                  </a:lnTo>
                  <a:lnTo>
                    <a:pt x="359" y="91"/>
                  </a:lnTo>
                  <a:lnTo>
                    <a:pt x="357" y="90"/>
                  </a:lnTo>
                  <a:lnTo>
                    <a:pt x="386" y="91"/>
                  </a:lnTo>
                  <a:lnTo>
                    <a:pt x="384" y="92"/>
                  </a:lnTo>
                  <a:lnTo>
                    <a:pt x="413" y="85"/>
                  </a:lnTo>
                  <a:lnTo>
                    <a:pt x="411" y="85"/>
                  </a:lnTo>
                  <a:lnTo>
                    <a:pt x="440" y="71"/>
                  </a:lnTo>
                  <a:lnTo>
                    <a:pt x="438" y="72"/>
                  </a:lnTo>
                  <a:lnTo>
                    <a:pt x="467" y="47"/>
                  </a:lnTo>
                  <a:cubicBezTo>
                    <a:pt x="470" y="45"/>
                    <a:pt x="473" y="45"/>
                    <a:pt x="476" y="46"/>
                  </a:cubicBezTo>
                  <a:cubicBezTo>
                    <a:pt x="479" y="47"/>
                    <a:pt x="480" y="50"/>
                    <a:pt x="480" y="53"/>
                  </a:cubicBezTo>
                  <a:lnTo>
                    <a:pt x="480" y="326"/>
                  </a:lnTo>
                  <a:cubicBezTo>
                    <a:pt x="480" y="329"/>
                    <a:pt x="479" y="331"/>
                    <a:pt x="478" y="333"/>
                  </a:cubicBezTo>
                  <a:lnTo>
                    <a:pt x="449" y="357"/>
                  </a:lnTo>
                  <a:cubicBezTo>
                    <a:pt x="448" y="357"/>
                    <a:pt x="448" y="357"/>
                    <a:pt x="447" y="358"/>
                  </a:cubicBezTo>
                  <a:lnTo>
                    <a:pt x="418" y="373"/>
                  </a:lnTo>
                  <a:cubicBezTo>
                    <a:pt x="417" y="373"/>
                    <a:pt x="417" y="373"/>
                    <a:pt x="416" y="373"/>
                  </a:cubicBezTo>
                  <a:lnTo>
                    <a:pt x="387" y="379"/>
                  </a:lnTo>
                  <a:cubicBezTo>
                    <a:pt x="387" y="379"/>
                    <a:pt x="386" y="379"/>
                    <a:pt x="385" y="379"/>
                  </a:cubicBezTo>
                  <a:lnTo>
                    <a:pt x="356" y="379"/>
                  </a:lnTo>
                  <a:cubicBezTo>
                    <a:pt x="356" y="379"/>
                    <a:pt x="355" y="379"/>
                    <a:pt x="354" y="379"/>
                  </a:cubicBezTo>
                  <a:lnTo>
                    <a:pt x="296" y="362"/>
                  </a:lnTo>
                  <a:cubicBezTo>
                    <a:pt x="296" y="362"/>
                    <a:pt x="295" y="362"/>
                    <a:pt x="295" y="362"/>
                  </a:cubicBezTo>
                  <a:lnTo>
                    <a:pt x="237" y="334"/>
                  </a:lnTo>
                  <a:lnTo>
                    <a:pt x="179" y="306"/>
                  </a:lnTo>
                  <a:lnTo>
                    <a:pt x="180" y="306"/>
                  </a:lnTo>
                  <a:lnTo>
                    <a:pt x="122" y="289"/>
                  </a:lnTo>
                  <a:lnTo>
                    <a:pt x="124" y="289"/>
                  </a:lnTo>
                  <a:lnTo>
                    <a:pt x="95" y="288"/>
                  </a:lnTo>
                  <a:lnTo>
                    <a:pt x="97" y="288"/>
                  </a:lnTo>
                  <a:lnTo>
                    <a:pt x="68" y="295"/>
                  </a:lnTo>
                  <a:lnTo>
                    <a:pt x="70" y="295"/>
                  </a:lnTo>
                  <a:lnTo>
                    <a:pt x="41" y="309"/>
                  </a:lnTo>
                  <a:lnTo>
                    <a:pt x="43" y="308"/>
                  </a:lnTo>
                  <a:lnTo>
                    <a:pt x="14" y="333"/>
                  </a:lnTo>
                  <a:cubicBezTo>
                    <a:pt x="11" y="335"/>
                    <a:pt x="8" y="335"/>
                    <a:pt x="5" y="334"/>
                  </a:cubicBezTo>
                  <a:cubicBezTo>
                    <a:pt x="2" y="332"/>
                    <a:pt x="0" y="330"/>
                    <a:pt x="0" y="326"/>
                  </a:cubicBezTo>
                  <a:lnTo>
                    <a:pt x="0" y="53"/>
                  </a:lnTo>
                  <a:close/>
                  <a:moveTo>
                    <a:pt x="16" y="326"/>
                  </a:moveTo>
                  <a:lnTo>
                    <a:pt x="3" y="320"/>
                  </a:lnTo>
                  <a:lnTo>
                    <a:pt x="32" y="295"/>
                  </a:lnTo>
                  <a:cubicBezTo>
                    <a:pt x="33" y="295"/>
                    <a:pt x="33" y="295"/>
                    <a:pt x="34" y="294"/>
                  </a:cubicBezTo>
                  <a:lnTo>
                    <a:pt x="63" y="280"/>
                  </a:lnTo>
                  <a:cubicBezTo>
                    <a:pt x="63" y="280"/>
                    <a:pt x="64" y="280"/>
                    <a:pt x="65" y="280"/>
                  </a:cubicBezTo>
                  <a:lnTo>
                    <a:pt x="94" y="273"/>
                  </a:lnTo>
                  <a:cubicBezTo>
                    <a:pt x="94" y="273"/>
                    <a:pt x="95" y="272"/>
                    <a:pt x="96" y="272"/>
                  </a:cubicBezTo>
                  <a:lnTo>
                    <a:pt x="125" y="273"/>
                  </a:lnTo>
                  <a:cubicBezTo>
                    <a:pt x="125" y="273"/>
                    <a:pt x="126" y="274"/>
                    <a:pt x="127" y="274"/>
                  </a:cubicBezTo>
                  <a:lnTo>
                    <a:pt x="185" y="291"/>
                  </a:lnTo>
                  <a:cubicBezTo>
                    <a:pt x="185" y="291"/>
                    <a:pt x="186" y="291"/>
                    <a:pt x="186" y="291"/>
                  </a:cubicBezTo>
                  <a:lnTo>
                    <a:pt x="244" y="319"/>
                  </a:lnTo>
                  <a:lnTo>
                    <a:pt x="302" y="347"/>
                  </a:lnTo>
                  <a:lnTo>
                    <a:pt x="301" y="347"/>
                  </a:lnTo>
                  <a:lnTo>
                    <a:pt x="359" y="364"/>
                  </a:lnTo>
                  <a:lnTo>
                    <a:pt x="356" y="363"/>
                  </a:lnTo>
                  <a:lnTo>
                    <a:pt x="385" y="363"/>
                  </a:lnTo>
                  <a:lnTo>
                    <a:pt x="384" y="364"/>
                  </a:lnTo>
                  <a:lnTo>
                    <a:pt x="413" y="358"/>
                  </a:lnTo>
                  <a:lnTo>
                    <a:pt x="411" y="358"/>
                  </a:lnTo>
                  <a:lnTo>
                    <a:pt x="440" y="343"/>
                  </a:lnTo>
                  <a:lnTo>
                    <a:pt x="438" y="344"/>
                  </a:lnTo>
                  <a:lnTo>
                    <a:pt x="467" y="320"/>
                  </a:lnTo>
                  <a:lnTo>
                    <a:pt x="464" y="326"/>
                  </a:lnTo>
                  <a:lnTo>
                    <a:pt x="464" y="53"/>
                  </a:lnTo>
                  <a:lnTo>
                    <a:pt x="478" y="60"/>
                  </a:lnTo>
                  <a:lnTo>
                    <a:pt x="449" y="85"/>
                  </a:lnTo>
                  <a:cubicBezTo>
                    <a:pt x="448" y="85"/>
                    <a:pt x="448" y="85"/>
                    <a:pt x="447" y="86"/>
                  </a:cubicBezTo>
                  <a:lnTo>
                    <a:pt x="418" y="100"/>
                  </a:lnTo>
                  <a:cubicBezTo>
                    <a:pt x="417" y="100"/>
                    <a:pt x="417" y="100"/>
                    <a:pt x="416" y="100"/>
                  </a:cubicBezTo>
                  <a:lnTo>
                    <a:pt x="387" y="107"/>
                  </a:lnTo>
                  <a:cubicBezTo>
                    <a:pt x="387" y="107"/>
                    <a:pt x="386" y="107"/>
                    <a:pt x="385" y="107"/>
                  </a:cubicBezTo>
                  <a:lnTo>
                    <a:pt x="356" y="106"/>
                  </a:lnTo>
                  <a:cubicBezTo>
                    <a:pt x="356" y="106"/>
                    <a:pt x="355" y="106"/>
                    <a:pt x="354" y="106"/>
                  </a:cubicBezTo>
                  <a:lnTo>
                    <a:pt x="296" y="89"/>
                  </a:lnTo>
                  <a:cubicBezTo>
                    <a:pt x="296" y="89"/>
                    <a:pt x="295" y="89"/>
                    <a:pt x="295" y="89"/>
                  </a:cubicBezTo>
                  <a:lnTo>
                    <a:pt x="237" y="61"/>
                  </a:lnTo>
                  <a:lnTo>
                    <a:pt x="179" y="33"/>
                  </a:lnTo>
                  <a:lnTo>
                    <a:pt x="180" y="33"/>
                  </a:lnTo>
                  <a:lnTo>
                    <a:pt x="122" y="16"/>
                  </a:lnTo>
                  <a:lnTo>
                    <a:pt x="124" y="16"/>
                  </a:lnTo>
                  <a:lnTo>
                    <a:pt x="95" y="16"/>
                  </a:lnTo>
                  <a:lnTo>
                    <a:pt x="97" y="16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41" y="37"/>
                  </a:lnTo>
                  <a:lnTo>
                    <a:pt x="43" y="36"/>
                  </a:lnTo>
                  <a:lnTo>
                    <a:pt x="14" y="60"/>
                  </a:lnTo>
                  <a:lnTo>
                    <a:pt x="16" y="53"/>
                  </a:lnTo>
                  <a:lnTo>
                    <a:pt x="16" y="326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3" name="Rectangle 493"/>
            <p:cNvSpPr>
              <a:spLocks noChangeArrowheads="1"/>
            </p:cNvSpPr>
            <p:nvPr/>
          </p:nvSpPr>
          <p:spPr bwMode="auto">
            <a:xfrm>
              <a:off x="1828800" y="3873501"/>
              <a:ext cx="1907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Ac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134" name="Rectangle 494"/>
            <p:cNvSpPr>
              <a:spLocks noChangeArrowheads="1"/>
            </p:cNvSpPr>
            <p:nvPr/>
          </p:nvSpPr>
          <p:spPr bwMode="auto">
            <a:xfrm>
              <a:off x="2624138" y="3965576"/>
              <a:ext cx="19050" cy="295275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5" name="Freeform 495"/>
            <p:cNvSpPr>
              <a:spLocks/>
            </p:cNvSpPr>
            <p:nvPr/>
          </p:nvSpPr>
          <p:spPr bwMode="auto">
            <a:xfrm>
              <a:off x="2628900" y="3817938"/>
              <a:ext cx="276225" cy="352425"/>
            </a:xfrm>
            <a:custGeom>
              <a:avLst/>
              <a:gdLst>
                <a:gd name="T0" fmla="*/ 0 w 464"/>
                <a:gd name="T1" fmla="*/ 159 h 591"/>
                <a:gd name="T2" fmla="*/ 464 w 464"/>
                <a:gd name="T3" fmla="*/ 159 h 591"/>
                <a:gd name="T4" fmla="*/ 464 w 464"/>
                <a:gd name="T5" fmla="*/ 432 h 591"/>
                <a:gd name="T6" fmla="*/ 0 w 464"/>
                <a:gd name="T7" fmla="*/ 432 h 591"/>
                <a:gd name="T8" fmla="*/ 0 w 464"/>
                <a:gd name="T9" fmla="*/ 159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591">
                  <a:moveTo>
                    <a:pt x="0" y="159"/>
                  </a:moveTo>
                  <a:cubicBezTo>
                    <a:pt x="155" y="0"/>
                    <a:pt x="310" y="319"/>
                    <a:pt x="464" y="159"/>
                  </a:cubicBezTo>
                  <a:lnTo>
                    <a:pt x="464" y="432"/>
                  </a:lnTo>
                  <a:cubicBezTo>
                    <a:pt x="310" y="591"/>
                    <a:pt x="155" y="272"/>
                    <a:pt x="0" y="432"/>
                  </a:cubicBezTo>
                  <a:lnTo>
                    <a:pt x="0" y="159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6" name="Freeform 496"/>
            <p:cNvSpPr>
              <a:spLocks noEditPoints="1"/>
            </p:cNvSpPr>
            <p:nvPr/>
          </p:nvSpPr>
          <p:spPr bwMode="auto">
            <a:xfrm>
              <a:off x="2624138" y="3881438"/>
              <a:ext cx="285750" cy="225425"/>
            </a:xfrm>
            <a:custGeom>
              <a:avLst/>
              <a:gdLst>
                <a:gd name="T0" fmla="*/ 3 w 480"/>
                <a:gd name="T1" fmla="*/ 47 h 379"/>
                <a:gd name="T2" fmla="*/ 34 w 480"/>
                <a:gd name="T3" fmla="*/ 22 h 379"/>
                <a:gd name="T4" fmla="*/ 65 w 480"/>
                <a:gd name="T5" fmla="*/ 7 h 379"/>
                <a:gd name="T6" fmla="*/ 95 w 480"/>
                <a:gd name="T7" fmla="*/ 0 h 379"/>
                <a:gd name="T8" fmla="*/ 127 w 480"/>
                <a:gd name="T9" fmla="*/ 1 h 379"/>
                <a:gd name="T10" fmla="*/ 186 w 480"/>
                <a:gd name="T11" fmla="*/ 18 h 379"/>
                <a:gd name="T12" fmla="*/ 302 w 480"/>
                <a:gd name="T13" fmla="*/ 74 h 379"/>
                <a:gd name="T14" fmla="*/ 359 w 480"/>
                <a:gd name="T15" fmla="*/ 91 h 379"/>
                <a:gd name="T16" fmla="*/ 386 w 480"/>
                <a:gd name="T17" fmla="*/ 91 h 379"/>
                <a:gd name="T18" fmla="*/ 413 w 480"/>
                <a:gd name="T19" fmla="*/ 85 h 379"/>
                <a:gd name="T20" fmla="*/ 440 w 480"/>
                <a:gd name="T21" fmla="*/ 71 h 379"/>
                <a:gd name="T22" fmla="*/ 467 w 480"/>
                <a:gd name="T23" fmla="*/ 47 h 379"/>
                <a:gd name="T24" fmla="*/ 480 w 480"/>
                <a:gd name="T25" fmla="*/ 53 h 379"/>
                <a:gd name="T26" fmla="*/ 478 w 480"/>
                <a:gd name="T27" fmla="*/ 333 h 379"/>
                <a:gd name="T28" fmla="*/ 447 w 480"/>
                <a:gd name="T29" fmla="*/ 358 h 379"/>
                <a:gd name="T30" fmla="*/ 416 w 480"/>
                <a:gd name="T31" fmla="*/ 373 h 379"/>
                <a:gd name="T32" fmla="*/ 385 w 480"/>
                <a:gd name="T33" fmla="*/ 379 h 379"/>
                <a:gd name="T34" fmla="*/ 354 w 480"/>
                <a:gd name="T35" fmla="*/ 379 h 379"/>
                <a:gd name="T36" fmla="*/ 295 w 480"/>
                <a:gd name="T37" fmla="*/ 362 h 379"/>
                <a:gd name="T38" fmla="*/ 179 w 480"/>
                <a:gd name="T39" fmla="*/ 306 h 379"/>
                <a:gd name="T40" fmla="*/ 122 w 480"/>
                <a:gd name="T41" fmla="*/ 289 h 379"/>
                <a:gd name="T42" fmla="*/ 95 w 480"/>
                <a:gd name="T43" fmla="*/ 288 h 379"/>
                <a:gd name="T44" fmla="*/ 68 w 480"/>
                <a:gd name="T45" fmla="*/ 295 h 379"/>
                <a:gd name="T46" fmla="*/ 41 w 480"/>
                <a:gd name="T47" fmla="*/ 309 h 379"/>
                <a:gd name="T48" fmla="*/ 14 w 480"/>
                <a:gd name="T49" fmla="*/ 333 h 379"/>
                <a:gd name="T50" fmla="*/ 0 w 480"/>
                <a:gd name="T51" fmla="*/ 326 h 379"/>
                <a:gd name="T52" fmla="*/ 16 w 480"/>
                <a:gd name="T53" fmla="*/ 326 h 379"/>
                <a:gd name="T54" fmla="*/ 32 w 480"/>
                <a:gd name="T55" fmla="*/ 295 h 379"/>
                <a:gd name="T56" fmla="*/ 63 w 480"/>
                <a:gd name="T57" fmla="*/ 280 h 379"/>
                <a:gd name="T58" fmla="*/ 94 w 480"/>
                <a:gd name="T59" fmla="*/ 273 h 379"/>
                <a:gd name="T60" fmla="*/ 125 w 480"/>
                <a:gd name="T61" fmla="*/ 273 h 379"/>
                <a:gd name="T62" fmla="*/ 185 w 480"/>
                <a:gd name="T63" fmla="*/ 291 h 379"/>
                <a:gd name="T64" fmla="*/ 244 w 480"/>
                <a:gd name="T65" fmla="*/ 319 h 379"/>
                <a:gd name="T66" fmla="*/ 301 w 480"/>
                <a:gd name="T67" fmla="*/ 347 h 379"/>
                <a:gd name="T68" fmla="*/ 356 w 480"/>
                <a:gd name="T69" fmla="*/ 363 h 379"/>
                <a:gd name="T70" fmla="*/ 384 w 480"/>
                <a:gd name="T71" fmla="*/ 364 h 379"/>
                <a:gd name="T72" fmla="*/ 411 w 480"/>
                <a:gd name="T73" fmla="*/ 358 h 379"/>
                <a:gd name="T74" fmla="*/ 438 w 480"/>
                <a:gd name="T75" fmla="*/ 344 h 379"/>
                <a:gd name="T76" fmla="*/ 464 w 480"/>
                <a:gd name="T77" fmla="*/ 326 h 379"/>
                <a:gd name="T78" fmla="*/ 478 w 480"/>
                <a:gd name="T79" fmla="*/ 60 h 379"/>
                <a:gd name="T80" fmla="*/ 447 w 480"/>
                <a:gd name="T81" fmla="*/ 86 h 379"/>
                <a:gd name="T82" fmla="*/ 416 w 480"/>
                <a:gd name="T83" fmla="*/ 100 h 379"/>
                <a:gd name="T84" fmla="*/ 385 w 480"/>
                <a:gd name="T85" fmla="*/ 107 h 379"/>
                <a:gd name="T86" fmla="*/ 354 w 480"/>
                <a:gd name="T87" fmla="*/ 106 h 379"/>
                <a:gd name="T88" fmla="*/ 295 w 480"/>
                <a:gd name="T89" fmla="*/ 89 h 379"/>
                <a:gd name="T90" fmla="*/ 179 w 480"/>
                <a:gd name="T91" fmla="*/ 33 h 379"/>
                <a:gd name="T92" fmla="*/ 122 w 480"/>
                <a:gd name="T93" fmla="*/ 16 h 379"/>
                <a:gd name="T94" fmla="*/ 95 w 480"/>
                <a:gd name="T95" fmla="*/ 16 h 379"/>
                <a:gd name="T96" fmla="*/ 68 w 480"/>
                <a:gd name="T97" fmla="*/ 22 h 379"/>
                <a:gd name="T98" fmla="*/ 41 w 480"/>
                <a:gd name="T99" fmla="*/ 37 h 379"/>
                <a:gd name="T100" fmla="*/ 14 w 480"/>
                <a:gd name="T101" fmla="*/ 60 h 379"/>
                <a:gd name="T102" fmla="*/ 16 w 480"/>
                <a:gd name="T103" fmla="*/ 326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80" h="379">
                  <a:moveTo>
                    <a:pt x="0" y="53"/>
                  </a:moveTo>
                  <a:cubicBezTo>
                    <a:pt x="0" y="51"/>
                    <a:pt x="2" y="49"/>
                    <a:pt x="3" y="47"/>
                  </a:cubicBezTo>
                  <a:lnTo>
                    <a:pt x="32" y="23"/>
                  </a:lnTo>
                  <a:cubicBezTo>
                    <a:pt x="33" y="23"/>
                    <a:pt x="33" y="23"/>
                    <a:pt x="34" y="22"/>
                  </a:cubicBezTo>
                  <a:lnTo>
                    <a:pt x="63" y="7"/>
                  </a:lnTo>
                  <a:cubicBezTo>
                    <a:pt x="63" y="7"/>
                    <a:pt x="64" y="7"/>
                    <a:pt x="65" y="7"/>
                  </a:cubicBezTo>
                  <a:lnTo>
                    <a:pt x="94" y="1"/>
                  </a:lnTo>
                  <a:cubicBezTo>
                    <a:pt x="94" y="1"/>
                    <a:pt x="95" y="0"/>
                    <a:pt x="95" y="0"/>
                  </a:cubicBezTo>
                  <a:lnTo>
                    <a:pt x="124" y="0"/>
                  </a:lnTo>
                  <a:cubicBezTo>
                    <a:pt x="125" y="0"/>
                    <a:pt x="126" y="1"/>
                    <a:pt x="127" y="1"/>
                  </a:cubicBezTo>
                  <a:lnTo>
                    <a:pt x="185" y="18"/>
                  </a:lnTo>
                  <a:cubicBezTo>
                    <a:pt x="185" y="18"/>
                    <a:pt x="186" y="18"/>
                    <a:pt x="186" y="18"/>
                  </a:cubicBezTo>
                  <a:lnTo>
                    <a:pt x="244" y="46"/>
                  </a:lnTo>
                  <a:lnTo>
                    <a:pt x="302" y="74"/>
                  </a:lnTo>
                  <a:lnTo>
                    <a:pt x="301" y="74"/>
                  </a:lnTo>
                  <a:lnTo>
                    <a:pt x="359" y="91"/>
                  </a:lnTo>
                  <a:lnTo>
                    <a:pt x="357" y="90"/>
                  </a:lnTo>
                  <a:lnTo>
                    <a:pt x="386" y="91"/>
                  </a:lnTo>
                  <a:lnTo>
                    <a:pt x="384" y="92"/>
                  </a:lnTo>
                  <a:lnTo>
                    <a:pt x="413" y="85"/>
                  </a:lnTo>
                  <a:lnTo>
                    <a:pt x="411" y="85"/>
                  </a:lnTo>
                  <a:lnTo>
                    <a:pt x="440" y="71"/>
                  </a:lnTo>
                  <a:lnTo>
                    <a:pt x="438" y="72"/>
                  </a:lnTo>
                  <a:lnTo>
                    <a:pt x="467" y="47"/>
                  </a:lnTo>
                  <a:cubicBezTo>
                    <a:pt x="470" y="45"/>
                    <a:pt x="473" y="45"/>
                    <a:pt x="476" y="46"/>
                  </a:cubicBezTo>
                  <a:cubicBezTo>
                    <a:pt x="479" y="47"/>
                    <a:pt x="480" y="50"/>
                    <a:pt x="480" y="53"/>
                  </a:cubicBezTo>
                  <a:lnTo>
                    <a:pt x="480" y="326"/>
                  </a:lnTo>
                  <a:cubicBezTo>
                    <a:pt x="480" y="329"/>
                    <a:pt x="479" y="331"/>
                    <a:pt x="478" y="333"/>
                  </a:cubicBezTo>
                  <a:lnTo>
                    <a:pt x="449" y="357"/>
                  </a:lnTo>
                  <a:cubicBezTo>
                    <a:pt x="448" y="357"/>
                    <a:pt x="448" y="357"/>
                    <a:pt x="447" y="358"/>
                  </a:cubicBezTo>
                  <a:lnTo>
                    <a:pt x="418" y="373"/>
                  </a:lnTo>
                  <a:cubicBezTo>
                    <a:pt x="417" y="373"/>
                    <a:pt x="417" y="373"/>
                    <a:pt x="416" y="373"/>
                  </a:cubicBezTo>
                  <a:lnTo>
                    <a:pt x="387" y="379"/>
                  </a:lnTo>
                  <a:cubicBezTo>
                    <a:pt x="387" y="379"/>
                    <a:pt x="386" y="379"/>
                    <a:pt x="385" y="379"/>
                  </a:cubicBezTo>
                  <a:lnTo>
                    <a:pt x="356" y="379"/>
                  </a:lnTo>
                  <a:cubicBezTo>
                    <a:pt x="356" y="379"/>
                    <a:pt x="355" y="379"/>
                    <a:pt x="354" y="379"/>
                  </a:cubicBezTo>
                  <a:lnTo>
                    <a:pt x="296" y="362"/>
                  </a:lnTo>
                  <a:cubicBezTo>
                    <a:pt x="296" y="362"/>
                    <a:pt x="295" y="362"/>
                    <a:pt x="295" y="362"/>
                  </a:cubicBezTo>
                  <a:lnTo>
                    <a:pt x="237" y="334"/>
                  </a:lnTo>
                  <a:lnTo>
                    <a:pt x="179" y="306"/>
                  </a:lnTo>
                  <a:lnTo>
                    <a:pt x="180" y="306"/>
                  </a:lnTo>
                  <a:lnTo>
                    <a:pt x="122" y="289"/>
                  </a:lnTo>
                  <a:lnTo>
                    <a:pt x="124" y="289"/>
                  </a:lnTo>
                  <a:lnTo>
                    <a:pt x="95" y="288"/>
                  </a:lnTo>
                  <a:lnTo>
                    <a:pt x="97" y="288"/>
                  </a:lnTo>
                  <a:lnTo>
                    <a:pt x="68" y="295"/>
                  </a:lnTo>
                  <a:lnTo>
                    <a:pt x="70" y="295"/>
                  </a:lnTo>
                  <a:lnTo>
                    <a:pt x="41" y="309"/>
                  </a:lnTo>
                  <a:lnTo>
                    <a:pt x="43" y="308"/>
                  </a:lnTo>
                  <a:lnTo>
                    <a:pt x="14" y="333"/>
                  </a:lnTo>
                  <a:cubicBezTo>
                    <a:pt x="11" y="335"/>
                    <a:pt x="8" y="335"/>
                    <a:pt x="5" y="334"/>
                  </a:cubicBezTo>
                  <a:cubicBezTo>
                    <a:pt x="2" y="332"/>
                    <a:pt x="0" y="330"/>
                    <a:pt x="0" y="326"/>
                  </a:cubicBezTo>
                  <a:lnTo>
                    <a:pt x="0" y="53"/>
                  </a:lnTo>
                  <a:close/>
                  <a:moveTo>
                    <a:pt x="16" y="326"/>
                  </a:moveTo>
                  <a:lnTo>
                    <a:pt x="3" y="320"/>
                  </a:lnTo>
                  <a:lnTo>
                    <a:pt x="32" y="295"/>
                  </a:lnTo>
                  <a:cubicBezTo>
                    <a:pt x="33" y="295"/>
                    <a:pt x="33" y="295"/>
                    <a:pt x="34" y="294"/>
                  </a:cubicBezTo>
                  <a:lnTo>
                    <a:pt x="63" y="280"/>
                  </a:lnTo>
                  <a:cubicBezTo>
                    <a:pt x="63" y="280"/>
                    <a:pt x="64" y="280"/>
                    <a:pt x="65" y="280"/>
                  </a:cubicBezTo>
                  <a:lnTo>
                    <a:pt x="94" y="273"/>
                  </a:lnTo>
                  <a:cubicBezTo>
                    <a:pt x="94" y="273"/>
                    <a:pt x="95" y="272"/>
                    <a:pt x="96" y="272"/>
                  </a:cubicBezTo>
                  <a:lnTo>
                    <a:pt x="125" y="273"/>
                  </a:lnTo>
                  <a:cubicBezTo>
                    <a:pt x="125" y="273"/>
                    <a:pt x="126" y="274"/>
                    <a:pt x="127" y="274"/>
                  </a:cubicBezTo>
                  <a:lnTo>
                    <a:pt x="185" y="291"/>
                  </a:lnTo>
                  <a:cubicBezTo>
                    <a:pt x="185" y="291"/>
                    <a:pt x="186" y="291"/>
                    <a:pt x="186" y="291"/>
                  </a:cubicBezTo>
                  <a:lnTo>
                    <a:pt x="244" y="319"/>
                  </a:lnTo>
                  <a:lnTo>
                    <a:pt x="302" y="347"/>
                  </a:lnTo>
                  <a:lnTo>
                    <a:pt x="301" y="347"/>
                  </a:lnTo>
                  <a:lnTo>
                    <a:pt x="359" y="364"/>
                  </a:lnTo>
                  <a:lnTo>
                    <a:pt x="356" y="363"/>
                  </a:lnTo>
                  <a:lnTo>
                    <a:pt x="385" y="363"/>
                  </a:lnTo>
                  <a:lnTo>
                    <a:pt x="384" y="364"/>
                  </a:lnTo>
                  <a:lnTo>
                    <a:pt x="413" y="358"/>
                  </a:lnTo>
                  <a:lnTo>
                    <a:pt x="411" y="358"/>
                  </a:lnTo>
                  <a:lnTo>
                    <a:pt x="440" y="343"/>
                  </a:lnTo>
                  <a:lnTo>
                    <a:pt x="438" y="344"/>
                  </a:lnTo>
                  <a:lnTo>
                    <a:pt x="467" y="320"/>
                  </a:lnTo>
                  <a:lnTo>
                    <a:pt x="464" y="326"/>
                  </a:lnTo>
                  <a:lnTo>
                    <a:pt x="464" y="53"/>
                  </a:lnTo>
                  <a:lnTo>
                    <a:pt x="478" y="60"/>
                  </a:lnTo>
                  <a:lnTo>
                    <a:pt x="449" y="85"/>
                  </a:lnTo>
                  <a:cubicBezTo>
                    <a:pt x="448" y="85"/>
                    <a:pt x="448" y="85"/>
                    <a:pt x="447" y="86"/>
                  </a:cubicBezTo>
                  <a:lnTo>
                    <a:pt x="418" y="100"/>
                  </a:lnTo>
                  <a:cubicBezTo>
                    <a:pt x="417" y="100"/>
                    <a:pt x="417" y="100"/>
                    <a:pt x="416" y="100"/>
                  </a:cubicBezTo>
                  <a:lnTo>
                    <a:pt x="387" y="107"/>
                  </a:lnTo>
                  <a:cubicBezTo>
                    <a:pt x="387" y="107"/>
                    <a:pt x="386" y="107"/>
                    <a:pt x="385" y="107"/>
                  </a:cubicBezTo>
                  <a:lnTo>
                    <a:pt x="356" y="106"/>
                  </a:lnTo>
                  <a:cubicBezTo>
                    <a:pt x="356" y="106"/>
                    <a:pt x="355" y="106"/>
                    <a:pt x="354" y="106"/>
                  </a:cubicBezTo>
                  <a:lnTo>
                    <a:pt x="296" y="89"/>
                  </a:lnTo>
                  <a:cubicBezTo>
                    <a:pt x="296" y="89"/>
                    <a:pt x="295" y="89"/>
                    <a:pt x="295" y="89"/>
                  </a:cubicBezTo>
                  <a:lnTo>
                    <a:pt x="237" y="61"/>
                  </a:lnTo>
                  <a:lnTo>
                    <a:pt x="179" y="33"/>
                  </a:lnTo>
                  <a:lnTo>
                    <a:pt x="180" y="33"/>
                  </a:lnTo>
                  <a:lnTo>
                    <a:pt x="122" y="16"/>
                  </a:lnTo>
                  <a:lnTo>
                    <a:pt x="124" y="16"/>
                  </a:lnTo>
                  <a:lnTo>
                    <a:pt x="95" y="16"/>
                  </a:lnTo>
                  <a:lnTo>
                    <a:pt x="97" y="16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41" y="37"/>
                  </a:lnTo>
                  <a:lnTo>
                    <a:pt x="43" y="36"/>
                  </a:lnTo>
                  <a:lnTo>
                    <a:pt x="14" y="60"/>
                  </a:lnTo>
                  <a:lnTo>
                    <a:pt x="16" y="53"/>
                  </a:lnTo>
                  <a:lnTo>
                    <a:pt x="16" y="326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7" name="Rectangle 497"/>
            <p:cNvSpPr>
              <a:spLocks noChangeArrowheads="1"/>
            </p:cNvSpPr>
            <p:nvPr/>
          </p:nvSpPr>
          <p:spPr bwMode="auto">
            <a:xfrm>
              <a:off x="2676525" y="3873501"/>
              <a:ext cx="1907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Ac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138" name="Rectangle 498"/>
            <p:cNvSpPr>
              <a:spLocks noChangeArrowheads="1"/>
            </p:cNvSpPr>
            <p:nvPr/>
          </p:nvSpPr>
          <p:spPr bwMode="auto">
            <a:xfrm>
              <a:off x="4148138" y="3965576"/>
              <a:ext cx="19050" cy="295275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9" name="Freeform 499"/>
            <p:cNvSpPr>
              <a:spLocks/>
            </p:cNvSpPr>
            <p:nvPr/>
          </p:nvSpPr>
          <p:spPr bwMode="auto">
            <a:xfrm>
              <a:off x="4152900" y="3817938"/>
              <a:ext cx="276225" cy="352425"/>
            </a:xfrm>
            <a:custGeom>
              <a:avLst/>
              <a:gdLst>
                <a:gd name="T0" fmla="*/ 0 w 464"/>
                <a:gd name="T1" fmla="*/ 159 h 591"/>
                <a:gd name="T2" fmla="*/ 464 w 464"/>
                <a:gd name="T3" fmla="*/ 159 h 591"/>
                <a:gd name="T4" fmla="*/ 464 w 464"/>
                <a:gd name="T5" fmla="*/ 432 h 591"/>
                <a:gd name="T6" fmla="*/ 0 w 464"/>
                <a:gd name="T7" fmla="*/ 432 h 591"/>
                <a:gd name="T8" fmla="*/ 0 w 464"/>
                <a:gd name="T9" fmla="*/ 159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591">
                  <a:moveTo>
                    <a:pt x="0" y="159"/>
                  </a:moveTo>
                  <a:cubicBezTo>
                    <a:pt x="155" y="0"/>
                    <a:pt x="310" y="319"/>
                    <a:pt x="464" y="159"/>
                  </a:cubicBezTo>
                  <a:lnTo>
                    <a:pt x="464" y="432"/>
                  </a:lnTo>
                  <a:cubicBezTo>
                    <a:pt x="310" y="591"/>
                    <a:pt x="155" y="272"/>
                    <a:pt x="0" y="432"/>
                  </a:cubicBezTo>
                  <a:lnTo>
                    <a:pt x="0" y="159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0" name="Freeform 500"/>
            <p:cNvSpPr>
              <a:spLocks noEditPoints="1"/>
            </p:cNvSpPr>
            <p:nvPr/>
          </p:nvSpPr>
          <p:spPr bwMode="auto">
            <a:xfrm>
              <a:off x="4148138" y="3881438"/>
              <a:ext cx="285750" cy="225425"/>
            </a:xfrm>
            <a:custGeom>
              <a:avLst/>
              <a:gdLst>
                <a:gd name="T0" fmla="*/ 3 w 480"/>
                <a:gd name="T1" fmla="*/ 47 h 379"/>
                <a:gd name="T2" fmla="*/ 34 w 480"/>
                <a:gd name="T3" fmla="*/ 22 h 379"/>
                <a:gd name="T4" fmla="*/ 65 w 480"/>
                <a:gd name="T5" fmla="*/ 7 h 379"/>
                <a:gd name="T6" fmla="*/ 95 w 480"/>
                <a:gd name="T7" fmla="*/ 0 h 379"/>
                <a:gd name="T8" fmla="*/ 127 w 480"/>
                <a:gd name="T9" fmla="*/ 1 h 379"/>
                <a:gd name="T10" fmla="*/ 186 w 480"/>
                <a:gd name="T11" fmla="*/ 18 h 379"/>
                <a:gd name="T12" fmla="*/ 302 w 480"/>
                <a:gd name="T13" fmla="*/ 74 h 379"/>
                <a:gd name="T14" fmla="*/ 359 w 480"/>
                <a:gd name="T15" fmla="*/ 91 h 379"/>
                <a:gd name="T16" fmla="*/ 386 w 480"/>
                <a:gd name="T17" fmla="*/ 91 h 379"/>
                <a:gd name="T18" fmla="*/ 413 w 480"/>
                <a:gd name="T19" fmla="*/ 85 h 379"/>
                <a:gd name="T20" fmla="*/ 440 w 480"/>
                <a:gd name="T21" fmla="*/ 71 h 379"/>
                <a:gd name="T22" fmla="*/ 467 w 480"/>
                <a:gd name="T23" fmla="*/ 47 h 379"/>
                <a:gd name="T24" fmla="*/ 480 w 480"/>
                <a:gd name="T25" fmla="*/ 53 h 379"/>
                <a:gd name="T26" fmla="*/ 478 w 480"/>
                <a:gd name="T27" fmla="*/ 333 h 379"/>
                <a:gd name="T28" fmla="*/ 447 w 480"/>
                <a:gd name="T29" fmla="*/ 358 h 379"/>
                <a:gd name="T30" fmla="*/ 416 w 480"/>
                <a:gd name="T31" fmla="*/ 373 h 379"/>
                <a:gd name="T32" fmla="*/ 385 w 480"/>
                <a:gd name="T33" fmla="*/ 379 h 379"/>
                <a:gd name="T34" fmla="*/ 354 w 480"/>
                <a:gd name="T35" fmla="*/ 379 h 379"/>
                <a:gd name="T36" fmla="*/ 295 w 480"/>
                <a:gd name="T37" fmla="*/ 362 h 379"/>
                <a:gd name="T38" fmla="*/ 179 w 480"/>
                <a:gd name="T39" fmla="*/ 306 h 379"/>
                <a:gd name="T40" fmla="*/ 122 w 480"/>
                <a:gd name="T41" fmla="*/ 289 h 379"/>
                <a:gd name="T42" fmla="*/ 95 w 480"/>
                <a:gd name="T43" fmla="*/ 288 h 379"/>
                <a:gd name="T44" fmla="*/ 68 w 480"/>
                <a:gd name="T45" fmla="*/ 295 h 379"/>
                <a:gd name="T46" fmla="*/ 41 w 480"/>
                <a:gd name="T47" fmla="*/ 309 h 379"/>
                <a:gd name="T48" fmla="*/ 14 w 480"/>
                <a:gd name="T49" fmla="*/ 333 h 379"/>
                <a:gd name="T50" fmla="*/ 0 w 480"/>
                <a:gd name="T51" fmla="*/ 326 h 379"/>
                <a:gd name="T52" fmla="*/ 16 w 480"/>
                <a:gd name="T53" fmla="*/ 326 h 379"/>
                <a:gd name="T54" fmla="*/ 32 w 480"/>
                <a:gd name="T55" fmla="*/ 295 h 379"/>
                <a:gd name="T56" fmla="*/ 63 w 480"/>
                <a:gd name="T57" fmla="*/ 280 h 379"/>
                <a:gd name="T58" fmla="*/ 94 w 480"/>
                <a:gd name="T59" fmla="*/ 273 h 379"/>
                <a:gd name="T60" fmla="*/ 125 w 480"/>
                <a:gd name="T61" fmla="*/ 273 h 379"/>
                <a:gd name="T62" fmla="*/ 185 w 480"/>
                <a:gd name="T63" fmla="*/ 291 h 379"/>
                <a:gd name="T64" fmla="*/ 244 w 480"/>
                <a:gd name="T65" fmla="*/ 319 h 379"/>
                <a:gd name="T66" fmla="*/ 301 w 480"/>
                <a:gd name="T67" fmla="*/ 347 h 379"/>
                <a:gd name="T68" fmla="*/ 356 w 480"/>
                <a:gd name="T69" fmla="*/ 363 h 379"/>
                <a:gd name="T70" fmla="*/ 384 w 480"/>
                <a:gd name="T71" fmla="*/ 364 h 379"/>
                <a:gd name="T72" fmla="*/ 411 w 480"/>
                <a:gd name="T73" fmla="*/ 358 h 379"/>
                <a:gd name="T74" fmla="*/ 438 w 480"/>
                <a:gd name="T75" fmla="*/ 344 h 379"/>
                <a:gd name="T76" fmla="*/ 464 w 480"/>
                <a:gd name="T77" fmla="*/ 326 h 379"/>
                <a:gd name="T78" fmla="*/ 478 w 480"/>
                <a:gd name="T79" fmla="*/ 60 h 379"/>
                <a:gd name="T80" fmla="*/ 447 w 480"/>
                <a:gd name="T81" fmla="*/ 86 h 379"/>
                <a:gd name="T82" fmla="*/ 416 w 480"/>
                <a:gd name="T83" fmla="*/ 100 h 379"/>
                <a:gd name="T84" fmla="*/ 385 w 480"/>
                <a:gd name="T85" fmla="*/ 107 h 379"/>
                <a:gd name="T86" fmla="*/ 354 w 480"/>
                <a:gd name="T87" fmla="*/ 106 h 379"/>
                <a:gd name="T88" fmla="*/ 295 w 480"/>
                <a:gd name="T89" fmla="*/ 89 h 379"/>
                <a:gd name="T90" fmla="*/ 179 w 480"/>
                <a:gd name="T91" fmla="*/ 33 h 379"/>
                <a:gd name="T92" fmla="*/ 122 w 480"/>
                <a:gd name="T93" fmla="*/ 16 h 379"/>
                <a:gd name="T94" fmla="*/ 95 w 480"/>
                <a:gd name="T95" fmla="*/ 16 h 379"/>
                <a:gd name="T96" fmla="*/ 68 w 480"/>
                <a:gd name="T97" fmla="*/ 22 h 379"/>
                <a:gd name="T98" fmla="*/ 41 w 480"/>
                <a:gd name="T99" fmla="*/ 37 h 379"/>
                <a:gd name="T100" fmla="*/ 14 w 480"/>
                <a:gd name="T101" fmla="*/ 60 h 379"/>
                <a:gd name="T102" fmla="*/ 16 w 480"/>
                <a:gd name="T103" fmla="*/ 326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80" h="379">
                  <a:moveTo>
                    <a:pt x="0" y="53"/>
                  </a:moveTo>
                  <a:cubicBezTo>
                    <a:pt x="0" y="51"/>
                    <a:pt x="2" y="49"/>
                    <a:pt x="3" y="47"/>
                  </a:cubicBezTo>
                  <a:lnTo>
                    <a:pt x="32" y="23"/>
                  </a:lnTo>
                  <a:cubicBezTo>
                    <a:pt x="33" y="23"/>
                    <a:pt x="33" y="23"/>
                    <a:pt x="34" y="22"/>
                  </a:cubicBezTo>
                  <a:lnTo>
                    <a:pt x="63" y="7"/>
                  </a:lnTo>
                  <a:cubicBezTo>
                    <a:pt x="63" y="7"/>
                    <a:pt x="64" y="7"/>
                    <a:pt x="65" y="7"/>
                  </a:cubicBezTo>
                  <a:lnTo>
                    <a:pt x="94" y="1"/>
                  </a:lnTo>
                  <a:cubicBezTo>
                    <a:pt x="94" y="1"/>
                    <a:pt x="95" y="0"/>
                    <a:pt x="95" y="0"/>
                  </a:cubicBezTo>
                  <a:lnTo>
                    <a:pt x="124" y="0"/>
                  </a:lnTo>
                  <a:cubicBezTo>
                    <a:pt x="125" y="0"/>
                    <a:pt x="126" y="1"/>
                    <a:pt x="127" y="1"/>
                  </a:cubicBezTo>
                  <a:lnTo>
                    <a:pt x="185" y="18"/>
                  </a:lnTo>
                  <a:cubicBezTo>
                    <a:pt x="185" y="18"/>
                    <a:pt x="186" y="18"/>
                    <a:pt x="186" y="18"/>
                  </a:cubicBezTo>
                  <a:lnTo>
                    <a:pt x="244" y="46"/>
                  </a:lnTo>
                  <a:lnTo>
                    <a:pt x="302" y="74"/>
                  </a:lnTo>
                  <a:lnTo>
                    <a:pt x="301" y="74"/>
                  </a:lnTo>
                  <a:lnTo>
                    <a:pt x="359" y="91"/>
                  </a:lnTo>
                  <a:lnTo>
                    <a:pt x="357" y="90"/>
                  </a:lnTo>
                  <a:lnTo>
                    <a:pt x="386" y="91"/>
                  </a:lnTo>
                  <a:lnTo>
                    <a:pt x="384" y="92"/>
                  </a:lnTo>
                  <a:lnTo>
                    <a:pt x="413" y="85"/>
                  </a:lnTo>
                  <a:lnTo>
                    <a:pt x="411" y="85"/>
                  </a:lnTo>
                  <a:lnTo>
                    <a:pt x="440" y="71"/>
                  </a:lnTo>
                  <a:lnTo>
                    <a:pt x="438" y="72"/>
                  </a:lnTo>
                  <a:lnTo>
                    <a:pt x="467" y="47"/>
                  </a:lnTo>
                  <a:cubicBezTo>
                    <a:pt x="470" y="45"/>
                    <a:pt x="473" y="45"/>
                    <a:pt x="476" y="46"/>
                  </a:cubicBezTo>
                  <a:cubicBezTo>
                    <a:pt x="479" y="47"/>
                    <a:pt x="480" y="50"/>
                    <a:pt x="480" y="53"/>
                  </a:cubicBezTo>
                  <a:lnTo>
                    <a:pt x="480" y="326"/>
                  </a:lnTo>
                  <a:cubicBezTo>
                    <a:pt x="480" y="329"/>
                    <a:pt x="479" y="331"/>
                    <a:pt x="478" y="333"/>
                  </a:cubicBezTo>
                  <a:lnTo>
                    <a:pt x="449" y="357"/>
                  </a:lnTo>
                  <a:cubicBezTo>
                    <a:pt x="448" y="357"/>
                    <a:pt x="448" y="357"/>
                    <a:pt x="447" y="358"/>
                  </a:cubicBezTo>
                  <a:lnTo>
                    <a:pt x="418" y="373"/>
                  </a:lnTo>
                  <a:cubicBezTo>
                    <a:pt x="417" y="373"/>
                    <a:pt x="417" y="373"/>
                    <a:pt x="416" y="373"/>
                  </a:cubicBezTo>
                  <a:lnTo>
                    <a:pt x="387" y="379"/>
                  </a:lnTo>
                  <a:cubicBezTo>
                    <a:pt x="387" y="379"/>
                    <a:pt x="386" y="379"/>
                    <a:pt x="385" y="379"/>
                  </a:cubicBezTo>
                  <a:lnTo>
                    <a:pt x="356" y="379"/>
                  </a:lnTo>
                  <a:cubicBezTo>
                    <a:pt x="356" y="379"/>
                    <a:pt x="355" y="379"/>
                    <a:pt x="354" y="379"/>
                  </a:cubicBezTo>
                  <a:lnTo>
                    <a:pt x="296" y="362"/>
                  </a:lnTo>
                  <a:cubicBezTo>
                    <a:pt x="296" y="362"/>
                    <a:pt x="295" y="362"/>
                    <a:pt x="295" y="362"/>
                  </a:cubicBezTo>
                  <a:lnTo>
                    <a:pt x="237" y="334"/>
                  </a:lnTo>
                  <a:lnTo>
                    <a:pt x="179" y="306"/>
                  </a:lnTo>
                  <a:lnTo>
                    <a:pt x="180" y="306"/>
                  </a:lnTo>
                  <a:lnTo>
                    <a:pt x="122" y="289"/>
                  </a:lnTo>
                  <a:lnTo>
                    <a:pt x="124" y="289"/>
                  </a:lnTo>
                  <a:lnTo>
                    <a:pt x="95" y="288"/>
                  </a:lnTo>
                  <a:lnTo>
                    <a:pt x="97" y="288"/>
                  </a:lnTo>
                  <a:lnTo>
                    <a:pt x="68" y="295"/>
                  </a:lnTo>
                  <a:lnTo>
                    <a:pt x="70" y="295"/>
                  </a:lnTo>
                  <a:lnTo>
                    <a:pt x="41" y="309"/>
                  </a:lnTo>
                  <a:lnTo>
                    <a:pt x="43" y="308"/>
                  </a:lnTo>
                  <a:lnTo>
                    <a:pt x="14" y="333"/>
                  </a:lnTo>
                  <a:cubicBezTo>
                    <a:pt x="11" y="335"/>
                    <a:pt x="8" y="335"/>
                    <a:pt x="5" y="334"/>
                  </a:cubicBezTo>
                  <a:cubicBezTo>
                    <a:pt x="2" y="332"/>
                    <a:pt x="0" y="330"/>
                    <a:pt x="0" y="326"/>
                  </a:cubicBezTo>
                  <a:lnTo>
                    <a:pt x="0" y="53"/>
                  </a:lnTo>
                  <a:close/>
                  <a:moveTo>
                    <a:pt x="16" y="326"/>
                  </a:moveTo>
                  <a:lnTo>
                    <a:pt x="3" y="320"/>
                  </a:lnTo>
                  <a:lnTo>
                    <a:pt x="32" y="295"/>
                  </a:lnTo>
                  <a:cubicBezTo>
                    <a:pt x="33" y="295"/>
                    <a:pt x="33" y="295"/>
                    <a:pt x="34" y="294"/>
                  </a:cubicBezTo>
                  <a:lnTo>
                    <a:pt x="63" y="280"/>
                  </a:lnTo>
                  <a:cubicBezTo>
                    <a:pt x="63" y="280"/>
                    <a:pt x="64" y="280"/>
                    <a:pt x="65" y="280"/>
                  </a:cubicBezTo>
                  <a:lnTo>
                    <a:pt x="94" y="273"/>
                  </a:lnTo>
                  <a:cubicBezTo>
                    <a:pt x="94" y="273"/>
                    <a:pt x="95" y="272"/>
                    <a:pt x="96" y="272"/>
                  </a:cubicBezTo>
                  <a:lnTo>
                    <a:pt x="125" y="273"/>
                  </a:lnTo>
                  <a:cubicBezTo>
                    <a:pt x="125" y="273"/>
                    <a:pt x="126" y="274"/>
                    <a:pt x="127" y="274"/>
                  </a:cubicBezTo>
                  <a:lnTo>
                    <a:pt x="185" y="291"/>
                  </a:lnTo>
                  <a:cubicBezTo>
                    <a:pt x="185" y="291"/>
                    <a:pt x="186" y="291"/>
                    <a:pt x="186" y="291"/>
                  </a:cubicBezTo>
                  <a:lnTo>
                    <a:pt x="244" y="319"/>
                  </a:lnTo>
                  <a:lnTo>
                    <a:pt x="302" y="347"/>
                  </a:lnTo>
                  <a:lnTo>
                    <a:pt x="301" y="347"/>
                  </a:lnTo>
                  <a:lnTo>
                    <a:pt x="359" y="364"/>
                  </a:lnTo>
                  <a:lnTo>
                    <a:pt x="356" y="363"/>
                  </a:lnTo>
                  <a:lnTo>
                    <a:pt x="385" y="363"/>
                  </a:lnTo>
                  <a:lnTo>
                    <a:pt x="384" y="364"/>
                  </a:lnTo>
                  <a:lnTo>
                    <a:pt x="413" y="358"/>
                  </a:lnTo>
                  <a:lnTo>
                    <a:pt x="411" y="358"/>
                  </a:lnTo>
                  <a:lnTo>
                    <a:pt x="440" y="343"/>
                  </a:lnTo>
                  <a:lnTo>
                    <a:pt x="438" y="344"/>
                  </a:lnTo>
                  <a:lnTo>
                    <a:pt x="467" y="320"/>
                  </a:lnTo>
                  <a:lnTo>
                    <a:pt x="464" y="326"/>
                  </a:lnTo>
                  <a:lnTo>
                    <a:pt x="464" y="53"/>
                  </a:lnTo>
                  <a:lnTo>
                    <a:pt x="478" y="60"/>
                  </a:lnTo>
                  <a:lnTo>
                    <a:pt x="449" y="85"/>
                  </a:lnTo>
                  <a:cubicBezTo>
                    <a:pt x="448" y="85"/>
                    <a:pt x="448" y="85"/>
                    <a:pt x="447" y="86"/>
                  </a:cubicBezTo>
                  <a:lnTo>
                    <a:pt x="418" y="100"/>
                  </a:lnTo>
                  <a:cubicBezTo>
                    <a:pt x="417" y="100"/>
                    <a:pt x="417" y="100"/>
                    <a:pt x="416" y="100"/>
                  </a:cubicBezTo>
                  <a:lnTo>
                    <a:pt x="387" y="107"/>
                  </a:lnTo>
                  <a:cubicBezTo>
                    <a:pt x="387" y="107"/>
                    <a:pt x="386" y="107"/>
                    <a:pt x="385" y="107"/>
                  </a:cubicBezTo>
                  <a:lnTo>
                    <a:pt x="356" y="106"/>
                  </a:lnTo>
                  <a:cubicBezTo>
                    <a:pt x="356" y="106"/>
                    <a:pt x="355" y="106"/>
                    <a:pt x="354" y="106"/>
                  </a:cubicBezTo>
                  <a:lnTo>
                    <a:pt x="296" y="89"/>
                  </a:lnTo>
                  <a:cubicBezTo>
                    <a:pt x="296" y="89"/>
                    <a:pt x="295" y="89"/>
                    <a:pt x="295" y="89"/>
                  </a:cubicBezTo>
                  <a:lnTo>
                    <a:pt x="237" y="61"/>
                  </a:lnTo>
                  <a:lnTo>
                    <a:pt x="179" y="33"/>
                  </a:lnTo>
                  <a:lnTo>
                    <a:pt x="180" y="33"/>
                  </a:lnTo>
                  <a:lnTo>
                    <a:pt x="122" y="16"/>
                  </a:lnTo>
                  <a:lnTo>
                    <a:pt x="124" y="16"/>
                  </a:lnTo>
                  <a:lnTo>
                    <a:pt x="95" y="16"/>
                  </a:lnTo>
                  <a:lnTo>
                    <a:pt x="97" y="16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41" y="37"/>
                  </a:lnTo>
                  <a:lnTo>
                    <a:pt x="43" y="36"/>
                  </a:lnTo>
                  <a:lnTo>
                    <a:pt x="14" y="60"/>
                  </a:lnTo>
                  <a:lnTo>
                    <a:pt x="16" y="53"/>
                  </a:lnTo>
                  <a:lnTo>
                    <a:pt x="16" y="326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1" name="Rectangle 501"/>
            <p:cNvSpPr>
              <a:spLocks noChangeArrowheads="1"/>
            </p:cNvSpPr>
            <p:nvPr/>
          </p:nvSpPr>
          <p:spPr bwMode="auto">
            <a:xfrm>
              <a:off x="4197350" y="3873501"/>
              <a:ext cx="1907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Ac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142" name="Rectangle 502"/>
            <p:cNvSpPr>
              <a:spLocks noChangeArrowheads="1"/>
            </p:cNvSpPr>
            <p:nvPr/>
          </p:nvSpPr>
          <p:spPr bwMode="auto">
            <a:xfrm>
              <a:off x="3309938" y="3965576"/>
              <a:ext cx="19050" cy="295275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3" name="Freeform 503"/>
            <p:cNvSpPr>
              <a:spLocks/>
            </p:cNvSpPr>
            <p:nvPr/>
          </p:nvSpPr>
          <p:spPr bwMode="auto">
            <a:xfrm>
              <a:off x="3314700" y="3817938"/>
              <a:ext cx="276225" cy="352425"/>
            </a:xfrm>
            <a:custGeom>
              <a:avLst/>
              <a:gdLst>
                <a:gd name="T0" fmla="*/ 0 w 464"/>
                <a:gd name="T1" fmla="*/ 159 h 591"/>
                <a:gd name="T2" fmla="*/ 464 w 464"/>
                <a:gd name="T3" fmla="*/ 159 h 591"/>
                <a:gd name="T4" fmla="*/ 464 w 464"/>
                <a:gd name="T5" fmla="*/ 432 h 591"/>
                <a:gd name="T6" fmla="*/ 0 w 464"/>
                <a:gd name="T7" fmla="*/ 432 h 591"/>
                <a:gd name="T8" fmla="*/ 0 w 464"/>
                <a:gd name="T9" fmla="*/ 159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591">
                  <a:moveTo>
                    <a:pt x="0" y="159"/>
                  </a:moveTo>
                  <a:cubicBezTo>
                    <a:pt x="155" y="0"/>
                    <a:pt x="310" y="319"/>
                    <a:pt x="464" y="159"/>
                  </a:cubicBezTo>
                  <a:lnTo>
                    <a:pt x="464" y="432"/>
                  </a:lnTo>
                  <a:cubicBezTo>
                    <a:pt x="310" y="591"/>
                    <a:pt x="155" y="272"/>
                    <a:pt x="0" y="432"/>
                  </a:cubicBezTo>
                  <a:lnTo>
                    <a:pt x="0" y="159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4" name="Freeform 504"/>
            <p:cNvSpPr>
              <a:spLocks noEditPoints="1"/>
            </p:cNvSpPr>
            <p:nvPr/>
          </p:nvSpPr>
          <p:spPr bwMode="auto">
            <a:xfrm>
              <a:off x="3309938" y="3881438"/>
              <a:ext cx="285750" cy="225425"/>
            </a:xfrm>
            <a:custGeom>
              <a:avLst/>
              <a:gdLst>
                <a:gd name="T0" fmla="*/ 3 w 480"/>
                <a:gd name="T1" fmla="*/ 47 h 379"/>
                <a:gd name="T2" fmla="*/ 34 w 480"/>
                <a:gd name="T3" fmla="*/ 22 h 379"/>
                <a:gd name="T4" fmla="*/ 65 w 480"/>
                <a:gd name="T5" fmla="*/ 7 h 379"/>
                <a:gd name="T6" fmla="*/ 95 w 480"/>
                <a:gd name="T7" fmla="*/ 0 h 379"/>
                <a:gd name="T8" fmla="*/ 127 w 480"/>
                <a:gd name="T9" fmla="*/ 1 h 379"/>
                <a:gd name="T10" fmla="*/ 186 w 480"/>
                <a:gd name="T11" fmla="*/ 18 h 379"/>
                <a:gd name="T12" fmla="*/ 302 w 480"/>
                <a:gd name="T13" fmla="*/ 74 h 379"/>
                <a:gd name="T14" fmla="*/ 359 w 480"/>
                <a:gd name="T15" fmla="*/ 91 h 379"/>
                <a:gd name="T16" fmla="*/ 386 w 480"/>
                <a:gd name="T17" fmla="*/ 91 h 379"/>
                <a:gd name="T18" fmla="*/ 413 w 480"/>
                <a:gd name="T19" fmla="*/ 85 h 379"/>
                <a:gd name="T20" fmla="*/ 440 w 480"/>
                <a:gd name="T21" fmla="*/ 71 h 379"/>
                <a:gd name="T22" fmla="*/ 467 w 480"/>
                <a:gd name="T23" fmla="*/ 47 h 379"/>
                <a:gd name="T24" fmla="*/ 480 w 480"/>
                <a:gd name="T25" fmla="*/ 53 h 379"/>
                <a:gd name="T26" fmla="*/ 478 w 480"/>
                <a:gd name="T27" fmla="*/ 333 h 379"/>
                <a:gd name="T28" fmla="*/ 447 w 480"/>
                <a:gd name="T29" fmla="*/ 358 h 379"/>
                <a:gd name="T30" fmla="*/ 416 w 480"/>
                <a:gd name="T31" fmla="*/ 373 h 379"/>
                <a:gd name="T32" fmla="*/ 385 w 480"/>
                <a:gd name="T33" fmla="*/ 379 h 379"/>
                <a:gd name="T34" fmla="*/ 354 w 480"/>
                <a:gd name="T35" fmla="*/ 379 h 379"/>
                <a:gd name="T36" fmla="*/ 295 w 480"/>
                <a:gd name="T37" fmla="*/ 362 h 379"/>
                <a:gd name="T38" fmla="*/ 179 w 480"/>
                <a:gd name="T39" fmla="*/ 306 h 379"/>
                <a:gd name="T40" fmla="*/ 122 w 480"/>
                <a:gd name="T41" fmla="*/ 289 h 379"/>
                <a:gd name="T42" fmla="*/ 95 w 480"/>
                <a:gd name="T43" fmla="*/ 288 h 379"/>
                <a:gd name="T44" fmla="*/ 68 w 480"/>
                <a:gd name="T45" fmla="*/ 295 h 379"/>
                <a:gd name="T46" fmla="*/ 41 w 480"/>
                <a:gd name="T47" fmla="*/ 309 h 379"/>
                <a:gd name="T48" fmla="*/ 14 w 480"/>
                <a:gd name="T49" fmla="*/ 333 h 379"/>
                <a:gd name="T50" fmla="*/ 0 w 480"/>
                <a:gd name="T51" fmla="*/ 326 h 379"/>
                <a:gd name="T52" fmla="*/ 16 w 480"/>
                <a:gd name="T53" fmla="*/ 326 h 379"/>
                <a:gd name="T54" fmla="*/ 32 w 480"/>
                <a:gd name="T55" fmla="*/ 295 h 379"/>
                <a:gd name="T56" fmla="*/ 63 w 480"/>
                <a:gd name="T57" fmla="*/ 280 h 379"/>
                <a:gd name="T58" fmla="*/ 94 w 480"/>
                <a:gd name="T59" fmla="*/ 273 h 379"/>
                <a:gd name="T60" fmla="*/ 125 w 480"/>
                <a:gd name="T61" fmla="*/ 273 h 379"/>
                <a:gd name="T62" fmla="*/ 185 w 480"/>
                <a:gd name="T63" fmla="*/ 291 h 379"/>
                <a:gd name="T64" fmla="*/ 244 w 480"/>
                <a:gd name="T65" fmla="*/ 319 h 379"/>
                <a:gd name="T66" fmla="*/ 301 w 480"/>
                <a:gd name="T67" fmla="*/ 347 h 379"/>
                <a:gd name="T68" fmla="*/ 356 w 480"/>
                <a:gd name="T69" fmla="*/ 363 h 379"/>
                <a:gd name="T70" fmla="*/ 384 w 480"/>
                <a:gd name="T71" fmla="*/ 364 h 379"/>
                <a:gd name="T72" fmla="*/ 411 w 480"/>
                <a:gd name="T73" fmla="*/ 358 h 379"/>
                <a:gd name="T74" fmla="*/ 438 w 480"/>
                <a:gd name="T75" fmla="*/ 344 h 379"/>
                <a:gd name="T76" fmla="*/ 464 w 480"/>
                <a:gd name="T77" fmla="*/ 326 h 379"/>
                <a:gd name="T78" fmla="*/ 478 w 480"/>
                <a:gd name="T79" fmla="*/ 60 h 379"/>
                <a:gd name="T80" fmla="*/ 447 w 480"/>
                <a:gd name="T81" fmla="*/ 86 h 379"/>
                <a:gd name="T82" fmla="*/ 416 w 480"/>
                <a:gd name="T83" fmla="*/ 100 h 379"/>
                <a:gd name="T84" fmla="*/ 385 w 480"/>
                <a:gd name="T85" fmla="*/ 107 h 379"/>
                <a:gd name="T86" fmla="*/ 354 w 480"/>
                <a:gd name="T87" fmla="*/ 106 h 379"/>
                <a:gd name="T88" fmla="*/ 295 w 480"/>
                <a:gd name="T89" fmla="*/ 89 h 379"/>
                <a:gd name="T90" fmla="*/ 179 w 480"/>
                <a:gd name="T91" fmla="*/ 33 h 379"/>
                <a:gd name="T92" fmla="*/ 122 w 480"/>
                <a:gd name="T93" fmla="*/ 16 h 379"/>
                <a:gd name="T94" fmla="*/ 95 w 480"/>
                <a:gd name="T95" fmla="*/ 16 h 379"/>
                <a:gd name="T96" fmla="*/ 68 w 480"/>
                <a:gd name="T97" fmla="*/ 22 h 379"/>
                <a:gd name="T98" fmla="*/ 41 w 480"/>
                <a:gd name="T99" fmla="*/ 37 h 379"/>
                <a:gd name="T100" fmla="*/ 14 w 480"/>
                <a:gd name="T101" fmla="*/ 60 h 379"/>
                <a:gd name="T102" fmla="*/ 16 w 480"/>
                <a:gd name="T103" fmla="*/ 326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80" h="379">
                  <a:moveTo>
                    <a:pt x="0" y="53"/>
                  </a:moveTo>
                  <a:cubicBezTo>
                    <a:pt x="0" y="51"/>
                    <a:pt x="2" y="49"/>
                    <a:pt x="3" y="47"/>
                  </a:cubicBezTo>
                  <a:lnTo>
                    <a:pt x="32" y="23"/>
                  </a:lnTo>
                  <a:cubicBezTo>
                    <a:pt x="33" y="23"/>
                    <a:pt x="33" y="23"/>
                    <a:pt x="34" y="22"/>
                  </a:cubicBezTo>
                  <a:lnTo>
                    <a:pt x="63" y="7"/>
                  </a:lnTo>
                  <a:cubicBezTo>
                    <a:pt x="63" y="7"/>
                    <a:pt x="64" y="7"/>
                    <a:pt x="65" y="7"/>
                  </a:cubicBezTo>
                  <a:lnTo>
                    <a:pt x="94" y="1"/>
                  </a:lnTo>
                  <a:cubicBezTo>
                    <a:pt x="94" y="1"/>
                    <a:pt x="95" y="0"/>
                    <a:pt x="95" y="0"/>
                  </a:cubicBezTo>
                  <a:lnTo>
                    <a:pt x="124" y="0"/>
                  </a:lnTo>
                  <a:cubicBezTo>
                    <a:pt x="125" y="0"/>
                    <a:pt x="126" y="1"/>
                    <a:pt x="127" y="1"/>
                  </a:cubicBezTo>
                  <a:lnTo>
                    <a:pt x="185" y="18"/>
                  </a:lnTo>
                  <a:cubicBezTo>
                    <a:pt x="185" y="18"/>
                    <a:pt x="186" y="18"/>
                    <a:pt x="186" y="18"/>
                  </a:cubicBezTo>
                  <a:lnTo>
                    <a:pt x="244" y="46"/>
                  </a:lnTo>
                  <a:lnTo>
                    <a:pt x="302" y="74"/>
                  </a:lnTo>
                  <a:lnTo>
                    <a:pt x="301" y="74"/>
                  </a:lnTo>
                  <a:lnTo>
                    <a:pt x="359" y="91"/>
                  </a:lnTo>
                  <a:lnTo>
                    <a:pt x="357" y="90"/>
                  </a:lnTo>
                  <a:lnTo>
                    <a:pt x="386" y="91"/>
                  </a:lnTo>
                  <a:lnTo>
                    <a:pt x="384" y="92"/>
                  </a:lnTo>
                  <a:lnTo>
                    <a:pt x="413" y="85"/>
                  </a:lnTo>
                  <a:lnTo>
                    <a:pt x="411" y="85"/>
                  </a:lnTo>
                  <a:lnTo>
                    <a:pt x="440" y="71"/>
                  </a:lnTo>
                  <a:lnTo>
                    <a:pt x="438" y="72"/>
                  </a:lnTo>
                  <a:lnTo>
                    <a:pt x="467" y="47"/>
                  </a:lnTo>
                  <a:cubicBezTo>
                    <a:pt x="470" y="45"/>
                    <a:pt x="473" y="45"/>
                    <a:pt x="476" y="46"/>
                  </a:cubicBezTo>
                  <a:cubicBezTo>
                    <a:pt x="479" y="47"/>
                    <a:pt x="480" y="50"/>
                    <a:pt x="480" y="53"/>
                  </a:cubicBezTo>
                  <a:lnTo>
                    <a:pt x="480" y="326"/>
                  </a:lnTo>
                  <a:cubicBezTo>
                    <a:pt x="480" y="329"/>
                    <a:pt x="479" y="331"/>
                    <a:pt x="478" y="333"/>
                  </a:cubicBezTo>
                  <a:lnTo>
                    <a:pt x="449" y="357"/>
                  </a:lnTo>
                  <a:cubicBezTo>
                    <a:pt x="448" y="357"/>
                    <a:pt x="448" y="357"/>
                    <a:pt x="447" y="358"/>
                  </a:cubicBezTo>
                  <a:lnTo>
                    <a:pt x="418" y="373"/>
                  </a:lnTo>
                  <a:cubicBezTo>
                    <a:pt x="417" y="373"/>
                    <a:pt x="417" y="373"/>
                    <a:pt x="416" y="373"/>
                  </a:cubicBezTo>
                  <a:lnTo>
                    <a:pt x="387" y="379"/>
                  </a:lnTo>
                  <a:cubicBezTo>
                    <a:pt x="387" y="379"/>
                    <a:pt x="386" y="379"/>
                    <a:pt x="385" y="379"/>
                  </a:cubicBezTo>
                  <a:lnTo>
                    <a:pt x="356" y="379"/>
                  </a:lnTo>
                  <a:cubicBezTo>
                    <a:pt x="356" y="379"/>
                    <a:pt x="355" y="379"/>
                    <a:pt x="354" y="379"/>
                  </a:cubicBezTo>
                  <a:lnTo>
                    <a:pt x="296" y="362"/>
                  </a:lnTo>
                  <a:cubicBezTo>
                    <a:pt x="296" y="362"/>
                    <a:pt x="295" y="362"/>
                    <a:pt x="295" y="362"/>
                  </a:cubicBezTo>
                  <a:lnTo>
                    <a:pt x="237" y="334"/>
                  </a:lnTo>
                  <a:lnTo>
                    <a:pt x="179" y="306"/>
                  </a:lnTo>
                  <a:lnTo>
                    <a:pt x="180" y="306"/>
                  </a:lnTo>
                  <a:lnTo>
                    <a:pt x="122" y="289"/>
                  </a:lnTo>
                  <a:lnTo>
                    <a:pt x="124" y="289"/>
                  </a:lnTo>
                  <a:lnTo>
                    <a:pt x="95" y="288"/>
                  </a:lnTo>
                  <a:lnTo>
                    <a:pt x="97" y="288"/>
                  </a:lnTo>
                  <a:lnTo>
                    <a:pt x="68" y="295"/>
                  </a:lnTo>
                  <a:lnTo>
                    <a:pt x="70" y="295"/>
                  </a:lnTo>
                  <a:lnTo>
                    <a:pt x="41" y="309"/>
                  </a:lnTo>
                  <a:lnTo>
                    <a:pt x="43" y="308"/>
                  </a:lnTo>
                  <a:lnTo>
                    <a:pt x="14" y="333"/>
                  </a:lnTo>
                  <a:cubicBezTo>
                    <a:pt x="11" y="335"/>
                    <a:pt x="8" y="335"/>
                    <a:pt x="5" y="334"/>
                  </a:cubicBezTo>
                  <a:cubicBezTo>
                    <a:pt x="2" y="332"/>
                    <a:pt x="0" y="330"/>
                    <a:pt x="0" y="326"/>
                  </a:cubicBezTo>
                  <a:lnTo>
                    <a:pt x="0" y="53"/>
                  </a:lnTo>
                  <a:close/>
                  <a:moveTo>
                    <a:pt x="16" y="326"/>
                  </a:moveTo>
                  <a:lnTo>
                    <a:pt x="3" y="320"/>
                  </a:lnTo>
                  <a:lnTo>
                    <a:pt x="32" y="295"/>
                  </a:lnTo>
                  <a:cubicBezTo>
                    <a:pt x="33" y="295"/>
                    <a:pt x="33" y="295"/>
                    <a:pt x="34" y="294"/>
                  </a:cubicBezTo>
                  <a:lnTo>
                    <a:pt x="63" y="280"/>
                  </a:lnTo>
                  <a:cubicBezTo>
                    <a:pt x="63" y="280"/>
                    <a:pt x="64" y="280"/>
                    <a:pt x="65" y="280"/>
                  </a:cubicBezTo>
                  <a:lnTo>
                    <a:pt x="94" y="273"/>
                  </a:lnTo>
                  <a:cubicBezTo>
                    <a:pt x="94" y="273"/>
                    <a:pt x="95" y="272"/>
                    <a:pt x="96" y="272"/>
                  </a:cubicBezTo>
                  <a:lnTo>
                    <a:pt x="125" y="273"/>
                  </a:lnTo>
                  <a:cubicBezTo>
                    <a:pt x="125" y="273"/>
                    <a:pt x="126" y="274"/>
                    <a:pt x="127" y="274"/>
                  </a:cubicBezTo>
                  <a:lnTo>
                    <a:pt x="185" y="291"/>
                  </a:lnTo>
                  <a:cubicBezTo>
                    <a:pt x="185" y="291"/>
                    <a:pt x="186" y="291"/>
                    <a:pt x="186" y="291"/>
                  </a:cubicBezTo>
                  <a:lnTo>
                    <a:pt x="244" y="319"/>
                  </a:lnTo>
                  <a:lnTo>
                    <a:pt x="302" y="347"/>
                  </a:lnTo>
                  <a:lnTo>
                    <a:pt x="301" y="347"/>
                  </a:lnTo>
                  <a:lnTo>
                    <a:pt x="359" y="364"/>
                  </a:lnTo>
                  <a:lnTo>
                    <a:pt x="356" y="363"/>
                  </a:lnTo>
                  <a:lnTo>
                    <a:pt x="385" y="363"/>
                  </a:lnTo>
                  <a:lnTo>
                    <a:pt x="384" y="364"/>
                  </a:lnTo>
                  <a:lnTo>
                    <a:pt x="413" y="358"/>
                  </a:lnTo>
                  <a:lnTo>
                    <a:pt x="411" y="358"/>
                  </a:lnTo>
                  <a:lnTo>
                    <a:pt x="440" y="343"/>
                  </a:lnTo>
                  <a:lnTo>
                    <a:pt x="438" y="344"/>
                  </a:lnTo>
                  <a:lnTo>
                    <a:pt x="467" y="320"/>
                  </a:lnTo>
                  <a:lnTo>
                    <a:pt x="464" y="326"/>
                  </a:lnTo>
                  <a:lnTo>
                    <a:pt x="464" y="53"/>
                  </a:lnTo>
                  <a:lnTo>
                    <a:pt x="478" y="60"/>
                  </a:lnTo>
                  <a:lnTo>
                    <a:pt x="449" y="85"/>
                  </a:lnTo>
                  <a:cubicBezTo>
                    <a:pt x="448" y="85"/>
                    <a:pt x="448" y="85"/>
                    <a:pt x="447" y="86"/>
                  </a:cubicBezTo>
                  <a:lnTo>
                    <a:pt x="418" y="100"/>
                  </a:lnTo>
                  <a:cubicBezTo>
                    <a:pt x="417" y="100"/>
                    <a:pt x="417" y="100"/>
                    <a:pt x="416" y="100"/>
                  </a:cubicBezTo>
                  <a:lnTo>
                    <a:pt x="387" y="107"/>
                  </a:lnTo>
                  <a:cubicBezTo>
                    <a:pt x="387" y="107"/>
                    <a:pt x="386" y="107"/>
                    <a:pt x="385" y="107"/>
                  </a:cubicBezTo>
                  <a:lnTo>
                    <a:pt x="356" y="106"/>
                  </a:lnTo>
                  <a:cubicBezTo>
                    <a:pt x="356" y="106"/>
                    <a:pt x="355" y="106"/>
                    <a:pt x="354" y="106"/>
                  </a:cubicBezTo>
                  <a:lnTo>
                    <a:pt x="296" y="89"/>
                  </a:lnTo>
                  <a:cubicBezTo>
                    <a:pt x="296" y="89"/>
                    <a:pt x="295" y="89"/>
                    <a:pt x="295" y="89"/>
                  </a:cubicBezTo>
                  <a:lnTo>
                    <a:pt x="237" y="61"/>
                  </a:lnTo>
                  <a:lnTo>
                    <a:pt x="179" y="33"/>
                  </a:lnTo>
                  <a:lnTo>
                    <a:pt x="180" y="33"/>
                  </a:lnTo>
                  <a:lnTo>
                    <a:pt x="122" y="16"/>
                  </a:lnTo>
                  <a:lnTo>
                    <a:pt x="124" y="16"/>
                  </a:lnTo>
                  <a:lnTo>
                    <a:pt x="95" y="16"/>
                  </a:lnTo>
                  <a:lnTo>
                    <a:pt x="97" y="16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41" y="37"/>
                  </a:lnTo>
                  <a:lnTo>
                    <a:pt x="43" y="36"/>
                  </a:lnTo>
                  <a:lnTo>
                    <a:pt x="14" y="60"/>
                  </a:lnTo>
                  <a:lnTo>
                    <a:pt x="16" y="53"/>
                  </a:lnTo>
                  <a:lnTo>
                    <a:pt x="16" y="326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5" name="Rectangle 505"/>
            <p:cNvSpPr>
              <a:spLocks noChangeArrowheads="1"/>
            </p:cNvSpPr>
            <p:nvPr/>
          </p:nvSpPr>
          <p:spPr bwMode="auto">
            <a:xfrm>
              <a:off x="3359150" y="3873501"/>
              <a:ext cx="1907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Ac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146" name="Rectangle 506"/>
            <p:cNvSpPr>
              <a:spLocks noChangeArrowheads="1"/>
            </p:cNvSpPr>
            <p:nvPr/>
          </p:nvSpPr>
          <p:spPr bwMode="auto">
            <a:xfrm>
              <a:off x="1776413" y="4956176"/>
              <a:ext cx="19050" cy="295275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7" name="Freeform 507"/>
            <p:cNvSpPr>
              <a:spLocks/>
            </p:cNvSpPr>
            <p:nvPr/>
          </p:nvSpPr>
          <p:spPr bwMode="auto">
            <a:xfrm>
              <a:off x="1790700" y="4797426"/>
              <a:ext cx="266700" cy="366713"/>
            </a:xfrm>
            <a:custGeom>
              <a:avLst/>
              <a:gdLst>
                <a:gd name="T0" fmla="*/ 0 w 448"/>
                <a:gd name="T1" fmla="*/ 166 h 617"/>
                <a:gd name="T2" fmla="*/ 448 w 448"/>
                <a:gd name="T3" fmla="*/ 166 h 617"/>
                <a:gd name="T4" fmla="*/ 448 w 448"/>
                <a:gd name="T5" fmla="*/ 451 h 617"/>
                <a:gd name="T6" fmla="*/ 0 w 448"/>
                <a:gd name="T7" fmla="*/ 451 h 617"/>
                <a:gd name="T8" fmla="*/ 0 w 448"/>
                <a:gd name="T9" fmla="*/ 16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8" h="617">
                  <a:moveTo>
                    <a:pt x="0" y="166"/>
                  </a:moveTo>
                  <a:cubicBezTo>
                    <a:pt x="150" y="0"/>
                    <a:pt x="299" y="333"/>
                    <a:pt x="448" y="166"/>
                  </a:cubicBezTo>
                  <a:lnTo>
                    <a:pt x="448" y="451"/>
                  </a:lnTo>
                  <a:cubicBezTo>
                    <a:pt x="299" y="617"/>
                    <a:pt x="150" y="284"/>
                    <a:pt x="0" y="451"/>
                  </a:cubicBezTo>
                  <a:lnTo>
                    <a:pt x="0" y="166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8" name="Freeform 508"/>
            <p:cNvSpPr>
              <a:spLocks noEditPoints="1"/>
            </p:cNvSpPr>
            <p:nvPr/>
          </p:nvSpPr>
          <p:spPr bwMode="auto">
            <a:xfrm>
              <a:off x="1785938" y="4862513"/>
              <a:ext cx="276225" cy="234950"/>
            </a:xfrm>
            <a:custGeom>
              <a:avLst/>
              <a:gdLst>
                <a:gd name="T0" fmla="*/ 3 w 464"/>
                <a:gd name="T1" fmla="*/ 50 h 395"/>
                <a:gd name="T2" fmla="*/ 33 w 464"/>
                <a:gd name="T3" fmla="*/ 22 h 395"/>
                <a:gd name="T4" fmla="*/ 63 w 464"/>
                <a:gd name="T5" fmla="*/ 7 h 395"/>
                <a:gd name="T6" fmla="*/ 92 w 464"/>
                <a:gd name="T7" fmla="*/ 0 h 395"/>
                <a:gd name="T8" fmla="*/ 123 w 464"/>
                <a:gd name="T9" fmla="*/ 1 h 395"/>
                <a:gd name="T10" fmla="*/ 180 w 464"/>
                <a:gd name="T11" fmla="*/ 19 h 395"/>
                <a:gd name="T12" fmla="*/ 292 w 464"/>
                <a:gd name="T13" fmla="*/ 78 h 395"/>
                <a:gd name="T14" fmla="*/ 347 w 464"/>
                <a:gd name="T15" fmla="*/ 95 h 395"/>
                <a:gd name="T16" fmla="*/ 373 w 464"/>
                <a:gd name="T17" fmla="*/ 95 h 395"/>
                <a:gd name="T18" fmla="*/ 399 w 464"/>
                <a:gd name="T19" fmla="*/ 89 h 395"/>
                <a:gd name="T20" fmla="*/ 425 w 464"/>
                <a:gd name="T21" fmla="*/ 74 h 395"/>
                <a:gd name="T22" fmla="*/ 451 w 464"/>
                <a:gd name="T23" fmla="*/ 50 h 395"/>
                <a:gd name="T24" fmla="*/ 464 w 464"/>
                <a:gd name="T25" fmla="*/ 55 h 395"/>
                <a:gd name="T26" fmla="*/ 462 w 464"/>
                <a:gd name="T27" fmla="*/ 346 h 395"/>
                <a:gd name="T28" fmla="*/ 432 w 464"/>
                <a:gd name="T29" fmla="*/ 374 h 395"/>
                <a:gd name="T30" fmla="*/ 402 w 464"/>
                <a:gd name="T31" fmla="*/ 389 h 395"/>
                <a:gd name="T32" fmla="*/ 372 w 464"/>
                <a:gd name="T33" fmla="*/ 395 h 395"/>
                <a:gd name="T34" fmla="*/ 342 w 464"/>
                <a:gd name="T35" fmla="*/ 395 h 395"/>
                <a:gd name="T36" fmla="*/ 285 w 464"/>
                <a:gd name="T37" fmla="*/ 377 h 395"/>
                <a:gd name="T38" fmla="*/ 173 w 464"/>
                <a:gd name="T39" fmla="*/ 318 h 395"/>
                <a:gd name="T40" fmla="*/ 118 w 464"/>
                <a:gd name="T41" fmla="*/ 301 h 395"/>
                <a:gd name="T42" fmla="*/ 92 w 464"/>
                <a:gd name="T43" fmla="*/ 300 h 395"/>
                <a:gd name="T44" fmla="*/ 66 w 464"/>
                <a:gd name="T45" fmla="*/ 307 h 395"/>
                <a:gd name="T46" fmla="*/ 40 w 464"/>
                <a:gd name="T47" fmla="*/ 322 h 395"/>
                <a:gd name="T48" fmla="*/ 14 w 464"/>
                <a:gd name="T49" fmla="*/ 346 h 395"/>
                <a:gd name="T50" fmla="*/ 0 w 464"/>
                <a:gd name="T51" fmla="*/ 340 h 395"/>
                <a:gd name="T52" fmla="*/ 16 w 464"/>
                <a:gd name="T53" fmla="*/ 340 h 395"/>
                <a:gd name="T54" fmla="*/ 31 w 464"/>
                <a:gd name="T55" fmla="*/ 309 h 395"/>
                <a:gd name="T56" fmla="*/ 61 w 464"/>
                <a:gd name="T57" fmla="*/ 292 h 395"/>
                <a:gd name="T58" fmla="*/ 91 w 464"/>
                <a:gd name="T59" fmla="*/ 285 h 395"/>
                <a:gd name="T60" fmla="*/ 121 w 464"/>
                <a:gd name="T61" fmla="*/ 285 h 395"/>
                <a:gd name="T62" fmla="*/ 179 w 464"/>
                <a:gd name="T63" fmla="*/ 303 h 395"/>
                <a:gd name="T64" fmla="*/ 236 w 464"/>
                <a:gd name="T65" fmla="*/ 333 h 395"/>
                <a:gd name="T66" fmla="*/ 291 w 464"/>
                <a:gd name="T67" fmla="*/ 362 h 395"/>
                <a:gd name="T68" fmla="*/ 344 w 464"/>
                <a:gd name="T69" fmla="*/ 379 h 395"/>
                <a:gd name="T70" fmla="*/ 371 w 464"/>
                <a:gd name="T71" fmla="*/ 380 h 395"/>
                <a:gd name="T72" fmla="*/ 397 w 464"/>
                <a:gd name="T73" fmla="*/ 374 h 395"/>
                <a:gd name="T74" fmla="*/ 423 w 464"/>
                <a:gd name="T75" fmla="*/ 361 h 395"/>
                <a:gd name="T76" fmla="*/ 448 w 464"/>
                <a:gd name="T77" fmla="*/ 340 h 395"/>
                <a:gd name="T78" fmla="*/ 462 w 464"/>
                <a:gd name="T79" fmla="*/ 61 h 395"/>
                <a:gd name="T80" fmla="*/ 432 w 464"/>
                <a:gd name="T81" fmla="*/ 89 h 395"/>
                <a:gd name="T82" fmla="*/ 402 w 464"/>
                <a:gd name="T83" fmla="*/ 104 h 395"/>
                <a:gd name="T84" fmla="*/ 372 w 464"/>
                <a:gd name="T85" fmla="*/ 111 h 395"/>
                <a:gd name="T86" fmla="*/ 342 w 464"/>
                <a:gd name="T87" fmla="*/ 110 h 395"/>
                <a:gd name="T88" fmla="*/ 285 w 464"/>
                <a:gd name="T89" fmla="*/ 93 h 395"/>
                <a:gd name="T90" fmla="*/ 173 w 464"/>
                <a:gd name="T91" fmla="*/ 34 h 395"/>
                <a:gd name="T92" fmla="*/ 118 w 464"/>
                <a:gd name="T93" fmla="*/ 16 h 395"/>
                <a:gd name="T94" fmla="*/ 92 w 464"/>
                <a:gd name="T95" fmla="*/ 16 h 395"/>
                <a:gd name="T96" fmla="*/ 66 w 464"/>
                <a:gd name="T97" fmla="*/ 22 h 395"/>
                <a:gd name="T98" fmla="*/ 40 w 464"/>
                <a:gd name="T99" fmla="*/ 37 h 395"/>
                <a:gd name="T100" fmla="*/ 14 w 464"/>
                <a:gd name="T101" fmla="*/ 61 h 395"/>
                <a:gd name="T102" fmla="*/ 16 w 464"/>
                <a:gd name="T103" fmla="*/ 34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4" h="395">
                  <a:moveTo>
                    <a:pt x="0" y="55"/>
                  </a:moveTo>
                  <a:cubicBezTo>
                    <a:pt x="0" y="53"/>
                    <a:pt x="1" y="51"/>
                    <a:pt x="3" y="50"/>
                  </a:cubicBezTo>
                  <a:lnTo>
                    <a:pt x="31" y="24"/>
                  </a:lnTo>
                  <a:cubicBezTo>
                    <a:pt x="32" y="23"/>
                    <a:pt x="32" y="23"/>
                    <a:pt x="33" y="22"/>
                  </a:cubicBezTo>
                  <a:lnTo>
                    <a:pt x="61" y="7"/>
                  </a:lnTo>
                  <a:cubicBezTo>
                    <a:pt x="61" y="7"/>
                    <a:pt x="62" y="7"/>
                    <a:pt x="63" y="7"/>
                  </a:cubicBezTo>
                  <a:lnTo>
                    <a:pt x="91" y="1"/>
                  </a:lnTo>
                  <a:cubicBezTo>
                    <a:pt x="91" y="1"/>
                    <a:pt x="92" y="0"/>
                    <a:pt x="92" y="0"/>
                  </a:cubicBezTo>
                  <a:lnTo>
                    <a:pt x="120" y="0"/>
                  </a:lnTo>
                  <a:cubicBezTo>
                    <a:pt x="121" y="0"/>
                    <a:pt x="122" y="1"/>
                    <a:pt x="123" y="1"/>
                  </a:cubicBezTo>
                  <a:lnTo>
                    <a:pt x="179" y="19"/>
                  </a:lnTo>
                  <a:cubicBezTo>
                    <a:pt x="179" y="19"/>
                    <a:pt x="180" y="19"/>
                    <a:pt x="180" y="19"/>
                  </a:cubicBezTo>
                  <a:lnTo>
                    <a:pt x="236" y="48"/>
                  </a:lnTo>
                  <a:lnTo>
                    <a:pt x="292" y="78"/>
                  </a:lnTo>
                  <a:lnTo>
                    <a:pt x="291" y="78"/>
                  </a:lnTo>
                  <a:lnTo>
                    <a:pt x="347" y="95"/>
                  </a:lnTo>
                  <a:lnTo>
                    <a:pt x="345" y="94"/>
                  </a:lnTo>
                  <a:lnTo>
                    <a:pt x="373" y="95"/>
                  </a:lnTo>
                  <a:lnTo>
                    <a:pt x="371" y="96"/>
                  </a:lnTo>
                  <a:lnTo>
                    <a:pt x="399" y="89"/>
                  </a:lnTo>
                  <a:lnTo>
                    <a:pt x="397" y="89"/>
                  </a:lnTo>
                  <a:lnTo>
                    <a:pt x="425" y="74"/>
                  </a:lnTo>
                  <a:lnTo>
                    <a:pt x="423" y="76"/>
                  </a:lnTo>
                  <a:lnTo>
                    <a:pt x="451" y="50"/>
                  </a:lnTo>
                  <a:cubicBezTo>
                    <a:pt x="453" y="47"/>
                    <a:pt x="457" y="47"/>
                    <a:pt x="460" y="48"/>
                  </a:cubicBezTo>
                  <a:cubicBezTo>
                    <a:pt x="463" y="49"/>
                    <a:pt x="464" y="52"/>
                    <a:pt x="464" y="55"/>
                  </a:cubicBezTo>
                  <a:lnTo>
                    <a:pt x="464" y="340"/>
                  </a:lnTo>
                  <a:cubicBezTo>
                    <a:pt x="464" y="343"/>
                    <a:pt x="464" y="345"/>
                    <a:pt x="462" y="346"/>
                  </a:cubicBezTo>
                  <a:lnTo>
                    <a:pt x="434" y="372"/>
                  </a:lnTo>
                  <a:cubicBezTo>
                    <a:pt x="433" y="373"/>
                    <a:pt x="433" y="373"/>
                    <a:pt x="432" y="374"/>
                  </a:cubicBezTo>
                  <a:lnTo>
                    <a:pt x="404" y="389"/>
                  </a:lnTo>
                  <a:cubicBezTo>
                    <a:pt x="404" y="389"/>
                    <a:pt x="403" y="389"/>
                    <a:pt x="402" y="389"/>
                  </a:cubicBezTo>
                  <a:lnTo>
                    <a:pt x="374" y="395"/>
                  </a:lnTo>
                  <a:cubicBezTo>
                    <a:pt x="374" y="395"/>
                    <a:pt x="373" y="395"/>
                    <a:pt x="372" y="395"/>
                  </a:cubicBezTo>
                  <a:lnTo>
                    <a:pt x="344" y="395"/>
                  </a:lnTo>
                  <a:cubicBezTo>
                    <a:pt x="344" y="395"/>
                    <a:pt x="343" y="395"/>
                    <a:pt x="342" y="395"/>
                  </a:cubicBezTo>
                  <a:lnTo>
                    <a:pt x="286" y="377"/>
                  </a:lnTo>
                  <a:cubicBezTo>
                    <a:pt x="286" y="377"/>
                    <a:pt x="285" y="377"/>
                    <a:pt x="285" y="377"/>
                  </a:cubicBezTo>
                  <a:lnTo>
                    <a:pt x="229" y="348"/>
                  </a:lnTo>
                  <a:lnTo>
                    <a:pt x="173" y="318"/>
                  </a:lnTo>
                  <a:lnTo>
                    <a:pt x="174" y="318"/>
                  </a:lnTo>
                  <a:lnTo>
                    <a:pt x="118" y="301"/>
                  </a:lnTo>
                  <a:lnTo>
                    <a:pt x="120" y="301"/>
                  </a:lnTo>
                  <a:lnTo>
                    <a:pt x="92" y="300"/>
                  </a:lnTo>
                  <a:lnTo>
                    <a:pt x="94" y="300"/>
                  </a:lnTo>
                  <a:lnTo>
                    <a:pt x="66" y="307"/>
                  </a:lnTo>
                  <a:lnTo>
                    <a:pt x="68" y="307"/>
                  </a:lnTo>
                  <a:lnTo>
                    <a:pt x="40" y="322"/>
                  </a:lnTo>
                  <a:lnTo>
                    <a:pt x="42" y="320"/>
                  </a:lnTo>
                  <a:lnTo>
                    <a:pt x="14" y="346"/>
                  </a:lnTo>
                  <a:cubicBezTo>
                    <a:pt x="12" y="349"/>
                    <a:pt x="8" y="349"/>
                    <a:pt x="5" y="348"/>
                  </a:cubicBezTo>
                  <a:cubicBezTo>
                    <a:pt x="2" y="347"/>
                    <a:pt x="0" y="344"/>
                    <a:pt x="0" y="340"/>
                  </a:cubicBezTo>
                  <a:lnTo>
                    <a:pt x="0" y="55"/>
                  </a:lnTo>
                  <a:close/>
                  <a:moveTo>
                    <a:pt x="16" y="340"/>
                  </a:moveTo>
                  <a:lnTo>
                    <a:pt x="3" y="335"/>
                  </a:lnTo>
                  <a:lnTo>
                    <a:pt x="31" y="309"/>
                  </a:lnTo>
                  <a:cubicBezTo>
                    <a:pt x="32" y="308"/>
                    <a:pt x="32" y="308"/>
                    <a:pt x="33" y="307"/>
                  </a:cubicBezTo>
                  <a:lnTo>
                    <a:pt x="61" y="292"/>
                  </a:lnTo>
                  <a:cubicBezTo>
                    <a:pt x="61" y="292"/>
                    <a:pt x="62" y="292"/>
                    <a:pt x="63" y="292"/>
                  </a:cubicBezTo>
                  <a:lnTo>
                    <a:pt x="91" y="285"/>
                  </a:lnTo>
                  <a:cubicBezTo>
                    <a:pt x="91" y="285"/>
                    <a:pt x="92" y="284"/>
                    <a:pt x="93" y="284"/>
                  </a:cubicBezTo>
                  <a:lnTo>
                    <a:pt x="121" y="285"/>
                  </a:lnTo>
                  <a:cubicBezTo>
                    <a:pt x="121" y="285"/>
                    <a:pt x="122" y="286"/>
                    <a:pt x="123" y="286"/>
                  </a:cubicBezTo>
                  <a:lnTo>
                    <a:pt x="179" y="303"/>
                  </a:lnTo>
                  <a:cubicBezTo>
                    <a:pt x="179" y="303"/>
                    <a:pt x="180" y="303"/>
                    <a:pt x="180" y="303"/>
                  </a:cubicBezTo>
                  <a:lnTo>
                    <a:pt x="236" y="333"/>
                  </a:lnTo>
                  <a:lnTo>
                    <a:pt x="292" y="362"/>
                  </a:lnTo>
                  <a:lnTo>
                    <a:pt x="291" y="362"/>
                  </a:lnTo>
                  <a:lnTo>
                    <a:pt x="347" y="380"/>
                  </a:lnTo>
                  <a:lnTo>
                    <a:pt x="344" y="379"/>
                  </a:lnTo>
                  <a:lnTo>
                    <a:pt x="372" y="379"/>
                  </a:lnTo>
                  <a:lnTo>
                    <a:pt x="371" y="380"/>
                  </a:lnTo>
                  <a:lnTo>
                    <a:pt x="399" y="374"/>
                  </a:lnTo>
                  <a:lnTo>
                    <a:pt x="397" y="374"/>
                  </a:lnTo>
                  <a:lnTo>
                    <a:pt x="425" y="359"/>
                  </a:lnTo>
                  <a:lnTo>
                    <a:pt x="423" y="361"/>
                  </a:lnTo>
                  <a:lnTo>
                    <a:pt x="451" y="335"/>
                  </a:lnTo>
                  <a:lnTo>
                    <a:pt x="448" y="340"/>
                  </a:lnTo>
                  <a:lnTo>
                    <a:pt x="448" y="55"/>
                  </a:lnTo>
                  <a:lnTo>
                    <a:pt x="462" y="61"/>
                  </a:lnTo>
                  <a:lnTo>
                    <a:pt x="434" y="87"/>
                  </a:lnTo>
                  <a:cubicBezTo>
                    <a:pt x="433" y="88"/>
                    <a:pt x="433" y="88"/>
                    <a:pt x="432" y="89"/>
                  </a:cubicBezTo>
                  <a:lnTo>
                    <a:pt x="404" y="104"/>
                  </a:lnTo>
                  <a:cubicBezTo>
                    <a:pt x="404" y="104"/>
                    <a:pt x="403" y="104"/>
                    <a:pt x="402" y="104"/>
                  </a:cubicBezTo>
                  <a:lnTo>
                    <a:pt x="374" y="111"/>
                  </a:lnTo>
                  <a:cubicBezTo>
                    <a:pt x="374" y="111"/>
                    <a:pt x="373" y="111"/>
                    <a:pt x="372" y="111"/>
                  </a:cubicBezTo>
                  <a:lnTo>
                    <a:pt x="344" y="110"/>
                  </a:lnTo>
                  <a:cubicBezTo>
                    <a:pt x="343" y="110"/>
                    <a:pt x="343" y="110"/>
                    <a:pt x="342" y="110"/>
                  </a:cubicBezTo>
                  <a:lnTo>
                    <a:pt x="286" y="93"/>
                  </a:lnTo>
                  <a:cubicBezTo>
                    <a:pt x="286" y="93"/>
                    <a:pt x="285" y="93"/>
                    <a:pt x="285" y="93"/>
                  </a:cubicBezTo>
                  <a:lnTo>
                    <a:pt x="229" y="63"/>
                  </a:lnTo>
                  <a:lnTo>
                    <a:pt x="173" y="34"/>
                  </a:lnTo>
                  <a:lnTo>
                    <a:pt x="174" y="34"/>
                  </a:lnTo>
                  <a:lnTo>
                    <a:pt x="118" y="16"/>
                  </a:lnTo>
                  <a:lnTo>
                    <a:pt x="120" y="16"/>
                  </a:lnTo>
                  <a:lnTo>
                    <a:pt x="92" y="16"/>
                  </a:lnTo>
                  <a:lnTo>
                    <a:pt x="94" y="16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40" y="37"/>
                  </a:lnTo>
                  <a:lnTo>
                    <a:pt x="42" y="35"/>
                  </a:lnTo>
                  <a:lnTo>
                    <a:pt x="14" y="61"/>
                  </a:lnTo>
                  <a:lnTo>
                    <a:pt x="16" y="55"/>
                  </a:lnTo>
                  <a:lnTo>
                    <a:pt x="16" y="34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9" name="Rectangle 509"/>
            <p:cNvSpPr>
              <a:spLocks noChangeArrowheads="1"/>
            </p:cNvSpPr>
            <p:nvPr/>
          </p:nvSpPr>
          <p:spPr bwMode="auto">
            <a:xfrm>
              <a:off x="1831975" y="4860926"/>
              <a:ext cx="1907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Ac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150" name="Rectangle 510"/>
            <p:cNvSpPr>
              <a:spLocks noChangeArrowheads="1"/>
            </p:cNvSpPr>
            <p:nvPr/>
          </p:nvSpPr>
          <p:spPr bwMode="auto">
            <a:xfrm>
              <a:off x="2624138" y="4956176"/>
              <a:ext cx="19050" cy="295275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1" name="Freeform 511"/>
            <p:cNvSpPr>
              <a:spLocks/>
            </p:cNvSpPr>
            <p:nvPr/>
          </p:nvSpPr>
          <p:spPr bwMode="auto">
            <a:xfrm>
              <a:off x="2638425" y="4797426"/>
              <a:ext cx="266700" cy="366713"/>
            </a:xfrm>
            <a:custGeom>
              <a:avLst/>
              <a:gdLst>
                <a:gd name="T0" fmla="*/ 0 w 448"/>
                <a:gd name="T1" fmla="*/ 166 h 617"/>
                <a:gd name="T2" fmla="*/ 448 w 448"/>
                <a:gd name="T3" fmla="*/ 166 h 617"/>
                <a:gd name="T4" fmla="*/ 448 w 448"/>
                <a:gd name="T5" fmla="*/ 451 h 617"/>
                <a:gd name="T6" fmla="*/ 0 w 448"/>
                <a:gd name="T7" fmla="*/ 451 h 617"/>
                <a:gd name="T8" fmla="*/ 0 w 448"/>
                <a:gd name="T9" fmla="*/ 16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8" h="617">
                  <a:moveTo>
                    <a:pt x="0" y="166"/>
                  </a:moveTo>
                  <a:cubicBezTo>
                    <a:pt x="150" y="0"/>
                    <a:pt x="299" y="333"/>
                    <a:pt x="448" y="166"/>
                  </a:cubicBezTo>
                  <a:lnTo>
                    <a:pt x="448" y="451"/>
                  </a:lnTo>
                  <a:cubicBezTo>
                    <a:pt x="299" y="617"/>
                    <a:pt x="150" y="284"/>
                    <a:pt x="0" y="451"/>
                  </a:cubicBezTo>
                  <a:lnTo>
                    <a:pt x="0" y="166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2" name="Freeform 512"/>
            <p:cNvSpPr>
              <a:spLocks noEditPoints="1"/>
            </p:cNvSpPr>
            <p:nvPr/>
          </p:nvSpPr>
          <p:spPr bwMode="auto">
            <a:xfrm>
              <a:off x="2633663" y="4862513"/>
              <a:ext cx="276225" cy="234950"/>
            </a:xfrm>
            <a:custGeom>
              <a:avLst/>
              <a:gdLst>
                <a:gd name="T0" fmla="*/ 3 w 464"/>
                <a:gd name="T1" fmla="*/ 50 h 395"/>
                <a:gd name="T2" fmla="*/ 33 w 464"/>
                <a:gd name="T3" fmla="*/ 22 h 395"/>
                <a:gd name="T4" fmla="*/ 63 w 464"/>
                <a:gd name="T5" fmla="*/ 7 h 395"/>
                <a:gd name="T6" fmla="*/ 92 w 464"/>
                <a:gd name="T7" fmla="*/ 0 h 395"/>
                <a:gd name="T8" fmla="*/ 123 w 464"/>
                <a:gd name="T9" fmla="*/ 1 h 395"/>
                <a:gd name="T10" fmla="*/ 180 w 464"/>
                <a:gd name="T11" fmla="*/ 19 h 395"/>
                <a:gd name="T12" fmla="*/ 292 w 464"/>
                <a:gd name="T13" fmla="*/ 78 h 395"/>
                <a:gd name="T14" fmla="*/ 347 w 464"/>
                <a:gd name="T15" fmla="*/ 95 h 395"/>
                <a:gd name="T16" fmla="*/ 373 w 464"/>
                <a:gd name="T17" fmla="*/ 95 h 395"/>
                <a:gd name="T18" fmla="*/ 399 w 464"/>
                <a:gd name="T19" fmla="*/ 89 h 395"/>
                <a:gd name="T20" fmla="*/ 425 w 464"/>
                <a:gd name="T21" fmla="*/ 74 h 395"/>
                <a:gd name="T22" fmla="*/ 451 w 464"/>
                <a:gd name="T23" fmla="*/ 50 h 395"/>
                <a:gd name="T24" fmla="*/ 464 w 464"/>
                <a:gd name="T25" fmla="*/ 55 h 395"/>
                <a:gd name="T26" fmla="*/ 462 w 464"/>
                <a:gd name="T27" fmla="*/ 346 h 395"/>
                <a:gd name="T28" fmla="*/ 432 w 464"/>
                <a:gd name="T29" fmla="*/ 374 h 395"/>
                <a:gd name="T30" fmla="*/ 402 w 464"/>
                <a:gd name="T31" fmla="*/ 389 h 395"/>
                <a:gd name="T32" fmla="*/ 372 w 464"/>
                <a:gd name="T33" fmla="*/ 395 h 395"/>
                <a:gd name="T34" fmla="*/ 342 w 464"/>
                <a:gd name="T35" fmla="*/ 395 h 395"/>
                <a:gd name="T36" fmla="*/ 285 w 464"/>
                <a:gd name="T37" fmla="*/ 377 h 395"/>
                <a:gd name="T38" fmla="*/ 173 w 464"/>
                <a:gd name="T39" fmla="*/ 318 h 395"/>
                <a:gd name="T40" fmla="*/ 118 w 464"/>
                <a:gd name="T41" fmla="*/ 301 h 395"/>
                <a:gd name="T42" fmla="*/ 92 w 464"/>
                <a:gd name="T43" fmla="*/ 300 h 395"/>
                <a:gd name="T44" fmla="*/ 66 w 464"/>
                <a:gd name="T45" fmla="*/ 307 h 395"/>
                <a:gd name="T46" fmla="*/ 40 w 464"/>
                <a:gd name="T47" fmla="*/ 322 h 395"/>
                <a:gd name="T48" fmla="*/ 14 w 464"/>
                <a:gd name="T49" fmla="*/ 346 h 395"/>
                <a:gd name="T50" fmla="*/ 0 w 464"/>
                <a:gd name="T51" fmla="*/ 340 h 395"/>
                <a:gd name="T52" fmla="*/ 16 w 464"/>
                <a:gd name="T53" fmla="*/ 340 h 395"/>
                <a:gd name="T54" fmla="*/ 31 w 464"/>
                <a:gd name="T55" fmla="*/ 309 h 395"/>
                <a:gd name="T56" fmla="*/ 61 w 464"/>
                <a:gd name="T57" fmla="*/ 292 h 395"/>
                <a:gd name="T58" fmla="*/ 91 w 464"/>
                <a:gd name="T59" fmla="*/ 285 h 395"/>
                <a:gd name="T60" fmla="*/ 121 w 464"/>
                <a:gd name="T61" fmla="*/ 285 h 395"/>
                <a:gd name="T62" fmla="*/ 179 w 464"/>
                <a:gd name="T63" fmla="*/ 303 h 395"/>
                <a:gd name="T64" fmla="*/ 236 w 464"/>
                <a:gd name="T65" fmla="*/ 333 h 395"/>
                <a:gd name="T66" fmla="*/ 291 w 464"/>
                <a:gd name="T67" fmla="*/ 362 h 395"/>
                <a:gd name="T68" fmla="*/ 344 w 464"/>
                <a:gd name="T69" fmla="*/ 379 h 395"/>
                <a:gd name="T70" fmla="*/ 371 w 464"/>
                <a:gd name="T71" fmla="*/ 380 h 395"/>
                <a:gd name="T72" fmla="*/ 397 w 464"/>
                <a:gd name="T73" fmla="*/ 374 h 395"/>
                <a:gd name="T74" fmla="*/ 423 w 464"/>
                <a:gd name="T75" fmla="*/ 361 h 395"/>
                <a:gd name="T76" fmla="*/ 448 w 464"/>
                <a:gd name="T77" fmla="*/ 340 h 395"/>
                <a:gd name="T78" fmla="*/ 462 w 464"/>
                <a:gd name="T79" fmla="*/ 61 h 395"/>
                <a:gd name="T80" fmla="*/ 432 w 464"/>
                <a:gd name="T81" fmla="*/ 89 h 395"/>
                <a:gd name="T82" fmla="*/ 402 w 464"/>
                <a:gd name="T83" fmla="*/ 104 h 395"/>
                <a:gd name="T84" fmla="*/ 372 w 464"/>
                <a:gd name="T85" fmla="*/ 111 h 395"/>
                <a:gd name="T86" fmla="*/ 342 w 464"/>
                <a:gd name="T87" fmla="*/ 110 h 395"/>
                <a:gd name="T88" fmla="*/ 285 w 464"/>
                <a:gd name="T89" fmla="*/ 93 h 395"/>
                <a:gd name="T90" fmla="*/ 173 w 464"/>
                <a:gd name="T91" fmla="*/ 34 h 395"/>
                <a:gd name="T92" fmla="*/ 118 w 464"/>
                <a:gd name="T93" fmla="*/ 16 h 395"/>
                <a:gd name="T94" fmla="*/ 92 w 464"/>
                <a:gd name="T95" fmla="*/ 16 h 395"/>
                <a:gd name="T96" fmla="*/ 66 w 464"/>
                <a:gd name="T97" fmla="*/ 22 h 395"/>
                <a:gd name="T98" fmla="*/ 40 w 464"/>
                <a:gd name="T99" fmla="*/ 37 h 395"/>
                <a:gd name="T100" fmla="*/ 14 w 464"/>
                <a:gd name="T101" fmla="*/ 61 h 395"/>
                <a:gd name="T102" fmla="*/ 16 w 464"/>
                <a:gd name="T103" fmla="*/ 34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4" h="395">
                  <a:moveTo>
                    <a:pt x="0" y="55"/>
                  </a:moveTo>
                  <a:cubicBezTo>
                    <a:pt x="0" y="53"/>
                    <a:pt x="1" y="51"/>
                    <a:pt x="3" y="50"/>
                  </a:cubicBezTo>
                  <a:lnTo>
                    <a:pt x="31" y="24"/>
                  </a:lnTo>
                  <a:cubicBezTo>
                    <a:pt x="32" y="23"/>
                    <a:pt x="32" y="23"/>
                    <a:pt x="33" y="22"/>
                  </a:cubicBezTo>
                  <a:lnTo>
                    <a:pt x="61" y="7"/>
                  </a:lnTo>
                  <a:cubicBezTo>
                    <a:pt x="61" y="7"/>
                    <a:pt x="62" y="7"/>
                    <a:pt x="63" y="7"/>
                  </a:cubicBezTo>
                  <a:lnTo>
                    <a:pt x="91" y="1"/>
                  </a:lnTo>
                  <a:cubicBezTo>
                    <a:pt x="91" y="1"/>
                    <a:pt x="92" y="0"/>
                    <a:pt x="92" y="0"/>
                  </a:cubicBezTo>
                  <a:lnTo>
                    <a:pt x="120" y="0"/>
                  </a:lnTo>
                  <a:cubicBezTo>
                    <a:pt x="121" y="0"/>
                    <a:pt x="122" y="1"/>
                    <a:pt x="123" y="1"/>
                  </a:cubicBezTo>
                  <a:lnTo>
                    <a:pt x="179" y="19"/>
                  </a:lnTo>
                  <a:cubicBezTo>
                    <a:pt x="179" y="19"/>
                    <a:pt x="180" y="19"/>
                    <a:pt x="180" y="19"/>
                  </a:cubicBezTo>
                  <a:lnTo>
                    <a:pt x="236" y="48"/>
                  </a:lnTo>
                  <a:lnTo>
                    <a:pt x="292" y="78"/>
                  </a:lnTo>
                  <a:lnTo>
                    <a:pt x="291" y="78"/>
                  </a:lnTo>
                  <a:lnTo>
                    <a:pt x="347" y="95"/>
                  </a:lnTo>
                  <a:lnTo>
                    <a:pt x="345" y="94"/>
                  </a:lnTo>
                  <a:lnTo>
                    <a:pt x="373" y="95"/>
                  </a:lnTo>
                  <a:lnTo>
                    <a:pt x="371" y="96"/>
                  </a:lnTo>
                  <a:lnTo>
                    <a:pt x="399" y="89"/>
                  </a:lnTo>
                  <a:lnTo>
                    <a:pt x="397" y="89"/>
                  </a:lnTo>
                  <a:lnTo>
                    <a:pt x="425" y="74"/>
                  </a:lnTo>
                  <a:lnTo>
                    <a:pt x="423" y="76"/>
                  </a:lnTo>
                  <a:lnTo>
                    <a:pt x="451" y="50"/>
                  </a:lnTo>
                  <a:cubicBezTo>
                    <a:pt x="453" y="47"/>
                    <a:pt x="457" y="47"/>
                    <a:pt x="460" y="48"/>
                  </a:cubicBezTo>
                  <a:cubicBezTo>
                    <a:pt x="463" y="49"/>
                    <a:pt x="464" y="52"/>
                    <a:pt x="464" y="55"/>
                  </a:cubicBezTo>
                  <a:lnTo>
                    <a:pt x="464" y="340"/>
                  </a:lnTo>
                  <a:cubicBezTo>
                    <a:pt x="464" y="343"/>
                    <a:pt x="464" y="345"/>
                    <a:pt x="462" y="346"/>
                  </a:cubicBezTo>
                  <a:lnTo>
                    <a:pt x="434" y="372"/>
                  </a:lnTo>
                  <a:cubicBezTo>
                    <a:pt x="433" y="373"/>
                    <a:pt x="433" y="373"/>
                    <a:pt x="432" y="374"/>
                  </a:cubicBezTo>
                  <a:lnTo>
                    <a:pt x="404" y="389"/>
                  </a:lnTo>
                  <a:cubicBezTo>
                    <a:pt x="404" y="389"/>
                    <a:pt x="403" y="389"/>
                    <a:pt x="402" y="389"/>
                  </a:cubicBezTo>
                  <a:lnTo>
                    <a:pt x="374" y="395"/>
                  </a:lnTo>
                  <a:cubicBezTo>
                    <a:pt x="374" y="395"/>
                    <a:pt x="373" y="395"/>
                    <a:pt x="372" y="395"/>
                  </a:cubicBezTo>
                  <a:lnTo>
                    <a:pt x="344" y="395"/>
                  </a:lnTo>
                  <a:cubicBezTo>
                    <a:pt x="344" y="395"/>
                    <a:pt x="343" y="395"/>
                    <a:pt x="342" y="395"/>
                  </a:cubicBezTo>
                  <a:lnTo>
                    <a:pt x="286" y="377"/>
                  </a:lnTo>
                  <a:cubicBezTo>
                    <a:pt x="286" y="377"/>
                    <a:pt x="285" y="377"/>
                    <a:pt x="285" y="377"/>
                  </a:cubicBezTo>
                  <a:lnTo>
                    <a:pt x="229" y="348"/>
                  </a:lnTo>
                  <a:lnTo>
                    <a:pt x="173" y="318"/>
                  </a:lnTo>
                  <a:lnTo>
                    <a:pt x="174" y="318"/>
                  </a:lnTo>
                  <a:lnTo>
                    <a:pt x="118" y="301"/>
                  </a:lnTo>
                  <a:lnTo>
                    <a:pt x="120" y="301"/>
                  </a:lnTo>
                  <a:lnTo>
                    <a:pt x="92" y="300"/>
                  </a:lnTo>
                  <a:lnTo>
                    <a:pt x="94" y="300"/>
                  </a:lnTo>
                  <a:lnTo>
                    <a:pt x="66" y="307"/>
                  </a:lnTo>
                  <a:lnTo>
                    <a:pt x="68" y="307"/>
                  </a:lnTo>
                  <a:lnTo>
                    <a:pt x="40" y="322"/>
                  </a:lnTo>
                  <a:lnTo>
                    <a:pt x="42" y="320"/>
                  </a:lnTo>
                  <a:lnTo>
                    <a:pt x="14" y="346"/>
                  </a:lnTo>
                  <a:cubicBezTo>
                    <a:pt x="12" y="349"/>
                    <a:pt x="8" y="349"/>
                    <a:pt x="5" y="348"/>
                  </a:cubicBezTo>
                  <a:cubicBezTo>
                    <a:pt x="2" y="347"/>
                    <a:pt x="0" y="344"/>
                    <a:pt x="0" y="340"/>
                  </a:cubicBezTo>
                  <a:lnTo>
                    <a:pt x="0" y="55"/>
                  </a:lnTo>
                  <a:close/>
                  <a:moveTo>
                    <a:pt x="16" y="340"/>
                  </a:moveTo>
                  <a:lnTo>
                    <a:pt x="3" y="335"/>
                  </a:lnTo>
                  <a:lnTo>
                    <a:pt x="31" y="309"/>
                  </a:lnTo>
                  <a:cubicBezTo>
                    <a:pt x="32" y="308"/>
                    <a:pt x="32" y="308"/>
                    <a:pt x="33" y="307"/>
                  </a:cubicBezTo>
                  <a:lnTo>
                    <a:pt x="61" y="292"/>
                  </a:lnTo>
                  <a:cubicBezTo>
                    <a:pt x="61" y="292"/>
                    <a:pt x="62" y="292"/>
                    <a:pt x="63" y="292"/>
                  </a:cubicBezTo>
                  <a:lnTo>
                    <a:pt x="91" y="285"/>
                  </a:lnTo>
                  <a:cubicBezTo>
                    <a:pt x="91" y="285"/>
                    <a:pt x="92" y="284"/>
                    <a:pt x="93" y="284"/>
                  </a:cubicBezTo>
                  <a:lnTo>
                    <a:pt x="121" y="285"/>
                  </a:lnTo>
                  <a:cubicBezTo>
                    <a:pt x="121" y="285"/>
                    <a:pt x="122" y="286"/>
                    <a:pt x="123" y="286"/>
                  </a:cubicBezTo>
                  <a:lnTo>
                    <a:pt x="179" y="303"/>
                  </a:lnTo>
                  <a:cubicBezTo>
                    <a:pt x="179" y="303"/>
                    <a:pt x="180" y="303"/>
                    <a:pt x="180" y="303"/>
                  </a:cubicBezTo>
                  <a:lnTo>
                    <a:pt x="236" y="333"/>
                  </a:lnTo>
                  <a:lnTo>
                    <a:pt x="292" y="362"/>
                  </a:lnTo>
                  <a:lnTo>
                    <a:pt x="291" y="362"/>
                  </a:lnTo>
                  <a:lnTo>
                    <a:pt x="347" y="380"/>
                  </a:lnTo>
                  <a:lnTo>
                    <a:pt x="344" y="379"/>
                  </a:lnTo>
                  <a:lnTo>
                    <a:pt x="372" y="379"/>
                  </a:lnTo>
                  <a:lnTo>
                    <a:pt x="371" y="380"/>
                  </a:lnTo>
                  <a:lnTo>
                    <a:pt x="399" y="374"/>
                  </a:lnTo>
                  <a:lnTo>
                    <a:pt x="397" y="374"/>
                  </a:lnTo>
                  <a:lnTo>
                    <a:pt x="425" y="359"/>
                  </a:lnTo>
                  <a:lnTo>
                    <a:pt x="423" y="361"/>
                  </a:lnTo>
                  <a:lnTo>
                    <a:pt x="451" y="335"/>
                  </a:lnTo>
                  <a:lnTo>
                    <a:pt x="448" y="340"/>
                  </a:lnTo>
                  <a:lnTo>
                    <a:pt x="448" y="55"/>
                  </a:lnTo>
                  <a:lnTo>
                    <a:pt x="462" y="61"/>
                  </a:lnTo>
                  <a:lnTo>
                    <a:pt x="434" y="87"/>
                  </a:lnTo>
                  <a:cubicBezTo>
                    <a:pt x="433" y="88"/>
                    <a:pt x="433" y="88"/>
                    <a:pt x="432" y="89"/>
                  </a:cubicBezTo>
                  <a:lnTo>
                    <a:pt x="404" y="104"/>
                  </a:lnTo>
                  <a:cubicBezTo>
                    <a:pt x="404" y="104"/>
                    <a:pt x="403" y="104"/>
                    <a:pt x="402" y="104"/>
                  </a:cubicBezTo>
                  <a:lnTo>
                    <a:pt x="374" y="111"/>
                  </a:lnTo>
                  <a:cubicBezTo>
                    <a:pt x="374" y="111"/>
                    <a:pt x="373" y="111"/>
                    <a:pt x="372" y="111"/>
                  </a:cubicBezTo>
                  <a:lnTo>
                    <a:pt x="344" y="110"/>
                  </a:lnTo>
                  <a:cubicBezTo>
                    <a:pt x="343" y="110"/>
                    <a:pt x="343" y="110"/>
                    <a:pt x="342" y="110"/>
                  </a:cubicBezTo>
                  <a:lnTo>
                    <a:pt x="286" y="93"/>
                  </a:lnTo>
                  <a:cubicBezTo>
                    <a:pt x="286" y="93"/>
                    <a:pt x="285" y="93"/>
                    <a:pt x="285" y="93"/>
                  </a:cubicBezTo>
                  <a:lnTo>
                    <a:pt x="229" y="63"/>
                  </a:lnTo>
                  <a:lnTo>
                    <a:pt x="173" y="34"/>
                  </a:lnTo>
                  <a:lnTo>
                    <a:pt x="174" y="34"/>
                  </a:lnTo>
                  <a:lnTo>
                    <a:pt x="118" y="16"/>
                  </a:lnTo>
                  <a:lnTo>
                    <a:pt x="120" y="16"/>
                  </a:lnTo>
                  <a:lnTo>
                    <a:pt x="92" y="16"/>
                  </a:lnTo>
                  <a:lnTo>
                    <a:pt x="94" y="16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40" y="37"/>
                  </a:lnTo>
                  <a:lnTo>
                    <a:pt x="42" y="35"/>
                  </a:lnTo>
                  <a:lnTo>
                    <a:pt x="14" y="61"/>
                  </a:lnTo>
                  <a:lnTo>
                    <a:pt x="16" y="55"/>
                  </a:lnTo>
                  <a:lnTo>
                    <a:pt x="16" y="34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3" name="Rectangle 513"/>
            <p:cNvSpPr>
              <a:spLocks noChangeArrowheads="1"/>
            </p:cNvSpPr>
            <p:nvPr/>
          </p:nvSpPr>
          <p:spPr bwMode="auto">
            <a:xfrm>
              <a:off x="2679700" y="4860926"/>
              <a:ext cx="1907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Ac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154" name="Rectangle 514"/>
            <p:cNvSpPr>
              <a:spLocks noChangeArrowheads="1"/>
            </p:cNvSpPr>
            <p:nvPr/>
          </p:nvSpPr>
          <p:spPr bwMode="auto">
            <a:xfrm>
              <a:off x="4148138" y="4956176"/>
              <a:ext cx="19050" cy="295275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5" name="Freeform 515"/>
            <p:cNvSpPr>
              <a:spLocks/>
            </p:cNvSpPr>
            <p:nvPr/>
          </p:nvSpPr>
          <p:spPr bwMode="auto">
            <a:xfrm>
              <a:off x="4152900" y="4797426"/>
              <a:ext cx="276225" cy="366713"/>
            </a:xfrm>
            <a:custGeom>
              <a:avLst/>
              <a:gdLst>
                <a:gd name="T0" fmla="*/ 0 w 464"/>
                <a:gd name="T1" fmla="*/ 166 h 617"/>
                <a:gd name="T2" fmla="*/ 464 w 464"/>
                <a:gd name="T3" fmla="*/ 166 h 617"/>
                <a:gd name="T4" fmla="*/ 464 w 464"/>
                <a:gd name="T5" fmla="*/ 451 h 617"/>
                <a:gd name="T6" fmla="*/ 0 w 464"/>
                <a:gd name="T7" fmla="*/ 451 h 617"/>
                <a:gd name="T8" fmla="*/ 0 w 464"/>
                <a:gd name="T9" fmla="*/ 16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617">
                  <a:moveTo>
                    <a:pt x="0" y="166"/>
                  </a:moveTo>
                  <a:cubicBezTo>
                    <a:pt x="155" y="0"/>
                    <a:pt x="310" y="333"/>
                    <a:pt x="464" y="166"/>
                  </a:cubicBezTo>
                  <a:lnTo>
                    <a:pt x="464" y="451"/>
                  </a:lnTo>
                  <a:cubicBezTo>
                    <a:pt x="310" y="617"/>
                    <a:pt x="155" y="284"/>
                    <a:pt x="0" y="451"/>
                  </a:cubicBezTo>
                  <a:lnTo>
                    <a:pt x="0" y="166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6" name="Freeform 516"/>
            <p:cNvSpPr>
              <a:spLocks noEditPoints="1"/>
            </p:cNvSpPr>
            <p:nvPr/>
          </p:nvSpPr>
          <p:spPr bwMode="auto">
            <a:xfrm>
              <a:off x="4148138" y="4862513"/>
              <a:ext cx="285750" cy="234950"/>
            </a:xfrm>
            <a:custGeom>
              <a:avLst/>
              <a:gdLst>
                <a:gd name="T0" fmla="*/ 3 w 480"/>
                <a:gd name="T1" fmla="*/ 50 h 395"/>
                <a:gd name="T2" fmla="*/ 34 w 480"/>
                <a:gd name="T3" fmla="*/ 22 h 395"/>
                <a:gd name="T4" fmla="*/ 65 w 480"/>
                <a:gd name="T5" fmla="*/ 7 h 395"/>
                <a:gd name="T6" fmla="*/ 95 w 480"/>
                <a:gd name="T7" fmla="*/ 0 h 395"/>
                <a:gd name="T8" fmla="*/ 127 w 480"/>
                <a:gd name="T9" fmla="*/ 1 h 395"/>
                <a:gd name="T10" fmla="*/ 186 w 480"/>
                <a:gd name="T11" fmla="*/ 19 h 395"/>
                <a:gd name="T12" fmla="*/ 302 w 480"/>
                <a:gd name="T13" fmla="*/ 78 h 395"/>
                <a:gd name="T14" fmla="*/ 359 w 480"/>
                <a:gd name="T15" fmla="*/ 95 h 395"/>
                <a:gd name="T16" fmla="*/ 386 w 480"/>
                <a:gd name="T17" fmla="*/ 95 h 395"/>
                <a:gd name="T18" fmla="*/ 413 w 480"/>
                <a:gd name="T19" fmla="*/ 89 h 395"/>
                <a:gd name="T20" fmla="*/ 440 w 480"/>
                <a:gd name="T21" fmla="*/ 74 h 395"/>
                <a:gd name="T22" fmla="*/ 467 w 480"/>
                <a:gd name="T23" fmla="*/ 50 h 395"/>
                <a:gd name="T24" fmla="*/ 480 w 480"/>
                <a:gd name="T25" fmla="*/ 55 h 395"/>
                <a:gd name="T26" fmla="*/ 478 w 480"/>
                <a:gd name="T27" fmla="*/ 346 h 395"/>
                <a:gd name="T28" fmla="*/ 447 w 480"/>
                <a:gd name="T29" fmla="*/ 374 h 395"/>
                <a:gd name="T30" fmla="*/ 416 w 480"/>
                <a:gd name="T31" fmla="*/ 389 h 395"/>
                <a:gd name="T32" fmla="*/ 385 w 480"/>
                <a:gd name="T33" fmla="*/ 395 h 395"/>
                <a:gd name="T34" fmla="*/ 354 w 480"/>
                <a:gd name="T35" fmla="*/ 395 h 395"/>
                <a:gd name="T36" fmla="*/ 295 w 480"/>
                <a:gd name="T37" fmla="*/ 377 h 395"/>
                <a:gd name="T38" fmla="*/ 179 w 480"/>
                <a:gd name="T39" fmla="*/ 318 h 395"/>
                <a:gd name="T40" fmla="*/ 122 w 480"/>
                <a:gd name="T41" fmla="*/ 301 h 395"/>
                <a:gd name="T42" fmla="*/ 95 w 480"/>
                <a:gd name="T43" fmla="*/ 300 h 395"/>
                <a:gd name="T44" fmla="*/ 68 w 480"/>
                <a:gd name="T45" fmla="*/ 307 h 395"/>
                <a:gd name="T46" fmla="*/ 41 w 480"/>
                <a:gd name="T47" fmla="*/ 322 h 395"/>
                <a:gd name="T48" fmla="*/ 14 w 480"/>
                <a:gd name="T49" fmla="*/ 346 h 395"/>
                <a:gd name="T50" fmla="*/ 0 w 480"/>
                <a:gd name="T51" fmla="*/ 340 h 395"/>
                <a:gd name="T52" fmla="*/ 16 w 480"/>
                <a:gd name="T53" fmla="*/ 340 h 395"/>
                <a:gd name="T54" fmla="*/ 32 w 480"/>
                <a:gd name="T55" fmla="*/ 309 h 395"/>
                <a:gd name="T56" fmla="*/ 63 w 480"/>
                <a:gd name="T57" fmla="*/ 292 h 395"/>
                <a:gd name="T58" fmla="*/ 94 w 480"/>
                <a:gd name="T59" fmla="*/ 285 h 395"/>
                <a:gd name="T60" fmla="*/ 125 w 480"/>
                <a:gd name="T61" fmla="*/ 285 h 395"/>
                <a:gd name="T62" fmla="*/ 185 w 480"/>
                <a:gd name="T63" fmla="*/ 303 h 395"/>
                <a:gd name="T64" fmla="*/ 244 w 480"/>
                <a:gd name="T65" fmla="*/ 333 h 395"/>
                <a:gd name="T66" fmla="*/ 301 w 480"/>
                <a:gd name="T67" fmla="*/ 362 h 395"/>
                <a:gd name="T68" fmla="*/ 356 w 480"/>
                <a:gd name="T69" fmla="*/ 379 h 395"/>
                <a:gd name="T70" fmla="*/ 384 w 480"/>
                <a:gd name="T71" fmla="*/ 380 h 395"/>
                <a:gd name="T72" fmla="*/ 411 w 480"/>
                <a:gd name="T73" fmla="*/ 374 h 395"/>
                <a:gd name="T74" fmla="*/ 438 w 480"/>
                <a:gd name="T75" fmla="*/ 361 h 395"/>
                <a:gd name="T76" fmla="*/ 464 w 480"/>
                <a:gd name="T77" fmla="*/ 340 h 395"/>
                <a:gd name="T78" fmla="*/ 478 w 480"/>
                <a:gd name="T79" fmla="*/ 61 h 395"/>
                <a:gd name="T80" fmla="*/ 447 w 480"/>
                <a:gd name="T81" fmla="*/ 89 h 395"/>
                <a:gd name="T82" fmla="*/ 416 w 480"/>
                <a:gd name="T83" fmla="*/ 104 h 395"/>
                <a:gd name="T84" fmla="*/ 385 w 480"/>
                <a:gd name="T85" fmla="*/ 111 h 395"/>
                <a:gd name="T86" fmla="*/ 354 w 480"/>
                <a:gd name="T87" fmla="*/ 110 h 395"/>
                <a:gd name="T88" fmla="*/ 295 w 480"/>
                <a:gd name="T89" fmla="*/ 93 h 395"/>
                <a:gd name="T90" fmla="*/ 179 w 480"/>
                <a:gd name="T91" fmla="*/ 34 h 395"/>
                <a:gd name="T92" fmla="*/ 122 w 480"/>
                <a:gd name="T93" fmla="*/ 16 h 395"/>
                <a:gd name="T94" fmla="*/ 95 w 480"/>
                <a:gd name="T95" fmla="*/ 16 h 395"/>
                <a:gd name="T96" fmla="*/ 68 w 480"/>
                <a:gd name="T97" fmla="*/ 22 h 395"/>
                <a:gd name="T98" fmla="*/ 41 w 480"/>
                <a:gd name="T99" fmla="*/ 37 h 395"/>
                <a:gd name="T100" fmla="*/ 14 w 480"/>
                <a:gd name="T101" fmla="*/ 61 h 395"/>
                <a:gd name="T102" fmla="*/ 16 w 480"/>
                <a:gd name="T103" fmla="*/ 34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80" h="395">
                  <a:moveTo>
                    <a:pt x="0" y="55"/>
                  </a:moveTo>
                  <a:cubicBezTo>
                    <a:pt x="0" y="53"/>
                    <a:pt x="1" y="51"/>
                    <a:pt x="3" y="50"/>
                  </a:cubicBezTo>
                  <a:lnTo>
                    <a:pt x="32" y="24"/>
                  </a:lnTo>
                  <a:cubicBezTo>
                    <a:pt x="33" y="23"/>
                    <a:pt x="33" y="23"/>
                    <a:pt x="34" y="22"/>
                  </a:cubicBezTo>
                  <a:lnTo>
                    <a:pt x="63" y="7"/>
                  </a:lnTo>
                  <a:cubicBezTo>
                    <a:pt x="63" y="7"/>
                    <a:pt x="64" y="7"/>
                    <a:pt x="65" y="7"/>
                  </a:cubicBezTo>
                  <a:lnTo>
                    <a:pt x="94" y="1"/>
                  </a:lnTo>
                  <a:cubicBezTo>
                    <a:pt x="94" y="1"/>
                    <a:pt x="95" y="0"/>
                    <a:pt x="95" y="0"/>
                  </a:cubicBezTo>
                  <a:lnTo>
                    <a:pt x="124" y="0"/>
                  </a:lnTo>
                  <a:cubicBezTo>
                    <a:pt x="125" y="0"/>
                    <a:pt x="126" y="1"/>
                    <a:pt x="127" y="1"/>
                  </a:cubicBezTo>
                  <a:lnTo>
                    <a:pt x="185" y="19"/>
                  </a:lnTo>
                  <a:cubicBezTo>
                    <a:pt x="185" y="19"/>
                    <a:pt x="186" y="19"/>
                    <a:pt x="186" y="19"/>
                  </a:cubicBezTo>
                  <a:lnTo>
                    <a:pt x="244" y="48"/>
                  </a:lnTo>
                  <a:lnTo>
                    <a:pt x="302" y="78"/>
                  </a:lnTo>
                  <a:lnTo>
                    <a:pt x="301" y="78"/>
                  </a:lnTo>
                  <a:lnTo>
                    <a:pt x="359" y="95"/>
                  </a:lnTo>
                  <a:lnTo>
                    <a:pt x="357" y="94"/>
                  </a:lnTo>
                  <a:lnTo>
                    <a:pt x="386" y="95"/>
                  </a:lnTo>
                  <a:lnTo>
                    <a:pt x="384" y="96"/>
                  </a:lnTo>
                  <a:lnTo>
                    <a:pt x="413" y="89"/>
                  </a:lnTo>
                  <a:lnTo>
                    <a:pt x="411" y="89"/>
                  </a:lnTo>
                  <a:lnTo>
                    <a:pt x="440" y="74"/>
                  </a:lnTo>
                  <a:lnTo>
                    <a:pt x="438" y="76"/>
                  </a:lnTo>
                  <a:lnTo>
                    <a:pt x="467" y="50"/>
                  </a:lnTo>
                  <a:cubicBezTo>
                    <a:pt x="469" y="47"/>
                    <a:pt x="473" y="47"/>
                    <a:pt x="476" y="48"/>
                  </a:cubicBezTo>
                  <a:cubicBezTo>
                    <a:pt x="479" y="49"/>
                    <a:pt x="480" y="52"/>
                    <a:pt x="480" y="55"/>
                  </a:cubicBezTo>
                  <a:lnTo>
                    <a:pt x="480" y="340"/>
                  </a:lnTo>
                  <a:cubicBezTo>
                    <a:pt x="480" y="343"/>
                    <a:pt x="480" y="345"/>
                    <a:pt x="478" y="346"/>
                  </a:cubicBezTo>
                  <a:lnTo>
                    <a:pt x="449" y="372"/>
                  </a:lnTo>
                  <a:cubicBezTo>
                    <a:pt x="448" y="373"/>
                    <a:pt x="448" y="373"/>
                    <a:pt x="447" y="374"/>
                  </a:cubicBezTo>
                  <a:lnTo>
                    <a:pt x="418" y="389"/>
                  </a:lnTo>
                  <a:cubicBezTo>
                    <a:pt x="417" y="389"/>
                    <a:pt x="417" y="389"/>
                    <a:pt x="416" y="389"/>
                  </a:cubicBezTo>
                  <a:lnTo>
                    <a:pt x="387" y="395"/>
                  </a:lnTo>
                  <a:cubicBezTo>
                    <a:pt x="387" y="395"/>
                    <a:pt x="386" y="395"/>
                    <a:pt x="385" y="395"/>
                  </a:cubicBezTo>
                  <a:lnTo>
                    <a:pt x="356" y="395"/>
                  </a:lnTo>
                  <a:cubicBezTo>
                    <a:pt x="356" y="395"/>
                    <a:pt x="355" y="395"/>
                    <a:pt x="354" y="395"/>
                  </a:cubicBezTo>
                  <a:lnTo>
                    <a:pt x="296" y="377"/>
                  </a:lnTo>
                  <a:cubicBezTo>
                    <a:pt x="296" y="377"/>
                    <a:pt x="295" y="377"/>
                    <a:pt x="295" y="377"/>
                  </a:cubicBezTo>
                  <a:lnTo>
                    <a:pt x="237" y="348"/>
                  </a:lnTo>
                  <a:lnTo>
                    <a:pt x="179" y="318"/>
                  </a:lnTo>
                  <a:lnTo>
                    <a:pt x="180" y="318"/>
                  </a:lnTo>
                  <a:lnTo>
                    <a:pt x="122" y="301"/>
                  </a:lnTo>
                  <a:lnTo>
                    <a:pt x="124" y="301"/>
                  </a:lnTo>
                  <a:lnTo>
                    <a:pt x="95" y="300"/>
                  </a:lnTo>
                  <a:lnTo>
                    <a:pt x="97" y="300"/>
                  </a:lnTo>
                  <a:lnTo>
                    <a:pt x="68" y="307"/>
                  </a:lnTo>
                  <a:lnTo>
                    <a:pt x="70" y="307"/>
                  </a:lnTo>
                  <a:lnTo>
                    <a:pt x="41" y="322"/>
                  </a:lnTo>
                  <a:lnTo>
                    <a:pt x="43" y="320"/>
                  </a:lnTo>
                  <a:lnTo>
                    <a:pt x="14" y="346"/>
                  </a:lnTo>
                  <a:cubicBezTo>
                    <a:pt x="11" y="349"/>
                    <a:pt x="8" y="349"/>
                    <a:pt x="5" y="348"/>
                  </a:cubicBezTo>
                  <a:cubicBezTo>
                    <a:pt x="2" y="346"/>
                    <a:pt x="0" y="344"/>
                    <a:pt x="0" y="340"/>
                  </a:cubicBezTo>
                  <a:lnTo>
                    <a:pt x="0" y="55"/>
                  </a:lnTo>
                  <a:close/>
                  <a:moveTo>
                    <a:pt x="16" y="340"/>
                  </a:moveTo>
                  <a:lnTo>
                    <a:pt x="3" y="335"/>
                  </a:lnTo>
                  <a:lnTo>
                    <a:pt x="32" y="309"/>
                  </a:lnTo>
                  <a:cubicBezTo>
                    <a:pt x="33" y="308"/>
                    <a:pt x="33" y="308"/>
                    <a:pt x="34" y="307"/>
                  </a:cubicBezTo>
                  <a:lnTo>
                    <a:pt x="63" y="292"/>
                  </a:lnTo>
                  <a:cubicBezTo>
                    <a:pt x="63" y="292"/>
                    <a:pt x="64" y="292"/>
                    <a:pt x="65" y="292"/>
                  </a:cubicBezTo>
                  <a:lnTo>
                    <a:pt x="94" y="285"/>
                  </a:lnTo>
                  <a:cubicBezTo>
                    <a:pt x="94" y="285"/>
                    <a:pt x="95" y="284"/>
                    <a:pt x="96" y="284"/>
                  </a:cubicBezTo>
                  <a:lnTo>
                    <a:pt x="125" y="285"/>
                  </a:lnTo>
                  <a:cubicBezTo>
                    <a:pt x="125" y="285"/>
                    <a:pt x="126" y="286"/>
                    <a:pt x="127" y="286"/>
                  </a:cubicBezTo>
                  <a:lnTo>
                    <a:pt x="185" y="303"/>
                  </a:lnTo>
                  <a:cubicBezTo>
                    <a:pt x="185" y="303"/>
                    <a:pt x="186" y="303"/>
                    <a:pt x="186" y="303"/>
                  </a:cubicBezTo>
                  <a:lnTo>
                    <a:pt x="244" y="333"/>
                  </a:lnTo>
                  <a:lnTo>
                    <a:pt x="302" y="362"/>
                  </a:lnTo>
                  <a:lnTo>
                    <a:pt x="301" y="362"/>
                  </a:lnTo>
                  <a:lnTo>
                    <a:pt x="359" y="380"/>
                  </a:lnTo>
                  <a:lnTo>
                    <a:pt x="356" y="379"/>
                  </a:lnTo>
                  <a:lnTo>
                    <a:pt x="385" y="379"/>
                  </a:lnTo>
                  <a:lnTo>
                    <a:pt x="384" y="380"/>
                  </a:lnTo>
                  <a:lnTo>
                    <a:pt x="413" y="374"/>
                  </a:lnTo>
                  <a:lnTo>
                    <a:pt x="411" y="374"/>
                  </a:lnTo>
                  <a:lnTo>
                    <a:pt x="440" y="359"/>
                  </a:lnTo>
                  <a:lnTo>
                    <a:pt x="438" y="361"/>
                  </a:lnTo>
                  <a:lnTo>
                    <a:pt x="467" y="335"/>
                  </a:lnTo>
                  <a:lnTo>
                    <a:pt x="464" y="340"/>
                  </a:lnTo>
                  <a:lnTo>
                    <a:pt x="464" y="55"/>
                  </a:lnTo>
                  <a:lnTo>
                    <a:pt x="478" y="61"/>
                  </a:lnTo>
                  <a:lnTo>
                    <a:pt x="449" y="87"/>
                  </a:lnTo>
                  <a:cubicBezTo>
                    <a:pt x="448" y="88"/>
                    <a:pt x="448" y="88"/>
                    <a:pt x="447" y="89"/>
                  </a:cubicBezTo>
                  <a:lnTo>
                    <a:pt x="418" y="104"/>
                  </a:lnTo>
                  <a:cubicBezTo>
                    <a:pt x="418" y="104"/>
                    <a:pt x="417" y="104"/>
                    <a:pt x="416" y="104"/>
                  </a:cubicBezTo>
                  <a:lnTo>
                    <a:pt x="387" y="111"/>
                  </a:lnTo>
                  <a:cubicBezTo>
                    <a:pt x="387" y="111"/>
                    <a:pt x="386" y="111"/>
                    <a:pt x="385" y="111"/>
                  </a:cubicBezTo>
                  <a:lnTo>
                    <a:pt x="356" y="110"/>
                  </a:lnTo>
                  <a:cubicBezTo>
                    <a:pt x="356" y="110"/>
                    <a:pt x="355" y="110"/>
                    <a:pt x="354" y="110"/>
                  </a:cubicBezTo>
                  <a:lnTo>
                    <a:pt x="296" y="93"/>
                  </a:lnTo>
                  <a:cubicBezTo>
                    <a:pt x="296" y="93"/>
                    <a:pt x="295" y="93"/>
                    <a:pt x="295" y="93"/>
                  </a:cubicBezTo>
                  <a:lnTo>
                    <a:pt x="237" y="63"/>
                  </a:lnTo>
                  <a:lnTo>
                    <a:pt x="179" y="34"/>
                  </a:lnTo>
                  <a:lnTo>
                    <a:pt x="180" y="34"/>
                  </a:lnTo>
                  <a:lnTo>
                    <a:pt x="122" y="16"/>
                  </a:lnTo>
                  <a:lnTo>
                    <a:pt x="124" y="16"/>
                  </a:lnTo>
                  <a:lnTo>
                    <a:pt x="95" y="16"/>
                  </a:lnTo>
                  <a:lnTo>
                    <a:pt x="97" y="16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41" y="37"/>
                  </a:lnTo>
                  <a:lnTo>
                    <a:pt x="43" y="35"/>
                  </a:lnTo>
                  <a:lnTo>
                    <a:pt x="14" y="61"/>
                  </a:lnTo>
                  <a:lnTo>
                    <a:pt x="16" y="55"/>
                  </a:lnTo>
                  <a:lnTo>
                    <a:pt x="16" y="34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7" name="Rectangle 517"/>
            <p:cNvSpPr>
              <a:spLocks noChangeArrowheads="1"/>
            </p:cNvSpPr>
            <p:nvPr/>
          </p:nvSpPr>
          <p:spPr bwMode="auto">
            <a:xfrm>
              <a:off x="4200525" y="4860926"/>
              <a:ext cx="1907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Ac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158" name="Rectangle 518"/>
            <p:cNvSpPr>
              <a:spLocks noChangeArrowheads="1"/>
            </p:cNvSpPr>
            <p:nvPr/>
          </p:nvSpPr>
          <p:spPr bwMode="auto">
            <a:xfrm>
              <a:off x="3309938" y="4956176"/>
              <a:ext cx="19050" cy="295275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9" name="Freeform 519"/>
            <p:cNvSpPr>
              <a:spLocks/>
            </p:cNvSpPr>
            <p:nvPr/>
          </p:nvSpPr>
          <p:spPr bwMode="auto">
            <a:xfrm>
              <a:off x="3314700" y="4797426"/>
              <a:ext cx="276225" cy="366713"/>
            </a:xfrm>
            <a:custGeom>
              <a:avLst/>
              <a:gdLst>
                <a:gd name="T0" fmla="*/ 0 w 464"/>
                <a:gd name="T1" fmla="*/ 166 h 617"/>
                <a:gd name="T2" fmla="*/ 464 w 464"/>
                <a:gd name="T3" fmla="*/ 166 h 617"/>
                <a:gd name="T4" fmla="*/ 464 w 464"/>
                <a:gd name="T5" fmla="*/ 451 h 617"/>
                <a:gd name="T6" fmla="*/ 0 w 464"/>
                <a:gd name="T7" fmla="*/ 451 h 617"/>
                <a:gd name="T8" fmla="*/ 0 w 464"/>
                <a:gd name="T9" fmla="*/ 16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617">
                  <a:moveTo>
                    <a:pt x="0" y="166"/>
                  </a:moveTo>
                  <a:cubicBezTo>
                    <a:pt x="155" y="0"/>
                    <a:pt x="310" y="333"/>
                    <a:pt x="464" y="166"/>
                  </a:cubicBezTo>
                  <a:lnTo>
                    <a:pt x="464" y="451"/>
                  </a:lnTo>
                  <a:cubicBezTo>
                    <a:pt x="310" y="617"/>
                    <a:pt x="155" y="284"/>
                    <a:pt x="0" y="451"/>
                  </a:cubicBezTo>
                  <a:lnTo>
                    <a:pt x="0" y="166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0" name="Freeform 520"/>
            <p:cNvSpPr>
              <a:spLocks noEditPoints="1"/>
            </p:cNvSpPr>
            <p:nvPr/>
          </p:nvSpPr>
          <p:spPr bwMode="auto">
            <a:xfrm>
              <a:off x="3309938" y="4862513"/>
              <a:ext cx="285750" cy="234950"/>
            </a:xfrm>
            <a:custGeom>
              <a:avLst/>
              <a:gdLst>
                <a:gd name="T0" fmla="*/ 3 w 480"/>
                <a:gd name="T1" fmla="*/ 50 h 395"/>
                <a:gd name="T2" fmla="*/ 34 w 480"/>
                <a:gd name="T3" fmla="*/ 22 h 395"/>
                <a:gd name="T4" fmla="*/ 65 w 480"/>
                <a:gd name="T5" fmla="*/ 7 h 395"/>
                <a:gd name="T6" fmla="*/ 95 w 480"/>
                <a:gd name="T7" fmla="*/ 0 h 395"/>
                <a:gd name="T8" fmla="*/ 127 w 480"/>
                <a:gd name="T9" fmla="*/ 1 h 395"/>
                <a:gd name="T10" fmla="*/ 186 w 480"/>
                <a:gd name="T11" fmla="*/ 19 h 395"/>
                <a:gd name="T12" fmla="*/ 302 w 480"/>
                <a:gd name="T13" fmla="*/ 78 h 395"/>
                <a:gd name="T14" fmla="*/ 359 w 480"/>
                <a:gd name="T15" fmla="*/ 95 h 395"/>
                <a:gd name="T16" fmla="*/ 386 w 480"/>
                <a:gd name="T17" fmla="*/ 95 h 395"/>
                <a:gd name="T18" fmla="*/ 413 w 480"/>
                <a:gd name="T19" fmla="*/ 89 h 395"/>
                <a:gd name="T20" fmla="*/ 440 w 480"/>
                <a:gd name="T21" fmla="*/ 74 h 395"/>
                <a:gd name="T22" fmla="*/ 467 w 480"/>
                <a:gd name="T23" fmla="*/ 50 h 395"/>
                <a:gd name="T24" fmla="*/ 480 w 480"/>
                <a:gd name="T25" fmla="*/ 55 h 395"/>
                <a:gd name="T26" fmla="*/ 478 w 480"/>
                <a:gd name="T27" fmla="*/ 346 h 395"/>
                <a:gd name="T28" fmla="*/ 447 w 480"/>
                <a:gd name="T29" fmla="*/ 374 h 395"/>
                <a:gd name="T30" fmla="*/ 416 w 480"/>
                <a:gd name="T31" fmla="*/ 389 h 395"/>
                <a:gd name="T32" fmla="*/ 385 w 480"/>
                <a:gd name="T33" fmla="*/ 395 h 395"/>
                <a:gd name="T34" fmla="*/ 354 w 480"/>
                <a:gd name="T35" fmla="*/ 395 h 395"/>
                <a:gd name="T36" fmla="*/ 295 w 480"/>
                <a:gd name="T37" fmla="*/ 377 h 395"/>
                <a:gd name="T38" fmla="*/ 179 w 480"/>
                <a:gd name="T39" fmla="*/ 318 h 395"/>
                <a:gd name="T40" fmla="*/ 122 w 480"/>
                <a:gd name="T41" fmla="*/ 301 h 395"/>
                <a:gd name="T42" fmla="*/ 95 w 480"/>
                <a:gd name="T43" fmla="*/ 300 h 395"/>
                <a:gd name="T44" fmla="*/ 68 w 480"/>
                <a:gd name="T45" fmla="*/ 307 h 395"/>
                <a:gd name="T46" fmla="*/ 41 w 480"/>
                <a:gd name="T47" fmla="*/ 322 h 395"/>
                <a:gd name="T48" fmla="*/ 14 w 480"/>
                <a:gd name="T49" fmla="*/ 346 h 395"/>
                <a:gd name="T50" fmla="*/ 0 w 480"/>
                <a:gd name="T51" fmla="*/ 340 h 395"/>
                <a:gd name="T52" fmla="*/ 16 w 480"/>
                <a:gd name="T53" fmla="*/ 340 h 395"/>
                <a:gd name="T54" fmla="*/ 32 w 480"/>
                <a:gd name="T55" fmla="*/ 309 h 395"/>
                <a:gd name="T56" fmla="*/ 63 w 480"/>
                <a:gd name="T57" fmla="*/ 292 h 395"/>
                <a:gd name="T58" fmla="*/ 94 w 480"/>
                <a:gd name="T59" fmla="*/ 285 h 395"/>
                <a:gd name="T60" fmla="*/ 125 w 480"/>
                <a:gd name="T61" fmla="*/ 285 h 395"/>
                <a:gd name="T62" fmla="*/ 185 w 480"/>
                <a:gd name="T63" fmla="*/ 303 h 395"/>
                <a:gd name="T64" fmla="*/ 244 w 480"/>
                <a:gd name="T65" fmla="*/ 333 h 395"/>
                <a:gd name="T66" fmla="*/ 301 w 480"/>
                <a:gd name="T67" fmla="*/ 362 h 395"/>
                <a:gd name="T68" fmla="*/ 356 w 480"/>
                <a:gd name="T69" fmla="*/ 379 h 395"/>
                <a:gd name="T70" fmla="*/ 384 w 480"/>
                <a:gd name="T71" fmla="*/ 380 h 395"/>
                <a:gd name="T72" fmla="*/ 411 w 480"/>
                <a:gd name="T73" fmla="*/ 374 h 395"/>
                <a:gd name="T74" fmla="*/ 438 w 480"/>
                <a:gd name="T75" fmla="*/ 361 h 395"/>
                <a:gd name="T76" fmla="*/ 464 w 480"/>
                <a:gd name="T77" fmla="*/ 340 h 395"/>
                <a:gd name="T78" fmla="*/ 478 w 480"/>
                <a:gd name="T79" fmla="*/ 61 h 395"/>
                <a:gd name="T80" fmla="*/ 447 w 480"/>
                <a:gd name="T81" fmla="*/ 89 h 395"/>
                <a:gd name="T82" fmla="*/ 416 w 480"/>
                <a:gd name="T83" fmla="*/ 104 h 395"/>
                <a:gd name="T84" fmla="*/ 385 w 480"/>
                <a:gd name="T85" fmla="*/ 111 h 395"/>
                <a:gd name="T86" fmla="*/ 354 w 480"/>
                <a:gd name="T87" fmla="*/ 110 h 395"/>
                <a:gd name="T88" fmla="*/ 295 w 480"/>
                <a:gd name="T89" fmla="*/ 93 h 395"/>
                <a:gd name="T90" fmla="*/ 179 w 480"/>
                <a:gd name="T91" fmla="*/ 34 h 395"/>
                <a:gd name="T92" fmla="*/ 122 w 480"/>
                <a:gd name="T93" fmla="*/ 16 h 395"/>
                <a:gd name="T94" fmla="*/ 95 w 480"/>
                <a:gd name="T95" fmla="*/ 16 h 395"/>
                <a:gd name="T96" fmla="*/ 68 w 480"/>
                <a:gd name="T97" fmla="*/ 22 h 395"/>
                <a:gd name="T98" fmla="*/ 41 w 480"/>
                <a:gd name="T99" fmla="*/ 37 h 395"/>
                <a:gd name="T100" fmla="*/ 14 w 480"/>
                <a:gd name="T101" fmla="*/ 61 h 395"/>
                <a:gd name="T102" fmla="*/ 16 w 480"/>
                <a:gd name="T103" fmla="*/ 34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80" h="395">
                  <a:moveTo>
                    <a:pt x="0" y="55"/>
                  </a:moveTo>
                  <a:cubicBezTo>
                    <a:pt x="0" y="53"/>
                    <a:pt x="1" y="51"/>
                    <a:pt x="3" y="50"/>
                  </a:cubicBezTo>
                  <a:lnTo>
                    <a:pt x="32" y="24"/>
                  </a:lnTo>
                  <a:cubicBezTo>
                    <a:pt x="33" y="23"/>
                    <a:pt x="33" y="23"/>
                    <a:pt x="34" y="22"/>
                  </a:cubicBezTo>
                  <a:lnTo>
                    <a:pt x="63" y="7"/>
                  </a:lnTo>
                  <a:cubicBezTo>
                    <a:pt x="63" y="7"/>
                    <a:pt x="64" y="7"/>
                    <a:pt x="65" y="7"/>
                  </a:cubicBezTo>
                  <a:lnTo>
                    <a:pt x="94" y="1"/>
                  </a:lnTo>
                  <a:cubicBezTo>
                    <a:pt x="94" y="1"/>
                    <a:pt x="95" y="0"/>
                    <a:pt x="95" y="0"/>
                  </a:cubicBezTo>
                  <a:lnTo>
                    <a:pt x="124" y="0"/>
                  </a:lnTo>
                  <a:cubicBezTo>
                    <a:pt x="125" y="0"/>
                    <a:pt x="126" y="1"/>
                    <a:pt x="127" y="1"/>
                  </a:cubicBezTo>
                  <a:lnTo>
                    <a:pt x="185" y="19"/>
                  </a:lnTo>
                  <a:cubicBezTo>
                    <a:pt x="185" y="19"/>
                    <a:pt x="186" y="19"/>
                    <a:pt x="186" y="19"/>
                  </a:cubicBezTo>
                  <a:lnTo>
                    <a:pt x="244" y="48"/>
                  </a:lnTo>
                  <a:lnTo>
                    <a:pt x="302" y="78"/>
                  </a:lnTo>
                  <a:lnTo>
                    <a:pt x="301" y="78"/>
                  </a:lnTo>
                  <a:lnTo>
                    <a:pt x="359" y="95"/>
                  </a:lnTo>
                  <a:lnTo>
                    <a:pt x="357" y="94"/>
                  </a:lnTo>
                  <a:lnTo>
                    <a:pt x="386" y="95"/>
                  </a:lnTo>
                  <a:lnTo>
                    <a:pt x="384" y="96"/>
                  </a:lnTo>
                  <a:lnTo>
                    <a:pt x="413" y="89"/>
                  </a:lnTo>
                  <a:lnTo>
                    <a:pt x="411" y="89"/>
                  </a:lnTo>
                  <a:lnTo>
                    <a:pt x="440" y="74"/>
                  </a:lnTo>
                  <a:lnTo>
                    <a:pt x="438" y="76"/>
                  </a:lnTo>
                  <a:lnTo>
                    <a:pt x="467" y="50"/>
                  </a:lnTo>
                  <a:cubicBezTo>
                    <a:pt x="469" y="47"/>
                    <a:pt x="473" y="47"/>
                    <a:pt x="476" y="48"/>
                  </a:cubicBezTo>
                  <a:cubicBezTo>
                    <a:pt x="479" y="49"/>
                    <a:pt x="480" y="52"/>
                    <a:pt x="480" y="55"/>
                  </a:cubicBezTo>
                  <a:lnTo>
                    <a:pt x="480" y="340"/>
                  </a:lnTo>
                  <a:cubicBezTo>
                    <a:pt x="480" y="343"/>
                    <a:pt x="480" y="345"/>
                    <a:pt x="478" y="346"/>
                  </a:cubicBezTo>
                  <a:lnTo>
                    <a:pt x="449" y="372"/>
                  </a:lnTo>
                  <a:cubicBezTo>
                    <a:pt x="448" y="373"/>
                    <a:pt x="448" y="373"/>
                    <a:pt x="447" y="374"/>
                  </a:cubicBezTo>
                  <a:lnTo>
                    <a:pt x="418" y="389"/>
                  </a:lnTo>
                  <a:cubicBezTo>
                    <a:pt x="417" y="389"/>
                    <a:pt x="417" y="389"/>
                    <a:pt x="416" y="389"/>
                  </a:cubicBezTo>
                  <a:lnTo>
                    <a:pt x="387" y="395"/>
                  </a:lnTo>
                  <a:cubicBezTo>
                    <a:pt x="387" y="395"/>
                    <a:pt x="386" y="395"/>
                    <a:pt x="385" y="395"/>
                  </a:cubicBezTo>
                  <a:lnTo>
                    <a:pt x="356" y="395"/>
                  </a:lnTo>
                  <a:cubicBezTo>
                    <a:pt x="356" y="395"/>
                    <a:pt x="355" y="395"/>
                    <a:pt x="354" y="395"/>
                  </a:cubicBezTo>
                  <a:lnTo>
                    <a:pt x="296" y="377"/>
                  </a:lnTo>
                  <a:cubicBezTo>
                    <a:pt x="296" y="377"/>
                    <a:pt x="295" y="377"/>
                    <a:pt x="295" y="377"/>
                  </a:cubicBezTo>
                  <a:lnTo>
                    <a:pt x="237" y="348"/>
                  </a:lnTo>
                  <a:lnTo>
                    <a:pt x="179" y="318"/>
                  </a:lnTo>
                  <a:lnTo>
                    <a:pt x="180" y="318"/>
                  </a:lnTo>
                  <a:lnTo>
                    <a:pt x="122" y="301"/>
                  </a:lnTo>
                  <a:lnTo>
                    <a:pt x="124" y="301"/>
                  </a:lnTo>
                  <a:lnTo>
                    <a:pt x="95" y="300"/>
                  </a:lnTo>
                  <a:lnTo>
                    <a:pt x="97" y="300"/>
                  </a:lnTo>
                  <a:lnTo>
                    <a:pt x="68" y="307"/>
                  </a:lnTo>
                  <a:lnTo>
                    <a:pt x="70" y="307"/>
                  </a:lnTo>
                  <a:lnTo>
                    <a:pt x="41" y="322"/>
                  </a:lnTo>
                  <a:lnTo>
                    <a:pt x="43" y="320"/>
                  </a:lnTo>
                  <a:lnTo>
                    <a:pt x="14" y="346"/>
                  </a:lnTo>
                  <a:cubicBezTo>
                    <a:pt x="11" y="349"/>
                    <a:pt x="8" y="349"/>
                    <a:pt x="5" y="348"/>
                  </a:cubicBezTo>
                  <a:cubicBezTo>
                    <a:pt x="2" y="346"/>
                    <a:pt x="0" y="344"/>
                    <a:pt x="0" y="340"/>
                  </a:cubicBezTo>
                  <a:lnTo>
                    <a:pt x="0" y="55"/>
                  </a:lnTo>
                  <a:close/>
                  <a:moveTo>
                    <a:pt x="16" y="340"/>
                  </a:moveTo>
                  <a:lnTo>
                    <a:pt x="3" y="335"/>
                  </a:lnTo>
                  <a:lnTo>
                    <a:pt x="32" y="309"/>
                  </a:lnTo>
                  <a:cubicBezTo>
                    <a:pt x="33" y="308"/>
                    <a:pt x="33" y="308"/>
                    <a:pt x="34" y="307"/>
                  </a:cubicBezTo>
                  <a:lnTo>
                    <a:pt x="63" y="292"/>
                  </a:lnTo>
                  <a:cubicBezTo>
                    <a:pt x="63" y="292"/>
                    <a:pt x="64" y="292"/>
                    <a:pt x="65" y="292"/>
                  </a:cubicBezTo>
                  <a:lnTo>
                    <a:pt x="94" y="285"/>
                  </a:lnTo>
                  <a:cubicBezTo>
                    <a:pt x="94" y="285"/>
                    <a:pt x="95" y="284"/>
                    <a:pt x="96" y="284"/>
                  </a:cubicBezTo>
                  <a:lnTo>
                    <a:pt x="125" y="285"/>
                  </a:lnTo>
                  <a:cubicBezTo>
                    <a:pt x="125" y="285"/>
                    <a:pt x="126" y="286"/>
                    <a:pt x="127" y="286"/>
                  </a:cubicBezTo>
                  <a:lnTo>
                    <a:pt x="185" y="303"/>
                  </a:lnTo>
                  <a:cubicBezTo>
                    <a:pt x="185" y="303"/>
                    <a:pt x="186" y="303"/>
                    <a:pt x="186" y="303"/>
                  </a:cubicBezTo>
                  <a:lnTo>
                    <a:pt x="244" y="333"/>
                  </a:lnTo>
                  <a:lnTo>
                    <a:pt x="302" y="362"/>
                  </a:lnTo>
                  <a:lnTo>
                    <a:pt x="301" y="362"/>
                  </a:lnTo>
                  <a:lnTo>
                    <a:pt x="359" y="380"/>
                  </a:lnTo>
                  <a:lnTo>
                    <a:pt x="356" y="379"/>
                  </a:lnTo>
                  <a:lnTo>
                    <a:pt x="385" y="379"/>
                  </a:lnTo>
                  <a:lnTo>
                    <a:pt x="384" y="380"/>
                  </a:lnTo>
                  <a:lnTo>
                    <a:pt x="413" y="374"/>
                  </a:lnTo>
                  <a:lnTo>
                    <a:pt x="411" y="374"/>
                  </a:lnTo>
                  <a:lnTo>
                    <a:pt x="440" y="359"/>
                  </a:lnTo>
                  <a:lnTo>
                    <a:pt x="438" y="361"/>
                  </a:lnTo>
                  <a:lnTo>
                    <a:pt x="467" y="335"/>
                  </a:lnTo>
                  <a:lnTo>
                    <a:pt x="464" y="340"/>
                  </a:lnTo>
                  <a:lnTo>
                    <a:pt x="464" y="55"/>
                  </a:lnTo>
                  <a:lnTo>
                    <a:pt x="478" y="61"/>
                  </a:lnTo>
                  <a:lnTo>
                    <a:pt x="449" y="87"/>
                  </a:lnTo>
                  <a:cubicBezTo>
                    <a:pt x="448" y="88"/>
                    <a:pt x="448" y="88"/>
                    <a:pt x="447" y="89"/>
                  </a:cubicBezTo>
                  <a:lnTo>
                    <a:pt x="418" y="104"/>
                  </a:lnTo>
                  <a:cubicBezTo>
                    <a:pt x="418" y="104"/>
                    <a:pt x="417" y="104"/>
                    <a:pt x="416" y="104"/>
                  </a:cubicBezTo>
                  <a:lnTo>
                    <a:pt x="387" y="111"/>
                  </a:lnTo>
                  <a:cubicBezTo>
                    <a:pt x="387" y="111"/>
                    <a:pt x="386" y="111"/>
                    <a:pt x="385" y="111"/>
                  </a:cubicBezTo>
                  <a:lnTo>
                    <a:pt x="356" y="110"/>
                  </a:lnTo>
                  <a:cubicBezTo>
                    <a:pt x="356" y="110"/>
                    <a:pt x="355" y="110"/>
                    <a:pt x="354" y="110"/>
                  </a:cubicBezTo>
                  <a:lnTo>
                    <a:pt x="296" y="93"/>
                  </a:lnTo>
                  <a:cubicBezTo>
                    <a:pt x="296" y="93"/>
                    <a:pt x="295" y="93"/>
                    <a:pt x="295" y="93"/>
                  </a:cubicBezTo>
                  <a:lnTo>
                    <a:pt x="237" y="63"/>
                  </a:lnTo>
                  <a:lnTo>
                    <a:pt x="179" y="34"/>
                  </a:lnTo>
                  <a:lnTo>
                    <a:pt x="180" y="34"/>
                  </a:lnTo>
                  <a:lnTo>
                    <a:pt x="122" y="16"/>
                  </a:lnTo>
                  <a:lnTo>
                    <a:pt x="124" y="16"/>
                  </a:lnTo>
                  <a:lnTo>
                    <a:pt x="95" y="16"/>
                  </a:lnTo>
                  <a:lnTo>
                    <a:pt x="97" y="16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41" y="37"/>
                  </a:lnTo>
                  <a:lnTo>
                    <a:pt x="43" y="35"/>
                  </a:lnTo>
                  <a:lnTo>
                    <a:pt x="14" y="61"/>
                  </a:lnTo>
                  <a:lnTo>
                    <a:pt x="16" y="55"/>
                  </a:lnTo>
                  <a:lnTo>
                    <a:pt x="16" y="34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1" name="Rectangle 521"/>
            <p:cNvSpPr>
              <a:spLocks noChangeArrowheads="1"/>
            </p:cNvSpPr>
            <p:nvPr/>
          </p:nvSpPr>
          <p:spPr bwMode="auto">
            <a:xfrm>
              <a:off x="3362325" y="4860926"/>
              <a:ext cx="1907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Ac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162" name="Rectangle 522"/>
            <p:cNvSpPr>
              <a:spLocks noChangeArrowheads="1"/>
            </p:cNvSpPr>
            <p:nvPr/>
          </p:nvSpPr>
          <p:spPr bwMode="auto">
            <a:xfrm>
              <a:off x="1776413" y="5946776"/>
              <a:ext cx="19050" cy="295275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3" name="Freeform 523"/>
            <p:cNvSpPr>
              <a:spLocks/>
            </p:cNvSpPr>
            <p:nvPr/>
          </p:nvSpPr>
          <p:spPr bwMode="auto">
            <a:xfrm>
              <a:off x="1790700" y="5788026"/>
              <a:ext cx="266700" cy="366713"/>
            </a:xfrm>
            <a:custGeom>
              <a:avLst/>
              <a:gdLst>
                <a:gd name="T0" fmla="*/ 0 w 448"/>
                <a:gd name="T1" fmla="*/ 166 h 617"/>
                <a:gd name="T2" fmla="*/ 448 w 448"/>
                <a:gd name="T3" fmla="*/ 166 h 617"/>
                <a:gd name="T4" fmla="*/ 448 w 448"/>
                <a:gd name="T5" fmla="*/ 451 h 617"/>
                <a:gd name="T6" fmla="*/ 0 w 448"/>
                <a:gd name="T7" fmla="*/ 451 h 617"/>
                <a:gd name="T8" fmla="*/ 0 w 448"/>
                <a:gd name="T9" fmla="*/ 16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8" h="617">
                  <a:moveTo>
                    <a:pt x="0" y="166"/>
                  </a:moveTo>
                  <a:cubicBezTo>
                    <a:pt x="150" y="0"/>
                    <a:pt x="299" y="333"/>
                    <a:pt x="448" y="166"/>
                  </a:cubicBezTo>
                  <a:lnTo>
                    <a:pt x="448" y="451"/>
                  </a:lnTo>
                  <a:cubicBezTo>
                    <a:pt x="299" y="617"/>
                    <a:pt x="150" y="284"/>
                    <a:pt x="0" y="451"/>
                  </a:cubicBezTo>
                  <a:lnTo>
                    <a:pt x="0" y="166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4" name="Freeform 524"/>
            <p:cNvSpPr>
              <a:spLocks noEditPoints="1"/>
            </p:cNvSpPr>
            <p:nvPr/>
          </p:nvSpPr>
          <p:spPr bwMode="auto">
            <a:xfrm>
              <a:off x="1785938" y="5853113"/>
              <a:ext cx="276225" cy="234950"/>
            </a:xfrm>
            <a:custGeom>
              <a:avLst/>
              <a:gdLst>
                <a:gd name="T0" fmla="*/ 3 w 464"/>
                <a:gd name="T1" fmla="*/ 50 h 395"/>
                <a:gd name="T2" fmla="*/ 33 w 464"/>
                <a:gd name="T3" fmla="*/ 22 h 395"/>
                <a:gd name="T4" fmla="*/ 63 w 464"/>
                <a:gd name="T5" fmla="*/ 7 h 395"/>
                <a:gd name="T6" fmla="*/ 92 w 464"/>
                <a:gd name="T7" fmla="*/ 0 h 395"/>
                <a:gd name="T8" fmla="*/ 123 w 464"/>
                <a:gd name="T9" fmla="*/ 1 h 395"/>
                <a:gd name="T10" fmla="*/ 180 w 464"/>
                <a:gd name="T11" fmla="*/ 19 h 395"/>
                <a:gd name="T12" fmla="*/ 292 w 464"/>
                <a:gd name="T13" fmla="*/ 78 h 395"/>
                <a:gd name="T14" fmla="*/ 347 w 464"/>
                <a:gd name="T15" fmla="*/ 95 h 395"/>
                <a:gd name="T16" fmla="*/ 373 w 464"/>
                <a:gd name="T17" fmla="*/ 95 h 395"/>
                <a:gd name="T18" fmla="*/ 399 w 464"/>
                <a:gd name="T19" fmla="*/ 89 h 395"/>
                <a:gd name="T20" fmla="*/ 425 w 464"/>
                <a:gd name="T21" fmla="*/ 74 h 395"/>
                <a:gd name="T22" fmla="*/ 451 w 464"/>
                <a:gd name="T23" fmla="*/ 50 h 395"/>
                <a:gd name="T24" fmla="*/ 464 w 464"/>
                <a:gd name="T25" fmla="*/ 55 h 395"/>
                <a:gd name="T26" fmla="*/ 462 w 464"/>
                <a:gd name="T27" fmla="*/ 346 h 395"/>
                <a:gd name="T28" fmla="*/ 432 w 464"/>
                <a:gd name="T29" fmla="*/ 374 h 395"/>
                <a:gd name="T30" fmla="*/ 402 w 464"/>
                <a:gd name="T31" fmla="*/ 389 h 395"/>
                <a:gd name="T32" fmla="*/ 372 w 464"/>
                <a:gd name="T33" fmla="*/ 395 h 395"/>
                <a:gd name="T34" fmla="*/ 342 w 464"/>
                <a:gd name="T35" fmla="*/ 395 h 395"/>
                <a:gd name="T36" fmla="*/ 285 w 464"/>
                <a:gd name="T37" fmla="*/ 377 h 395"/>
                <a:gd name="T38" fmla="*/ 173 w 464"/>
                <a:gd name="T39" fmla="*/ 318 h 395"/>
                <a:gd name="T40" fmla="*/ 118 w 464"/>
                <a:gd name="T41" fmla="*/ 301 h 395"/>
                <a:gd name="T42" fmla="*/ 92 w 464"/>
                <a:gd name="T43" fmla="*/ 300 h 395"/>
                <a:gd name="T44" fmla="*/ 66 w 464"/>
                <a:gd name="T45" fmla="*/ 307 h 395"/>
                <a:gd name="T46" fmla="*/ 40 w 464"/>
                <a:gd name="T47" fmla="*/ 322 h 395"/>
                <a:gd name="T48" fmla="*/ 14 w 464"/>
                <a:gd name="T49" fmla="*/ 346 h 395"/>
                <a:gd name="T50" fmla="*/ 0 w 464"/>
                <a:gd name="T51" fmla="*/ 340 h 395"/>
                <a:gd name="T52" fmla="*/ 16 w 464"/>
                <a:gd name="T53" fmla="*/ 340 h 395"/>
                <a:gd name="T54" fmla="*/ 31 w 464"/>
                <a:gd name="T55" fmla="*/ 309 h 395"/>
                <a:gd name="T56" fmla="*/ 61 w 464"/>
                <a:gd name="T57" fmla="*/ 292 h 395"/>
                <a:gd name="T58" fmla="*/ 91 w 464"/>
                <a:gd name="T59" fmla="*/ 285 h 395"/>
                <a:gd name="T60" fmla="*/ 121 w 464"/>
                <a:gd name="T61" fmla="*/ 285 h 395"/>
                <a:gd name="T62" fmla="*/ 179 w 464"/>
                <a:gd name="T63" fmla="*/ 303 h 395"/>
                <a:gd name="T64" fmla="*/ 236 w 464"/>
                <a:gd name="T65" fmla="*/ 333 h 395"/>
                <a:gd name="T66" fmla="*/ 291 w 464"/>
                <a:gd name="T67" fmla="*/ 362 h 395"/>
                <a:gd name="T68" fmla="*/ 344 w 464"/>
                <a:gd name="T69" fmla="*/ 379 h 395"/>
                <a:gd name="T70" fmla="*/ 371 w 464"/>
                <a:gd name="T71" fmla="*/ 380 h 395"/>
                <a:gd name="T72" fmla="*/ 397 w 464"/>
                <a:gd name="T73" fmla="*/ 374 h 395"/>
                <a:gd name="T74" fmla="*/ 423 w 464"/>
                <a:gd name="T75" fmla="*/ 361 h 395"/>
                <a:gd name="T76" fmla="*/ 448 w 464"/>
                <a:gd name="T77" fmla="*/ 340 h 395"/>
                <a:gd name="T78" fmla="*/ 462 w 464"/>
                <a:gd name="T79" fmla="*/ 61 h 395"/>
                <a:gd name="T80" fmla="*/ 432 w 464"/>
                <a:gd name="T81" fmla="*/ 89 h 395"/>
                <a:gd name="T82" fmla="*/ 402 w 464"/>
                <a:gd name="T83" fmla="*/ 104 h 395"/>
                <a:gd name="T84" fmla="*/ 372 w 464"/>
                <a:gd name="T85" fmla="*/ 111 h 395"/>
                <a:gd name="T86" fmla="*/ 342 w 464"/>
                <a:gd name="T87" fmla="*/ 110 h 395"/>
                <a:gd name="T88" fmla="*/ 285 w 464"/>
                <a:gd name="T89" fmla="*/ 93 h 395"/>
                <a:gd name="T90" fmla="*/ 173 w 464"/>
                <a:gd name="T91" fmla="*/ 34 h 395"/>
                <a:gd name="T92" fmla="*/ 118 w 464"/>
                <a:gd name="T93" fmla="*/ 16 h 395"/>
                <a:gd name="T94" fmla="*/ 92 w 464"/>
                <a:gd name="T95" fmla="*/ 16 h 395"/>
                <a:gd name="T96" fmla="*/ 66 w 464"/>
                <a:gd name="T97" fmla="*/ 22 h 395"/>
                <a:gd name="T98" fmla="*/ 40 w 464"/>
                <a:gd name="T99" fmla="*/ 37 h 395"/>
                <a:gd name="T100" fmla="*/ 14 w 464"/>
                <a:gd name="T101" fmla="*/ 61 h 395"/>
                <a:gd name="T102" fmla="*/ 16 w 464"/>
                <a:gd name="T103" fmla="*/ 34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4" h="395">
                  <a:moveTo>
                    <a:pt x="0" y="55"/>
                  </a:moveTo>
                  <a:cubicBezTo>
                    <a:pt x="0" y="53"/>
                    <a:pt x="1" y="51"/>
                    <a:pt x="3" y="50"/>
                  </a:cubicBezTo>
                  <a:lnTo>
                    <a:pt x="31" y="24"/>
                  </a:lnTo>
                  <a:cubicBezTo>
                    <a:pt x="32" y="23"/>
                    <a:pt x="32" y="23"/>
                    <a:pt x="33" y="22"/>
                  </a:cubicBezTo>
                  <a:lnTo>
                    <a:pt x="61" y="7"/>
                  </a:lnTo>
                  <a:cubicBezTo>
                    <a:pt x="61" y="7"/>
                    <a:pt x="62" y="7"/>
                    <a:pt x="63" y="7"/>
                  </a:cubicBezTo>
                  <a:lnTo>
                    <a:pt x="91" y="1"/>
                  </a:lnTo>
                  <a:cubicBezTo>
                    <a:pt x="91" y="1"/>
                    <a:pt x="92" y="0"/>
                    <a:pt x="92" y="0"/>
                  </a:cubicBezTo>
                  <a:lnTo>
                    <a:pt x="120" y="0"/>
                  </a:lnTo>
                  <a:cubicBezTo>
                    <a:pt x="121" y="0"/>
                    <a:pt x="122" y="1"/>
                    <a:pt x="123" y="1"/>
                  </a:cubicBezTo>
                  <a:lnTo>
                    <a:pt x="179" y="19"/>
                  </a:lnTo>
                  <a:cubicBezTo>
                    <a:pt x="179" y="19"/>
                    <a:pt x="180" y="19"/>
                    <a:pt x="180" y="19"/>
                  </a:cubicBezTo>
                  <a:lnTo>
                    <a:pt x="236" y="48"/>
                  </a:lnTo>
                  <a:lnTo>
                    <a:pt x="292" y="78"/>
                  </a:lnTo>
                  <a:lnTo>
                    <a:pt x="291" y="78"/>
                  </a:lnTo>
                  <a:lnTo>
                    <a:pt x="347" y="95"/>
                  </a:lnTo>
                  <a:lnTo>
                    <a:pt x="345" y="94"/>
                  </a:lnTo>
                  <a:lnTo>
                    <a:pt x="373" y="95"/>
                  </a:lnTo>
                  <a:lnTo>
                    <a:pt x="371" y="96"/>
                  </a:lnTo>
                  <a:lnTo>
                    <a:pt x="399" y="89"/>
                  </a:lnTo>
                  <a:lnTo>
                    <a:pt x="397" y="89"/>
                  </a:lnTo>
                  <a:lnTo>
                    <a:pt x="425" y="74"/>
                  </a:lnTo>
                  <a:lnTo>
                    <a:pt x="423" y="76"/>
                  </a:lnTo>
                  <a:lnTo>
                    <a:pt x="451" y="50"/>
                  </a:lnTo>
                  <a:cubicBezTo>
                    <a:pt x="453" y="47"/>
                    <a:pt x="457" y="47"/>
                    <a:pt x="460" y="48"/>
                  </a:cubicBezTo>
                  <a:cubicBezTo>
                    <a:pt x="463" y="49"/>
                    <a:pt x="464" y="52"/>
                    <a:pt x="464" y="55"/>
                  </a:cubicBezTo>
                  <a:lnTo>
                    <a:pt x="464" y="340"/>
                  </a:lnTo>
                  <a:cubicBezTo>
                    <a:pt x="464" y="343"/>
                    <a:pt x="464" y="345"/>
                    <a:pt x="462" y="346"/>
                  </a:cubicBezTo>
                  <a:lnTo>
                    <a:pt x="434" y="372"/>
                  </a:lnTo>
                  <a:cubicBezTo>
                    <a:pt x="433" y="373"/>
                    <a:pt x="433" y="373"/>
                    <a:pt x="432" y="374"/>
                  </a:cubicBezTo>
                  <a:lnTo>
                    <a:pt x="404" y="389"/>
                  </a:lnTo>
                  <a:cubicBezTo>
                    <a:pt x="404" y="389"/>
                    <a:pt x="403" y="389"/>
                    <a:pt x="402" y="389"/>
                  </a:cubicBezTo>
                  <a:lnTo>
                    <a:pt x="374" y="395"/>
                  </a:lnTo>
                  <a:cubicBezTo>
                    <a:pt x="374" y="395"/>
                    <a:pt x="373" y="395"/>
                    <a:pt x="372" y="395"/>
                  </a:cubicBezTo>
                  <a:lnTo>
                    <a:pt x="344" y="395"/>
                  </a:lnTo>
                  <a:cubicBezTo>
                    <a:pt x="344" y="395"/>
                    <a:pt x="343" y="395"/>
                    <a:pt x="342" y="395"/>
                  </a:cubicBezTo>
                  <a:lnTo>
                    <a:pt x="286" y="377"/>
                  </a:lnTo>
                  <a:cubicBezTo>
                    <a:pt x="286" y="377"/>
                    <a:pt x="285" y="377"/>
                    <a:pt x="285" y="377"/>
                  </a:cubicBezTo>
                  <a:lnTo>
                    <a:pt x="229" y="348"/>
                  </a:lnTo>
                  <a:lnTo>
                    <a:pt x="173" y="318"/>
                  </a:lnTo>
                  <a:lnTo>
                    <a:pt x="174" y="318"/>
                  </a:lnTo>
                  <a:lnTo>
                    <a:pt x="118" y="301"/>
                  </a:lnTo>
                  <a:lnTo>
                    <a:pt x="120" y="301"/>
                  </a:lnTo>
                  <a:lnTo>
                    <a:pt x="92" y="300"/>
                  </a:lnTo>
                  <a:lnTo>
                    <a:pt x="94" y="300"/>
                  </a:lnTo>
                  <a:lnTo>
                    <a:pt x="66" y="307"/>
                  </a:lnTo>
                  <a:lnTo>
                    <a:pt x="68" y="307"/>
                  </a:lnTo>
                  <a:lnTo>
                    <a:pt x="40" y="322"/>
                  </a:lnTo>
                  <a:lnTo>
                    <a:pt x="42" y="320"/>
                  </a:lnTo>
                  <a:lnTo>
                    <a:pt x="14" y="346"/>
                  </a:lnTo>
                  <a:cubicBezTo>
                    <a:pt x="12" y="348"/>
                    <a:pt x="8" y="349"/>
                    <a:pt x="5" y="348"/>
                  </a:cubicBezTo>
                  <a:cubicBezTo>
                    <a:pt x="2" y="347"/>
                    <a:pt x="0" y="344"/>
                    <a:pt x="0" y="340"/>
                  </a:cubicBezTo>
                  <a:lnTo>
                    <a:pt x="0" y="55"/>
                  </a:lnTo>
                  <a:close/>
                  <a:moveTo>
                    <a:pt x="16" y="340"/>
                  </a:moveTo>
                  <a:lnTo>
                    <a:pt x="3" y="335"/>
                  </a:lnTo>
                  <a:lnTo>
                    <a:pt x="31" y="309"/>
                  </a:lnTo>
                  <a:cubicBezTo>
                    <a:pt x="32" y="308"/>
                    <a:pt x="32" y="308"/>
                    <a:pt x="33" y="307"/>
                  </a:cubicBezTo>
                  <a:lnTo>
                    <a:pt x="61" y="292"/>
                  </a:lnTo>
                  <a:cubicBezTo>
                    <a:pt x="61" y="292"/>
                    <a:pt x="62" y="292"/>
                    <a:pt x="63" y="292"/>
                  </a:cubicBezTo>
                  <a:lnTo>
                    <a:pt x="91" y="285"/>
                  </a:lnTo>
                  <a:cubicBezTo>
                    <a:pt x="91" y="285"/>
                    <a:pt x="92" y="284"/>
                    <a:pt x="93" y="284"/>
                  </a:cubicBezTo>
                  <a:lnTo>
                    <a:pt x="121" y="285"/>
                  </a:lnTo>
                  <a:cubicBezTo>
                    <a:pt x="121" y="285"/>
                    <a:pt x="122" y="286"/>
                    <a:pt x="123" y="286"/>
                  </a:cubicBezTo>
                  <a:lnTo>
                    <a:pt x="179" y="303"/>
                  </a:lnTo>
                  <a:cubicBezTo>
                    <a:pt x="179" y="303"/>
                    <a:pt x="180" y="303"/>
                    <a:pt x="180" y="303"/>
                  </a:cubicBezTo>
                  <a:lnTo>
                    <a:pt x="236" y="333"/>
                  </a:lnTo>
                  <a:lnTo>
                    <a:pt x="292" y="362"/>
                  </a:lnTo>
                  <a:lnTo>
                    <a:pt x="291" y="362"/>
                  </a:lnTo>
                  <a:lnTo>
                    <a:pt x="347" y="380"/>
                  </a:lnTo>
                  <a:lnTo>
                    <a:pt x="344" y="379"/>
                  </a:lnTo>
                  <a:lnTo>
                    <a:pt x="372" y="379"/>
                  </a:lnTo>
                  <a:lnTo>
                    <a:pt x="371" y="380"/>
                  </a:lnTo>
                  <a:lnTo>
                    <a:pt x="399" y="374"/>
                  </a:lnTo>
                  <a:lnTo>
                    <a:pt x="397" y="374"/>
                  </a:lnTo>
                  <a:lnTo>
                    <a:pt x="425" y="359"/>
                  </a:lnTo>
                  <a:lnTo>
                    <a:pt x="423" y="361"/>
                  </a:lnTo>
                  <a:lnTo>
                    <a:pt x="451" y="335"/>
                  </a:lnTo>
                  <a:lnTo>
                    <a:pt x="448" y="340"/>
                  </a:lnTo>
                  <a:lnTo>
                    <a:pt x="448" y="55"/>
                  </a:lnTo>
                  <a:lnTo>
                    <a:pt x="462" y="61"/>
                  </a:lnTo>
                  <a:lnTo>
                    <a:pt x="434" y="87"/>
                  </a:lnTo>
                  <a:cubicBezTo>
                    <a:pt x="433" y="88"/>
                    <a:pt x="433" y="88"/>
                    <a:pt x="432" y="89"/>
                  </a:cubicBezTo>
                  <a:lnTo>
                    <a:pt x="404" y="104"/>
                  </a:lnTo>
                  <a:cubicBezTo>
                    <a:pt x="404" y="104"/>
                    <a:pt x="403" y="104"/>
                    <a:pt x="402" y="104"/>
                  </a:cubicBezTo>
                  <a:lnTo>
                    <a:pt x="374" y="111"/>
                  </a:lnTo>
                  <a:cubicBezTo>
                    <a:pt x="374" y="111"/>
                    <a:pt x="373" y="111"/>
                    <a:pt x="372" y="111"/>
                  </a:cubicBezTo>
                  <a:lnTo>
                    <a:pt x="344" y="110"/>
                  </a:lnTo>
                  <a:cubicBezTo>
                    <a:pt x="343" y="110"/>
                    <a:pt x="343" y="110"/>
                    <a:pt x="342" y="110"/>
                  </a:cubicBezTo>
                  <a:lnTo>
                    <a:pt x="286" y="93"/>
                  </a:lnTo>
                  <a:cubicBezTo>
                    <a:pt x="286" y="93"/>
                    <a:pt x="285" y="93"/>
                    <a:pt x="285" y="93"/>
                  </a:cubicBezTo>
                  <a:lnTo>
                    <a:pt x="229" y="63"/>
                  </a:lnTo>
                  <a:lnTo>
                    <a:pt x="173" y="34"/>
                  </a:lnTo>
                  <a:lnTo>
                    <a:pt x="174" y="34"/>
                  </a:lnTo>
                  <a:lnTo>
                    <a:pt x="118" y="16"/>
                  </a:lnTo>
                  <a:lnTo>
                    <a:pt x="120" y="16"/>
                  </a:lnTo>
                  <a:lnTo>
                    <a:pt x="92" y="16"/>
                  </a:lnTo>
                  <a:lnTo>
                    <a:pt x="94" y="16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40" y="37"/>
                  </a:lnTo>
                  <a:lnTo>
                    <a:pt x="42" y="35"/>
                  </a:lnTo>
                  <a:lnTo>
                    <a:pt x="14" y="61"/>
                  </a:lnTo>
                  <a:lnTo>
                    <a:pt x="16" y="55"/>
                  </a:lnTo>
                  <a:lnTo>
                    <a:pt x="16" y="34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5" name="Rectangle 525"/>
            <p:cNvSpPr>
              <a:spLocks noChangeArrowheads="1"/>
            </p:cNvSpPr>
            <p:nvPr/>
          </p:nvSpPr>
          <p:spPr bwMode="auto">
            <a:xfrm>
              <a:off x="1831975" y="5851526"/>
              <a:ext cx="1907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Ac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166" name="Rectangle 526"/>
            <p:cNvSpPr>
              <a:spLocks noChangeArrowheads="1"/>
            </p:cNvSpPr>
            <p:nvPr/>
          </p:nvSpPr>
          <p:spPr bwMode="auto">
            <a:xfrm>
              <a:off x="2624138" y="5946776"/>
              <a:ext cx="19050" cy="295275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7" name="Freeform 527"/>
            <p:cNvSpPr>
              <a:spLocks/>
            </p:cNvSpPr>
            <p:nvPr/>
          </p:nvSpPr>
          <p:spPr bwMode="auto">
            <a:xfrm>
              <a:off x="2638425" y="5788026"/>
              <a:ext cx="266700" cy="366713"/>
            </a:xfrm>
            <a:custGeom>
              <a:avLst/>
              <a:gdLst>
                <a:gd name="T0" fmla="*/ 0 w 448"/>
                <a:gd name="T1" fmla="*/ 166 h 617"/>
                <a:gd name="T2" fmla="*/ 448 w 448"/>
                <a:gd name="T3" fmla="*/ 166 h 617"/>
                <a:gd name="T4" fmla="*/ 448 w 448"/>
                <a:gd name="T5" fmla="*/ 451 h 617"/>
                <a:gd name="T6" fmla="*/ 0 w 448"/>
                <a:gd name="T7" fmla="*/ 451 h 617"/>
                <a:gd name="T8" fmla="*/ 0 w 448"/>
                <a:gd name="T9" fmla="*/ 16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8" h="617">
                  <a:moveTo>
                    <a:pt x="0" y="166"/>
                  </a:moveTo>
                  <a:cubicBezTo>
                    <a:pt x="150" y="0"/>
                    <a:pt x="299" y="333"/>
                    <a:pt x="448" y="166"/>
                  </a:cubicBezTo>
                  <a:lnTo>
                    <a:pt x="448" y="451"/>
                  </a:lnTo>
                  <a:cubicBezTo>
                    <a:pt x="299" y="617"/>
                    <a:pt x="150" y="284"/>
                    <a:pt x="0" y="451"/>
                  </a:cubicBezTo>
                  <a:lnTo>
                    <a:pt x="0" y="166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8" name="Freeform 528"/>
            <p:cNvSpPr>
              <a:spLocks noEditPoints="1"/>
            </p:cNvSpPr>
            <p:nvPr/>
          </p:nvSpPr>
          <p:spPr bwMode="auto">
            <a:xfrm>
              <a:off x="2633663" y="5853113"/>
              <a:ext cx="276225" cy="234950"/>
            </a:xfrm>
            <a:custGeom>
              <a:avLst/>
              <a:gdLst>
                <a:gd name="T0" fmla="*/ 3 w 464"/>
                <a:gd name="T1" fmla="*/ 50 h 395"/>
                <a:gd name="T2" fmla="*/ 33 w 464"/>
                <a:gd name="T3" fmla="*/ 22 h 395"/>
                <a:gd name="T4" fmla="*/ 63 w 464"/>
                <a:gd name="T5" fmla="*/ 7 h 395"/>
                <a:gd name="T6" fmla="*/ 92 w 464"/>
                <a:gd name="T7" fmla="*/ 0 h 395"/>
                <a:gd name="T8" fmla="*/ 123 w 464"/>
                <a:gd name="T9" fmla="*/ 1 h 395"/>
                <a:gd name="T10" fmla="*/ 180 w 464"/>
                <a:gd name="T11" fmla="*/ 19 h 395"/>
                <a:gd name="T12" fmla="*/ 292 w 464"/>
                <a:gd name="T13" fmla="*/ 78 h 395"/>
                <a:gd name="T14" fmla="*/ 347 w 464"/>
                <a:gd name="T15" fmla="*/ 95 h 395"/>
                <a:gd name="T16" fmla="*/ 373 w 464"/>
                <a:gd name="T17" fmla="*/ 95 h 395"/>
                <a:gd name="T18" fmla="*/ 399 w 464"/>
                <a:gd name="T19" fmla="*/ 89 h 395"/>
                <a:gd name="T20" fmla="*/ 425 w 464"/>
                <a:gd name="T21" fmla="*/ 74 h 395"/>
                <a:gd name="T22" fmla="*/ 451 w 464"/>
                <a:gd name="T23" fmla="*/ 50 h 395"/>
                <a:gd name="T24" fmla="*/ 464 w 464"/>
                <a:gd name="T25" fmla="*/ 55 h 395"/>
                <a:gd name="T26" fmla="*/ 462 w 464"/>
                <a:gd name="T27" fmla="*/ 346 h 395"/>
                <a:gd name="T28" fmla="*/ 432 w 464"/>
                <a:gd name="T29" fmla="*/ 374 h 395"/>
                <a:gd name="T30" fmla="*/ 402 w 464"/>
                <a:gd name="T31" fmla="*/ 389 h 395"/>
                <a:gd name="T32" fmla="*/ 372 w 464"/>
                <a:gd name="T33" fmla="*/ 395 h 395"/>
                <a:gd name="T34" fmla="*/ 342 w 464"/>
                <a:gd name="T35" fmla="*/ 395 h 395"/>
                <a:gd name="T36" fmla="*/ 285 w 464"/>
                <a:gd name="T37" fmla="*/ 377 h 395"/>
                <a:gd name="T38" fmla="*/ 173 w 464"/>
                <a:gd name="T39" fmla="*/ 318 h 395"/>
                <a:gd name="T40" fmla="*/ 118 w 464"/>
                <a:gd name="T41" fmla="*/ 301 h 395"/>
                <a:gd name="T42" fmla="*/ 92 w 464"/>
                <a:gd name="T43" fmla="*/ 300 h 395"/>
                <a:gd name="T44" fmla="*/ 66 w 464"/>
                <a:gd name="T45" fmla="*/ 307 h 395"/>
                <a:gd name="T46" fmla="*/ 40 w 464"/>
                <a:gd name="T47" fmla="*/ 322 h 395"/>
                <a:gd name="T48" fmla="*/ 14 w 464"/>
                <a:gd name="T49" fmla="*/ 346 h 395"/>
                <a:gd name="T50" fmla="*/ 0 w 464"/>
                <a:gd name="T51" fmla="*/ 340 h 395"/>
                <a:gd name="T52" fmla="*/ 16 w 464"/>
                <a:gd name="T53" fmla="*/ 340 h 395"/>
                <a:gd name="T54" fmla="*/ 31 w 464"/>
                <a:gd name="T55" fmla="*/ 309 h 395"/>
                <a:gd name="T56" fmla="*/ 61 w 464"/>
                <a:gd name="T57" fmla="*/ 292 h 395"/>
                <a:gd name="T58" fmla="*/ 91 w 464"/>
                <a:gd name="T59" fmla="*/ 285 h 395"/>
                <a:gd name="T60" fmla="*/ 121 w 464"/>
                <a:gd name="T61" fmla="*/ 285 h 395"/>
                <a:gd name="T62" fmla="*/ 179 w 464"/>
                <a:gd name="T63" fmla="*/ 303 h 395"/>
                <a:gd name="T64" fmla="*/ 236 w 464"/>
                <a:gd name="T65" fmla="*/ 333 h 395"/>
                <a:gd name="T66" fmla="*/ 291 w 464"/>
                <a:gd name="T67" fmla="*/ 362 h 395"/>
                <a:gd name="T68" fmla="*/ 344 w 464"/>
                <a:gd name="T69" fmla="*/ 379 h 395"/>
                <a:gd name="T70" fmla="*/ 371 w 464"/>
                <a:gd name="T71" fmla="*/ 380 h 395"/>
                <a:gd name="T72" fmla="*/ 397 w 464"/>
                <a:gd name="T73" fmla="*/ 374 h 395"/>
                <a:gd name="T74" fmla="*/ 423 w 464"/>
                <a:gd name="T75" fmla="*/ 361 h 395"/>
                <a:gd name="T76" fmla="*/ 448 w 464"/>
                <a:gd name="T77" fmla="*/ 340 h 395"/>
                <a:gd name="T78" fmla="*/ 462 w 464"/>
                <a:gd name="T79" fmla="*/ 61 h 395"/>
                <a:gd name="T80" fmla="*/ 432 w 464"/>
                <a:gd name="T81" fmla="*/ 89 h 395"/>
                <a:gd name="T82" fmla="*/ 402 w 464"/>
                <a:gd name="T83" fmla="*/ 104 h 395"/>
                <a:gd name="T84" fmla="*/ 372 w 464"/>
                <a:gd name="T85" fmla="*/ 111 h 395"/>
                <a:gd name="T86" fmla="*/ 342 w 464"/>
                <a:gd name="T87" fmla="*/ 110 h 395"/>
                <a:gd name="T88" fmla="*/ 285 w 464"/>
                <a:gd name="T89" fmla="*/ 93 h 395"/>
                <a:gd name="T90" fmla="*/ 173 w 464"/>
                <a:gd name="T91" fmla="*/ 34 h 395"/>
                <a:gd name="T92" fmla="*/ 118 w 464"/>
                <a:gd name="T93" fmla="*/ 16 h 395"/>
                <a:gd name="T94" fmla="*/ 92 w 464"/>
                <a:gd name="T95" fmla="*/ 16 h 395"/>
                <a:gd name="T96" fmla="*/ 66 w 464"/>
                <a:gd name="T97" fmla="*/ 22 h 395"/>
                <a:gd name="T98" fmla="*/ 40 w 464"/>
                <a:gd name="T99" fmla="*/ 37 h 395"/>
                <a:gd name="T100" fmla="*/ 14 w 464"/>
                <a:gd name="T101" fmla="*/ 61 h 395"/>
                <a:gd name="T102" fmla="*/ 16 w 464"/>
                <a:gd name="T103" fmla="*/ 34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4" h="395">
                  <a:moveTo>
                    <a:pt x="0" y="55"/>
                  </a:moveTo>
                  <a:cubicBezTo>
                    <a:pt x="0" y="53"/>
                    <a:pt x="1" y="51"/>
                    <a:pt x="3" y="50"/>
                  </a:cubicBezTo>
                  <a:lnTo>
                    <a:pt x="31" y="24"/>
                  </a:lnTo>
                  <a:cubicBezTo>
                    <a:pt x="32" y="23"/>
                    <a:pt x="32" y="23"/>
                    <a:pt x="33" y="22"/>
                  </a:cubicBezTo>
                  <a:lnTo>
                    <a:pt x="61" y="7"/>
                  </a:lnTo>
                  <a:cubicBezTo>
                    <a:pt x="61" y="7"/>
                    <a:pt x="62" y="7"/>
                    <a:pt x="63" y="7"/>
                  </a:cubicBezTo>
                  <a:lnTo>
                    <a:pt x="91" y="1"/>
                  </a:lnTo>
                  <a:cubicBezTo>
                    <a:pt x="91" y="1"/>
                    <a:pt x="92" y="0"/>
                    <a:pt x="92" y="0"/>
                  </a:cubicBezTo>
                  <a:lnTo>
                    <a:pt x="120" y="0"/>
                  </a:lnTo>
                  <a:cubicBezTo>
                    <a:pt x="121" y="0"/>
                    <a:pt x="122" y="1"/>
                    <a:pt x="123" y="1"/>
                  </a:cubicBezTo>
                  <a:lnTo>
                    <a:pt x="179" y="19"/>
                  </a:lnTo>
                  <a:cubicBezTo>
                    <a:pt x="179" y="19"/>
                    <a:pt x="180" y="19"/>
                    <a:pt x="180" y="19"/>
                  </a:cubicBezTo>
                  <a:lnTo>
                    <a:pt x="236" y="48"/>
                  </a:lnTo>
                  <a:lnTo>
                    <a:pt x="292" y="78"/>
                  </a:lnTo>
                  <a:lnTo>
                    <a:pt x="291" y="78"/>
                  </a:lnTo>
                  <a:lnTo>
                    <a:pt x="347" y="95"/>
                  </a:lnTo>
                  <a:lnTo>
                    <a:pt x="345" y="94"/>
                  </a:lnTo>
                  <a:lnTo>
                    <a:pt x="373" y="95"/>
                  </a:lnTo>
                  <a:lnTo>
                    <a:pt x="371" y="96"/>
                  </a:lnTo>
                  <a:lnTo>
                    <a:pt x="399" y="89"/>
                  </a:lnTo>
                  <a:lnTo>
                    <a:pt x="397" y="89"/>
                  </a:lnTo>
                  <a:lnTo>
                    <a:pt x="425" y="74"/>
                  </a:lnTo>
                  <a:lnTo>
                    <a:pt x="423" y="76"/>
                  </a:lnTo>
                  <a:lnTo>
                    <a:pt x="451" y="50"/>
                  </a:lnTo>
                  <a:cubicBezTo>
                    <a:pt x="453" y="47"/>
                    <a:pt x="457" y="47"/>
                    <a:pt x="460" y="48"/>
                  </a:cubicBezTo>
                  <a:cubicBezTo>
                    <a:pt x="463" y="49"/>
                    <a:pt x="464" y="52"/>
                    <a:pt x="464" y="55"/>
                  </a:cubicBezTo>
                  <a:lnTo>
                    <a:pt x="464" y="340"/>
                  </a:lnTo>
                  <a:cubicBezTo>
                    <a:pt x="464" y="343"/>
                    <a:pt x="464" y="345"/>
                    <a:pt x="462" y="346"/>
                  </a:cubicBezTo>
                  <a:lnTo>
                    <a:pt x="434" y="372"/>
                  </a:lnTo>
                  <a:cubicBezTo>
                    <a:pt x="433" y="373"/>
                    <a:pt x="433" y="373"/>
                    <a:pt x="432" y="374"/>
                  </a:cubicBezTo>
                  <a:lnTo>
                    <a:pt x="404" y="389"/>
                  </a:lnTo>
                  <a:cubicBezTo>
                    <a:pt x="404" y="389"/>
                    <a:pt x="403" y="389"/>
                    <a:pt x="402" y="389"/>
                  </a:cubicBezTo>
                  <a:lnTo>
                    <a:pt x="374" y="395"/>
                  </a:lnTo>
                  <a:cubicBezTo>
                    <a:pt x="374" y="395"/>
                    <a:pt x="373" y="395"/>
                    <a:pt x="372" y="395"/>
                  </a:cubicBezTo>
                  <a:lnTo>
                    <a:pt x="344" y="395"/>
                  </a:lnTo>
                  <a:cubicBezTo>
                    <a:pt x="344" y="395"/>
                    <a:pt x="343" y="395"/>
                    <a:pt x="342" y="395"/>
                  </a:cubicBezTo>
                  <a:lnTo>
                    <a:pt x="286" y="377"/>
                  </a:lnTo>
                  <a:cubicBezTo>
                    <a:pt x="286" y="377"/>
                    <a:pt x="285" y="377"/>
                    <a:pt x="285" y="377"/>
                  </a:cubicBezTo>
                  <a:lnTo>
                    <a:pt x="229" y="348"/>
                  </a:lnTo>
                  <a:lnTo>
                    <a:pt x="173" y="318"/>
                  </a:lnTo>
                  <a:lnTo>
                    <a:pt x="174" y="318"/>
                  </a:lnTo>
                  <a:lnTo>
                    <a:pt x="118" y="301"/>
                  </a:lnTo>
                  <a:lnTo>
                    <a:pt x="120" y="301"/>
                  </a:lnTo>
                  <a:lnTo>
                    <a:pt x="92" y="300"/>
                  </a:lnTo>
                  <a:lnTo>
                    <a:pt x="94" y="300"/>
                  </a:lnTo>
                  <a:lnTo>
                    <a:pt x="66" y="307"/>
                  </a:lnTo>
                  <a:lnTo>
                    <a:pt x="68" y="307"/>
                  </a:lnTo>
                  <a:lnTo>
                    <a:pt x="40" y="322"/>
                  </a:lnTo>
                  <a:lnTo>
                    <a:pt x="42" y="320"/>
                  </a:lnTo>
                  <a:lnTo>
                    <a:pt x="14" y="346"/>
                  </a:lnTo>
                  <a:cubicBezTo>
                    <a:pt x="12" y="348"/>
                    <a:pt x="8" y="349"/>
                    <a:pt x="5" y="348"/>
                  </a:cubicBezTo>
                  <a:cubicBezTo>
                    <a:pt x="2" y="347"/>
                    <a:pt x="0" y="344"/>
                    <a:pt x="0" y="340"/>
                  </a:cubicBezTo>
                  <a:lnTo>
                    <a:pt x="0" y="55"/>
                  </a:lnTo>
                  <a:close/>
                  <a:moveTo>
                    <a:pt x="16" y="340"/>
                  </a:moveTo>
                  <a:lnTo>
                    <a:pt x="3" y="335"/>
                  </a:lnTo>
                  <a:lnTo>
                    <a:pt x="31" y="309"/>
                  </a:lnTo>
                  <a:cubicBezTo>
                    <a:pt x="32" y="308"/>
                    <a:pt x="32" y="308"/>
                    <a:pt x="33" y="307"/>
                  </a:cubicBezTo>
                  <a:lnTo>
                    <a:pt x="61" y="292"/>
                  </a:lnTo>
                  <a:cubicBezTo>
                    <a:pt x="61" y="292"/>
                    <a:pt x="62" y="292"/>
                    <a:pt x="63" y="292"/>
                  </a:cubicBezTo>
                  <a:lnTo>
                    <a:pt x="91" y="285"/>
                  </a:lnTo>
                  <a:cubicBezTo>
                    <a:pt x="91" y="285"/>
                    <a:pt x="92" y="284"/>
                    <a:pt x="93" y="284"/>
                  </a:cubicBezTo>
                  <a:lnTo>
                    <a:pt x="121" y="285"/>
                  </a:lnTo>
                  <a:cubicBezTo>
                    <a:pt x="121" y="285"/>
                    <a:pt x="122" y="286"/>
                    <a:pt x="123" y="286"/>
                  </a:cubicBezTo>
                  <a:lnTo>
                    <a:pt x="179" y="303"/>
                  </a:lnTo>
                  <a:cubicBezTo>
                    <a:pt x="179" y="303"/>
                    <a:pt x="180" y="303"/>
                    <a:pt x="180" y="303"/>
                  </a:cubicBezTo>
                  <a:lnTo>
                    <a:pt x="236" y="333"/>
                  </a:lnTo>
                  <a:lnTo>
                    <a:pt x="292" y="362"/>
                  </a:lnTo>
                  <a:lnTo>
                    <a:pt x="291" y="362"/>
                  </a:lnTo>
                  <a:lnTo>
                    <a:pt x="347" y="380"/>
                  </a:lnTo>
                  <a:lnTo>
                    <a:pt x="344" y="379"/>
                  </a:lnTo>
                  <a:lnTo>
                    <a:pt x="372" y="379"/>
                  </a:lnTo>
                  <a:lnTo>
                    <a:pt x="371" y="380"/>
                  </a:lnTo>
                  <a:lnTo>
                    <a:pt x="399" y="374"/>
                  </a:lnTo>
                  <a:lnTo>
                    <a:pt x="397" y="374"/>
                  </a:lnTo>
                  <a:lnTo>
                    <a:pt x="425" y="359"/>
                  </a:lnTo>
                  <a:lnTo>
                    <a:pt x="423" y="361"/>
                  </a:lnTo>
                  <a:lnTo>
                    <a:pt x="451" y="335"/>
                  </a:lnTo>
                  <a:lnTo>
                    <a:pt x="448" y="340"/>
                  </a:lnTo>
                  <a:lnTo>
                    <a:pt x="448" y="55"/>
                  </a:lnTo>
                  <a:lnTo>
                    <a:pt x="462" y="61"/>
                  </a:lnTo>
                  <a:lnTo>
                    <a:pt x="434" y="87"/>
                  </a:lnTo>
                  <a:cubicBezTo>
                    <a:pt x="433" y="88"/>
                    <a:pt x="433" y="88"/>
                    <a:pt x="432" y="89"/>
                  </a:cubicBezTo>
                  <a:lnTo>
                    <a:pt x="404" y="104"/>
                  </a:lnTo>
                  <a:cubicBezTo>
                    <a:pt x="404" y="104"/>
                    <a:pt x="403" y="104"/>
                    <a:pt x="402" y="104"/>
                  </a:cubicBezTo>
                  <a:lnTo>
                    <a:pt x="374" y="111"/>
                  </a:lnTo>
                  <a:cubicBezTo>
                    <a:pt x="374" y="111"/>
                    <a:pt x="373" y="111"/>
                    <a:pt x="372" y="111"/>
                  </a:cubicBezTo>
                  <a:lnTo>
                    <a:pt x="344" y="110"/>
                  </a:lnTo>
                  <a:cubicBezTo>
                    <a:pt x="343" y="110"/>
                    <a:pt x="343" y="110"/>
                    <a:pt x="342" y="110"/>
                  </a:cubicBezTo>
                  <a:lnTo>
                    <a:pt x="286" y="93"/>
                  </a:lnTo>
                  <a:cubicBezTo>
                    <a:pt x="286" y="93"/>
                    <a:pt x="285" y="93"/>
                    <a:pt x="285" y="93"/>
                  </a:cubicBezTo>
                  <a:lnTo>
                    <a:pt x="229" y="63"/>
                  </a:lnTo>
                  <a:lnTo>
                    <a:pt x="173" y="34"/>
                  </a:lnTo>
                  <a:lnTo>
                    <a:pt x="174" y="34"/>
                  </a:lnTo>
                  <a:lnTo>
                    <a:pt x="118" y="16"/>
                  </a:lnTo>
                  <a:lnTo>
                    <a:pt x="120" y="16"/>
                  </a:lnTo>
                  <a:lnTo>
                    <a:pt x="92" y="16"/>
                  </a:lnTo>
                  <a:lnTo>
                    <a:pt x="94" y="16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40" y="37"/>
                  </a:lnTo>
                  <a:lnTo>
                    <a:pt x="42" y="35"/>
                  </a:lnTo>
                  <a:lnTo>
                    <a:pt x="14" y="61"/>
                  </a:lnTo>
                  <a:lnTo>
                    <a:pt x="16" y="55"/>
                  </a:lnTo>
                  <a:lnTo>
                    <a:pt x="16" y="34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9" name="Rectangle 529"/>
            <p:cNvSpPr>
              <a:spLocks noChangeArrowheads="1"/>
            </p:cNvSpPr>
            <p:nvPr/>
          </p:nvSpPr>
          <p:spPr bwMode="auto">
            <a:xfrm>
              <a:off x="2679700" y="5851526"/>
              <a:ext cx="1907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Ac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170" name="Rectangle 530"/>
            <p:cNvSpPr>
              <a:spLocks noChangeArrowheads="1"/>
            </p:cNvSpPr>
            <p:nvPr/>
          </p:nvSpPr>
          <p:spPr bwMode="auto">
            <a:xfrm>
              <a:off x="4148138" y="5946776"/>
              <a:ext cx="19050" cy="295275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1" name="Freeform 531"/>
            <p:cNvSpPr>
              <a:spLocks/>
            </p:cNvSpPr>
            <p:nvPr/>
          </p:nvSpPr>
          <p:spPr bwMode="auto">
            <a:xfrm>
              <a:off x="4152900" y="5788026"/>
              <a:ext cx="276225" cy="366713"/>
            </a:xfrm>
            <a:custGeom>
              <a:avLst/>
              <a:gdLst>
                <a:gd name="T0" fmla="*/ 0 w 464"/>
                <a:gd name="T1" fmla="*/ 166 h 617"/>
                <a:gd name="T2" fmla="*/ 464 w 464"/>
                <a:gd name="T3" fmla="*/ 166 h 617"/>
                <a:gd name="T4" fmla="*/ 464 w 464"/>
                <a:gd name="T5" fmla="*/ 451 h 617"/>
                <a:gd name="T6" fmla="*/ 0 w 464"/>
                <a:gd name="T7" fmla="*/ 451 h 617"/>
                <a:gd name="T8" fmla="*/ 0 w 464"/>
                <a:gd name="T9" fmla="*/ 16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617">
                  <a:moveTo>
                    <a:pt x="0" y="166"/>
                  </a:moveTo>
                  <a:cubicBezTo>
                    <a:pt x="155" y="0"/>
                    <a:pt x="310" y="333"/>
                    <a:pt x="464" y="166"/>
                  </a:cubicBezTo>
                  <a:lnTo>
                    <a:pt x="464" y="451"/>
                  </a:lnTo>
                  <a:cubicBezTo>
                    <a:pt x="310" y="617"/>
                    <a:pt x="155" y="284"/>
                    <a:pt x="0" y="451"/>
                  </a:cubicBezTo>
                  <a:lnTo>
                    <a:pt x="0" y="166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2" name="Freeform 532"/>
            <p:cNvSpPr>
              <a:spLocks noEditPoints="1"/>
            </p:cNvSpPr>
            <p:nvPr/>
          </p:nvSpPr>
          <p:spPr bwMode="auto">
            <a:xfrm>
              <a:off x="4148138" y="5853113"/>
              <a:ext cx="285750" cy="234950"/>
            </a:xfrm>
            <a:custGeom>
              <a:avLst/>
              <a:gdLst>
                <a:gd name="T0" fmla="*/ 3 w 480"/>
                <a:gd name="T1" fmla="*/ 50 h 395"/>
                <a:gd name="T2" fmla="*/ 34 w 480"/>
                <a:gd name="T3" fmla="*/ 22 h 395"/>
                <a:gd name="T4" fmla="*/ 65 w 480"/>
                <a:gd name="T5" fmla="*/ 7 h 395"/>
                <a:gd name="T6" fmla="*/ 95 w 480"/>
                <a:gd name="T7" fmla="*/ 0 h 395"/>
                <a:gd name="T8" fmla="*/ 127 w 480"/>
                <a:gd name="T9" fmla="*/ 1 h 395"/>
                <a:gd name="T10" fmla="*/ 186 w 480"/>
                <a:gd name="T11" fmla="*/ 19 h 395"/>
                <a:gd name="T12" fmla="*/ 302 w 480"/>
                <a:gd name="T13" fmla="*/ 78 h 395"/>
                <a:gd name="T14" fmla="*/ 359 w 480"/>
                <a:gd name="T15" fmla="*/ 95 h 395"/>
                <a:gd name="T16" fmla="*/ 386 w 480"/>
                <a:gd name="T17" fmla="*/ 95 h 395"/>
                <a:gd name="T18" fmla="*/ 413 w 480"/>
                <a:gd name="T19" fmla="*/ 89 h 395"/>
                <a:gd name="T20" fmla="*/ 440 w 480"/>
                <a:gd name="T21" fmla="*/ 74 h 395"/>
                <a:gd name="T22" fmla="*/ 467 w 480"/>
                <a:gd name="T23" fmla="*/ 50 h 395"/>
                <a:gd name="T24" fmla="*/ 480 w 480"/>
                <a:gd name="T25" fmla="*/ 55 h 395"/>
                <a:gd name="T26" fmla="*/ 478 w 480"/>
                <a:gd name="T27" fmla="*/ 346 h 395"/>
                <a:gd name="T28" fmla="*/ 447 w 480"/>
                <a:gd name="T29" fmla="*/ 374 h 395"/>
                <a:gd name="T30" fmla="*/ 416 w 480"/>
                <a:gd name="T31" fmla="*/ 389 h 395"/>
                <a:gd name="T32" fmla="*/ 385 w 480"/>
                <a:gd name="T33" fmla="*/ 395 h 395"/>
                <a:gd name="T34" fmla="*/ 354 w 480"/>
                <a:gd name="T35" fmla="*/ 395 h 395"/>
                <a:gd name="T36" fmla="*/ 295 w 480"/>
                <a:gd name="T37" fmla="*/ 377 h 395"/>
                <a:gd name="T38" fmla="*/ 179 w 480"/>
                <a:gd name="T39" fmla="*/ 318 h 395"/>
                <a:gd name="T40" fmla="*/ 122 w 480"/>
                <a:gd name="T41" fmla="*/ 301 h 395"/>
                <a:gd name="T42" fmla="*/ 95 w 480"/>
                <a:gd name="T43" fmla="*/ 300 h 395"/>
                <a:gd name="T44" fmla="*/ 68 w 480"/>
                <a:gd name="T45" fmla="*/ 307 h 395"/>
                <a:gd name="T46" fmla="*/ 41 w 480"/>
                <a:gd name="T47" fmla="*/ 322 h 395"/>
                <a:gd name="T48" fmla="*/ 14 w 480"/>
                <a:gd name="T49" fmla="*/ 346 h 395"/>
                <a:gd name="T50" fmla="*/ 0 w 480"/>
                <a:gd name="T51" fmla="*/ 340 h 395"/>
                <a:gd name="T52" fmla="*/ 16 w 480"/>
                <a:gd name="T53" fmla="*/ 340 h 395"/>
                <a:gd name="T54" fmla="*/ 32 w 480"/>
                <a:gd name="T55" fmla="*/ 309 h 395"/>
                <a:gd name="T56" fmla="*/ 63 w 480"/>
                <a:gd name="T57" fmla="*/ 292 h 395"/>
                <a:gd name="T58" fmla="*/ 94 w 480"/>
                <a:gd name="T59" fmla="*/ 285 h 395"/>
                <a:gd name="T60" fmla="*/ 125 w 480"/>
                <a:gd name="T61" fmla="*/ 285 h 395"/>
                <a:gd name="T62" fmla="*/ 185 w 480"/>
                <a:gd name="T63" fmla="*/ 303 h 395"/>
                <a:gd name="T64" fmla="*/ 244 w 480"/>
                <a:gd name="T65" fmla="*/ 333 h 395"/>
                <a:gd name="T66" fmla="*/ 301 w 480"/>
                <a:gd name="T67" fmla="*/ 362 h 395"/>
                <a:gd name="T68" fmla="*/ 356 w 480"/>
                <a:gd name="T69" fmla="*/ 379 h 395"/>
                <a:gd name="T70" fmla="*/ 384 w 480"/>
                <a:gd name="T71" fmla="*/ 380 h 395"/>
                <a:gd name="T72" fmla="*/ 411 w 480"/>
                <a:gd name="T73" fmla="*/ 374 h 395"/>
                <a:gd name="T74" fmla="*/ 438 w 480"/>
                <a:gd name="T75" fmla="*/ 361 h 395"/>
                <a:gd name="T76" fmla="*/ 464 w 480"/>
                <a:gd name="T77" fmla="*/ 340 h 395"/>
                <a:gd name="T78" fmla="*/ 478 w 480"/>
                <a:gd name="T79" fmla="*/ 61 h 395"/>
                <a:gd name="T80" fmla="*/ 447 w 480"/>
                <a:gd name="T81" fmla="*/ 89 h 395"/>
                <a:gd name="T82" fmla="*/ 416 w 480"/>
                <a:gd name="T83" fmla="*/ 104 h 395"/>
                <a:gd name="T84" fmla="*/ 385 w 480"/>
                <a:gd name="T85" fmla="*/ 111 h 395"/>
                <a:gd name="T86" fmla="*/ 354 w 480"/>
                <a:gd name="T87" fmla="*/ 110 h 395"/>
                <a:gd name="T88" fmla="*/ 295 w 480"/>
                <a:gd name="T89" fmla="*/ 93 h 395"/>
                <a:gd name="T90" fmla="*/ 179 w 480"/>
                <a:gd name="T91" fmla="*/ 34 h 395"/>
                <a:gd name="T92" fmla="*/ 122 w 480"/>
                <a:gd name="T93" fmla="*/ 16 h 395"/>
                <a:gd name="T94" fmla="*/ 95 w 480"/>
                <a:gd name="T95" fmla="*/ 16 h 395"/>
                <a:gd name="T96" fmla="*/ 68 w 480"/>
                <a:gd name="T97" fmla="*/ 22 h 395"/>
                <a:gd name="T98" fmla="*/ 41 w 480"/>
                <a:gd name="T99" fmla="*/ 37 h 395"/>
                <a:gd name="T100" fmla="*/ 14 w 480"/>
                <a:gd name="T101" fmla="*/ 61 h 395"/>
                <a:gd name="T102" fmla="*/ 16 w 480"/>
                <a:gd name="T103" fmla="*/ 34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80" h="395">
                  <a:moveTo>
                    <a:pt x="0" y="55"/>
                  </a:moveTo>
                  <a:cubicBezTo>
                    <a:pt x="0" y="53"/>
                    <a:pt x="1" y="51"/>
                    <a:pt x="3" y="50"/>
                  </a:cubicBezTo>
                  <a:lnTo>
                    <a:pt x="32" y="24"/>
                  </a:lnTo>
                  <a:cubicBezTo>
                    <a:pt x="33" y="23"/>
                    <a:pt x="33" y="23"/>
                    <a:pt x="34" y="22"/>
                  </a:cubicBezTo>
                  <a:lnTo>
                    <a:pt x="63" y="7"/>
                  </a:lnTo>
                  <a:cubicBezTo>
                    <a:pt x="63" y="7"/>
                    <a:pt x="64" y="7"/>
                    <a:pt x="65" y="7"/>
                  </a:cubicBezTo>
                  <a:lnTo>
                    <a:pt x="94" y="1"/>
                  </a:lnTo>
                  <a:cubicBezTo>
                    <a:pt x="94" y="1"/>
                    <a:pt x="95" y="0"/>
                    <a:pt x="95" y="0"/>
                  </a:cubicBezTo>
                  <a:lnTo>
                    <a:pt x="124" y="0"/>
                  </a:lnTo>
                  <a:cubicBezTo>
                    <a:pt x="125" y="0"/>
                    <a:pt x="126" y="1"/>
                    <a:pt x="127" y="1"/>
                  </a:cubicBezTo>
                  <a:lnTo>
                    <a:pt x="185" y="19"/>
                  </a:lnTo>
                  <a:cubicBezTo>
                    <a:pt x="185" y="19"/>
                    <a:pt x="186" y="19"/>
                    <a:pt x="186" y="19"/>
                  </a:cubicBezTo>
                  <a:lnTo>
                    <a:pt x="244" y="48"/>
                  </a:lnTo>
                  <a:lnTo>
                    <a:pt x="302" y="78"/>
                  </a:lnTo>
                  <a:lnTo>
                    <a:pt x="301" y="78"/>
                  </a:lnTo>
                  <a:lnTo>
                    <a:pt x="359" y="95"/>
                  </a:lnTo>
                  <a:lnTo>
                    <a:pt x="357" y="94"/>
                  </a:lnTo>
                  <a:lnTo>
                    <a:pt x="386" y="95"/>
                  </a:lnTo>
                  <a:lnTo>
                    <a:pt x="384" y="96"/>
                  </a:lnTo>
                  <a:lnTo>
                    <a:pt x="413" y="89"/>
                  </a:lnTo>
                  <a:lnTo>
                    <a:pt x="411" y="89"/>
                  </a:lnTo>
                  <a:lnTo>
                    <a:pt x="440" y="74"/>
                  </a:lnTo>
                  <a:lnTo>
                    <a:pt x="438" y="76"/>
                  </a:lnTo>
                  <a:lnTo>
                    <a:pt x="467" y="50"/>
                  </a:lnTo>
                  <a:cubicBezTo>
                    <a:pt x="469" y="47"/>
                    <a:pt x="473" y="47"/>
                    <a:pt x="476" y="48"/>
                  </a:cubicBezTo>
                  <a:cubicBezTo>
                    <a:pt x="479" y="49"/>
                    <a:pt x="480" y="52"/>
                    <a:pt x="480" y="55"/>
                  </a:cubicBezTo>
                  <a:lnTo>
                    <a:pt x="480" y="340"/>
                  </a:lnTo>
                  <a:cubicBezTo>
                    <a:pt x="480" y="343"/>
                    <a:pt x="480" y="345"/>
                    <a:pt x="478" y="346"/>
                  </a:cubicBezTo>
                  <a:lnTo>
                    <a:pt x="449" y="372"/>
                  </a:lnTo>
                  <a:cubicBezTo>
                    <a:pt x="448" y="373"/>
                    <a:pt x="448" y="373"/>
                    <a:pt x="447" y="374"/>
                  </a:cubicBezTo>
                  <a:lnTo>
                    <a:pt x="418" y="389"/>
                  </a:lnTo>
                  <a:cubicBezTo>
                    <a:pt x="417" y="389"/>
                    <a:pt x="417" y="389"/>
                    <a:pt x="416" y="389"/>
                  </a:cubicBezTo>
                  <a:lnTo>
                    <a:pt x="387" y="395"/>
                  </a:lnTo>
                  <a:cubicBezTo>
                    <a:pt x="387" y="395"/>
                    <a:pt x="386" y="395"/>
                    <a:pt x="385" y="395"/>
                  </a:cubicBezTo>
                  <a:lnTo>
                    <a:pt x="356" y="395"/>
                  </a:lnTo>
                  <a:cubicBezTo>
                    <a:pt x="356" y="395"/>
                    <a:pt x="355" y="395"/>
                    <a:pt x="354" y="395"/>
                  </a:cubicBezTo>
                  <a:lnTo>
                    <a:pt x="296" y="377"/>
                  </a:lnTo>
                  <a:cubicBezTo>
                    <a:pt x="296" y="377"/>
                    <a:pt x="295" y="377"/>
                    <a:pt x="295" y="377"/>
                  </a:cubicBezTo>
                  <a:lnTo>
                    <a:pt x="237" y="348"/>
                  </a:lnTo>
                  <a:lnTo>
                    <a:pt x="179" y="318"/>
                  </a:lnTo>
                  <a:lnTo>
                    <a:pt x="180" y="318"/>
                  </a:lnTo>
                  <a:lnTo>
                    <a:pt x="122" y="301"/>
                  </a:lnTo>
                  <a:lnTo>
                    <a:pt x="124" y="301"/>
                  </a:lnTo>
                  <a:lnTo>
                    <a:pt x="95" y="300"/>
                  </a:lnTo>
                  <a:lnTo>
                    <a:pt x="97" y="300"/>
                  </a:lnTo>
                  <a:lnTo>
                    <a:pt x="68" y="307"/>
                  </a:lnTo>
                  <a:lnTo>
                    <a:pt x="70" y="307"/>
                  </a:lnTo>
                  <a:lnTo>
                    <a:pt x="41" y="322"/>
                  </a:lnTo>
                  <a:lnTo>
                    <a:pt x="43" y="320"/>
                  </a:lnTo>
                  <a:lnTo>
                    <a:pt x="14" y="346"/>
                  </a:lnTo>
                  <a:cubicBezTo>
                    <a:pt x="11" y="349"/>
                    <a:pt x="8" y="349"/>
                    <a:pt x="5" y="348"/>
                  </a:cubicBezTo>
                  <a:cubicBezTo>
                    <a:pt x="2" y="346"/>
                    <a:pt x="0" y="344"/>
                    <a:pt x="0" y="340"/>
                  </a:cubicBezTo>
                  <a:lnTo>
                    <a:pt x="0" y="55"/>
                  </a:lnTo>
                  <a:close/>
                  <a:moveTo>
                    <a:pt x="16" y="340"/>
                  </a:moveTo>
                  <a:lnTo>
                    <a:pt x="3" y="335"/>
                  </a:lnTo>
                  <a:lnTo>
                    <a:pt x="32" y="309"/>
                  </a:lnTo>
                  <a:cubicBezTo>
                    <a:pt x="33" y="308"/>
                    <a:pt x="33" y="308"/>
                    <a:pt x="34" y="307"/>
                  </a:cubicBezTo>
                  <a:lnTo>
                    <a:pt x="63" y="292"/>
                  </a:lnTo>
                  <a:cubicBezTo>
                    <a:pt x="63" y="292"/>
                    <a:pt x="64" y="292"/>
                    <a:pt x="65" y="292"/>
                  </a:cubicBezTo>
                  <a:lnTo>
                    <a:pt x="94" y="285"/>
                  </a:lnTo>
                  <a:cubicBezTo>
                    <a:pt x="94" y="285"/>
                    <a:pt x="95" y="284"/>
                    <a:pt x="96" y="284"/>
                  </a:cubicBezTo>
                  <a:lnTo>
                    <a:pt x="125" y="285"/>
                  </a:lnTo>
                  <a:cubicBezTo>
                    <a:pt x="125" y="285"/>
                    <a:pt x="126" y="286"/>
                    <a:pt x="127" y="286"/>
                  </a:cubicBezTo>
                  <a:lnTo>
                    <a:pt x="185" y="303"/>
                  </a:lnTo>
                  <a:cubicBezTo>
                    <a:pt x="185" y="303"/>
                    <a:pt x="186" y="303"/>
                    <a:pt x="186" y="303"/>
                  </a:cubicBezTo>
                  <a:lnTo>
                    <a:pt x="244" y="333"/>
                  </a:lnTo>
                  <a:lnTo>
                    <a:pt x="302" y="362"/>
                  </a:lnTo>
                  <a:lnTo>
                    <a:pt x="301" y="362"/>
                  </a:lnTo>
                  <a:lnTo>
                    <a:pt x="359" y="380"/>
                  </a:lnTo>
                  <a:lnTo>
                    <a:pt x="356" y="379"/>
                  </a:lnTo>
                  <a:lnTo>
                    <a:pt x="385" y="379"/>
                  </a:lnTo>
                  <a:lnTo>
                    <a:pt x="384" y="380"/>
                  </a:lnTo>
                  <a:lnTo>
                    <a:pt x="413" y="374"/>
                  </a:lnTo>
                  <a:lnTo>
                    <a:pt x="411" y="374"/>
                  </a:lnTo>
                  <a:lnTo>
                    <a:pt x="440" y="359"/>
                  </a:lnTo>
                  <a:lnTo>
                    <a:pt x="438" y="361"/>
                  </a:lnTo>
                  <a:lnTo>
                    <a:pt x="467" y="335"/>
                  </a:lnTo>
                  <a:lnTo>
                    <a:pt x="464" y="340"/>
                  </a:lnTo>
                  <a:lnTo>
                    <a:pt x="464" y="55"/>
                  </a:lnTo>
                  <a:lnTo>
                    <a:pt x="478" y="61"/>
                  </a:lnTo>
                  <a:lnTo>
                    <a:pt x="449" y="87"/>
                  </a:lnTo>
                  <a:cubicBezTo>
                    <a:pt x="448" y="88"/>
                    <a:pt x="448" y="88"/>
                    <a:pt x="447" y="89"/>
                  </a:cubicBezTo>
                  <a:lnTo>
                    <a:pt x="418" y="104"/>
                  </a:lnTo>
                  <a:cubicBezTo>
                    <a:pt x="418" y="104"/>
                    <a:pt x="417" y="104"/>
                    <a:pt x="416" y="104"/>
                  </a:cubicBezTo>
                  <a:lnTo>
                    <a:pt x="387" y="111"/>
                  </a:lnTo>
                  <a:cubicBezTo>
                    <a:pt x="387" y="111"/>
                    <a:pt x="386" y="111"/>
                    <a:pt x="385" y="111"/>
                  </a:cubicBezTo>
                  <a:lnTo>
                    <a:pt x="356" y="110"/>
                  </a:lnTo>
                  <a:cubicBezTo>
                    <a:pt x="356" y="110"/>
                    <a:pt x="355" y="110"/>
                    <a:pt x="354" y="110"/>
                  </a:cubicBezTo>
                  <a:lnTo>
                    <a:pt x="296" y="93"/>
                  </a:lnTo>
                  <a:cubicBezTo>
                    <a:pt x="296" y="93"/>
                    <a:pt x="295" y="93"/>
                    <a:pt x="295" y="93"/>
                  </a:cubicBezTo>
                  <a:lnTo>
                    <a:pt x="237" y="63"/>
                  </a:lnTo>
                  <a:lnTo>
                    <a:pt x="179" y="34"/>
                  </a:lnTo>
                  <a:lnTo>
                    <a:pt x="180" y="34"/>
                  </a:lnTo>
                  <a:lnTo>
                    <a:pt x="122" y="16"/>
                  </a:lnTo>
                  <a:lnTo>
                    <a:pt x="124" y="16"/>
                  </a:lnTo>
                  <a:lnTo>
                    <a:pt x="95" y="16"/>
                  </a:lnTo>
                  <a:lnTo>
                    <a:pt x="97" y="16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41" y="37"/>
                  </a:lnTo>
                  <a:lnTo>
                    <a:pt x="43" y="35"/>
                  </a:lnTo>
                  <a:lnTo>
                    <a:pt x="14" y="61"/>
                  </a:lnTo>
                  <a:lnTo>
                    <a:pt x="16" y="55"/>
                  </a:lnTo>
                  <a:lnTo>
                    <a:pt x="16" y="34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3" name="Rectangle 533"/>
            <p:cNvSpPr>
              <a:spLocks noChangeArrowheads="1"/>
            </p:cNvSpPr>
            <p:nvPr/>
          </p:nvSpPr>
          <p:spPr bwMode="auto">
            <a:xfrm>
              <a:off x="4200525" y="5851526"/>
              <a:ext cx="1907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Ac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3174" name="Rectangle 534"/>
            <p:cNvSpPr>
              <a:spLocks noChangeArrowheads="1"/>
            </p:cNvSpPr>
            <p:nvPr/>
          </p:nvSpPr>
          <p:spPr bwMode="auto">
            <a:xfrm>
              <a:off x="3309938" y="5946776"/>
              <a:ext cx="19050" cy="295275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" name="Freeform 535"/>
            <p:cNvSpPr>
              <a:spLocks/>
            </p:cNvSpPr>
            <p:nvPr/>
          </p:nvSpPr>
          <p:spPr bwMode="auto">
            <a:xfrm>
              <a:off x="3314700" y="5788026"/>
              <a:ext cx="276225" cy="366713"/>
            </a:xfrm>
            <a:custGeom>
              <a:avLst/>
              <a:gdLst>
                <a:gd name="T0" fmla="*/ 0 w 464"/>
                <a:gd name="T1" fmla="*/ 166 h 617"/>
                <a:gd name="T2" fmla="*/ 464 w 464"/>
                <a:gd name="T3" fmla="*/ 166 h 617"/>
                <a:gd name="T4" fmla="*/ 464 w 464"/>
                <a:gd name="T5" fmla="*/ 451 h 617"/>
                <a:gd name="T6" fmla="*/ 0 w 464"/>
                <a:gd name="T7" fmla="*/ 451 h 617"/>
                <a:gd name="T8" fmla="*/ 0 w 464"/>
                <a:gd name="T9" fmla="*/ 16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617">
                  <a:moveTo>
                    <a:pt x="0" y="166"/>
                  </a:moveTo>
                  <a:cubicBezTo>
                    <a:pt x="155" y="0"/>
                    <a:pt x="310" y="333"/>
                    <a:pt x="464" y="166"/>
                  </a:cubicBezTo>
                  <a:lnTo>
                    <a:pt x="464" y="451"/>
                  </a:lnTo>
                  <a:cubicBezTo>
                    <a:pt x="310" y="617"/>
                    <a:pt x="155" y="284"/>
                    <a:pt x="0" y="451"/>
                  </a:cubicBezTo>
                  <a:lnTo>
                    <a:pt x="0" y="166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" name="Freeform 536"/>
            <p:cNvSpPr>
              <a:spLocks noEditPoints="1"/>
            </p:cNvSpPr>
            <p:nvPr/>
          </p:nvSpPr>
          <p:spPr bwMode="auto">
            <a:xfrm>
              <a:off x="3309938" y="5853113"/>
              <a:ext cx="285750" cy="234950"/>
            </a:xfrm>
            <a:custGeom>
              <a:avLst/>
              <a:gdLst>
                <a:gd name="T0" fmla="*/ 3 w 480"/>
                <a:gd name="T1" fmla="*/ 50 h 395"/>
                <a:gd name="T2" fmla="*/ 34 w 480"/>
                <a:gd name="T3" fmla="*/ 22 h 395"/>
                <a:gd name="T4" fmla="*/ 65 w 480"/>
                <a:gd name="T5" fmla="*/ 7 h 395"/>
                <a:gd name="T6" fmla="*/ 95 w 480"/>
                <a:gd name="T7" fmla="*/ 0 h 395"/>
                <a:gd name="T8" fmla="*/ 127 w 480"/>
                <a:gd name="T9" fmla="*/ 1 h 395"/>
                <a:gd name="T10" fmla="*/ 186 w 480"/>
                <a:gd name="T11" fmla="*/ 19 h 395"/>
                <a:gd name="T12" fmla="*/ 302 w 480"/>
                <a:gd name="T13" fmla="*/ 78 h 395"/>
                <a:gd name="T14" fmla="*/ 359 w 480"/>
                <a:gd name="T15" fmla="*/ 95 h 395"/>
                <a:gd name="T16" fmla="*/ 386 w 480"/>
                <a:gd name="T17" fmla="*/ 95 h 395"/>
                <a:gd name="T18" fmla="*/ 413 w 480"/>
                <a:gd name="T19" fmla="*/ 89 h 395"/>
                <a:gd name="T20" fmla="*/ 440 w 480"/>
                <a:gd name="T21" fmla="*/ 74 h 395"/>
                <a:gd name="T22" fmla="*/ 467 w 480"/>
                <a:gd name="T23" fmla="*/ 50 h 395"/>
                <a:gd name="T24" fmla="*/ 480 w 480"/>
                <a:gd name="T25" fmla="*/ 55 h 395"/>
                <a:gd name="T26" fmla="*/ 478 w 480"/>
                <a:gd name="T27" fmla="*/ 346 h 395"/>
                <a:gd name="T28" fmla="*/ 447 w 480"/>
                <a:gd name="T29" fmla="*/ 374 h 395"/>
                <a:gd name="T30" fmla="*/ 416 w 480"/>
                <a:gd name="T31" fmla="*/ 389 h 395"/>
                <a:gd name="T32" fmla="*/ 385 w 480"/>
                <a:gd name="T33" fmla="*/ 395 h 395"/>
                <a:gd name="T34" fmla="*/ 354 w 480"/>
                <a:gd name="T35" fmla="*/ 395 h 395"/>
                <a:gd name="T36" fmla="*/ 295 w 480"/>
                <a:gd name="T37" fmla="*/ 377 h 395"/>
                <a:gd name="T38" fmla="*/ 179 w 480"/>
                <a:gd name="T39" fmla="*/ 318 h 395"/>
                <a:gd name="T40" fmla="*/ 122 w 480"/>
                <a:gd name="T41" fmla="*/ 301 h 395"/>
                <a:gd name="T42" fmla="*/ 95 w 480"/>
                <a:gd name="T43" fmla="*/ 300 h 395"/>
                <a:gd name="T44" fmla="*/ 68 w 480"/>
                <a:gd name="T45" fmla="*/ 307 h 395"/>
                <a:gd name="T46" fmla="*/ 41 w 480"/>
                <a:gd name="T47" fmla="*/ 322 h 395"/>
                <a:gd name="T48" fmla="*/ 14 w 480"/>
                <a:gd name="T49" fmla="*/ 346 h 395"/>
                <a:gd name="T50" fmla="*/ 0 w 480"/>
                <a:gd name="T51" fmla="*/ 340 h 395"/>
                <a:gd name="T52" fmla="*/ 16 w 480"/>
                <a:gd name="T53" fmla="*/ 340 h 395"/>
                <a:gd name="T54" fmla="*/ 32 w 480"/>
                <a:gd name="T55" fmla="*/ 309 h 395"/>
                <a:gd name="T56" fmla="*/ 63 w 480"/>
                <a:gd name="T57" fmla="*/ 292 h 395"/>
                <a:gd name="T58" fmla="*/ 94 w 480"/>
                <a:gd name="T59" fmla="*/ 285 h 395"/>
                <a:gd name="T60" fmla="*/ 125 w 480"/>
                <a:gd name="T61" fmla="*/ 285 h 395"/>
                <a:gd name="T62" fmla="*/ 185 w 480"/>
                <a:gd name="T63" fmla="*/ 303 h 395"/>
                <a:gd name="T64" fmla="*/ 244 w 480"/>
                <a:gd name="T65" fmla="*/ 333 h 395"/>
                <a:gd name="T66" fmla="*/ 301 w 480"/>
                <a:gd name="T67" fmla="*/ 362 h 395"/>
                <a:gd name="T68" fmla="*/ 356 w 480"/>
                <a:gd name="T69" fmla="*/ 379 h 395"/>
                <a:gd name="T70" fmla="*/ 384 w 480"/>
                <a:gd name="T71" fmla="*/ 380 h 395"/>
                <a:gd name="T72" fmla="*/ 411 w 480"/>
                <a:gd name="T73" fmla="*/ 374 h 395"/>
                <a:gd name="T74" fmla="*/ 438 w 480"/>
                <a:gd name="T75" fmla="*/ 361 h 395"/>
                <a:gd name="T76" fmla="*/ 464 w 480"/>
                <a:gd name="T77" fmla="*/ 340 h 395"/>
                <a:gd name="T78" fmla="*/ 478 w 480"/>
                <a:gd name="T79" fmla="*/ 61 h 395"/>
                <a:gd name="T80" fmla="*/ 447 w 480"/>
                <a:gd name="T81" fmla="*/ 89 h 395"/>
                <a:gd name="T82" fmla="*/ 416 w 480"/>
                <a:gd name="T83" fmla="*/ 104 h 395"/>
                <a:gd name="T84" fmla="*/ 385 w 480"/>
                <a:gd name="T85" fmla="*/ 111 h 395"/>
                <a:gd name="T86" fmla="*/ 354 w 480"/>
                <a:gd name="T87" fmla="*/ 110 h 395"/>
                <a:gd name="T88" fmla="*/ 295 w 480"/>
                <a:gd name="T89" fmla="*/ 93 h 395"/>
                <a:gd name="T90" fmla="*/ 179 w 480"/>
                <a:gd name="T91" fmla="*/ 34 h 395"/>
                <a:gd name="T92" fmla="*/ 122 w 480"/>
                <a:gd name="T93" fmla="*/ 16 h 395"/>
                <a:gd name="T94" fmla="*/ 95 w 480"/>
                <a:gd name="T95" fmla="*/ 16 h 395"/>
                <a:gd name="T96" fmla="*/ 68 w 480"/>
                <a:gd name="T97" fmla="*/ 22 h 395"/>
                <a:gd name="T98" fmla="*/ 41 w 480"/>
                <a:gd name="T99" fmla="*/ 37 h 395"/>
                <a:gd name="T100" fmla="*/ 14 w 480"/>
                <a:gd name="T101" fmla="*/ 61 h 395"/>
                <a:gd name="T102" fmla="*/ 16 w 480"/>
                <a:gd name="T103" fmla="*/ 34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80" h="395">
                  <a:moveTo>
                    <a:pt x="0" y="55"/>
                  </a:moveTo>
                  <a:cubicBezTo>
                    <a:pt x="0" y="53"/>
                    <a:pt x="1" y="51"/>
                    <a:pt x="3" y="50"/>
                  </a:cubicBezTo>
                  <a:lnTo>
                    <a:pt x="32" y="24"/>
                  </a:lnTo>
                  <a:cubicBezTo>
                    <a:pt x="33" y="23"/>
                    <a:pt x="33" y="23"/>
                    <a:pt x="34" y="22"/>
                  </a:cubicBezTo>
                  <a:lnTo>
                    <a:pt x="63" y="7"/>
                  </a:lnTo>
                  <a:cubicBezTo>
                    <a:pt x="63" y="7"/>
                    <a:pt x="64" y="7"/>
                    <a:pt x="65" y="7"/>
                  </a:cubicBezTo>
                  <a:lnTo>
                    <a:pt x="94" y="1"/>
                  </a:lnTo>
                  <a:cubicBezTo>
                    <a:pt x="94" y="1"/>
                    <a:pt x="95" y="0"/>
                    <a:pt x="95" y="0"/>
                  </a:cubicBezTo>
                  <a:lnTo>
                    <a:pt x="124" y="0"/>
                  </a:lnTo>
                  <a:cubicBezTo>
                    <a:pt x="125" y="0"/>
                    <a:pt x="126" y="1"/>
                    <a:pt x="127" y="1"/>
                  </a:cubicBezTo>
                  <a:lnTo>
                    <a:pt x="185" y="19"/>
                  </a:lnTo>
                  <a:cubicBezTo>
                    <a:pt x="185" y="19"/>
                    <a:pt x="186" y="19"/>
                    <a:pt x="186" y="19"/>
                  </a:cubicBezTo>
                  <a:lnTo>
                    <a:pt x="244" y="48"/>
                  </a:lnTo>
                  <a:lnTo>
                    <a:pt x="302" y="78"/>
                  </a:lnTo>
                  <a:lnTo>
                    <a:pt x="301" y="78"/>
                  </a:lnTo>
                  <a:lnTo>
                    <a:pt x="359" y="95"/>
                  </a:lnTo>
                  <a:lnTo>
                    <a:pt x="357" y="94"/>
                  </a:lnTo>
                  <a:lnTo>
                    <a:pt x="386" y="95"/>
                  </a:lnTo>
                  <a:lnTo>
                    <a:pt x="384" y="96"/>
                  </a:lnTo>
                  <a:lnTo>
                    <a:pt x="413" y="89"/>
                  </a:lnTo>
                  <a:lnTo>
                    <a:pt x="411" y="89"/>
                  </a:lnTo>
                  <a:lnTo>
                    <a:pt x="440" y="74"/>
                  </a:lnTo>
                  <a:lnTo>
                    <a:pt x="438" y="76"/>
                  </a:lnTo>
                  <a:lnTo>
                    <a:pt x="467" y="50"/>
                  </a:lnTo>
                  <a:cubicBezTo>
                    <a:pt x="469" y="47"/>
                    <a:pt x="473" y="47"/>
                    <a:pt x="476" y="48"/>
                  </a:cubicBezTo>
                  <a:cubicBezTo>
                    <a:pt x="479" y="49"/>
                    <a:pt x="480" y="52"/>
                    <a:pt x="480" y="55"/>
                  </a:cubicBezTo>
                  <a:lnTo>
                    <a:pt x="480" y="340"/>
                  </a:lnTo>
                  <a:cubicBezTo>
                    <a:pt x="480" y="343"/>
                    <a:pt x="480" y="345"/>
                    <a:pt x="478" y="346"/>
                  </a:cubicBezTo>
                  <a:lnTo>
                    <a:pt x="449" y="372"/>
                  </a:lnTo>
                  <a:cubicBezTo>
                    <a:pt x="448" y="373"/>
                    <a:pt x="448" y="373"/>
                    <a:pt x="447" y="374"/>
                  </a:cubicBezTo>
                  <a:lnTo>
                    <a:pt x="418" y="389"/>
                  </a:lnTo>
                  <a:cubicBezTo>
                    <a:pt x="417" y="389"/>
                    <a:pt x="417" y="389"/>
                    <a:pt x="416" y="389"/>
                  </a:cubicBezTo>
                  <a:lnTo>
                    <a:pt x="387" y="395"/>
                  </a:lnTo>
                  <a:cubicBezTo>
                    <a:pt x="387" y="395"/>
                    <a:pt x="386" y="395"/>
                    <a:pt x="385" y="395"/>
                  </a:cubicBezTo>
                  <a:lnTo>
                    <a:pt x="356" y="395"/>
                  </a:lnTo>
                  <a:cubicBezTo>
                    <a:pt x="356" y="395"/>
                    <a:pt x="355" y="395"/>
                    <a:pt x="354" y="395"/>
                  </a:cubicBezTo>
                  <a:lnTo>
                    <a:pt x="296" y="377"/>
                  </a:lnTo>
                  <a:cubicBezTo>
                    <a:pt x="296" y="377"/>
                    <a:pt x="295" y="377"/>
                    <a:pt x="295" y="377"/>
                  </a:cubicBezTo>
                  <a:lnTo>
                    <a:pt x="237" y="348"/>
                  </a:lnTo>
                  <a:lnTo>
                    <a:pt x="179" y="318"/>
                  </a:lnTo>
                  <a:lnTo>
                    <a:pt x="180" y="318"/>
                  </a:lnTo>
                  <a:lnTo>
                    <a:pt x="122" y="301"/>
                  </a:lnTo>
                  <a:lnTo>
                    <a:pt x="124" y="301"/>
                  </a:lnTo>
                  <a:lnTo>
                    <a:pt x="95" y="300"/>
                  </a:lnTo>
                  <a:lnTo>
                    <a:pt x="97" y="300"/>
                  </a:lnTo>
                  <a:lnTo>
                    <a:pt x="68" y="307"/>
                  </a:lnTo>
                  <a:lnTo>
                    <a:pt x="70" y="307"/>
                  </a:lnTo>
                  <a:lnTo>
                    <a:pt x="41" y="322"/>
                  </a:lnTo>
                  <a:lnTo>
                    <a:pt x="43" y="320"/>
                  </a:lnTo>
                  <a:lnTo>
                    <a:pt x="14" y="346"/>
                  </a:lnTo>
                  <a:cubicBezTo>
                    <a:pt x="11" y="349"/>
                    <a:pt x="8" y="349"/>
                    <a:pt x="5" y="348"/>
                  </a:cubicBezTo>
                  <a:cubicBezTo>
                    <a:pt x="2" y="346"/>
                    <a:pt x="0" y="344"/>
                    <a:pt x="0" y="340"/>
                  </a:cubicBezTo>
                  <a:lnTo>
                    <a:pt x="0" y="55"/>
                  </a:lnTo>
                  <a:close/>
                  <a:moveTo>
                    <a:pt x="16" y="340"/>
                  </a:moveTo>
                  <a:lnTo>
                    <a:pt x="3" y="335"/>
                  </a:lnTo>
                  <a:lnTo>
                    <a:pt x="32" y="309"/>
                  </a:lnTo>
                  <a:cubicBezTo>
                    <a:pt x="33" y="308"/>
                    <a:pt x="33" y="308"/>
                    <a:pt x="34" y="307"/>
                  </a:cubicBezTo>
                  <a:lnTo>
                    <a:pt x="63" y="292"/>
                  </a:lnTo>
                  <a:cubicBezTo>
                    <a:pt x="63" y="292"/>
                    <a:pt x="64" y="292"/>
                    <a:pt x="65" y="292"/>
                  </a:cubicBezTo>
                  <a:lnTo>
                    <a:pt x="94" y="285"/>
                  </a:lnTo>
                  <a:cubicBezTo>
                    <a:pt x="94" y="285"/>
                    <a:pt x="95" y="284"/>
                    <a:pt x="96" y="284"/>
                  </a:cubicBezTo>
                  <a:lnTo>
                    <a:pt x="125" y="285"/>
                  </a:lnTo>
                  <a:cubicBezTo>
                    <a:pt x="125" y="285"/>
                    <a:pt x="126" y="286"/>
                    <a:pt x="127" y="286"/>
                  </a:cubicBezTo>
                  <a:lnTo>
                    <a:pt x="185" y="303"/>
                  </a:lnTo>
                  <a:cubicBezTo>
                    <a:pt x="185" y="303"/>
                    <a:pt x="186" y="303"/>
                    <a:pt x="186" y="303"/>
                  </a:cubicBezTo>
                  <a:lnTo>
                    <a:pt x="244" y="333"/>
                  </a:lnTo>
                  <a:lnTo>
                    <a:pt x="302" y="362"/>
                  </a:lnTo>
                  <a:lnTo>
                    <a:pt x="301" y="362"/>
                  </a:lnTo>
                  <a:lnTo>
                    <a:pt x="359" y="380"/>
                  </a:lnTo>
                  <a:lnTo>
                    <a:pt x="356" y="379"/>
                  </a:lnTo>
                  <a:lnTo>
                    <a:pt x="385" y="379"/>
                  </a:lnTo>
                  <a:lnTo>
                    <a:pt x="384" y="380"/>
                  </a:lnTo>
                  <a:lnTo>
                    <a:pt x="413" y="374"/>
                  </a:lnTo>
                  <a:lnTo>
                    <a:pt x="411" y="374"/>
                  </a:lnTo>
                  <a:lnTo>
                    <a:pt x="440" y="359"/>
                  </a:lnTo>
                  <a:lnTo>
                    <a:pt x="438" y="361"/>
                  </a:lnTo>
                  <a:lnTo>
                    <a:pt x="467" y="335"/>
                  </a:lnTo>
                  <a:lnTo>
                    <a:pt x="464" y="340"/>
                  </a:lnTo>
                  <a:lnTo>
                    <a:pt x="464" y="55"/>
                  </a:lnTo>
                  <a:lnTo>
                    <a:pt x="478" y="61"/>
                  </a:lnTo>
                  <a:lnTo>
                    <a:pt x="449" y="87"/>
                  </a:lnTo>
                  <a:cubicBezTo>
                    <a:pt x="448" y="88"/>
                    <a:pt x="448" y="88"/>
                    <a:pt x="447" y="89"/>
                  </a:cubicBezTo>
                  <a:lnTo>
                    <a:pt x="418" y="104"/>
                  </a:lnTo>
                  <a:cubicBezTo>
                    <a:pt x="418" y="104"/>
                    <a:pt x="417" y="104"/>
                    <a:pt x="416" y="104"/>
                  </a:cubicBezTo>
                  <a:lnTo>
                    <a:pt x="387" y="111"/>
                  </a:lnTo>
                  <a:cubicBezTo>
                    <a:pt x="387" y="111"/>
                    <a:pt x="386" y="111"/>
                    <a:pt x="385" y="111"/>
                  </a:cubicBezTo>
                  <a:lnTo>
                    <a:pt x="356" y="110"/>
                  </a:lnTo>
                  <a:cubicBezTo>
                    <a:pt x="356" y="110"/>
                    <a:pt x="355" y="110"/>
                    <a:pt x="354" y="110"/>
                  </a:cubicBezTo>
                  <a:lnTo>
                    <a:pt x="296" y="93"/>
                  </a:lnTo>
                  <a:cubicBezTo>
                    <a:pt x="296" y="93"/>
                    <a:pt x="295" y="93"/>
                    <a:pt x="295" y="93"/>
                  </a:cubicBezTo>
                  <a:lnTo>
                    <a:pt x="237" y="63"/>
                  </a:lnTo>
                  <a:lnTo>
                    <a:pt x="179" y="34"/>
                  </a:lnTo>
                  <a:lnTo>
                    <a:pt x="180" y="34"/>
                  </a:lnTo>
                  <a:lnTo>
                    <a:pt x="122" y="16"/>
                  </a:lnTo>
                  <a:lnTo>
                    <a:pt x="124" y="16"/>
                  </a:lnTo>
                  <a:lnTo>
                    <a:pt x="95" y="16"/>
                  </a:lnTo>
                  <a:lnTo>
                    <a:pt x="97" y="16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41" y="37"/>
                  </a:lnTo>
                  <a:lnTo>
                    <a:pt x="43" y="35"/>
                  </a:lnTo>
                  <a:lnTo>
                    <a:pt x="14" y="61"/>
                  </a:lnTo>
                  <a:lnTo>
                    <a:pt x="16" y="55"/>
                  </a:lnTo>
                  <a:lnTo>
                    <a:pt x="16" y="34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" name="Rectangle 537"/>
            <p:cNvSpPr>
              <a:spLocks noChangeArrowheads="1"/>
            </p:cNvSpPr>
            <p:nvPr/>
          </p:nvSpPr>
          <p:spPr bwMode="auto">
            <a:xfrm>
              <a:off x="3362325" y="5851526"/>
              <a:ext cx="1907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Ac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</p:grpSp>
      <p:sp>
        <p:nvSpPr>
          <p:cNvPr id="536" name="Line 4"/>
          <p:cNvSpPr>
            <a:spLocks noChangeShapeType="1"/>
          </p:cNvSpPr>
          <p:nvPr/>
        </p:nvSpPr>
        <p:spPr bwMode="auto">
          <a:xfrm>
            <a:off x="609600" y="4572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3" y="1066800"/>
            <a:ext cx="8415867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Phosphorylation examples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4" name="Line 88"/>
          <p:cNvSpPr>
            <a:spLocks noChangeShapeType="1"/>
          </p:cNvSpPr>
          <p:nvPr/>
        </p:nvSpPr>
        <p:spPr bwMode="auto">
          <a:xfrm>
            <a:off x="609600" y="914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286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3500" y="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mic Sans MS" pitchFamily="66" charset="0"/>
              </a:rPr>
              <a:t>Group ‘5’: 5 Acetyl Groups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331" name="Group 4330"/>
          <p:cNvGrpSpPr/>
          <p:nvPr/>
        </p:nvGrpSpPr>
        <p:grpSpPr>
          <a:xfrm>
            <a:off x="930277" y="1055688"/>
            <a:ext cx="7569255" cy="3773032"/>
            <a:chOff x="930277" y="1055688"/>
            <a:chExt cx="7569255" cy="3773032"/>
          </a:xfrm>
        </p:grpSpPr>
        <p:sp>
          <p:nvSpPr>
            <p:cNvPr id="4130" name="Freeform 5"/>
            <p:cNvSpPr>
              <a:spLocks/>
            </p:cNvSpPr>
            <p:nvPr/>
          </p:nvSpPr>
          <p:spPr bwMode="auto">
            <a:xfrm>
              <a:off x="1309689" y="4418013"/>
              <a:ext cx="6943725" cy="19050"/>
            </a:xfrm>
            <a:custGeom>
              <a:avLst/>
              <a:gdLst>
                <a:gd name="T0" fmla="*/ 0 w 4374"/>
                <a:gd name="T1" fmla="*/ 0 h 12"/>
                <a:gd name="T2" fmla="*/ 4374 w 4374"/>
                <a:gd name="T3" fmla="*/ 6 h 12"/>
                <a:gd name="T4" fmla="*/ 4374 w 4374"/>
                <a:gd name="T5" fmla="*/ 12 h 12"/>
                <a:gd name="T6" fmla="*/ 0 w 4374"/>
                <a:gd name="T7" fmla="*/ 6 h 12"/>
                <a:gd name="T8" fmla="*/ 0 w 437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4" h="12">
                  <a:moveTo>
                    <a:pt x="0" y="0"/>
                  </a:moveTo>
                  <a:lnTo>
                    <a:pt x="4374" y="6"/>
                  </a:lnTo>
                  <a:lnTo>
                    <a:pt x="4374" y="12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1" name="Rectangle 6"/>
            <p:cNvSpPr>
              <a:spLocks noChangeArrowheads="1"/>
            </p:cNvSpPr>
            <p:nvPr/>
          </p:nvSpPr>
          <p:spPr bwMode="auto">
            <a:xfrm>
              <a:off x="1914526" y="4422776"/>
              <a:ext cx="9525" cy="66675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2" name="Rectangle 7"/>
            <p:cNvSpPr>
              <a:spLocks noChangeArrowheads="1"/>
            </p:cNvSpPr>
            <p:nvPr/>
          </p:nvSpPr>
          <p:spPr bwMode="auto">
            <a:xfrm>
              <a:off x="1824039" y="4494213"/>
              <a:ext cx="14908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400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33" name="Rectangle 8"/>
            <p:cNvSpPr>
              <a:spLocks noChangeArrowheads="1"/>
            </p:cNvSpPr>
            <p:nvPr/>
          </p:nvSpPr>
          <p:spPr bwMode="auto">
            <a:xfrm>
              <a:off x="2705101" y="4422776"/>
              <a:ext cx="9525" cy="66675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4" name="Rectangle 9"/>
            <p:cNvSpPr>
              <a:spLocks noChangeArrowheads="1"/>
            </p:cNvSpPr>
            <p:nvPr/>
          </p:nvSpPr>
          <p:spPr bwMode="auto">
            <a:xfrm>
              <a:off x="2617789" y="4494213"/>
              <a:ext cx="14908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600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35" name="Rectangle 10"/>
            <p:cNvSpPr>
              <a:spLocks noChangeArrowheads="1"/>
            </p:cNvSpPr>
            <p:nvPr/>
          </p:nvSpPr>
          <p:spPr bwMode="auto">
            <a:xfrm>
              <a:off x="3505201" y="4422776"/>
              <a:ext cx="9525" cy="66675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6" name="Rectangle 11"/>
            <p:cNvSpPr>
              <a:spLocks noChangeArrowheads="1"/>
            </p:cNvSpPr>
            <p:nvPr/>
          </p:nvSpPr>
          <p:spPr bwMode="auto">
            <a:xfrm>
              <a:off x="3411539" y="4494213"/>
              <a:ext cx="14908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800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37" name="Rectangle 12"/>
            <p:cNvSpPr>
              <a:spLocks noChangeArrowheads="1"/>
            </p:cNvSpPr>
            <p:nvPr/>
          </p:nvSpPr>
          <p:spPr bwMode="auto">
            <a:xfrm>
              <a:off x="4286251" y="4422776"/>
              <a:ext cx="9525" cy="66675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8" name="Rectangle 13"/>
            <p:cNvSpPr>
              <a:spLocks noChangeArrowheads="1"/>
            </p:cNvSpPr>
            <p:nvPr/>
          </p:nvSpPr>
          <p:spPr bwMode="auto">
            <a:xfrm>
              <a:off x="4175126" y="4494213"/>
              <a:ext cx="198772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1000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39" name="Rectangle 14"/>
            <p:cNvSpPr>
              <a:spLocks noChangeArrowheads="1"/>
            </p:cNvSpPr>
            <p:nvPr/>
          </p:nvSpPr>
          <p:spPr bwMode="auto">
            <a:xfrm>
              <a:off x="5086351" y="4422776"/>
              <a:ext cx="9525" cy="66675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0" name="Rectangle 15"/>
            <p:cNvSpPr>
              <a:spLocks noChangeArrowheads="1"/>
            </p:cNvSpPr>
            <p:nvPr/>
          </p:nvSpPr>
          <p:spPr bwMode="auto">
            <a:xfrm>
              <a:off x="4968876" y="4494213"/>
              <a:ext cx="198772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1200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41" name="Rectangle 16"/>
            <p:cNvSpPr>
              <a:spLocks noChangeArrowheads="1"/>
            </p:cNvSpPr>
            <p:nvPr/>
          </p:nvSpPr>
          <p:spPr bwMode="auto">
            <a:xfrm>
              <a:off x="5876926" y="4422776"/>
              <a:ext cx="9525" cy="66675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2" name="Rectangle 17"/>
            <p:cNvSpPr>
              <a:spLocks noChangeArrowheads="1"/>
            </p:cNvSpPr>
            <p:nvPr/>
          </p:nvSpPr>
          <p:spPr bwMode="auto">
            <a:xfrm>
              <a:off x="5762626" y="4494213"/>
              <a:ext cx="198772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1400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43" name="Rectangle 18"/>
            <p:cNvSpPr>
              <a:spLocks noChangeArrowheads="1"/>
            </p:cNvSpPr>
            <p:nvPr/>
          </p:nvSpPr>
          <p:spPr bwMode="auto">
            <a:xfrm>
              <a:off x="6667501" y="4422776"/>
              <a:ext cx="9525" cy="66675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4" name="Rectangle 19"/>
            <p:cNvSpPr>
              <a:spLocks noChangeArrowheads="1"/>
            </p:cNvSpPr>
            <p:nvPr/>
          </p:nvSpPr>
          <p:spPr bwMode="auto">
            <a:xfrm>
              <a:off x="6550026" y="4494213"/>
              <a:ext cx="198772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1600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45" name="Rectangle 20"/>
            <p:cNvSpPr>
              <a:spLocks noChangeArrowheads="1"/>
            </p:cNvSpPr>
            <p:nvPr/>
          </p:nvSpPr>
          <p:spPr bwMode="auto">
            <a:xfrm>
              <a:off x="7458076" y="4422776"/>
              <a:ext cx="9525" cy="66675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6" name="Rectangle 21"/>
            <p:cNvSpPr>
              <a:spLocks noChangeArrowheads="1"/>
            </p:cNvSpPr>
            <p:nvPr/>
          </p:nvSpPr>
          <p:spPr bwMode="auto">
            <a:xfrm>
              <a:off x="7343776" y="4494213"/>
              <a:ext cx="198772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1800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47" name="Rectangle 22"/>
            <p:cNvSpPr>
              <a:spLocks noChangeArrowheads="1"/>
            </p:cNvSpPr>
            <p:nvPr/>
          </p:nvSpPr>
          <p:spPr bwMode="auto">
            <a:xfrm>
              <a:off x="8248651" y="4422776"/>
              <a:ext cx="9525" cy="66675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8" name="Rectangle 23"/>
            <p:cNvSpPr>
              <a:spLocks noChangeArrowheads="1"/>
            </p:cNvSpPr>
            <p:nvPr/>
          </p:nvSpPr>
          <p:spPr bwMode="auto">
            <a:xfrm>
              <a:off x="8137526" y="4494213"/>
              <a:ext cx="198772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2000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49" name="Rectangle 24"/>
            <p:cNvSpPr>
              <a:spLocks noChangeArrowheads="1"/>
            </p:cNvSpPr>
            <p:nvPr/>
          </p:nvSpPr>
          <p:spPr bwMode="auto">
            <a:xfrm>
              <a:off x="4689476" y="4613276"/>
              <a:ext cx="28854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m/z</a:t>
              </a:r>
            </a:p>
          </p:txBody>
        </p:sp>
        <p:sp>
          <p:nvSpPr>
            <p:cNvPr id="4150" name="Rectangle 25"/>
            <p:cNvSpPr>
              <a:spLocks noChangeArrowheads="1"/>
            </p:cNvSpPr>
            <p:nvPr/>
          </p:nvSpPr>
          <p:spPr bwMode="auto">
            <a:xfrm>
              <a:off x="1304926" y="1317626"/>
              <a:ext cx="9525" cy="310515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1" name="Rectangle 26"/>
            <p:cNvSpPr>
              <a:spLocks noChangeArrowheads="1"/>
            </p:cNvSpPr>
            <p:nvPr/>
          </p:nvSpPr>
          <p:spPr bwMode="auto">
            <a:xfrm>
              <a:off x="1252539" y="4418013"/>
              <a:ext cx="57150" cy="9525"/>
            </a:xfrm>
            <a:prstGeom prst="rect">
              <a:avLst/>
            </a:prstGeom>
            <a:solidFill>
              <a:srgbClr val="FFFF00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2" name="Rectangle 27"/>
            <p:cNvSpPr>
              <a:spLocks noChangeArrowheads="1"/>
            </p:cNvSpPr>
            <p:nvPr/>
          </p:nvSpPr>
          <p:spPr bwMode="auto">
            <a:xfrm>
              <a:off x="1160464" y="4378326"/>
              <a:ext cx="4969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53" name="Rectangle 28"/>
            <p:cNvSpPr>
              <a:spLocks noChangeArrowheads="1"/>
            </p:cNvSpPr>
            <p:nvPr/>
          </p:nvSpPr>
          <p:spPr bwMode="auto">
            <a:xfrm>
              <a:off x="1252539" y="1312863"/>
              <a:ext cx="57150" cy="9525"/>
            </a:xfrm>
            <a:prstGeom prst="rect">
              <a:avLst/>
            </a:prstGeom>
            <a:solidFill>
              <a:srgbClr val="FFFF00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4" name="Rectangle 29"/>
            <p:cNvSpPr>
              <a:spLocks noChangeArrowheads="1"/>
            </p:cNvSpPr>
            <p:nvPr/>
          </p:nvSpPr>
          <p:spPr bwMode="auto">
            <a:xfrm>
              <a:off x="1062039" y="1270001"/>
              <a:ext cx="14908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55" name="Rectangle 30"/>
            <p:cNvSpPr>
              <a:spLocks noChangeArrowheads="1"/>
            </p:cNvSpPr>
            <p:nvPr/>
          </p:nvSpPr>
          <p:spPr bwMode="auto">
            <a:xfrm rot="-5400000">
              <a:off x="241435" y="2524813"/>
              <a:ext cx="159312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Relative Abundance</a:t>
              </a:r>
            </a:p>
          </p:txBody>
        </p:sp>
        <p:sp>
          <p:nvSpPr>
            <p:cNvPr id="4156" name="Freeform 31"/>
            <p:cNvSpPr>
              <a:spLocks/>
            </p:cNvSpPr>
            <p:nvPr/>
          </p:nvSpPr>
          <p:spPr bwMode="auto">
            <a:xfrm>
              <a:off x="1304926" y="1312863"/>
              <a:ext cx="6953250" cy="3114675"/>
            </a:xfrm>
            <a:custGeom>
              <a:avLst/>
              <a:gdLst>
                <a:gd name="T0" fmla="*/ 547 w 11680"/>
                <a:gd name="T1" fmla="*/ 5217 h 5233"/>
                <a:gd name="T2" fmla="*/ 1034 w 11680"/>
                <a:gd name="T3" fmla="*/ 4851 h 5233"/>
                <a:gd name="T4" fmla="*/ 1536 w 11680"/>
                <a:gd name="T5" fmla="*/ 5224 h 5233"/>
                <a:gd name="T6" fmla="*/ 1918 w 11680"/>
                <a:gd name="T7" fmla="*/ 5217 h 5233"/>
                <a:gd name="T8" fmla="*/ 2285 w 11680"/>
                <a:gd name="T9" fmla="*/ 5149 h 5233"/>
                <a:gd name="T10" fmla="*/ 2643 w 11680"/>
                <a:gd name="T11" fmla="*/ 4948 h 5233"/>
                <a:gd name="T12" fmla="*/ 2996 w 11680"/>
                <a:gd name="T13" fmla="*/ 4933 h 5233"/>
                <a:gd name="T14" fmla="*/ 3340 w 11680"/>
                <a:gd name="T15" fmla="*/ 5224 h 5233"/>
                <a:gd name="T16" fmla="*/ 3661 w 11680"/>
                <a:gd name="T17" fmla="*/ 5224 h 5233"/>
                <a:gd name="T18" fmla="*/ 3998 w 11680"/>
                <a:gd name="T19" fmla="*/ 5210 h 5233"/>
                <a:gd name="T20" fmla="*/ 4351 w 11680"/>
                <a:gd name="T21" fmla="*/ 5224 h 5233"/>
                <a:gd name="T22" fmla="*/ 4672 w 11680"/>
                <a:gd name="T23" fmla="*/ 5195 h 5233"/>
                <a:gd name="T24" fmla="*/ 5025 w 11680"/>
                <a:gd name="T25" fmla="*/ 5224 h 5233"/>
                <a:gd name="T26" fmla="*/ 5346 w 11680"/>
                <a:gd name="T27" fmla="*/ 5223 h 5233"/>
                <a:gd name="T28" fmla="*/ 5690 w 11680"/>
                <a:gd name="T29" fmla="*/ 5157 h 5233"/>
                <a:gd name="T30" fmla="*/ 6036 w 11680"/>
                <a:gd name="T31" fmla="*/ 5224 h 5233"/>
                <a:gd name="T32" fmla="*/ 6372 w 11680"/>
                <a:gd name="T33" fmla="*/ 5216 h 5233"/>
                <a:gd name="T34" fmla="*/ 6717 w 11680"/>
                <a:gd name="T35" fmla="*/ 5165 h 5233"/>
                <a:gd name="T36" fmla="*/ 7045 w 11680"/>
                <a:gd name="T37" fmla="*/ 5178 h 5233"/>
                <a:gd name="T38" fmla="*/ 7388 w 11680"/>
                <a:gd name="T39" fmla="*/ 5181 h 5233"/>
                <a:gd name="T40" fmla="*/ 7720 w 11680"/>
                <a:gd name="T41" fmla="*/ 5224 h 5233"/>
                <a:gd name="T42" fmla="*/ 8042 w 11680"/>
                <a:gd name="T43" fmla="*/ 5216 h 5233"/>
                <a:gd name="T44" fmla="*/ 8386 w 11680"/>
                <a:gd name="T45" fmla="*/ 5224 h 5233"/>
                <a:gd name="T46" fmla="*/ 8716 w 11680"/>
                <a:gd name="T47" fmla="*/ 5179 h 5233"/>
                <a:gd name="T48" fmla="*/ 9053 w 11680"/>
                <a:gd name="T49" fmla="*/ 5180 h 5233"/>
                <a:gd name="T50" fmla="*/ 9383 w 11680"/>
                <a:gd name="T51" fmla="*/ 5187 h 5233"/>
                <a:gd name="T52" fmla="*/ 9703 w 11680"/>
                <a:gd name="T53" fmla="*/ 5224 h 5233"/>
                <a:gd name="T54" fmla="*/ 10040 w 11680"/>
                <a:gd name="T55" fmla="*/ 5157 h 5233"/>
                <a:gd name="T56" fmla="*/ 10385 w 11680"/>
                <a:gd name="T57" fmla="*/ 5141 h 5233"/>
                <a:gd name="T58" fmla="*/ 10699 w 11680"/>
                <a:gd name="T59" fmla="*/ 5224 h 5233"/>
                <a:gd name="T60" fmla="*/ 11044 w 11680"/>
                <a:gd name="T61" fmla="*/ 5216 h 5233"/>
                <a:gd name="T62" fmla="*/ 11373 w 11680"/>
                <a:gd name="T63" fmla="*/ 5060 h 5233"/>
                <a:gd name="T64" fmla="*/ 11643 w 11680"/>
                <a:gd name="T65" fmla="*/ 5224 h 5233"/>
                <a:gd name="T66" fmla="*/ 11291 w 11680"/>
                <a:gd name="T67" fmla="*/ 5158 h 5233"/>
                <a:gd name="T68" fmla="*/ 10932 w 11680"/>
                <a:gd name="T69" fmla="*/ 5180 h 5233"/>
                <a:gd name="T70" fmla="*/ 10572 w 11680"/>
                <a:gd name="T71" fmla="*/ 5174 h 5233"/>
                <a:gd name="T72" fmla="*/ 10227 w 11680"/>
                <a:gd name="T73" fmla="*/ 5225 h 5233"/>
                <a:gd name="T74" fmla="*/ 9868 w 11680"/>
                <a:gd name="T75" fmla="*/ 5224 h 5233"/>
                <a:gd name="T76" fmla="*/ 9531 w 11680"/>
                <a:gd name="T77" fmla="*/ 5232 h 5233"/>
                <a:gd name="T78" fmla="*/ 9187 w 11680"/>
                <a:gd name="T79" fmla="*/ 5225 h 5233"/>
                <a:gd name="T80" fmla="*/ 8836 w 11680"/>
                <a:gd name="T81" fmla="*/ 5165 h 5233"/>
                <a:gd name="T82" fmla="*/ 8475 w 11680"/>
                <a:gd name="T83" fmla="*/ 5232 h 5233"/>
                <a:gd name="T84" fmla="*/ 8116 w 11680"/>
                <a:gd name="T85" fmla="*/ 5226 h 5233"/>
                <a:gd name="T86" fmla="*/ 7772 w 11680"/>
                <a:gd name="T87" fmla="*/ 5232 h 5233"/>
                <a:gd name="T88" fmla="*/ 7412 w 11680"/>
                <a:gd name="T89" fmla="*/ 5180 h 5233"/>
                <a:gd name="T90" fmla="*/ 7068 w 11680"/>
                <a:gd name="T91" fmla="*/ 5226 h 5233"/>
                <a:gd name="T92" fmla="*/ 6701 w 11680"/>
                <a:gd name="T93" fmla="*/ 5224 h 5233"/>
                <a:gd name="T94" fmla="*/ 6357 w 11680"/>
                <a:gd name="T95" fmla="*/ 5166 h 5233"/>
                <a:gd name="T96" fmla="*/ 5991 w 11680"/>
                <a:gd name="T97" fmla="*/ 5225 h 5233"/>
                <a:gd name="T98" fmla="*/ 5639 w 11680"/>
                <a:gd name="T99" fmla="*/ 5181 h 5233"/>
                <a:gd name="T100" fmla="*/ 5266 w 11680"/>
                <a:gd name="T101" fmla="*/ 5223 h 5233"/>
                <a:gd name="T102" fmla="*/ 4904 w 11680"/>
                <a:gd name="T103" fmla="*/ 3381 h 5233"/>
                <a:gd name="T104" fmla="*/ 4561 w 11680"/>
                <a:gd name="T105" fmla="*/ 5189 h 5233"/>
                <a:gd name="T106" fmla="*/ 4193 w 11680"/>
                <a:gd name="T107" fmla="*/ 5226 h 5233"/>
                <a:gd name="T108" fmla="*/ 3850 w 11680"/>
                <a:gd name="T109" fmla="*/ 5224 h 5233"/>
                <a:gd name="T110" fmla="*/ 3484 w 11680"/>
                <a:gd name="T111" fmla="*/ 5230 h 5233"/>
                <a:gd name="T112" fmla="*/ 3131 w 11680"/>
                <a:gd name="T113" fmla="*/ 5224 h 5233"/>
                <a:gd name="T114" fmla="*/ 2764 w 11680"/>
                <a:gd name="T115" fmla="*/ 5135 h 5233"/>
                <a:gd name="T116" fmla="*/ 2382 w 11680"/>
                <a:gd name="T117" fmla="*/ 5180 h 5233"/>
                <a:gd name="T118" fmla="*/ 1983 w 11680"/>
                <a:gd name="T119" fmla="*/ 5215 h 5233"/>
                <a:gd name="T120" fmla="*/ 1560 w 11680"/>
                <a:gd name="T121" fmla="*/ 5200 h 5233"/>
                <a:gd name="T122" fmla="*/ 1041 w 11680"/>
                <a:gd name="T123" fmla="*/ 4710 h 5233"/>
                <a:gd name="T124" fmla="*/ 525 w 11680"/>
                <a:gd name="T125" fmla="*/ 5232 h 5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680" h="5233">
                  <a:moveTo>
                    <a:pt x="0" y="5224"/>
                  </a:moveTo>
                  <a:lnTo>
                    <a:pt x="0" y="2344"/>
                  </a:lnTo>
                  <a:cubicBezTo>
                    <a:pt x="0" y="2340"/>
                    <a:pt x="4" y="2336"/>
                    <a:pt x="8" y="2336"/>
                  </a:cubicBezTo>
                  <a:cubicBezTo>
                    <a:pt x="13" y="2336"/>
                    <a:pt x="16" y="2340"/>
                    <a:pt x="16" y="2344"/>
                  </a:cubicBezTo>
                  <a:lnTo>
                    <a:pt x="24" y="4814"/>
                  </a:lnTo>
                  <a:lnTo>
                    <a:pt x="24" y="5224"/>
                  </a:lnTo>
                  <a:lnTo>
                    <a:pt x="8" y="5224"/>
                  </a:lnTo>
                  <a:lnTo>
                    <a:pt x="15" y="5156"/>
                  </a:lnTo>
                  <a:cubicBezTo>
                    <a:pt x="16" y="5152"/>
                    <a:pt x="20" y="5149"/>
                    <a:pt x="24" y="5149"/>
                  </a:cubicBezTo>
                  <a:cubicBezTo>
                    <a:pt x="28" y="5150"/>
                    <a:pt x="31" y="5153"/>
                    <a:pt x="31" y="5157"/>
                  </a:cubicBezTo>
                  <a:lnTo>
                    <a:pt x="31" y="5224"/>
                  </a:lnTo>
                  <a:lnTo>
                    <a:pt x="16" y="5221"/>
                  </a:lnTo>
                  <a:lnTo>
                    <a:pt x="24" y="5206"/>
                  </a:lnTo>
                  <a:cubicBezTo>
                    <a:pt x="25" y="5203"/>
                    <a:pt x="29" y="5201"/>
                    <a:pt x="33" y="5202"/>
                  </a:cubicBezTo>
                  <a:cubicBezTo>
                    <a:pt x="36" y="5203"/>
                    <a:pt x="39" y="5206"/>
                    <a:pt x="39" y="5210"/>
                  </a:cubicBezTo>
                  <a:lnTo>
                    <a:pt x="39" y="5224"/>
                  </a:lnTo>
                  <a:lnTo>
                    <a:pt x="31" y="5216"/>
                  </a:lnTo>
                  <a:lnTo>
                    <a:pt x="38" y="5216"/>
                  </a:lnTo>
                  <a:lnTo>
                    <a:pt x="46" y="5216"/>
                  </a:lnTo>
                  <a:lnTo>
                    <a:pt x="53" y="5216"/>
                  </a:lnTo>
                  <a:lnTo>
                    <a:pt x="61" y="5216"/>
                  </a:lnTo>
                  <a:lnTo>
                    <a:pt x="68" y="5216"/>
                  </a:lnTo>
                  <a:lnTo>
                    <a:pt x="76" y="5216"/>
                  </a:lnTo>
                  <a:lnTo>
                    <a:pt x="69" y="5221"/>
                  </a:lnTo>
                  <a:lnTo>
                    <a:pt x="76" y="5206"/>
                  </a:lnTo>
                  <a:cubicBezTo>
                    <a:pt x="78" y="5203"/>
                    <a:pt x="82" y="5201"/>
                    <a:pt x="85" y="5202"/>
                  </a:cubicBezTo>
                  <a:cubicBezTo>
                    <a:pt x="89" y="5203"/>
                    <a:pt x="91" y="5206"/>
                    <a:pt x="91" y="5210"/>
                  </a:cubicBezTo>
                  <a:lnTo>
                    <a:pt x="91" y="5224"/>
                  </a:lnTo>
                  <a:lnTo>
                    <a:pt x="83" y="5216"/>
                  </a:lnTo>
                  <a:lnTo>
                    <a:pt x="91" y="5216"/>
                  </a:lnTo>
                  <a:lnTo>
                    <a:pt x="83" y="5224"/>
                  </a:lnTo>
                  <a:lnTo>
                    <a:pt x="83" y="5217"/>
                  </a:lnTo>
                  <a:cubicBezTo>
                    <a:pt x="83" y="5214"/>
                    <a:pt x="85" y="5211"/>
                    <a:pt x="88" y="5210"/>
                  </a:cubicBezTo>
                  <a:cubicBezTo>
                    <a:pt x="91" y="5208"/>
                    <a:pt x="94" y="5209"/>
                    <a:pt x="96" y="5211"/>
                  </a:cubicBezTo>
                  <a:lnTo>
                    <a:pt x="104" y="5219"/>
                  </a:lnTo>
                  <a:lnTo>
                    <a:pt x="90" y="5224"/>
                  </a:lnTo>
                  <a:lnTo>
                    <a:pt x="90" y="4844"/>
                  </a:lnTo>
                  <a:cubicBezTo>
                    <a:pt x="90" y="4840"/>
                    <a:pt x="94" y="4836"/>
                    <a:pt x="98" y="4836"/>
                  </a:cubicBezTo>
                  <a:cubicBezTo>
                    <a:pt x="103" y="4836"/>
                    <a:pt x="106" y="4839"/>
                    <a:pt x="106" y="4844"/>
                  </a:cubicBezTo>
                  <a:lnTo>
                    <a:pt x="114" y="5097"/>
                  </a:lnTo>
                  <a:lnTo>
                    <a:pt x="114" y="5224"/>
                  </a:lnTo>
                  <a:lnTo>
                    <a:pt x="98" y="5222"/>
                  </a:lnTo>
                  <a:lnTo>
                    <a:pt x="106" y="5200"/>
                  </a:lnTo>
                  <a:cubicBezTo>
                    <a:pt x="107" y="5196"/>
                    <a:pt x="111" y="5194"/>
                    <a:pt x="115" y="5194"/>
                  </a:cubicBezTo>
                  <a:cubicBezTo>
                    <a:pt x="118" y="5195"/>
                    <a:pt x="121" y="5198"/>
                    <a:pt x="121" y="5202"/>
                  </a:cubicBezTo>
                  <a:lnTo>
                    <a:pt x="121" y="5224"/>
                  </a:lnTo>
                  <a:lnTo>
                    <a:pt x="113" y="5216"/>
                  </a:lnTo>
                  <a:lnTo>
                    <a:pt x="121" y="5216"/>
                  </a:lnTo>
                  <a:lnTo>
                    <a:pt x="128" y="5216"/>
                  </a:lnTo>
                  <a:lnTo>
                    <a:pt x="136" y="5216"/>
                  </a:lnTo>
                  <a:lnTo>
                    <a:pt x="143" y="5216"/>
                  </a:lnTo>
                  <a:lnTo>
                    <a:pt x="151" y="5216"/>
                  </a:lnTo>
                  <a:lnTo>
                    <a:pt x="158" y="5216"/>
                  </a:lnTo>
                  <a:lnTo>
                    <a:pt x="166" y="5216"/>
                  </a:lnTo>
                  <a:lnTo>
                    <a:pt x="173" y="5216"/>
                  </a:lnTo>
                  <a:lnTo>
                    <a:pt x="166" y="5221"/>
                  </a:lnTo>
                  <a:lnTo>
                    <a:pt x="174" y="5206"/>
                  </a:lnTo>
                  <a:cubicBezTo>
                    <a:pt x="175" y="5203"/>
                    <a:pt x="179" y="5201"/>
                    <a:pt x="183" y="5202"/>
                  </a:cubicBezTo>
                  <a:cubicBezTo>
                    <a:pt x="186" y="5203"/>
                    <a:pt x="189" y="5206"/>
                    <a:pt x="189" y="5210"/>
                  </a:cubicBezTo>
                  <a:lnTo>
                    <a:pt x="189" y="5224"/>
                  </a:lnTo>
                  <a:lnTo>
                    <a:pt x="181" y="5216"/>
                  </a:lnTo>
                  <a:lnTo>
                    <a:pt x="188" y="5216"/>
                  </a:lnTo>
                  <a:lnTo>
                    <a:pt x="180" y="5224"/>
                  </a:lnTo>
                  <a:lnTo>
                    <a:pt x="180" y="5217"/>
                  </a:lnTo>
                  <a:cubicBezTo>
                    <a:pt x="180" y="5213"/>
                    <a:pt x="184" y="5209"/>
                    <a:pt x="188" y="5209"/>
                  </a:cubicBezTo>
                  <a:lnTo>
                    <a:pt x="196" y="5209"/>
                  </a:lnTo>
                  <a:cubicBezTo>
                    <a:pt x="200" y="5209"/>
                    <a:pt x="204" y="5213"/>
                    <a:pt x="204" y="5217"/>
                  </a:cubicBezTo>
                  <a:lnTo>
                    <a:pt x="204" y="5224"/>
                  </a:lnTo>
                  <a:lnTo>
                    <a:pt x="188" y="5224"/>
                  </a:lnTo>
                  <a:lnTo>
                    <a:pt x="195" y="5134"/>
                  </a:lnTo>
                  <a:cubicBezTo>
                    <a:pt x="195" y="5130"/>
                    <a:pt x="199" y="5127"/>
                    <a:pt x="203" y="5127"/>
                  </a:cubicBezTo>
                  <a:cubicBezTo>
                    <a:pt x="208" y="5127"/>
                    <a:pt x="211" y="5131"/>
                    <a:pt x="211" y="5135"/>
                  </a:cubicBezTo>
                  <a:lnTo>
                    <a:pt x="211" y="5224"/>
                  </a:lnTo>
                  <a:lnTo>
                    <a:pt x="195" y="5223"/>
                  </a:lnTo>
                  <a:lnTo>
                    <a:pt x="203" y="5186"/>
                  </a:lnTo>
                  <a:cubicBezTo>
                    <a:pt x="204" y="5182"/>
                    <a:pt x="207" y="5179"/>
                    <a:pt x="211" y="5179"/>
                  </a:cubicBezTo>
                  <a:cubicBezTo>
                    <a:pt x="215" y="5180"/>
                    <a:pt x="219" y="5183"/>
                    <a:pt x="219" y="5187"/>
                  </a:cubicBezTo>
                  <a:lnTo>
                    <a:pt x="219" y="5224"/>
                  </a:lnTo>
                  <a:lnTo>
                    <a:pt x="211" y="5216"/>
                  </a:lnTo>
                  <a:lnTo>
                    <a:pt x="218" y="5216"/>
                  </a:lnTo>
                  <a:lnTo>
                    <a:pt x="226" y="5216"/>
                  </a:lnTo>
                  <a:lnTo>
                    <a:pt x="233" y="5216"/>
                  </a:lnTo>
                  <a:lnTo>
                    <a:pt x="241" y="5216"/>
                  </a:lnTo>
                  <a:lnTo>
                    <a:pt x="248" y="5216"/>
                  </a:lnTo>
                  <a:lnTo>
                    <a:pt x="256" y="5216"/>
                  </a:lnTo>
                  <a:lnTo>
                    <a:pt x="263" y="5216"/>
                  </a:lnTo>
                  <a:lnTo>
                    <a:pt x="270" y="5216"/>
                  </a:lnTo>
                  <a:lnTo>
                    <a:pt x="278" y="5216"/>
                  </a:lnTo>
                  <a:lnTo>
                    <a:pt x="285" y="5216"/>
                  </a:lnTo>
                  <a:lnTo>
                    <a:pt x="277" y="5224"/>
                  </a:lnTo>
                  <a:lnTo>
                    <a:pt x="277" y="5217"/>
                  </a:lnTo>
                  <a:lnTo>
                    <a:pt x="285" y="4538"/>
                  </a:lnTo>
                  <a:cubicBezTo>
                    <a:pt x="285" y="4533"/>
                    <a:pt x="289" y="4530"/>
                    <a:pt x="293" y="4530"/>
                  </a:cubicBezTo>
                  <a:cubicBezTo>
                    <a:pt x="297" y="4530"/>
                    <a:pt x="301" y="4534"/>
                    <a:pt x="301" y="4538"/>
                  </a:cubicBezTo>
                  <a:lnTo>
                    <a:pt x="301" y="5224"/>
                  </a:lnTo>
                  <a:lnTo>
                    <a:pt x="285" y="5224"/>
                  </a:lnTo>
                  <a:lnTo>
                    <a:pt x="292" y="5097"/>
                  </a:lnTo>
                  <a:cubicBezTo>
                    <a:pt x="293" y="5093"/>
                    <a:pt x="296" y="5089"/>
                    <a:pt x="301" y="5090"/>
                  </a:cubicBezTo>
                  <a:cubicBezTo>
                    <a:pt x="305" y="5090"/>
                    <a:pt x="308" y="5093"/>
                    <a:pt x="308" y="5098"/>
                  </a:cubicBezTo>
                  <a:lnTo>
                    <a:pt x="308" y="5224"/>
                  </a:lnTo>
                  <a:lnTo>
                    <a:pt x="293" y="5222"/>
                  </a:lnTo>
                  <a:lnTo>
                    <a:pt x="300" y="5200"/>
                  </a:lnTo>
                  <a:cubicBezTo>
                    <a:pt x="302" y="5196"/>
                    <a:pt x="305" y="5194"/>
                    <a:pt x="309" y="5194"/>
                  </a:cubicBezTo>
                  <a:cubicBezTo>
                    <a:pt x="313" y="5195"/>
                    <a:pt x="316" y="5198"/>
                    <a:pt x="316" y="5202"/>
                  </a:cubicBezTo>
                  <a:lnTo>
                    <a:pt x="316" y="5224"/>
                  </a:lnTo>
                  <a:lnTo>
                    <a:pt x="302" y="5219"/>
                  </a:lnTo>
                  <a:lnTo>
                    <a:pt x="310" y="5211"/>
                  </a:lnTo>
                  <a:cubicBezTo>
                    <a:pt x="312" y="5209"/>
                    <a:pt x="315" y="5208"/>
                    <a:pt x="318" y="5210"/>
                  </a:cubicBezTo>
                  <a:cubicBezTo>
                    <a:pt x="321" y="5211"/>
                    <a:pt x="323" y="5214"/>
                    <a:pt x="323" y="5217"/>
                  </a:cubicBezTo>
                  <a:lnTo>
                    <a:pt x="323" y="5224"/>
                  </a:lnTo>
                  <a:lnTo>
                    <a:pt x="315" y="5216"/>
                  </a:lnTo>
                  <a:lnTo>
                    <a:pt x="323" y="5216"/>
                  </a:lnTo>
                  <a:lnTo>
                    <a:pt x="330" y="5216"/>
                  </a:lnTo>
                  <a:lnTo>
                    <a:pt x="322" y="5224"/>
                  </a:lnTo>
                  <a:lnTo>
                    <a:pt x="322" y="5217"/>
                  </a:lnTo>
                  <a:cubicBezTo>
                    <a:pt x="322" y="5213"/>
                    <a:pt x="326" y="5209"/>
                    <a:pt x="330" y="5209"/>
                  </a:cubicBezTo>
                  <a:lnTo>
                    <a:pt x="338" y="5209"/>
                  </a:lnTo>
                  <a:cubicBezTo>
                    <a:pt x="342" y="5209"/>
                    <a:pt x="346" y="5213"/>
                    <a:pt x="346" y="5217"/>
                  </a:cubicBezTo>
                  <a:lnTo>
                    <a:pt x="346" y="5224"/>
                  </a:lnTo>
                  <a:lnTo>
                    <a:pt x="338" y="5216"/>
                  </a:lnTo>
                  <a:lnTo>
                    <a:pt x="345" y="5216"/>
                  </a:lnTo>
                  <a:lnTo>
                    <a:pt x="353" y="5216"/>
                  </a:lnTo>
                  <a:lnTo>
                    <a:pt x="360" y="5216"/>
                  </a:lnTo>
                  <a:lnTo>
                    <a:pt x="368" y="5216"/>
                  </a:lnTo>
                  <a:lnTo>
                    <a:pt x="360" y="5224"/>
                  </a:lnTo>
                  <a:lnTo>
                    <a:pt x="360" y="5217"/>
                  </a:lnTo>
                  <a:cubicBezTo>
                    <a:pt x="360" y="5214"/>
                    <a:pt x="362" y="5211"/>
                    <a:pt x="365" y="5210"/>
                  </a:cubicBezTo>
                  <a:cubicBezTo>
                    <a:pt x="368" y="5208"/>
                    <a:pt x="371" y="5209"/>
                    <a:pt x="373" y="5211"/>
                  </a:cubicBezTo>
                  <a:lnTo>
                    <a:pt x="381" y="5219"/>
                  </a:lnTo>
                  <a:lnTo>
                    <a:pt x="367" y="5224"/>
                  </a:lnTo>
                  <a:lnTo>
                    <a:pt x="367" y="5150"/>
                  </a:lnTo>
                  <a:cubicBezTo>
                    <a:pt x="367" y="5146"/>
                    <a:pt x="371" y="5142"/>
                    <a:pt x="375" y="5142"/>
                  </a:cubicBezTo>
                  <a:cubicBezTo>
                    <a:pt x="379" y="5142"/>
                    <a:pt x="383" y="5145"/>
                    <a:pt x="383" y="5149"/>
                  </a:cubicBezTo>
                  <a:lnTo>
                    <a:pt x="391" y="5224"/>
                  </a:lnTo>
                  <a:lnTo>
                    <a:pt x="375" y="5224"/>
                  </a:lnTo>
                  <a:lnTo>
                    <a:pt x="375" y="5098"/>
                  </a:lnTo>
                  <a:cubicBezTo>
                    <a:pt x="375" y="5093"/>
                    <a:pt x="378" y="5090"/>
                    <a:pt x="382" y="5090"/>
                  </a:cubicBezTo>
                  <a:cubicBezTo>
                    <a:pt x="387" y="5089"/>
                    <a:pt x="390" y="5092"/>
                    <a:pt x="391" y="5097"/>
                  </a:cubicBezTo>
                  <a:lnTo>
                    <a:pt x="398" y="5164"/>
                  </a:lnTo>
                  <a:lnTo>
                    <a:pt x="398" y="5224"/>
                  </a:lnTo>
                  <a:lnTo>
                    <a:pt x="390" y="5216"/>
                  </a:lnTo>
                  <a:lnTo>
                    <a:pt x="398" y="5216"/>
                  </a:lnTo>
                  <a:lnTo>
                    <a:pt x="390" y="5224"/>
                  </a:lnTo>
                  <a:lnTo>
                    <a:pt x="390" y="5210"/>
                  </a:lnTo>
                  <a:cubicBezTo>
                    <a:pt x="390" y="5209"/>
                    <a:pt x="390" y="5209"/>
                    <a:pt x="390" y="5208"/>
                  </a:cubicBezTo>
                  <a:lnTo>
                    <a:pt x="397" y="5163"/>
                  </a:lnTo>
                  <a:cubicBezTo>
                    <a:pt x="398" y="5159"/>
                    <a:pt x="402" y="5156"/>
                    <a:pt x="406" y="5157"/>
                  </a:cubicBezTo>
                  <a:cubicBezTo>
                    <a:pt x="410" y="5157"/>
                    <a:pt x="413" y="5161"/>
                    <a:pt x="413" y="5165"/>
                  </a:cubicBezTo>
                  <a:lnTo>
                    <a:pt x="413" y="5224"/>
                  </a:lnTo>
                  <a:lnTo>
                    <a:pt x="398" y="5222"/>
                  </a:lnTo>
                  <a:lnTo>
                    <a:pt x="405" y="5200"/>
                  </a:lnTo>
                  <a:cubicBezTo>
                    <a:pt x="406" y="5196"/>
                    <a:pt x="410" y="5194"/>
                    <a:pt x="414" y="5194"/>
                  </a:cubicBezTo>
                  <a:cubicBezTo>
                    <a:pt x="418" y="5195"/>
                    <a:pt x="421" y="5198"/>
                    <a:pt x="421" y="5202"/>
                  </a:cubicBezTo>
                  <a:lnTo>
                    <a:pt x="421" y="5224"/>
                  </a:lnTo>
                  <a:lnTo>
                    <a:pt x="413" y="5216"/>
                  </a:lnTo>
                  <a:lnTo>
                    <a:pt x="420" y="5216"/>
                  </a:lnTo>
                  <a:lnTo>
                    <a:pt x="428" y="5216"/>
                  </a:lnTo>
                  <a:lnTo>
                    <a:pt x="435" y="5216"/>
                  </a:lnTo>
                  <a:lnTo>
                    <a:pt x="443" y="5216"/>
                  </a:lnTo>
                  <a:lnTo>
                    <a:pt x="450" y="5216"/>
                  </a:lnTo>
                  <a:lnTo>
                    <a:pt x="442" y="5224"/>
                  </a:lnTo>
                  <a:lnTo>
                    <a:pt x="442" y="5217"/>
                  </a:lnTo>
                  <a:cubicBezTo>
                    <a:pt x="442" y="5214"/>
                    <a:pt x="444" y="5211"/>
                    <a:pt x="447" y="5210"/>
                  </a:cubicBezTo>
                  <a:cubicBezTo>
                    <a:pt x="450" y="5208"/>
                    <a:pt x="454" y="5209"/>
                    <a:pt x="456" y="5211"/>
                  </a:cubicBezTo>
                  <a:lnTo>
                    <a:pt x="463" y="5219"/>
                  </a:lnTo>
                  <a:lnTo>
                    <a:pt x="450" y="5224"/>
                  </a:lnTo>
                  <a:lnTo>
                    <a:pt x="450" y="5202"/>
                  </a:lnTo>
                  <a:cubicBezTo>
                    <a:pt x="450" y="5198"/>
                    <a:pt x="452" y="5195"/>
                    <a:pt x="456" y="5194"/>
                  </a:cubicBezTo>
                  <a:cubicBezTo>
                    <a:pt x="459" y="5193"/>
                    <a:pt x="463" y="5195"/>
                    <a:pt x="465" y="5198"/>
                  </a:cubicBezTo>
                  <a:lnTo>
                    <a:pt x="472" y="5213"/>
                  </a:lnTo>
                  <a:cubicBezTo>
                    <a:pt x="473" y="5215"/>
                    <a:pt x="473" y="5216"/>
                    <a:pt x="473" y="5217"/>
                  </a:cubicBezTo>
                  <a:lnTo>
                    <a:pt x="473" y="5224"/>
                  </a:lnTo>
                  <a:lnTo>
                    <a:pt x="465" y="5216"/>
                  </a:lnTo>
                  <a:lnTo>
                    <a:pt x="473" y="5216"/>
                  </a:lnTo>
                  <a:lnTo>
                    <a:pt x="480" y="5216"/>
                  </a:lnTo>
                  <a:lnTo>
                    <a:pt x="488" y="5216"/>
                  </a:lnTo>
                  <a:lnTo>
                    <a:pt x="480" y="5224"/>
                  </a:lnTo>
                  <a:lnTo>
                    <a:pt x="480" y="5217"/>
                  </a:lnTo>
                  <a:cubicBezTo>
                    <a:pt x="480" y="5213"/>
                    <a:pt x="483" y="5209"/>
                    <a:pt x="488" y="5209"/>
                  </a:cubicBezTo>
                  <a:lnTo>
                    <a:pt x="495" y="5209"/>
                  </a:lnTo>
                  <a:cubicBezTo>
                    <a:pt x="500" y="5209"/>
                    <a:pt x="503" y="5213"/>
                    <a:pt x="503" y="5217"/>
                  </a:cubicBezTo>
                  <a:lnTo>
                    <a:pt x="503" y="5224"/>
                  </a:lnTo>
                  <a:lnTo>
                    <a:pt x="487" y="5222"/>
                  </a:lnTo>
                  <a:lnTo>
                    <a:pt x="495" y="5200"/>
                  </a:lnTo>
                  <a:cubicBezTo>
                    <a:pt x="496" y="5196"/>
                    <a:pt x="500" y="5194"/>
                    <a:pt x="504" y="5194"/>
                  </a:cubicBezTo>
                  <a:cubicBezTo>
                    <a:pt x="508" y="5195"/>
                    <a:pt x="511" y="5198"/>
                    <a:pt x="511" y="5202"/>
                  </a:cubicBezTo>
                  <a:lnTo>
                    <a:pt x="511" y="5224"/>
                  </a:lnTo>
                  <a:lnTo>
                    <a:pt x="503" y="5216"/>
                  </a:lnTo>
                  <a:lnTo>
                    <a:pt x="510" y="5216"/>
                  </a:lnTo>
                  <a:lnTo>
                    <a:pt x="502" y="5224"/>
                  </a:lnTo>
                  <a:lnTo>
                    <a:pt x="502" y="5210"/>
                  </a:lnTo>
                  <a:cubicBezTo>
                    <a:pt x="502" y="5206"/>
                    <a:pt x="505" y="5203"/>
                    <a:pt x="508" y="5202"/>
                  </a:cubicBezTo>
                  <a:cubicBezTo>
                    <a:pt x="512" y="5201"/>
                    <a:pt x="516" y="5203"/>
                    <a:pt x="517" y="5206"/>
                  </a:cubicBezTo>
                  <a:lnTo>
                    <a:pt x="525" y="5221"/>
                  </a:lnTo>
                  <a:lnTo>
                    <a:pt x="518" y="5216"/>
                  </a:lnTo>
                  <a:lnTo>
                    <a:pt x="525" y="5216"/>
                  </a:lnTo>
                  <a:lnTo>
                    <a:pt x="517" y="5224"/>
                  </a:lnTo>
                  <a:lnTo>
                    <a:pt x="517" y="5105"/>
                  </a:lnTo>
                  <a:cubicBezTo>
                    <a:pt x="517" y="5101"/>
                    <a:pt x="520" y="5097"/>
                    <a:pt x="525" y="5097"/>
                  </a:cubicBezTo>
                  <a:cubicBezTo>
                    <a:pt x="529" y="5097"/>
                    <a:pt x="533" y="5100"/>
                    <a:pt x="533" y="5105"/>
                  </a:cubicBezTo>
                  <a:lnTo>
                    <a:pt x="541" y="5216"/>
                  </a:lnTo>
                  <a:lnTo>
                    <a:pt x="541" y="5224"/>
                  </a:lnTo>
                  <a:lnTo>
                    <a:pt x="533" y="5216"/>
                  </a:lnTo>
                  <a:lnTo>
                    <a:pt x="540" y="5216"/>
                  </a:lnTo>
                  <a:lnTo>
                    <a:pt x="547" y="5216"/>
                  </a:lnTo>
                  <a:lnTo>
                    <a:pt x="555" y="5216"/>
                  </a:lnTo>
                  <a:lnTo>
                    <a:pt x="547" y="5224"/>
                  </a:lnTo>
                  <a:lnTo>
                    <a:pt x="547" y="5217"/>
                  </a:lnTo>
                  <a:cubicBezTo>
                    <a:pt x="547" y="5214"/>
                    <a:pt x="549" y="5211"/>
                    <a:pt x="552" y="5210"/>
                  </a:cubicBezTo>
                  <a:cubicBezTo>
                    <a:pt x="555" y="5208"/>
                    <a:pt x="558" y="5209"/>
                    <a:pt x="561" y="5211"/>
                  </a:cubicBezTo>
                  <a:lnTo>
                    <a:pt x="568" y="5219"/>
                  </a:lnTo>
                  <a:lnTo>
                    <a:pt x="554" y="5224"/>
                  </a:lnTo>
                  <a:lnTo>
                    <a:pt x="554" y="5180"/>
                  </a:lnTo>
                  <a:cubicBezTo>
                    <a:pt x="554" y="5176"/>
                    <a:pt x="557" y="5172"/>
                    <a:pt x="561" y="5172"/>
                  </a:cubicBezTo>
                  <a:cubicBezTo>
                    <a:pt x="565" y="5171"/>
                    <a:pt x="569" y="5173"/>
                    <a:pt x="570" y="5177"/>
                  </a:cubicBezTo>
                  <a:lnTo>
                    <a:pt x="578" y="5200"/>
                  </a:lnTo>
                  <a:cubicBezTo>
                    <a:pt x="578" y="5200"/>
                    <a:pt x="578" y="5201"/>
                    <a:pt x="578" y="5202"/>
                  </a:cubicBezTo>
                  <a:lnTo>
                    <a:pt x="578" y="5224"/>
                  </a:lnTo>
                  <a:lnTo>
                    <a:pt x="570" y="5216"/>
                  </a:lnTo>
                  <a:lnTo>
                    <a:pt x="577" y="5216"/>
                  </a:lnTo>
                  <a:lnTo>
                    <a:pt x="569" y="5224"/>
                  </a:lnTo>
                  <a:lnTo>
                    <a:pt x="569" y="5202"/>
                  </a:lnTo>
                  <a:cubicBezTo>
                    <a:pt x="569" y="5198"/>
                    <a:pt x="572" y="5195"/>
                    <a:pt x="576" y="5194"/>
                  </a:cubicBezTo>
                  <a:cubicBezTo>
                    <a:pt x="579" y="5193"/>
                    <a:pt x="583" y="5195"/>
                    <a:pt x="585" y="5198"/>
                  </a:cubicBezTo>
                  <a:lnTo>
                    <a:pt x="592" y="5213"/>
                  </a:lnTo>
                  <a:cubicBezTo>
                    <a:pt x="593" y="5215"/>
                    <a:pt x="593" y="5216"/>
                    <a:pt x="593" y="5217"/>
                  </a:cubicBezTo>
                  <a:lnTo>
                    <a:pt x="593" y="5224"/>
                  </a:lnTo>
                  <a:lnTo>
                    <a:pt x="585" y="5216"/>
                  </a:lnTo>
                  <a:lnTo>
                    <a:pt x="592" y="5216"/>
                  </a:lnTo>
                  <a:lnTo>
                    <a:pt x="585" y="5222"/>
                  </a:lnTo>
                  <a:lnTo>
                    <a:pt x="592" y="5200"/>
                  </a:lnTo>
                  <a:cubicBezTo>
                    <a:pt x="594" y="5196"/>
                    <a:pt x="597" y="5194"/>
                    <a:pt x="601" y="5194"/>
                  </a:cubicBezTo>
                  <a:cubicBezTo>
                    <a:pt x="605" y="5195"/>
                    <a:pt x="608" y="5198"/>
                    <a:pt x="608" y="5202"/>
                  </a:cubicBezTo>
                  <a:lnTo>
                    <a:pt x="608" y="5224"/>
                  </a:lnTo>
                  <a:lnTo>
                    <a:pt x="594" y="5219"/>
                  </a:lnTo>
                  <a:lnTo>
                    <a:pt x="602" y="5211"/>
                  </a:lnTo>
                  <a:cubicBezTo>
                    <a:pt x="604" y="5209"/>
                    <a:pt x="607" y="5208"/>
                    <a:pt x="610" y="5210"/>
                  </a:cubicBezTo>
                  <a:cubicBezTo>
                    <a:pt x="613" y="5211"/>
                    <a:pt x="615" y="5214"/>
                    <a:pt x="615" y="5217"/>
                  </a:cubicBezTo>
                  <a:lnTo>
                    <a:pt x="615" y="5224"/>
                  </a:lnTo>
                  <a:lnTo>
                    <a:pt x="607" y="5216"/>
                  </a:lnTo>
                  <a:lnTo>
                    <a:pt x="615" y="5216"/>
                  </a:lnTo>
                  <a:lnTo>
                    <a:pt x="607" y="5224"/>
                  </a:lnTo>
                  <a:lnTo>
                    <a:pt x="607" y="5217"/>
                  </a:lnTo>
                  <a:cubicBezTo>
                    <a:pt x="607" y="5214"/>
                    <a:pt x="609" y="5211"/>
                    <a:pt x="612" y="5210"/>
                  </a:cubicBezTo>
                  <a:cubicBezTo>
                    <a:pt x="615" y="5208"/>
                    <a:pt x="618" y="5209"/>
                    <a:pt x="621" y="5211"/>
                  </a:cubicBezTo>
                  <a:lnTo>
                    <a:pt x="628" y="5219"/>
                  </a:lnTo>
                  <a:lnTo>
                    <a:pt x="622" y="5216"/>
                  </a:lnTo>
                  <a:lnTo>
                    <a:pt x="630" y="5216"/>
                  </a:lnTo>
                  <a:lnTo>
                    <a:pt x="637" y="5216"/>
                  </a:lnTo>
                  <a:lnTo>
                    <a:pt x="645" y="5216"/>
                  </a:lnTo>
                  <a:lnTo>
                    <a:pt x="652" y="5216"/>
                  </a:lnTo>
                  <a:lnTo>
                    <a:pt x="644" y="5224"/>
                  </a:lnTo>
                  <a:lnTo>
                    <a:pt x="644" y="5202"/>
                  </a:lnTo>
                  <a:cubicBezTo>
                    <a:pt x="644" y="5198"/>
                    <a:pt x="647" y="5195"/>
                    <a:pt x="650" y="5194"/>
                  </a:cubicBezTo>
                  <a:cubicBezTo>
                    <a:pt x="654" y="5193"/>
                    <a:pt x="658" y="5195"/>
                    <a:pt x="659" y="5198"/>
                  </a:cubicBezTo>
                  <a:lnTo>
                    <a:pt x="667" y="5213"/>
                  </a:lnTo>
                  <a:cubicBezTo>
                    <a:pt x="668" y="5215"/>
                    <a:pt x="668" y="5216"/>
                    <a:pt x="668" y="5217"/>
                  </a:cubicBezTo>
                  <a:lnTo>
                    <a:pt x="668" y="5224"/>
                  </a:lnTo>
                  <a:lnTo>
                    <a:pt x="660" y="5216"/>
                  </a:lnTo>
                  <a:lnTo>
                    <a:pt x="667" y="5216"/>
                  </a:lnTo>
                  <a:lnTo>
                    <a:pt x="659" y="5224"/>
                  </a:lnTo>
                  <a:lnTo>
                    <a:pt x="659" y="5180"/>
                  </a:lnTo>
                  <a:cubicBezTo>
                    <a:pt x="659" y="5176"/>
                    <a:pt x="662" y="5172"/>
                    <a:pt x="667" y="5172"/>
                  </a:cubicBezTo>
                  <a:cubicBezTo>
                    <a:pt x="671" y="5171"/>
                    <a:pt x="674" y="5174"/>
                    <a:pt x="675" y="5178"/>
                  </a:cubicBezTo>
                  <a:lnTo>
                    <a:pt x="683" y="5223"/>
                  </a:lnTo>
                  <a:lnTo>
                    <a:pt x="667" y="5224"/>
                  </a:lnTo>
                  <a:lnTo>
                    <a:pt x="667" y="4889"/>
                  </a:lnTo>
                  <a:lnTo>
                    <a:pt x="674" y="2292"/>
                  </a:lnTo>
                  <a:cubicBezTo>
                    <a:pt x="674" y="2287"/>
                    <a:pt x="678" y="2284"/>
                    <a:pt x="682" y="2284"/>
                  </a:cubicBezTo>
                  <a:cubicBezTo>
                    <a:pt x="687" y="2284"/>
                    <a:pt x="690" y="2287"/>
                    <a:pt x="690" y="2292"/>
                  </a:cubicBezTo>
                  <a:lnTo>
                    <a:pt x="690" y="5224"/>
                  </a:lnTo>
                  <a:lnTo>
                    <a:pt x="674" y="5224"/>
                  </a:lnTo>
                  <a:lnTo>
                    <a:pt x="682" y="4762"/>
                  </a:lnTo>
                  <a:cubicBezTo>
                    <a:pt x="682" y="4757"/>
                    <a:pt x="685" y="4754"/>
                    <a:pt x="690" y="4754"/>
                  </a:cubicBezTo>
                  <a:cubicBezTo>
                    <a:pt x="694" y="4754"/>
                    <a:pt x="698" y="4757"/>
                    <a:pt x="698" y="4762"/>
                  </a:cubicBezTo>
                  <a:lnTo>
                    <a:pt x="698" y="5224"/>
                  </a:lnTo>
                  <a:lnTo>
                    <a:pt x="683" y="5221"/>
                  </a:lnTo>
                  <a:lnTo>
                    <a:pt x="690" y="5206"/>
                  </a:lnTo>
                  <a:cubicBezTo>
                    <a:pt x="692" y="5203"/>
                    <a:pt x="695" y="5201"/>
                    <a:pt x="699" y="5202"/>
                  </a:cubicBezTo>
                  <a:cubicBezTo>
                    <a:pt x="703" y="5203"/>
                    <a:pt x="705" y="5206"/>
                    <a:pt x="705" y="5210"/>
                  </a:cubicBezTo>
                  <a:lnTo>
                    <a:pt x="705" y="5224"/>
                  </a:lnTo>
                  <a:lnTo>
                    <a:pt x="692" y="5219"/>
                  </a:lnTo>
                  <a:lnTo>
                    <a:pt x="699" y="5211"/>
                  </a:lnTo>
                  <a:cubicBezTo>
                    <a:pt x="701" y="5209"/>
                    <a:pt x="705" y="5208"/>
                    <a:pt x="708" y="5210"/>
                  </a:cubicBezTo>
                  <a:cubicBezTo>
                    <a:pt x="711" y="5211"/>
                    <a:pt x="713" y="5214"/>
                    <a:pt x="713" y="5217"/>
                  </a:cubicBezTo>
                  <a:lnTo>
                    <a:pt x="713" y="5224"/>
                  </a:lnTo>
                  <a:lnTo>
                    <a:pt x="705" y="5216"/>
                  </a:lnTo>
                  <a:lnTo>
                    <a:pt x="712" y="5216"/>
                  </a:lnTo>
                  <a:lnTo>
                    <a:pt x="704" y="5224"/>
                  </a:lnTo>
                  <a:lnTo>
                    <a:pt x="704" y="5217"/>
                  </a:lnTo>
                  <a:cubicBezTo>
                    <a:pt x="704" y="5214"/>
                    <a:pt x="706" y="5211"/>
                    <a:pt x="709" y="5210"/>
                  </a:cubicBezTo>
                  <a:cubicBezTo>
                    <a:pt x="712" y="5208"/>
                    <a:pt x="716" y="5209"/>
                    <a:pt x="718" y="5211"/>
                  </a:cubicBezTo>
                  <a:lnTo>
                    <a:pt x="725" y="5219"/>
                  </a:lnTo>
                  <a:lnTo>
                    <a:pt x="720" y="5216"/>
                  </a:lnTo>
                  <a:lnTo>
                    <a:pt x="727" y="5216"/>
                  </a:lnTo>
                  <a:lnTo>
                    <a:pt x="735" y="5216"/>
                  </a:lnTo>
                  <a:lnTo>
                    <a:pt x="727" y="5224"/>
                  </a:lnTo>
                  <a:lnTo>
                    <a:pt x="727" y="5217"/>
                  </a:lnTo>
                  <a:cubicBezTo>
                    <a:pt x="727" y="5213"/>
                    <a:pt x="730" y="5209"/>
                    <a:pt x="735" y="5209"/>
                  </a:cubicBezTo>
                  <a:lnTo>
                    <a:pt x="742" y="5209"/>
                  </a:lnTo>
                  <a:cubicBezTo>
                    <a:pt x="747" y="5209"/>
                    <a:pt x="750" y="5213"/>
                    <a:pt x="750" y="5217"/>
                  </a:cubicBezTo>
                  <a:lnTo>
                    <a:pt x="750" y="5224"/>
                  </a:lnTo>
                  <a:lnTo>
                    <a:pt x="742" y="5216"/>
                  </a:lnTo>
                  <a:lnTo>
                    <a:pt x="750" y="5216"/>
                  </a:lnTo>
                  <a:lnTo>
                    <a:pt x="742" y="5224"/>
                  </a:lnTo>
                  <a:lnTo>
                    <a:pt x="742" y="5210"/>
                  </a:lnTo>
                  <a:cubicBezTo>
                    <a:pt x="742" y="5206"/>
                    <a:pt x="744" y="5203"/>
                    <a:pt x="748" y="5202"/>
                  </a:cubicBezTo>
                  <a:cubicBezTo>
                    <a:pt x="751" y="5201"/>
                    <a:pt x="755" y="5203"/>
                    <a:pt x="757" y="5206"/>
                  </a:cubicBezTo>
                  <a:lnTo>
                    <a:pt x="764" y="5221"/>
                  </a:lnTo>
                  <a:lnTo>
                    <a:pt x="757" y="5216"/>
                  </a:lnTo>
                  <a:lnTo>
                    <a:pt x="765" y="5216"/>
                  </a:lnTo>
                  <a:lnTo>
                    <a:pt x="757" y="5221"/>
                  </a:lnTo>
                  <a:lnTo>
                    <a:pt x="765" y="5206"/>
                  </a:lnTo>
                  <a:cubicBezTo>
                    <a:pt x="767" y="5203"/>
                    <a:pt x="770" y="5201"/>
                    <a:pt x="774" y="5202"/>
                  </a:cubicBezTo>
                  <a:cubicBezTo>
                    <a:pt x="778" y="5203"/>
                    <a:pt x="780" y="5206"/>
                    <a:pt x="780" y="5210"/>
                  </a:cubicBezTo>
                  <a:lnTo>
                    <a:pt x="780" y="5224"/>
                  </a:lnTo>
                  <a:lnTo>
                    <a:pt x="765" y="5221"/>
                  </a:lnTo>
                  <a:lnTo>
                    <a:pt x="772" y="5206"/>
                  </a:lnTo>
                  <a:cubicBezTo>
                    <a:pt x="774" y="5203"/>
                    <a:pt x="778" y="5201"/>
                    <a:pt x="781" y="5202"/>
                  </a:cubicBezTo>
                  <a:cubicBezTo>
                    <a:pt x="785" y="5203"/>
                    <a:pt x="788" y="5206"/>
                    <a:pt x="788" y="5210"/>
                  </a:cubicBezTo>
                  <a:lnTo>
                    <a:pt x="788" y="5224"/>
                  </a:lnTo>
                  <a:lnTo>
                    <a:pt x="780" y="5216"/>
                  </a:lnTo>
                  <a:lnTo>
                    <a:pt x="787" y="5216"/>
                  </a:lnTo>
                  <a:lnTo>
                    <a:pt x="795" y="5216"/>
                  </a:lnTo>
                  <a:lnTo>
                    <a:pt x="787" y="5224"/>
                  </a:lnTo>
                  <a:lnTo>
                    <a:pt x="787" y="5217"/>
                  </a:lnTo>
                  <a:cubicBezTo>
                    <a:pt x="787" y="5213"/>
                    <a:pt x="790" y="5209"/>
                    <a:pt x="795" y="5209"/>
                  </a:cubicBezTo>
                  <a:lnTo>
                    <a:pt x="802" y="5209"/>
                  </a:lnTo>
                  <a:cubicBezTo>
                    <a:pt x="806" y="5209"/>
                    <a:pt x="810" y="5213"/>
                    <a:pt x="810" y="5217"/>
                  </a:cubicBezTo>
                  <a:lnTo>
                    <a:pt x="810" y="5224"/>
                  </a:lnTo>
                  <a:lnTo>
                    <a:pt x="802" y="5216"/>
                  </a:lnTo>
                  <a:lnTo>
                    <a:pt x="810" y="5216"/>
                  </a:lnTo>
                  <a:lnTo>
                    <a:pt x="802" y="5224"/>
                  </a:lnTo>
                  <a:lnTo>
                    <a:pt x="802" y="5202"/>
                  </a:lnTo>
                  <a:cubicBezTo>
                    <a:pt x="802" y="5199"/>
                    <a:pt x="803" y="5196"/>
                    <a:pt x="806" y="5195"/>
                  </a:cubicBezTo>
                  <a:cubicBezTo>
                    <a:pt x="809" y="5193"/>
                    <a:pt x="813" y="5194"/>
                    <a:pt x="815" y="5196"/>
                  </a:cubicBezTo>
                  <a:lnTo>
                    <a:pt x="823" y="5204"/>
                  </a:lnTo>
                  <a:cubicBezTo>
                    <a:pt x="824" y="5205"/>
                    <a:pt x="825" y="5207"/>
                    <a:pt x="825" y="5210"/>
                  </a:cubicBezTo>
                  <a:lnTo>
                    <a:pt x="825" y="5224"/>
                  </a:lnTo>
                  <a:lnTo>
                    <a:pt x="817" y="5216"/>
                  </a:lnTo>
                  <a:lnTo>
                    <a:pt x="824" y="5216"/>
                  </a:lnTo>
                  <a:lnTo>
                    <a:pt x="832" y="5216"/>
                  </a:lnTo>
                  <a:lnTo>
                    <a:pt x="826" y="5219"/>
                  </a:lnTo>
                  <a:lnTo>
                    <a:pt x="834" y="5211"/>
                  </a:lnTo>
                  <a:cubicBezTo>
                    <a:pt x="836" y="5209"/>
                    <a:pt x="840" y="5208"/>
                    <a:pt x="843" y="5210"/>
                  </a:cubicBezTo>
                  <a:cubicBezTo>
                    <a:pt x="846" y="5211"/>
                    <a:pt x="847" y="5214"/>
                    <a:pt x="847" y="5217"/>
                  </a:cubicBezTo>
                  <a:lnTo>
                    <a:pt x="847" y="5224"/>
                  </a:lnTo>
                  <a:lnTo>
                    <a:pt x="839" y="5216"/>
                  </a:lnTo>
                  <a:lnTo>
                    <a:pt x="847" y="5216"/>
                  </a:lnTo>
                  <a:lnTo>
                    <a:pt x="854" y="5216"/>
                  </a:lnTo>
                  <a:lnTo>
                    <a:pt x="862" y="5216"/>
                  </a:lnTo>
                  <a:lnTo>
                    <a:pt x="854" y="5224"/>
                  </a:lnTo>
                  <a:lnTo>
                    <a:pt x="854" y="4433"/>
                  </a:lnTo>
                  <a:cubicBezTo>
                    <a:pt x="854" y="4429"/>
                    <a:pt x="857" y="4425"/>
                    <a:pt x="862" y="4425"/>
                  </a:cubicBezTo>
                  <a:cubicBezTo>
                    <a:pt x="866" y="4425"/>
                    <a:pt x="870" y="4429"/>
                    <a:pt x="870" y="4433"/>
                  </a:cubicBezTo>
                  <a:lnTo>
                    <a:pt x="877" y="5180"/>
                  </a:lnTo>
                  <a:lnTo>
                    <a:pt x="877" y="5224"/>
                  </a:lnTo>
                  <a:lnTo>
                    <a:pt x="869" y="5216"/>
                  </a:lnTo>
                  <a:lnTo>
                    <a:pt x="877" y="5216"/>
                  </a:lnTo>
                  <a:lnTo>
                    <a:pt x="870" y="5221"/>
                  </a:lnTo>
                  <a:lnTo>
                    <a:pt x="877" y="5206"/>
                  </a:lnTo>
                  <a:cubicBezTo>
                    <a:pt x="879" y="5203"/>
                    <a:pt x="883" y="5201"/>
                    <a:pt x="886" y="5202"/>
                  </a:cubicBezTo>
                  <a:cubicBezTo>
                    <a:pt x="890" y="5203"/>
                    <a:pt x="892" y="5206"/>
                    <a:pt x="892" y="5210"/>
                  </a:cubicBezTo>
                  <a:lnTo>
                    <a:pt x="892" y="5224"/>
                  </a:lnTo>
                  <a:lnTo>
                    <a:pt x="879" y="5219"/>
                  </a:lnTo>
                  <a:lnTo>
                    <a:pt x="886" y="5211"/>
                  </a:lnTo>
                  <a:cubicBezTo>
                    <a:pt x="889" y="5209"/>
                    <a:pt x="892" y="5208"/>
                    <a:pt x="895" y="5210"/>
                  </a:cubicBezTo>
                  <a:cubicBezTo>
                    <a:pt x="898" y="5211"/>
                    <a:pt x="900" y="5214"/>
                    <a:pt x="900" y="5217"/>
                  </a:cubicBezTo>
                  <a:lnTo>
                    <a:pt x="900" y="5224"/>
                  </a:lnTo>
                  <a:lnTo>
                    <a:pt x="892" y="5216"/>
                  </a:lnTo>
                  <a:lnTo>
                    <a:pt x="899" y="5216"/>
                  </a:lnTo>
                  <a:lnTo>
                    <a:pt x="907" y="5216"/>
                  </a:lnTo>
                  <a:lnTo>
                    <a:pt x="914" y="5216"/>
                  </a:lnTo>
                  <a:lnTo>
                    <a:pt x="906" y="5224"/>
                  </a:lnTo>
                  <a:lnTo>
                    <a:pt x="906" y="5217"/>
                  </a:lnTo>
                  <a:cubicBezTo>
                    <a:pt x="906" y="5214"/>
                    <a:pt x="908" y="5211"/>
                    <a:pt x="911" y="5210"/>
                  </a:cubicBezTo>
                  <a:cubicBezTo>
                    <a:pt x="914" y="5208"/>
                    <a:pt x="918" y="5209"/>
                    <a:pt x="920" y="5211"/>
                  </a:cubicBezTo>
                  <a:lnTo>
                    <a:pt x="927" y="5219"/>
                  </a:lnTo>
                  <a:lnTo>
                    <a:pt x="922" y="5216"/>
                  </a:lnTo>
                  <a:lnTo>
                    <a:pt x="929" y="5216"/>
                  </a:lnTo>
                  <a:lnTo>
                    <a:pt x="937" y="5216"/>
                  </a:lnTo>
                  <a:lnTo>
                    <a:pt x="931" y="5219"/>
                  </a:lnTo>
                  <a:lnTo>
                    <a:pt x="939" y="5211"/>
                  </a:lnTo>
                  <a:cubicBezTo>
                    <a:pt x="941" y="5209"/>
                    <a:pt x="944" y="5208"/>
                    <a:pt x="947" y="5210"/>
                  </a:cubicBezTo>
                  <a:cubicBezTo>
                    <a:pt x="950" y="5211"/>
                    <a:pt x="952" y="5214"/>
                    <a:pt x="952" y="5217"/>
                  </a:cubicBezTo>
                  <a:lnTo>
                    <a:pt x="952" y="5224"/>
                  </a:lnTo>
                  <a:lnTo>
                    <a:pt x="944" y="5216"/>
                  </a:lnTo>
                  <a:lnTo>
                    <a:pt x="952" y="5216"/>
                  </a:lnTo>
                  <a:lnTo>
                    <a:pt x="944" y="5224"/>
                  </a:lnTo>
                  <a:lnTo>
                    <a:pt x="944" y="5217"/>
                  </a:lnTo>
                  <a:cubicBezTo>
                    <a:pt x="944" y="5214"/>
                    <a:pt x="946" y="5211"/>
                    <a:pt x="949" y="5210"/>
                  </a:cubicBezTo>
                  <a:cubicBezTo>
                    <a:pt x="952" y="5208"/>
                    <a:pt x="955" y="5209"/>
                    <a:pt x="957" y="5211"/>
                  </a:cubicBezTo>
                  <a:lnTo>
                    <a:pt x="965" y="5219"/>
                  </a:lnTo>
                  <a:lnTo>
                    <a:pt x="959" y="5216"/>
                  </a:lnTo>
                  <a:lnTo>
                    <a:pt x="967" y="5216"/>
                  </a:lnTo>
                  <a:lnTo>
                    <a:pt x="959" y="5224"/>
                  </a:lnTo>
                  <a:lnTo>
                    <a:pt x="959" y="5217"/>
                  </a:lnTo>
                  <a:cubicBezTo>
                    <a:pt x="959" y="5214"/>
                    <a:pt x="961" y="5211"/>
                    <a:pt x="964" y="5210"/>
                  </a:cubicBezTo>
                  <a:cubicBezTo>
                    <a:pt x="967" y="5208"/>
                    <a:pt x="970" y="5209"/>
                    <a:pt x="972" y="5211"/>
                  </a:cubicBezTo>
                  <a:lnTo>
                    <a:pt x="980" y="5219"/>
                  </a:lnTo>
                  <a:lnTo>
                    <a:pt x="974" y="5216"/>
                  </a:lnTo>
                  <a:lnTo>
                    <a:pt x="982" y="5216"/>
                  </a:lnTo>
                  <a:lnTo>
                    <a:pt x="989" y="5216"/>
                  </a:lnTo>
                  <a:lnTo>
                    <a:pt x="997" y="5216"/>
                  </a:lnTo>
                  <a:lnTo>
                    <a:pt x="1004" y="5216"/>
                  </a:lnTo>
                  <a:lnTo>
                    <a:pt x="1012" y="5216"/>
                  </a:lnTo>
                  <a:lnTo>
                    <a:pt x="1019" y="5216"/>
                  </a:lnTo>
                  <a:lnTo>
                    <a:pt x="1027" y="5216"/>
                  </a:lnTo>
                  <a:lnTo>
                    <a:pt x="1034" y="5216"/>
                  </a:lnTo>
                  <a:lnTo>
                    <a:pt x="1026" y="5224"/>
                  </a:lnTo>
                  <a:lnTo>
                    <a:pt x="1026" y="5217"/>
                  </a:lnTo>
                  <a:cubicBezTo>
                    <a:pt x="1026" y="5214"/>
                    <a:pt x="1028" y="5211"/>
                    <a:pt x="1031" y="5210"/>
                  </a:cubicBezTo>
                  <a:cubicBezTo>
                    <a:pt x="1034" y="5208"/>
                    <a:pt x="1037" y="5209"/>
                    <a:pt x="1040" y="5211"/>
                  </a:cubicBezTo>
                  <a:lnTo>
                    <a:pt x="1047" y="5219"/>
                  </a:lnTo>
                  <a:lnTo>
                    <a:pt x="1034" y="5224"/>
                  </a:lnTo>
                  <a:lnTo>
                    <a:pt x="1034" y="4851"/>
                  </a:lnTo>
                  <a:cubicBezTo>
                    <a:pt x="1034" y="4847"/>
                    <a:pt x="1037" y="4843"/>
                    <a:pt x="1042" y="4843"/>
                  </a:cubicBezTo>
                  <a:cubicBezTo>
                    <a:pt x="1046" y="4843"/>
                    <a:pt x="1050" y="4847"/>
                    <a:pt x="1050" y="4851"/>
                  </a:cubicBezTo>
                  <a:lnTo>
                    <a:pt x="1057" y="5224"/>
                  </a:lnTo>
                  <a:lnTo>
                    <a:pt x="1041" y="5224"/>
                  </a:lnTo>
                  <a:lnTo>
                    <a:pt x="1041" y="4710"/>
                  </a:lnTo>
                  <a:cubicBezTo>
                    <a:pt x="1041" y="4705"/>
                    <a:pt x="1045" y="4702"/>
                    <a:pt x="1049" y="4702"/>
                  </a:cubicBezTo>
                  <a:cubicBezTo>
                    <a:pt x="1053" y="4702"/>
                    <a:pt x="1057" y="4705"/>
                    <a:pt x="1057" y="4709"/>
                  </a:cubicBezTo>
                  <a:lnTo>
                    <a:pt x="1065" y="5097"/>
                  </a:lnTo>
                  <a:lnTo>
                    <a:pt x="1065" y="5224"/>
                  </a:lnTo>
                  <a:lnTo>
                    <a:pt x="1049" y="5221"/>
                  </a:lnTo>
                  <a:lnTo>
                    <a:pt x="1057" y="5206"/>
                  </a:lnTo>
                  <a:cubicBezTo>
                    <a:pt x="1059" y="5203"/>
                    <a:pt x="1062" y="5201"/>
                    <a:pt x="1066" y="5202"/>
                  </a:cubicBezTo>
                  <a:cubicBezTo>
                    <a:pt x="1070" y="5203"/>
                    <a:pt x="1072" y="5206"/>
                    <a:pt x="1072" y="5210"/>
                  </a:cubicBezTo>
                  <a:lnTo>
                    <a:pt x="1072" y="5224"/>
                  </a:lnTo>
                  <a:lnTo>
                    <a:pt x="1064" y="5216"/>
                  </a:lnTo>
                  <a:lnTo>
                    <a:pt x="1072" y="5216"/>
                  </a:lnTo>
                  <a:lnTo>
                    <a:pt x="1079" y="5216"/>
                  </a:lnTo>
                  <a:lnTo>
                    <a:pt x="1087" y="5216"/>
                  </a:lnTo>
                  <a:lnTo>
                    <a:pt x="1094" y="5216"/>
                  </a:lnTo>
                  <a:lnTo>
                    <a:pt x="1086" y="5224"/>
                  </a:lnTo>
                  <a:lnTo>
                    <a:pt x="1086" y="4508"/>
                  </a:lnTo>
                  <a:cubicBezTo>
                    <a:pt x="1086" y="4504"/>
                    <a:pt x="1090" y="4500"/>
                    <a:pt x="1094" y="4500"/>
                  </a:cubicBezTo>
                  <a:cubicBezTo>
                    <a:pt x="1098" y="4500"/>
                    <a:pt x="1102" y="4504"/>
                    <a:pt x="1102" y="4508"/>
                  </a:cubicBezTo>
                  <a:lnTo>
                    <a:pt x="1110" y="4889"/>
                  </a:lnTo>
                  <a:lnTo>
                    <a:pt x="1110" y="5224"/>
                  </a:lnTo>
                  <a:lnTo>
                    <a:pt x="1094" y="5221"/>
                  </a:lnTo>
                  <a:lnTo>
                    <a:pt x="1102" y="5206"/>
                  </a:lnTo>
                  <a:cubicBezTo>
                    <a:pt x="1103" y="5203"/>
                    <a:pt x="1107" y="5201"/>
                    <a:pt x="1111" y="5202"/>
                  </a:cubicBezTo>
                  <a:cubicBezTo>
                    <a:pt x="1114" y="5203"/>
                    <a:pt x="1117" y="5206"/>
                    <a:pt x="1117" y="5210"/>
                  </a:cubicBezTo>
                  <a:lnTo>
                    <a:pt x="1117" y="5224"/>
                  </a:lnTo>
                  <a:lnTo>
                    <a:pt x="1109" y="5216"/>
                  </a:lnTo>
                  <a:lnTo>
                    <a:pt x="1116" y="5216"/>
                  </a:lnTo>
                  <a:lnTo>
                    <a:pt x="1109" y="5222"/>
                  </a:lnTo>
                  <a:lnTo>
                    <a:pt x="1116" y="5200"/>
                  </a:lnTo>
                  <a:cubicBezTo>
                    <a:pt x="1118" y="5196"/>
                    <a:pt x="1121" y="5194"/>
                    <a:pt x="1125" y="5194"/>
                  </a:cubicBezTo>
                  <a:cubicBezTo>
                    <a:pt x="1129" y="5195"/>
                    <a:pt x="1132" y="5198"/>
                    <a:pt x="1132" y="5202"/>
                  </a:cubicBezTo>
                  <a:lnTo>
                    <a:pt x="1132" y="5224"/>
                  </a:lnTo>
                  <a:lnTo>
                    <a:pt x="1124" y="5216"/>
                  </a:lnTo>
                  <a:lnTo>
                    <a:pt x="1131" y="5216"/>
                  </a:lnTo>
                  <a:lnTo>
                    <a:pt x="1123" y="5224"/>
                  </a:lnTo>
                  <a:lnTo>
                    <a:pt x="1123" y="5195"/>
                  </a:lnTo>
                  <a:cubicBezTo>
                    <a:pt x="1123" y="5191"/>
                    <a:pt x="1126" y="5187"/>
                    <a:pt x="1130" y="5187"/>
                  </a:cubicBezTo>
                  <a:cubicBezTo>
                    <a:pt x="1134" y="5186"/>
                    <a:pt x="1138" y="5188"/>
                    <a:pt x="1139" y="5192"/>
                  </a:cubicBezTo>
                  <a:lnTo>
                    <a:pt x="1147" y="5214"/>
                  </a:lnTo>
                  <a:cubicBezTo>
                    <a:pt x="1147" y="5215"/>
                    <a:pt x="1147" y="5216"/>
                    <a:pt x="1147" y="5217"/>
                  </a:cubicBezTo>
                  <a:lnTo>
                    <a:pt x="1147" y="5224"/>
                  </a:lnTo>
                  <a:lnTo>
                    <a:pt x="1139" y="5216"/>
                  </a:lnTo>
                  <a:lnTo>
                    <a:pt x="1146" y="5216"/>
                  </a:lnTo>
                  <a:lnTo>
                    <a:pt x="1138" y="5224"/>
                  </a:lnTo>
                  <a:lnTo>
                    <a:pt x="1138" y="5187"/>
                  </a:lnTo>
                  <a:cubicBezTo>
                    <a:pt x="1138" y="5183"/>
                    <a:pt x="1142" y="5179"/>
                    <a:pt x="1146" y="5179"/>
                  </a:cubicBezTo>
                  <a:lnTo>
                    <a:pt x="1154" y="5179"/>
                  </a:lnTo>
                  <a:cubicBezTo>
                    <a:pt x="1158" y="5179"/>
                    <a:pt x="1162" y="5183"/>
                    <a:pt x="1162" y="5187"/>
                  </a:cubicBezTo>
                  <a:lnTo>
                    <a:pt x="1162" y="5224"/>
                  </a:lnTo>
                  <a:lnTo>
                    <a:pt x="1148" y="5219"/>
                  </a:lnTo>
                  <a:lnTo>
                    <a:pt x="1156" y="5211"/>
                  </a:lnTo>
                  <a:cubicBezTo>
                    <a:pt x="1158" y="5209"/>
                    <a:pt x="1161" y="5208"/>
                    <a:pt x="1164" y="5210"/>
                  </a:cubicBezTo>
                  <a:cubicBezTo>
                    <a:pt x="1167" y="5211"/>
                    <a:pt x="1169" y="5214"/>
                    <a:pt x="1169" y="5217"/>
                  </a:cubicBezTo>
                  <a:lnTo>
                    <a:pt x="1169" y="5224"/>
                  </a:lnTo>
                  <a:lnTo>
                    <a:pt x="1156" y="5219"/>
                  </a:lnTo>
                  <a:lnTo>
                    <a:pt x="1163" y="5211"/>
                  </a:lnTo>
                  <a:cubicBezTo>
                    <a:pt x="1166" y="5209"/>
                    <a:pt x="1169" y="5208"/>
                    <a:pt x="1172" y="5210"/>
                  </a:cubicBezTo>
                  <a:cubicBezTo>
                    <a:pt x="1175" y="5211"/>
                    <a:pt x="1177" y="5214"/>
                    <a:pt x="1177" y="5217"/>
                  </a:cubicBezTo>
                  <a:lnTo>
                    <a:pt x="1177" y="5224"/>
                  </a:lnTo>
                  <a:lnTo>
                    <a:pt x="1169" y="5216"/>
                  </a:lnTo>
                  <a:lnTo>
                    <a:pt x="1176" y="5216"/>
                  </a:lnTo>
                  <a:lnTo>
                    <a:pt x="1184" y="5216"/>
                  </a:lnTo>
                  <a:lnTo>
                    <a:pt x="1191" y="5216"/>
                  </a:lnTo>
                  <a:lnTo>
                    <a:pt x="1199" y="5216"/>
                  </a:lnTo>
                  <a:lnTo>
                    <a:pt x="1206" y="5216"/>
                  </a:lnTo>
                  <a:lnTo>
                    <a:pt x="1201" y="5219"/>
                  </a:lnTo>
                  <a:lnTo>
                    <a:pt x="1208" y="5211"/>
                  </a:lnTo>
                  <a:cubicBezTo>
                    <a:pt x="1210" y="5209"/>
                    <a:pt x="1214" y="5208"/>
                    <a:pt x="1217" y="5210"/>
                  </a:cubicBezTo>
                  <a:cubicBezTo>
                    <a:pt x="1220" y="5211"/>
                    <a:pt x="1222" y="5214"/>
                    <a:pt x="1222" y="5217"/>
                  </a:cubicBezTo>
                  <a:lnTo>
                    <a:pt x="1222" y="5224"/>
                  </a:lnTo>
                  <a:lnTo>
                    <a:pt x="1214" y="5216"/>
                  </a:lnTo>
                  <a:lnTo>
                    <a:pt x="1221" y="5216"/>
                  </a:lnTo>
                  <a:lnTo>
                    <a:pt x="1213" y="5224"/>
                  </a:lnTo>
                  <a:lnTo>
                    <a:pt x="1213" y="5217"/>
                  </a:lnTo>
                  <a:cubicBezTo>
                    <a:pt x="1213" y="5216"/>
                    <a:pt x="1213" y="5216"/>
                    <a:pt x="1213" y="5215"/>
                  </a:cubicBezTo>
                  <a:lnTo>
                    <a:pt x="1221" y="5178"/>
                  </a:lnTo>
                  <a:cubicBezTo>
                    <a:pt x="1222" y="5174"/>
                    <a:pt x="1225" y="5171"/>
                    <a:pt x="1230" y="5172"/>
                  </a:cubicBezTo>
                  <a:cubicBezTo>
                    <a:pt x="1234" y="5172"/>
                    <a:pt x="1237" y="5176"/>
                    <a:pt x="1237" y="5180"/>
                  </a:cubicBezTo>
                  <a:lnTo>
                    <a:pt x="1237" y="5224"/>
                  </a:lnTo>
                  <a:lnTo>
                    <a:pt x="1221" y="5224"/>
                  </a:lnTo>
                  <a:lnTo>
                    <a:pt x="1228" y="5149"/>
                  </a:lnTo>
                  <a:cubicBezTo>
                    <a:pt x="1229" y="5145"/>
                    <a:pt x="1232" y="5142"/>
                    <a:pt x="1237" y="5142"/>
                  </a:cubicBezTo>
                  <a:cubicBezTo>
                    <a:pt x="1241" y="5142"/>
                    <a:pt x="1244" y="5146"/>
                    <a:pt x="1244" y="5150"/>
                  </a:cubicBezTo>
                  <a:lnTo>
                    <a:pt x="1244" y="5224"/>
                  </a:lnTo>
                  <a:lnTo>
                    <a:pt x="1229" y="5221"/>
                  </a:lnTo>
                  <a:lnTo>
                    <a:pt x="1237" y="5206"/>
                  </a:lnTo>
                  <a:cubicBezTo>
                    <a:pt x="1238" y="5203"/>
                    <a:pt x="1242" y="5201"/>
                    <a:pt x="1246" y="5202"/>
                  </a:cubicBezTo>
                  <a:cubicBezTo>
                    <a:pt x="1249" y="5203"/>
                    <a:pt x="1252" y="5206"/>
                    <a:pt x="1252" y="5210"/>
                  </a:cubicBezTo>
                  <a:lnTo>
                    <a:pt x="1252" y="5224"/>
                  </a:lnTo>
                  <a:lnTo>
                    <a:pt x="1244" y="5216"/>
                  </a:lnTo>
                  <a:lnTo>
                    <a:pt x="1251" y="5216"/>
                  </a:lnTo>
                  <a:lnTo>
                    <a:pt x="1259" y="5216"/>
                  </a:lnTo>
                  <a:lnTo>
                    <a:pt x="1251" y="5224"/>
                  </a:lnTo>
                  <a:lnTo>
                    <a:pt x="1251" y="5210"/>
                  </a:lnTo>
                  <a:cubicBezTo>
                    <a:pt x="1251" y="5206"/>
                    <a:pt x="1253" y="5203"/>
                    <a:pt x="1257" y="5202"/>
                  </a:cubicBezTo>
                  <a:cubicBezTo>
                    <a:pt x="1260" y="5201"/>
                    <a:pt x="1264" y="5203"/>
                    <a:pt x="1266" y="5206"/>
                  </a:cubicBezTo>
                  <a:lnTo>
                    <a:pt x="1273" y="5221"/>
                  </a:lnTo>
                  <a:lnTo>
                    <a:pt x="1266" y="5216"/>
                  </a:lnTo>
                  <a:lnTo>
                    <a:pt x="1274" y="5216"/>
                  </a:lnTo>
                  <a:lnTo>
                    <a:pt x="1281" y="5216"/>
                  </a:lnTo>
                  <a:lnTo>
                    <a:pt x="1289" y="5216"/>
                  </a:lnTo>
                  <a:lnTo>
                    <a:pt x="1296" y="5216"/>
                  </a:lnTo>
                  <a:lnTo>
                    <a:pt x="1304" y="5216"/>
                  </a:lnTo>
                  <a:lnTo>
                    <a:pt x="1311" y="5216"/>
                  </a:lnTo>
                  <a:lnTo>
                    <a:pt x="1303" y="5224"/>
                  </a:lnTo>
                  <a:lnTo>
                    <a:pt x="1303" y="5210"/>
                  </a:lnTo>
                  <a:cubicBezTo>
                    <a:pt x="1303" y="5209"/>
                    <a:pt x="1303" y="5208"/>
                    <a:pt x="1304" y="5207"/>
                  </a:cubicBezTo>
                  <a:lnTo>
                    <a:pt x="1311" y="5185"/>
                  </a:lnTo>
                  <a:cubicBezTo>
                    <a:pt x="1312" y="5181"/>
                    <a:pt x="1316" y="5179"/>
                    <a:pt x="1320" y="5179"/>
                  </a:cubicBezTo>
                  <a:cubicBezTo>
                    <a:pt x="1324" y="5180"/>
                    <a:pt x="1327" y="5183"/>
                    <a:pt x="1327" y="5187"/>
                  </a:cubicBezTo>
                  <a:lnTo>
                    <a:pt x="1327" y="5224"/>
                  </a:lnTo>
                  <a:lnTo>
                    <a:pt x="1319" y="5216"/>
                  </a:lnTo>
                  <a:lnTo>
                    <a:pt x="1326" y="5216"/>
                  </a:lnTo>
                  <a:lnTo>
                    <a:pt x="1318" y="5224"/>
                  </a:lnTo>
                  <a:lnTo>
                    <a:pt x="1318" y="5202"/>
                  </a:lnTo>
                  <a:cubicBezTo>
                    <a:pt x="1318" y="5198"/>
                    <a:pt x="1321" y="5195"/>
                    <a:pt x="1325" y="5194"/>
                  </a:cubicBezTo>
                  <a:cubicBezTo>
                    <a:pt x="1329" y="5194"/>
                    <a:pt x="1332" y="5196"/>
                    <a:pt x="1334" y="5200"/>
                  </a:cubicBezTo>
                  <a:lnTo>
                    <a:pt x="1341" y="5222"/>
                  </a:lnTo>
                  <a:lnTo>
                    <a:pt x="1326" y="5224"/>
                  </a:lnTo>
                  <a:lnTo>
                    <a:pt x="1326" y="5210"/>
                  </a:lnTo>
                  <a:cubicBezTo>
                    <a:pt x="1326" y="5206"/>
                    <a:pt x="1328" y="5203"/>
                    <a:pt x="1331" y="5202"/>
                  </a:cubicBezTo>
                  <a:cubicBezTo>
                    <a:pt x="1334" y="5201"/>
                    <a:pt x="1337" y="5202"/>
                    <a:pt x="1339" y="5204"/>
                  </a:cubicBezTo>
                  <a:lnTo>
                    <a:pt x="1347" y="5211"/>
                  </a:lnTo>
                  <a:cubicBezTo>
                    <a:pt x="1348" y="5213"/>
                    <a:pt x="1349" y="5215"/>
                    <a:pt x="1349" y="5217"/>
                  </a:cubicBezTo>
                  <a:lnTo>
                    <a:pt x="1349" y="5224"/>
                  </a:lnTo>
                  <a:lnTo>
                    <a:pt x="1335" y="5219"/>
                  </a:lnTo>
                  <a:lnTo>
                    <a:pt x="1343" y="5211"/>
                  </a:lnTo>
                  <a:cubicBezTo>
                    <a:pt x="1345" y="5209"/>
                    <a:pt x="1349" y="5208"/>
                    <a:pt x="1352" y="5210"/>
                  </a:cubicBezTo>
                  <a:cubicBezTo>
                    <a:pt x="1355" y="5211"/>
                    <a:pt x="1357" y="5214"/>
                    <a:pt x="1357" y="5217"/>
                  </a:cubicBezTo>
                  <a:lnTo>
                    <a:pt x="1357" y="5224"/>
                  </a:lnTo>
                  <a:lnTo>
                    <a:pt x="1349" y="5216"/>
                  </a:lnTo>
                  <a:lnTo>
                    <a:pt x="1356" y="5216"/>
                  </a:lnTo>
                  <a:lnTo>
                    <a:pt x="1348" y="5224"/>
                  </a:lnTo>
                  <a:lnTo>
                    <a:pt x="1348" y="5217"/>
                  </a:lnTo>
                  <a:cubicBezTo>
                    <a:pt x="1348" y="5214"/>
                    <a:pt x="1350" y="5211"/>
                    <a:pt x="1353" y="5210"/>
                  </a:cubicBezTo>
                  <a:cubicBezTo>
                    <a:pt x="1356" y="5208"/>
                    <a:pt x="1359" y="5209"/>
                    <a:pt x="1362" y="5211"/>
                  </a:cubicBezTo>
                  <a:lnTo>
                    <a:pt x="1369" y="5219"/>
                  </a:lnTo>
                  <a:lnTo>
                    <a:pt x="1364" y="5216"/>
                  </a:lnTo>
                  <a:lnTo>
                    <a:pt x="1371" y="5216"/>
                  </a:lnTo>
                  <a:lnTo>
                    <a:pt x="1379" y="5216"/>
                  </a:lnTo>
                  <a:lnTo>
                    <a:pt x="1386" y="5216"/>
                  </a:lnTo>
                  <a:lnTo>
                    <a:pt x="1393" y="5216"/>
                  </a:lnTo>
                  <a:lnTo>
                    <a:pt x="1401" y="5216"/>
                  </a:lnTo>
                  <a:lnTo>
                    <a:pt x="1408" y="5216"/>
                  </a:lnTo>
                  <a:lnTo>
                    <a:pt x="1400" y="5224"/>
                  </a:lnTo>
                  <a:lnTo>
                    <a:pt x="1400" y="5210"/>
                  </a:lnTo>
                  <a:cubicBezTo>
                    <a:pt x="1400" y="5206"/>
                    <a:pt x="1403" y="5203"/>
                    <a:pt x="1407" y="5202"/>
                  </a:cubicBezTo>
                  <a:cubicBezTo>
                    <a:pt x="1410" y="5201"/>
                    <a:pt x="1414" y="5203"/>
                    <a:pt x="1416" y="5206"/>
                  </a:cubicBezTo>
                  <a:lnTo>
                    <a:pt x="1423" y="5221"/>
                  </a:lnTo>
                  <a:lnTo>
                    <a:pt x="1408" y="5224"/>
                  </a:lnTo>
                  <a:lnTo>
                    <a:pt x="1408" y="5210"/>
                  </a:lnTo>
                  <a:lnTo>
                    <a:pt x="1415" y="5127"/>
                  </a:lnTo>
                  <a:cubicBezTo>
                    <a:pt x="1416" y="5122"/>
                    <a:pt x="1420" y="5119"/>
                    <a:pt x="1424" y="5119"/>
                  </a:cubicBezTo>
                  <a:cubicBezTo>
                    <a:pt x="1428" y="5120"/>
                    <a:pt x="1431" y="5123"/>
                    <a:pt x="1431" y="5127"/>
                  </a:cubicBezTo>
                  <a:lnTo>
                    <a:pt x="1431" y="5224"/>
                  </a:lnTo>
                  <a:lnTo>
                    <a:pt x="1415" y="5223"/>
                  </a:lnTo>
                  <a:lnTo>
                    <a:pt x="1423" y="5164"/>
                  </a:lnTo>
                  <a:cubicBezTo>
                    <a:pt x="1423" y="5160"/>
                    <a:pt x="1427" y="5157"/>
                    <a:pt x="1431" y="5157"/>
                  </a:cubicBezTo>
                  <a:cubicBezTo>
                    <a:pt x="1436" y="5157"/>
                    <a:pt x="1439" y="5161"/>
                    <a:pt x="1439" y="5165"/>
                  </a:cubicBezTo>
                  <a:lnTo>
                    <a:pt x="1439" y="5224"/>
                  </a:lnTo>
                  <a:lnTo>
                    <a:pt x="1425" y="5219"/>
                  </a:lnTo>
                  <a:lnTo>
                    <a:pt x="1433" y="5211"/>
                  </a:lnTo>
                  <a:cubicBezTo>
                    <a:pt x="1435" y="5209"/>
                    <a:pt x="1438" y="5208"/>
                    <a:pt x="1441" y="5210"/>
                  </a:cubicBezTo>
                  <a:cubicBezTo>
                    <a:pt x="1444" y="5211"/>
                    <a:pt x="1446" y="5214"/>
                    <a:pt x="1446" y="5217"/>
                  </a:cubicBezTo>
                  <a:lnTo>
                    <a:pt x="1446" y="5224"/>
                  </a:lnTo>
                  <a:lnTo>
                    <a:pt x="1438" y="5216"/>
                  </a:lnTo>
                  <a:lnTo>
                    <a:pt x="1446" y="5216"/>
                  </a:lnTo>
                  <a:lnTo>
                    <a:pt x="1453" y="5216"/>
                  </a:lnTo>
                  <a:lnTo>
                    <a:pt x="1446" y="5223"/>
                  </a:lnTo>
                  <a:lnTo>
                    <a:pt x="1453" y="5186"/>
                  </a:lnTo>
                  <a:cubicBezTo>
                    <a:pt x="1454" y="5182"/>
                    <a:pt x="1458" y="5179"/>
                    <a:pt x="1462" y="5179"/>
                  </a:cubicBezTo>
                  <a:cubicBezTo>
                    <a:pt x="1466" y="5180"/>
                    <a:pt x="1469" y="5183"/>
                    <a:pt x="1469" y="5187"/>
                  </a:cubicBezTo>
                  <a:lnTo>
                    <a:pt x="1469" y="5224"/>
                  </a:lnTo>
                  <a:lnTo>
                    <a:pt x="1461" y="5216"/>
                  </a:lnTo>
                  <a:lnTo>
                    <a:pt x="1468" y="5216"/>
                  </a:lnTo>
                  <a:lnTo>
                    <a:pt x="1460" y="5224"/>
                  </a:lnTo>
                  <a:lnTo>
                    <a:pt x="1460" y="5202"/>
                  </a:lnTo>
                  <a:cubicBezTo>
                    <a:pt x="1460" y="5198"/>
                    <a:pt x="1463" y="5195"/>
                    <a:pt x="1467" y="5194"/>
                  </a:cubicBezTo>
                  <a:cubicBezTo>
                    <a:pt x="1471" y="5194"/>
                    <a:pt x="1475" y="5196"/>
                    <a:pt x="1476" y="5200"/>
                  </a:cubicBezTo>
                  <a:lnTo>
                    <a:pt x="1483" y="5222"/>
                  </a:lnTo>
                  <a:lnTo>
                    <a:pt x="1476" y="5216"/>
                  </a:lnTo>
                  <a:lnTo>
                    <a:pt x="1483" y="5216"/>
                  </a:lnTo>
                  <a:lnTo>
                    <a:pt x="1491" y="5216"/>
                  </a:lnTo>
                  <a:lnTo>
                    <a:pt x="1498" y="5216"/>
                  </a:lnTo>
                  <a:lnTo>
                    <a:pt x="1493" y="5219"/>
                  </a:lnTo>
                  <a:lnTo>
                    <a:pt x="1500" y="5211"/>
                  </a:lnTo>
                  <a:cubicBezTo>
                    <a:pt x="1502" y="5209"/>
                    <a:pt x="1506" y="5208"/>
                    <a:pt x="1509" y="5210"/>
                  </a:cubicBezTo>
                  <a:cubicBezTo>
                    <a:pt x="1512" y="5211"/>
                    <a:pt x="1514" y="5214"/>
                    <a:pt x="1514" y="5217"/>
                  </a:cubicBezTo>
                  <a:lnTo>
                    <a:pt x="1514" y="5224"/>
                  </a:lnTo>
                  <a:lnTo>
                    <a:pt x="1506" y="5216"/>
                  </a:lnTo>
                  <a:lnTo>
                    <a:pt x="1513" y="5216"/>
                  </a:lnTo>
                  <a:lnTo>
                    <a:pt x="1505" y="5224"/>
                  </a:lnTo>
                  <a:lnTo>
                    <a:pt x="1505" y="4829"/>
                  </a:lnTo>
                  <a:cubicBezTo>
                    <a:pt x="1505" y="4829"/>
                    <a:pt x="1505" y="4828"/>
                    <a:pt x="1505" y="4828"/>
                  </a:cubicBezTo>
                  <a:lnTo>
                    <a:pt x="1513" y="4776"/>
                  </a:lnTo>
                  <a:cubicBezTo>
                    <a:pt x="1513" y="4771"/>
                    <a:pt x="1517" y="4768"/>
                    <a:pt x="1521" y="4769"/>
                  </a:cubicBezTo>
                  <a:cubicBezTo>
                    <a:pt x="1526" y="4769"/>
                    <a:pt x="1529" y="4773"/>
                    <a:pt x="1529" y="4777"/>
                  </a:cubicBezTo>
                  <a:lnTo>
                    <a:pt x="1529" y="5224"/>
                  </a:lnTo>
                  <a:lnTo>
                    <a:pt x="1513" y="5224"/>
                  </a:lnTo>
                  <a:lnTo>
                    <a:pt x="1520" y="5075"/>
                  </a:lnTo>
                  <a:cubicBezTo>
                    <a:pt x="1520" y="5070"/>
                    <a:pt x="1524" y="5067"/>
                    <a:pt x="1528" y="5067"/>
                  </a:cubicBezTo>
                  <a:cubicBezTo>
                    <a:pt x="1533" y="5067"/>
                    <a:pt x="1536" y="5071"/>
                    <a:pt x="1536" y="5075"/>
                  </a:cubicBezTo>
                  <a:lnTo>
                    <a:pt x="1536" y="5224"/>
                  </a:lnTo>
                  <a:lnTo>
                    <a:pt x="1523" y="5219"/>
                  </a:lnTo>
                  <a:lnTo>
                    <a:pt x="1530" y="5211"/>
                  </a:lnTo>
                  <a:cubicBezTo>
                    <a:pt x="1532" y="5209"/>
                    <a:pt x="1536" y="5208"/>
                    <a:pt x="1539" y="5210"/>
                  </a:cubicBezTo>
                  <a:cubicBezTo>
                    <a:pt x="1542" y="5211"/>
                    <a:pt x="1544" y="5214"/>
                    <a:pt x="1544" y="5217"/>
                  </a:cubicBezTo>
                  <a:lnTo>
                    <a:pt x="1544" y="5224"/>
                  </a:lnTo>
                  <a:lnTo>
                    <a:pt x="1530" y="5219"/>
                  </a:lnTo>
                  <a:lnTo>
                    <a:pt x="1538" y="5211"/>
                  </a:lnTo>
                  <a:cubicBezTo>
                    <a:pt x="1540" y="5209"/>
                    <a:pt x="1543" y="5208"/>
                    <a:pt x="1546" y="5210"/>
                  </a:cubicBezTo>
                  <a:cubicBezTo>
                    <a:pt x="1549" y="5211"/>
                    <a:pt x="1551" y="5214"/>
                    <a:pt x="1551" y="5217"/>
                  </a:cubicBezTo>
                  <a:lnTo>
                    <a:pt x="1551" y="5224"/>
                  </a:lnTo>
                  <a:lnTo>
                    <a:pt x="1543" y="5216"/>
                  </a:lnTo>
                  <a:lnTo>
                    <a:pt x="1551" y="5216"/>
                  </a:lnTo>
                  <a:lnTo>
                    <a:pt x="1543" y="5224"/>
                  </a:lnTo>
                  <a:lnTo>
                    <a:pt x="1543" y="5217"/>
                  </a:lnTo>
                  <a:cubicBezTo>
                    <a:pt x="1543" y="5214"/>
                    <a:pt x="1545" y="5211"/>
                    <a:pt x="1548" y="5210"/>
                  </a:cubicBezTo>
                  <a:cubicBezTo>
                    <a:pt x="1551" y="5208"/>
                    <a:pt x="1554" y="5209"/>
                    <a:pt x="1556" y="5211"/>
                  </a:cubicBezTo>
                  <a:lnTo>
                    <a:pt x="1564" y="5219"/>
                  </a:lnTo>
                  <a:lnTo>
                    <a:pt x="1558" y="5216"/>
                  </a:lnTo>
                  <a:lnTo>
                    <a:pt x="1566" y="5216"/>
                  </a:lnTo>
                  <a:lnTo>
                    <a:pt x="1558" y="5224"/>
                  </a:lnTo>
                  <a:lnTo>
                    <a:pt x="1558" y="5195"/>
                  </a:lnTo>
                  <a:cubicBezTo>
                    <a:pt x="1558" y="5191"/>
                    <a:pt x="1560" y="5188"/>
                    <a:pt x="1563" y="5187"/>
                  </a:cubicBezTo>
                  <a:cubicBezTo>
                    <a:pt x="1566" y="5186"/>
                    <a:pt x="1569" y="5187"/>
                    <a:pt x="1571" y="5189"/>
                  </a:cubicBezTo>
                  <a:lnTo>
                    <a:pt x="1579" y="5196"/>
                  </a:lnTo>
                  <a:cubicBezTo>
                    <a:pt x="1580" y="5198"/>
                    <a:pt x="1581" y="5200"/>
                    <a:pt x="1581" y="5202"/>
                  </a:cubicBezTo>
                  <a:lnTo>
                    <a:pt x="1581" y="5224"/>
                  </a:lnTo>
                  <a:lnTo>
                    <a:pt x="1573" y="5216"/>
                  </a:lnTo>
                  <a:lnTo>
                    <a:pt x="1581" y="5216"/>
                  </a:lnTo>
                  <a:lnTo>
                    <a:pt x="1588" y="5216"/>
                  </a:lnTo>
                  <a:lnTo>
                    <a:pt x="1582" y="5219"/>
                  </a:lnTo>
                  <a:lnTo>
                    <a:pt x="1590" y="5211"/>
                  </a:lnTo>
                  <a:cubicBezTo>
                    <a:pt x="1592" y="5209"/>
                    <a:pt x="1596" y="5208"/>
                    <a:pt x="1599" y="5210"/>
                  </a:cubicBezTo>
                  <a:cubicBezTo>
                    <a:pt x="1602" y="5211"/>
                    <a:pt x="1604" y="5214"/>
                    <a:pt x="1604" y="5217"/>
                  </a:cubicBezTo>
                  <a:lnTo>
                    <a:pt x="1604" y="5224"/>
                  </a:lnTo>
                  <a:lnTo>
                    <a:pt x="1596" y="5216"/>
                  </a:lnTo>
                  <a:lnTo>
                    <a:pt x="1603" y="5216"/>
                  </a:lnTo>
                  <a:lnTo>
                    <a:pt x="1595" y="5224"/>
                  </a:lnTo>
                  <a:lnTo>
                    <a:pt x="1595" y="5217"/>
                  </a:lnTo>
                  <a:cubicBezTo>
                    <a:pt x="1595" y="5214"/>
                    <a:pt x="1597" y="5211"/>
                    <a:pt x="1600" y="5210"/>
                  </a:cubicBezTo>
                  <a:cubicBezTo>
                    <a:pt x="1603" y="5208"/>
                    <a:pt x="1606" y="5209"/>
                    <a:pt x="1609" y="5211"/>
                  </a:cubicBezTo>
                  <a:lnTo>
                    <a:pt x="1616" y="5219"/>
                  </a:lnTo>
                  <a:lnTo>
                    <a:pt x="1603" y="5224"/>
                  </a:lnTo>
                  <a:lnTo>
                    <a:pt x="1603" y="4583"/>
                  </a:lnTo>
                  <a:lnTo>
                    <a:pt x="1610" y="4470"/>
                  </a:lnTo>
                  <a:cubicBezTo>
                    <a:pt x="1610" y="4466"/>
                    <a:pt x="1614" y="4463"/>
                    <a:pt x="1618" y="4463"/>
                  </a:cubicBezTo>
                  <a:cubicBezTo>
                    <a:pt x="1623" y="4463"/>
                    <a:pt x="1626" y="4466"/>
                    <a:pt x="1626" y="4471"/>
                  </a:cubicBezTo>
                  <a:lnTo>
                    <a:pt x="1626" y="5224"/>
                  </a:lnTo>
                  <a:lnTo>
                    <a:pt x="1610" y="5223"/>
                  </a:lnTo>
                  <a:lnTo>
                    <a:pt x="1618" y="5164"/>
                  </a:lnTo>
                  <a:cubicBezTo>
                    <a:pt x="1618" y="5160"/>
                    <a:pt x="1622" y="5157"/>
                    <a:pt x="1626" y="5157"/>
                  </a:cubicBezTo>
                  <a:cubicBezTo>
                    <a:pt x="1630" y="5157"/>
                    <a:pt x="1634" y="5161"/>
                    <a:pt x="1634" y="5165"/>
                  </a:cubicBezTo>
                  <a:lnTo>
                    <a:pt x="1634" y="5224"/>
                  </a:lnTo>
                  <a:lnTo>
                    <a:pt x="1626" y="5216"/>
                  </a:lnTo>
                  <a:lnTo>
                    <a:pt x="1633" y="5216"/>
                  </a:lnTo>
                  <a:lnTo>
                    <a:pt x="1625" y="5224"/>
                  </a:lnTo>
                  <a:lnTo>
                    <a:pt x="1625" y="5217"/>
                  </a:lnTo>
                  <a:cubicBezTo>
                    <a:pt x="1625" y="5214"/>
                    <a:pt x="1627" y="5211"/>
                    <a:pt x="1630" y="5210"/>
                  </a:cubicBezTo>
                  <a:cubicBezTo>
                    <a:pt x="1633" y="5208"/>
                    <a:pt x="1636" y="5209"/>
                    <a:pt x="1639" y="5211"/>
                  </a:cubicBezTo>
                  <a:lnTo>
                    <a:pt x="1646" y="5219"/>
                  </a:lnTo>
                  <a:lnTo>
                    <a:pt x="1641" y="5216"/>
                  </a:lnTo>
                  <a:lnTo>
                    <a:pt x="1648" y="5216"/>
                  </a:lnTo>
                  <a:lnTo>
                    <a:pt x="1640" y="5224"/>
                  </a:lnTo>
                  <a:lnTo>
                    <a:pt x="1640" y="5195"/>
                  </a:lnTo>
                  <a:cubicBezTo>
                    <a:pt x="1640" y="5191"/>
                    <a:pt x="1643" y="5187"/>
                    <a:pt x="1647" y="5187"/>
                  </a:cubicBezTo>
                  <a:cubicBezTo>
                    <a:pt x="1651" y="5186"/>
                    <a:pt x="1654" y="5188"/>
                    <a:pt x="1656" y="5192"/>
                  </a:cubicBezTo>
                  <a:lnTo>
                    <a:pt x="1663" y="5214"/>
                  </a:lnTo>
                  <a:cubicBezTo>
                    <a:pt x="1663" y="5215"/>
                    <a:pt x="1664" y="5216"/>
                    <a:pt x="1664" y="5217"/>
                  </a:cubicBezTo>
                  <a:lnTo>
                    <a:pt x="1664" y="5224"/>
                  </a:lnTo>
                  <a:lnTo>
                    <a:pt x="1656" y="5216"/>
                  </a:lnTo>
                  <a:lnTo>
                    <a:pt x="1663" y="5216"/>
                  </a:lnTo>
                  <a:lnTo>
                    <a:pt x="1670" y="5216"/>
                  </a:lnTo>
                  <a:lnTo>
                    <a:pt x="1663" y="5222"/>
                  </a:lnTo>
                  <a:lnTo>
                    <a:pt x="1670" y="5200"/>
                  </a:lnTo>
                  <a:cubicBezTo>
                    <a:pt x="1672" y="5196"/>
                    <a:pt x="1675" y="5194"/>
                    <a:pt x="1679" y="5194"/>
                  </a:cubicBezTo>
                  <a:cubicBezTo>
                    <a:pt x="1683" y="5195"/>
                    <a:pt x="1686" y="5198"/>
                    <a:pt x="1686" y="5202"/>
                  </a:cubicBezTo>
                  <a:lnTo>
                    <a:pt x="1686" y="5224"/>
                  </a:lnTo>
                  <a:lnTo>
                    <a:pt x="1672" y="5219"/>
                  </a:lnTo>
                  <a:lnTo>
                    <a:pt x="1680" y="5211"/>
                  </a:lnTo>
                  <a:cubicBezTo>
                    <a:pt x="1682" y="5209"/>
                    <a:pt x="1686" y="5208"/>
                    <a:pt x="1689" y="5210"/>
                  </a:cubicBezTo>
                  <a:cubicBezTo>
                    <a:pt x="1692" y="5211"/>
                    <a:pt x="1693" y="5214"/>
                    <a:pt x="1693" y="5217"/>
                  </a:cubicBezTo>
                  <a:lnTo>
                    <a:pt x="1693" y="5224"/>
                  </a:lnTo>
                  <a:lnTo>
                    <a:pt x="1685" y="5216"/>
                  </a:lnTo>
                  <a:lnTo>
                    <a:pt x="1693" y="5216"/>
                  </a:lnTo>
                  <a:lnTo>
                    <a:pt x="1685" y="5224"/>
                  </a:lnTo>
                  <a:lnTo>
                    <a:pt x="1685" y="5217"/>
                  </a:lnTo>
                  <a:cubicBezTo>
                    <a:pt x="1685" y="5214"/>
                    <a:pt x="1687" y="5211"/>
                    <a:pt x="1690" y="5210"/>
                  </a:cubicBezTo>
                  <a:cubicBezTo>
                    <a:pt x="1693" y="5208"/>
                    <a:pt x="1696" y="5209"/>
                    <a:pt x="1699" y="5211"/>
                  </a:cubicBezTo>
                  <a:lnTo>
                    <a:pt x="1706" y="5219"/>
                  </a:lnTo>
                  <a:lnTo>
                    <a:pt x="1692" y="5224"/>
                  </a:lnTo>
                  <a:lnTo>
                    <a:pt x="1692" y="5195"/>
                  </a:lnTo>
                  <a:cubicBezTo>
                    <a:pt x="1692" y="5191"/>
                    <a:pt x="1695" y="5187"/>
                    <a:pt x="1699" y="5187"/>
                  </a:cubicBezTo>
                  <a:cubicBezTo>
                    <a:pt x="1703" y="5186"/>
                    <a:pt x="1707" y="5189"/>
                    <a:pt x="1708" y="5193"/>
                  </a:cubicBezTo>
                  <a:lnTo>
                    <a:pt x="1716" y="5223"/>
                  </a:lnTo>
                  <a:lnTo>
                    <a:pt x="1700" y="5224"/>
                  </a:lnTo>
                  <a:lnTo>
                    <a:pt x="1700" y="5127"/>
                  </a:lnTo>
                  <a:cubicBezTo>
                    <a:pt x="1700" y="5124"/>
                    <a:pt x="1703" y="5120"/>
                    <a:pt x="1707" y="5120"/>
                  </a:cubicBezTo>
                  <a:cubicBezTo>
                    <a:pt x="1710" y="5119"/>
                    <a:pt x="1714" y="5121"/>
                    <a:pt x="1716" y="5125"/>
                  </a:cubicBezTo>
                  <a:lnTo>
                    <a:pt x="1723" y="5147"/>
                  </a:lnTo>
                  <a:cubicBezTo>
                    <a:pt x="1723" y="5148"/>
                    <a:pt x="1723" y="5149"/>
                    <a:pt x="1723" y="5150"/>
                  </a:cubicBezTo>
                  <a:lnTo>
                    <a:pt x="1723" y="5224"/>
                  </a:lnTo>
                  <a:lnTo>
                    <a:pt x="1715" y="5216"/>
                  </a:lnTo>
                  <a:lnTo>
                    <a:pt x="1723" y="5216"/>
                  </a:lnTo>
                  <a:lnTo>
                    <a:pt x="1715" y="5224"/>
                  </a:lnTo>
                  <a:lnTo>
                    <a:pt x="1715" y="5187"/>
                  </a:lnTo>
                  <a:cubicBezTo>
                    <a:pt x="1715" y="5183"/>
                    <a:pt x="1718" y="5179"/>
                    <a:pt x="1723" y="5179"/>
                  </a:cubicBezTo>
                  <a:lnTo>
                    <a:pt x="1730" y="5179"/>
                  </a:lnTo>
                  <a:cubicBezTo>
                    <a:pt x="1735" y="5179"/>
                    <a:pt x="1738" y="5183"/>
                    <a:pt x="1738" y="5187"/>
                  </a:cubicBezTo>
                  <a:lnTo>
                    <a:pt x="1738" y="5224"/>
                  </a:lnTo>
                  <a:lnTo>
                    <a:pt x="1730" y="5216"/>
                  </a:lnTo>
                  <a:lnTo>
                    <a:pt x="1738" y="5216"/>
                  </a:lnTo>
                  <a:lnTo>
                    <a:pt x="1730" y="5224"/>
                  </a:lnTo>
                  <a:lnTo>
                    <a:pt x="1730" y="5195"/>
                  </a:lnTo>
                  <a:cubicBezTo>
                    <a:pt x="1730" y="5191"/>
                    <a:pt x="1733" y="5187"/>
                    <a:pt x="1737" y="5187"/>
                  </a:cubicBezTo>
                  <a:cubicBezTo>
                    <a:pt x="1741" y="5186"/>
                    <a:pt x="1745" y="5189"/>
                    <a:pt x="1746" y="5193"/>
                  </a:cubicBezTo>
                  <a:lnTo>
                    <a:pt x="1753" y="5223"/>
                  </a:lnTo>
                  <a:lnTo>
                    <a:pt x="1745" y="5216"/>
                  </a:lnTo>
                  <a:lnTo>
                    <a:pt x="1753" y="5216"/>
                  </a:lnTo>
                  <a:lnTo>
                    <a:pt x="1745" y="5224"/>
                  </a:lnTo>
                  <a:lnTo>
                    <a:pt x="1745" y="5217"/>
                  </a:lnTo>
                  <a:cubicBezTo>
                    <a:pt x="1745" y="5214"/>
                    <a:pt x="1747" y="5211"/>
                    <a:pt x="1750" y="5210"/>
                  </a:cubicBezTo>
                  <a:cubicBezTo>
                    <a:pt x="1753" y="5208"/>
                    <a:pt x="1756" y="5209"/>
                    <a:pt x="1758" y="5211"/>
                  </a:cubicBezTo>
                  <a:lnTo>
                    <a:pt x="1766" y="5219"/>
                  </a:lnTo>
                  <a:lnTo>
                    <a:pt x="1752" y="5224"/>
                  </a:lnTo>
                  <a:lnTo>
                    <a:pt x="1752" y="5217"/>
                  </a:lnTo>
                  <a:cubicBezTo>
                    <a:pt x="1752" y="5214"/>
                    <a:pt x="1754" y="5211"/>
                    <a:pt x="1757" y="5210"/>
                  </a:cubicBezTo>
                  <a:cubicBezTo>
                    <a:pt x="1760" y="5208"/>
                    <a:pt x="1764" y="5209"/>
                    <a:pt x="1766" y="5211"/>
                  </a:cubicBezTo>
                  <a:lnTo>
                    <a:pt x="1773" y="5219"/>
                  </a:lnTo>
                  <a:lnTo>
                    <a:pt x="1760" y="5224"/>
                  </a:lnTo>
                  <a:lnTo>
                    <a:pt x="1760" y="5217"/>
                  </a:lnTo>
                  <a:cubicBezTo>
                    <a:pt x="1760" y="5214"/>
                    <a:pt x="1762" y="5211"/>
                    <a:pt x="1765" y="5210"/>
                  </a:cubicBezTo>
                  <a:cubicBezTo>
                    <a:pt x="1768" y="5208"/>
                    <a:pt x="1771" y="5209"/>
                    <a:pt x="1773" y="5211"/>
                  </a:cubicBezTo>
                  <a:lnTo>
                    <a:pt x="1781" y="5219"/>
                  </a:lnTo>
                  <a:lnTo>
                    <a:pt x="1775" y="5216"/>
                  </a:lnTo>
                  <a:lnTo>
                    <a:pt x="1783" y="5216"/>
                  </a:lnTo>
                  <a:lnTo>
                    <a:pt x="1775" y="5224"/>
                  </a:lnTo>
                  <a:lnTo>
                    <a:pt x="1775" y="5217"/>
                  </a:lnTo>
                  <a:cubicBezTo>
                    <a:pt x="1775" y="5214"/>
                    <a:pt x="1777" y="5211"/>
                    <a:pt x="1780" y="5210"/>
                  </a:cubicBezTo>
                  <a:cubicBezTo>
                    <a:pt x="1783" y="5208"/>
                    <a:pt x="1786" y="5209"/>
                    <a:pt x="1788" y="5211"/>
                  </a:cubicBezTo>
                  <a:lnTo>
                    <a:pt x="1796" y="5219"/>
                  </a:lnTo>
                  <a:lnTo>
                    <a:pt x="1782" y="5224"/>
                  </a:lnTo>
                  <a:lnTo>
                    <a:pt x="1782" y="5217"/>
                  </a:lnTo>
                  <a:cubicBezTo>
                    <a:pt x="1782" y="5213"/>
                    <a:pt x="1786" y="5209"/>
                    <a:pt x="1790" y="5209"/>
                  </a:cubicBezTo>
                  <a:lnTo>
                    <a:pt x="1798" y="5209"/>
                  </a:lnTo>
                  <a:cubicBezTo>
                    <a:pt x="1802" y="5209"/>
                    <a:pt x="1806" y="5213"/>
                    <a:pt x="1806" y="5217"/>
                  </a:cubicBezTo>
                  <a:lnTo>
                    <a:pt x="1806" y="5224"/>
                  </a:lnTo>
                  <a:lnTo>
                    <a:pt x="1798" y="5216"/>
                  </a:lnTo>
                  <a:lnTo>
                    <a:pt x="1805" y="5216"/>
                  </a:lnTo>
                  <a:lnTo>
                    <a:pt x="1797" y="5224"/>
                  </a:lnTo>
                  <a:lnTo>
                    <a:pt x="1797" y="5098"/>
                  </a:lnTo>
                  <a:cubicBezTo>
                    <a:pt x="1797" y="5093"/>
                    <a:pt x="1801" y="5090"/>
                    <a:pt x="1805" y="5090"/>
                  </a:cubicBezTo>
                  <a:cubicBezTo>
                    <a:pt x="1809" y="5089"/>
                    <a:pt x="1813" y="5093"/>
                    <a:pt x="1813" y="5097"/>
                  </a:cubicBezTo>
                  <a:lnTo>
                    <a:pt x="1821" y="5224"/>
                  </a:lnTo>
                  <a:lnTo>
                    <a:pt x="1805" y="5224"/>
                  </a:lnTo>
                  <a:lnTo>
                    <a:pt x="1805" y="8"/>
                  </a:lnTo>
                  <a:cubicBezTo>
                    <a:pt x="1805" y="4"/>
                    <a:pt x="1808" y="0"/>
                    <a:pt x="1813" y="0"/>
                  </a:cubicBezTo>
                  <a:cubicBezTo>
                    <a:pt x="1817" y="0"/>
                    <a:pt x="1821" y="4"/>
                    <a:pt x="1821" y="8"/>
                  </a:cubicBezTo>
                  <a:lnTo>
                    <a:pt x="1828" y="3889"/>
                  </a:lnTo>
                  <a:lnTo>
                    <a:pt x="1828" y="5224"/>
                  </a:lnTo>
                  <a:lnTo>
                    <a:pt x="1812" y="5224"/>
                  </a:lnTo>
                  <a:lnTo>
                    <a:pt x="1820" y="5030"/>
                  </a:lnTo>
                  <a:cubicBezTo>
                    <a:pt x="1820" y="5026"/>
                    <a:pt x="1823" y="5022"/>
                    <a:pt x="1828" y="5022"/>
                  </a:cubicBezTo>
                  <a:cubicBezTo>
                    <a:pt x="1832" y="5023"/>
                    <a:pt x="1836" y="5026"/>
                    <a:pt x="1836" y="5030"/>
                  </a:cubicBezTo>
                  <a:lnTo>
                    <a:pt x="1836" y="5224"/>
                  </a:lnTo>
                  <a:lnTo>
                    <a:pt x="1820" y="5223"/>
                  </a:lnTo>
                  <a:lnTo>
                    <a:pt x="1827" y="5193"/>
                  </a:lnTo>
                  <a:cubicBezTo>
                    <a:pt x="1828" y="5189"/>
                    <a:pt x="1832" y="5186"/>
                    <a:pt x="1836" y="5187"/>
                  </a:cubicBezTo>
                  <a:cubicBezTo>
                    <a:pt x="1840" y="5187"/>
                    <a:pt x="1843" y="5191"/>
                    <a:pt x="1843" y="5195"/>
                  </a:cubicBezTo>
                  <a:lnTo>
                    <a:pt x="1843" y="5224"/>
                  </a:lnTo>
                  <a:lnTo>
                    <a:pt x="1835" y="5216"/>
                  </a:lnTo>
                  <a:lnTo>
                    <a:pt x="1843" y="5216"/>
                  </a:lnTo>
                  <a:lnTo>
                    <a:pt x="1835" y="5224"/>
                  </a:lnTo>
                  <a:lnTo>
                    <a:pt x="1835" y="5202"/>
                  </a:lnTo>
                  <a:cubicBezTo>
                    <a:pt x="1835" y="5198"/>
                    <a:pt x="1837" y="5195"/>
                    <a:pt x="1841" y="5194"/>
                  </a:cubicBezTo>
                  <a:cubicBezTo>
                    <a:pt x="1844" y="5193"/>
                    <a:pt x="1848" y="5195"/>
                    <a:pt x="1850" y="5198"/>
                  </a:cubicBezTo>
                  <a:lnTo>
                    <a:pt x="1857" y="5213"/>
                  </a:lnTo>
                  <a:cubicBezTo>
                    <a:pt x="1858" y="5215"/>
                    <a:pt x="1858" y="5216"/>
                    <a:pt x="1858" y="5217"/>
                  </a:cubicBezTo>
                  <a:lnTo>
                    <a:pt x="1858" y="5224"/>
                  </a:lnTo>
                  <a:lnTo>
                    <a:pt x="1850" y="5216"/>
                  </a:lnTo>
                  <a:lnTo>
                    <a:pt x="1858" y="5216"/>
                  </a:lnTo>
                  <a:lnTo>
                    <a:pt x="1865" y="5216"/>
                  </a:lnTo>
                  <a:lnTo>
                    <a:pt x="1858" y="5221"/>
                  </a:lnTo>
                  <a:lnTo>
                    <a:pt x="1865" y="5206"/>
                  </a:lnTo>
                  <a:cubicBezTo>
                    <a:pt x="1867" y="5203"/>
                    <a:pt x="1871" y="5201"/>
                    <a:pt x="1874" y="5202"/>
                  </a:cubicBezTo>
                  <a:cubicBezTo>
                    <a:pt x="1878" y="5203"/>
                    <a:pt x="1881" y="5206"/>
                    <a:pt x="1881" y="5210"/>
                  </a:cubicBezTo>
                  <a:lnTo>
                    <a:pt x="1881" y="5224"/>
                  </a:lnTo>
                  <a:lnTo>
                    <a:pt x="1867" y="5219"/>
                  </a:lnTo>
                  <a:lnTo>
                    <a:pt x="1874" y="5211"/>
                  </a:lnTo>
                  <a:cubicBezTo>
                    <a:pt x="1877" y="5209"/>
                    <a:pt x="1880" y="5208"/>
                    <a:pt x="1883" y="5210"/>
                  </a:cubicBezTo>
                  <a:cubicBezTo>
                    <a:pt x="1886" y="5211"/>
                    <a:pt x="1888" y="5214"/>
                    <a:pt x="1888" y="5217"/>
                  </a:cubicBezTo>
                  <a:lnTo>
                    <a:pt x="1888" y="5224"/>
                  </a:lnTo>
                  <a:lnTo>
                    <a:pt x="1880" y="5216"/>
                  </a:lnTo>
                  <a:lnTo>
                    <a:pt x="1888" y="5216"/>
                  </a:lnTo>
                  <a:lnTo>
                    <a:pt x="1880" y="5224"/>
                  </a:lnTo>
                  <a:lnTo>
                    <a:pt x="1880" y="5195"/>
                  </a:lnTo>
                  <a:cubicBezTo>
                    <a:pt x="1880" y="5191"/>
                    <a:pt x="1882" y="5188"/>
                    <a:pt x="1886" y="5187"/>
                  </a:cubicBezTo>
                  <a:cubicBezTo>
                    <a:pt x="1889" y="5186"/>
                    <a:pt x="1893" y="5188"/>
                    <a:pt x="1895" y="5191"/>
                  </a:cubicBezTo>
                  <a:lnTo>
                    <a:pt x="1902" y="5206"/>
                  </a:lnTo>
                  <a:cubicBezTo>
                    <a:pt x="1903" y="5207"/>
                    <a:pt x="1903" y="5208"/>
                    <a:pt x="1903" y="5210"/>
                  </a:cubicBezTo>
                  <a:lnTo>
                    <a:pt x="1903" y="5224"/>
                  </a:lnTo>
                  <a:lnTo>
                    <a:pt x="1889" y="5219"/>
                  </a:lnTo>
                  <a:lnTo>
                    <a:pt x="1897" y="5211"/>
                  </a:lnTo>
                  <a:cubicBezTo>
                    <a:pt x="1899" y="5209"/>
                    <a:pt x="1903" y="5208"/>
                    <a:pt x="1906" y="5210"/>
                  </a:cubicBezTo>
                  <a:cubicBezTo>
                    <a:pt x="1909" y="5211"/>
                    <a:pt x="1911" y="5214"/>
                    <a:pt x="1911" y="5217"/>
                  </a:cubicBezTo>
                  <a:lnTo>
                    <a:pt x="1911" y="5224"/>
                  </a:lnTo>
                  <a:lnTo>
                    <a:pt x="1897" y="5219"/>
                  </a:lnTo>
                  <a:lnTo>
                    <a:pt x="1904" y="5211"/>
                  </a:lnTo>
                  <a:cubicBezTo>
                    <a:pt x="1907" y="5209"/>
                    <a:pt x="1910" y="5208"/>
                    <a:pt x="1913" y="5210"/>
                  </a:cubicBezTo>
                  <a:cubicBezTo>
                    <a:pt x="1916" y="5211"/>
                    <a:pt x="1918" y="5214"/>
                    <a:pt x="1918" y="5217"/>
                  </a:cubicBezTo>
                  <a:lnTo>
                    <a:pt x="1918" y="5224"/>
                  </a:lnTo>
                  <a:lnTo>
                    <a:pt x="1904" y="5219"/>
                  </a:lnTo>
                  <a:lnTo>
                    <a:pt x="1912" y="5211"/>
                  </a:lnTo>
                  <a:cubicBezTo>
                    <a:pt x="1914" y="5209"/>
                    <a:pt x="1918" y="5208"/>
                    <a:pt x="1921" y="5210"/>
                  </a:cubicBezTo>
                  <a:cubicBezTo>
                    <a:pt x="1924" y="5211"/>
                    <a:pt x="1926" y="5214"/>
                    <a:pt x="1926" y="5217"/>
                  </a:cubicBezTo>
                  <a:lnTo>
                    <a:pt x="1926" y="5224"/>
                  </a:lnTo>
                  <a:lnTo>
                    <a:pt x="1918" y="5216"/>
                  </a:lnTo>
                  <a:lnTo>
                    <a:pt x="1925" y="5216"/>
                  </a:lnTo>
                  <a:lnTo>
                    <a:pt x="1917" y="5224"/>
                  </a:lnTo>
                  <a:lnTo>
                    <a:pt x="1917" y="5217"/>
                  </a:lnTo>
                  <a:cubicBezTo>
                    <a:pt x="1917" y="5213"/>
                    <a:pt x="1921" y="5209"/>
                    <a:pt x="1925" y="5209"/>
                  </a:cubicBezTo>
                  <a:lnTo>
                    <a:pt x="1933" y="5209"/>
                  </a:lnTo>
                  <a:cubicBezTo>
                    <a:pt x="1937" y="5209"/>
                    <a:pt x="1941" y="5213"/>
                    <a:pt x="1941" y="5217"/>
                  </a:cubicBezTo>
                  <a:lnTo>
                    <a:pt x="1941" y="5224"/>
                  </a:lnTo>
                  <a:lnTo>
                    <a:pt x="1933" y="5216"/>
                  </a:lnTo>
                  <a:lnTo>
                    <a:pt x="1940" y="5216"/>
                  </a:lnTo>
                  <a:lnTo>
                    <a:pt x="1932" y="5224"/>
                  </a:lnTo>
                  <a:lnTo>
                    <a:pt x="1932" y="5217"/>
                  </a:lnTo>
                  <a:cubicBezTo>
                    <a:pt x="1932" y="5214"/>
                    <a:pt x="1934" y="5211"/>
                    <a:pt x="1937" y="5210"/>
                  </a:cubicBezTo>
                  <a:cubicBezTo>
                    <a:pt x="1940" y="5208"/>
                    <a:pt x="1943" y="5209"/>
                    <a:pt x="1946" y="5211"/>
                  </a:cubicBezTo>
                  <a:lnTo>
                    <a:pt x="1953" y="5219"/>
                  </a:lnTo>
                  <a:lnTo>
                    <a:pt x="1942" y="5219"/>
                  </a:lnTo>
                  <a:lnTo>
                    <a:pt x="1949" y="5211"/>
                  </a:lnTo>
                  <a:cubicBezTo>
                    <a:pt x="1952" y="5209"/>
                    <a:pt x="1955" y="5208"/>
                    <a:pt x="1958" y="5210"/>
                  </a:cubicBezTo>
                  <a:cubicBezTo>
                    <a:pt x="1961" y="5211"/>
                    <a:pt x="1963" y="5214"/>
                    <a:pt x="1963" y="5217"/>
                  </a:cubicBezTo>
                  <a:lnTo>
                    <a:pt x="1963" y="5224"/>
                  </a:lnTo>
                  <a:lnTo>
                    <a:pt x="1948" y="5221"/>
                  </a:lnTo>
                  <a:lnTo>
                    <a:pt x="1955" y="5206"/>
                  </a:lnTo>
                  <a:cubicBezTo>
                    <a:pt x="1957" y="5203"/>
                    <a:pt x="1961" y="5201"/>
                    <a:pt x="1964" y="5202"/>
                  </a:cubicBezTo>
                  <a:cubicBezTo>
                    <a:pt x="1968" y="5203"/>
                    <a:pt x="1970" y="5206"/>
                    <a:pt x="1970" y="5210"/>
                  </a:cubicBezTo>
                  <a:lnTo>
                    <a:pt x="1970" y="5224"/>
                  </a:lnTo>
                  <a:lnTo>
                    <a:pt x="1962" y="5216"/>
                  </a:lnTo>
                  <a:lnTo>
                    <a:pt x="1970" y="5216"/>
                  </a:lnTo>
                  <a:lnTo>
                    <a:pt x="1962" y="5224"/>
                  </a:lnTo>
                  <a:lnTo>
                    <a:pt x="1962" y="5217"/>
                  </a:lnTo>
                  <a:cubicBezTo>
                    <a:pt x="1962" y="5215"/>
                    <a:pt x="1963" y="5213"/>
                    <a:pt x="1964" y="5211"/>
                  </a:cubicBezTo>
                  <a:lnTo>
                    <a:pt x="1972" y="5204"/>
                  </a:lnTo>
                  <a:cubicBezTo>
                    <a:pt x="1974" y="5202"/>
                    <a:pt x="1978" y="5201"/>
                    <a:pt x="1980" y="5202"/>
                  </a:cubicBezTo>
                  <a:cubicBezTo>
                    <a:pt x="1983" y="5203"/>
                    <a:pt x="1985" y="5206"/>
                    <a:pt x="1985" y="5210"/>
                  </a:cubicBezTo>
                  <a:lnTo>
                    <a:pt x="1985" y="5224"/>
                  </a:lnTo>
                  <a:lnTo>
                    <a:pt x="1977" y="5216"/>
                  </a:lnTo>
                  <a:lnTo>
                    <a:pt x="1985" y="5216"/>
                  </a:lnTo>
                  <a:lnTo>
                    <a:pt x="1977" y="5224"/>
                  </a:lnTo>
                  <a:lnTo>
                    <a:pt x="1977" y="5195"/>
                  </a:lnTo>
                  <a:cubicBezTo>
                    <a:pt x="1977" y="5193"/>
                    <a:pt x="1977" y="5192"/>
                    <a:pt x="1978" y="5191"/>
                  </a:cubicBezTo>
                  <a:lnTo>
                    <a:pt x="1985" y="5176"/>
                  </a:lnTo>
                  <a:cubicBezTo>
                    <a:pt x="1987" y="5173"/>
                    <a:pt x="1991" y="5171"/>
                    <a:pt x="1994" y="5172"/>
                  </a:cubicBezTo>
                  <a:cubicBezTo>
                    <a:pt x="1998" y="5173"/>
                    <a:pt x="2000" y="5176"/>
                    <a:pt x="2000" y="5180"/>
                  </a:cubicBezTo>
                  <a:lnTo>
                    <a:pt x="2000" y="5224"/>
                  </a:lnTo>
                  <a:lnTo>
                    <a:pt x="1985" y="5223"/>
                  </a:lnTo>
                  <a:lnTo>
                    <a:pt x="1992" y="5186"/>
                  </a:lnTo>
                  <a:cubicBezTo>
                    <a:pt x="1993" y="5182"/>
                    <a:pt x="1997" y="5179"/>
                    <a:pt x="2001" y="5179"/>
                  </a:cubicBezTo>
                  <a:cubicBezTo>
                    <a:pt x="2005" y="5180"/>
                    <a:pt x="2008" y="5183"/>
                    <a:pt x="2008" y="5187"/>
                  </a:cubicBezTo>
                  <a:lnTo>
                    <a:pt x="2008" y="5224"/>
                  </a:lnTo>
                  <a:lnTo>
                    <a:pt x="1994" y="5219"/>
                  </a:lnTo>
                  <a:lnTo>
                    <a:pt x="2002" y="5211"/>
                  </a:lnTo>
                  <a:cubicBezTo>
                    <a:pt x="2004" y="5209"/>
                    <a:pt x="2007" y="5208"/>
                    <a:pt x="2010" y="5210"/>
                  </a:cubicBezTo>
                  <a:cubicBezTo>
                    <a:pt x="2013" y="5211"/>
                    <a:pt x="2015" y="5214"/>
                    <a:pt x="2015" y="5217"/>
                  </a:cubicBezTo>
                  <a:lnTo>
                    <a:pt x="2015" y="5224"/>
                  </a:lnTo>
                  <a:lnTo>
                    <a:pt x="2007" y="5216"/>
                  </a:lnTo>
                  <a:lnTo>
                    <a:pt x="2015" y="5216"/>
                  </a:lnTo>
                  <a:lnTo>
                    <a:pt x="2007" y="5224"/>
                  </a:lnTo>
                  <a:lnTo>
                    <a:pt x="2007" y="5217"/>
                  </a:lnTo>
                  <a:cubicBezTo>
                    <a:pt x="2007" y="5214"/>
                    <a:pt x="2009" y="5211"/>
                    <a:pt x="2012" y="5210"/>
                  </a:cubicBezTo>
                  <a:cubicBezTo>
                    <a:pt x="2015" y="5208"/>
                    <a:pt x="2018" y="5209"/>
                    <a:pt x="2021" y="5211"/>
                  </a:cubicBezTo>
                  <a:lnTo>
                    <a:pt x="2028" y="5219"/>
                  </a:lnTo>
                  <a:lnTo>
                    <a:pt x="2022" y="5216"/>
                  </a:lnTo>
                  <a:lnTo>
                    <a:pt x="2030" y="5216"/>
                  </a:lnTo>
                  <a:lnTo>
                    <a:pt x="2022" y="5224"/>
                  </a:lnTo>
                  <a:lnTo>
                    <a:pt x="2022" y="5217"/>
                  </a:lnTo>
                  <a:cubicBezTo>
                    <a:pt x="2022" y="5214"/>
                    <a:pt x="2024" y="5211"/>
                    <a:pt x="2027" y="5210"/>
                  </a:cubicBezTo>
                  <a:cubicBezTo>
                    <a:pt x="2030" y="5208"/>
                    <a:pt x="2033" y="5209"/>
                    <a:pt x="2035" y="5211"/>
                  </a:cubicBezTo>
                  <a:lnTo>
                    <a:pt x="2043" y="5219"/>
                  </a:lnTo>
                  <a:lnTo>
                    <a:pt x="2029" y="5224"/>
                  </a:lnTo>
                  <a:lnTo>
                    <a:pt x="2029" y="5210"/>
                  </a:lnTo>
                  <a:cubicBezTo>
                    <a:pt x="2029" y="5206"/>
                    <a:pt x="2032" y="5203"/>
                    <a:pt x="2035" y="5202"/>
                  </a:cubicBezTo>
                  <a:cubicBezTo>
                    <a:pt x="2039" y="5201"/>
                    <a:pt x="2043" y="5203"/>
                    <a:pt x="2044" y="5206"/>
                  </a:cubicBezTo>
                  <a:lnTo>
                    <a:pt x="2052" y="5221"/>
                  </a:lnTo>
                  <a:lnTo>
                    <a:pt x="2045" y="5216"/>
                  </a:lnTo>
                  <a:lnTo>
                    <a:pt x="2052" y="5216"/>
                  </a:lnTo>
                  <a:lnTo>
                    <a:pt x="2060" y="5216"/>
                  </a:lnTo>
                  <a:lnTo>
                    <a:pt x="2067" y="5216"/>
                  </a:lnTo>
                  <a:lnTo>
                    <a:pt x="2059" y="5224"/>
                  </a:lnTo>
                  <a:lnTo>
                    <a:pt x="2059" y="5217"/>
                  </a:lnTo>
                  <a:cubicBezTo>
                    <a:pt x="2059" y="5214"/>
                    <a:pt x="2061" y="5211"/>
                    <a:pt x="2064" y="5210"/>
                  </a:cubicBezTo>
                  <a:cubicBezTo>
                    <a:pt x="2067" y="5208"/>
                    <a:pt x="2071" y="5209"/>
                    <a:pt x="2073" y="5211"/>
                  </a:cubicBezTo>
                  <a:lnTo>
                    <a:pt x="2080" y="5219"/>
                  </a:lnTo>
                  <a:lnTo>
                    <a:pt x="2067" y="5224"/>
                  </a:lnTo>
                  <a:lnTo>
                    <a:pt x="2067" y="5202"/>
                  </a:lnTo>
                  <a:cubicBezTo>
                    <a:pt x="2067" y="5198"/>
                    <a:pt x="2070" y="5195"/>
                    <a:pt x="2073" y="5194"/>
                  </a:cubicBezTo>
                  <a:cubicBezTo>
                    <a:pt x="2077" y="5194"/>
                    <a:pt x="2081" y="5196"/>
                    <a:pt x="2082" y="5200"/>
                  </a:cubicBezTo>
                  <a:lnTo>
                    <a:pt x="2090" y="5222"/>
                  </a:lnTo>
                  <a:lnTo>
                    <a:pt x="2074" y="5224"/>
                  </a:lnTo>
                  <a:lnTo>
                    <a:pt x="2074" y="5157"/>
                  </a:lnTo>
                  <a:lnTo>
                    <a:pt x="2082" y="5074"/>
                  </a:lnTo>
                  <a:cubicBezTo>
                    <a:pt x="2082" y="5070"/>
                    <a:pt x="2086" y="5067"/>
                    <a:pt x="2090" y="5067"/>
                  </a:cubicBezTo>
                  <a:cubicBezTo>
                    <a:pt x="2094" y="5067"/>
                    <a:pt x="2098" y="5071"/>
                    <a:pt x="2098" y="5075"/>
                  </a:cubicBezTo>
                  <a:lnTo>
                    <a:pt x="2098" y="5224"/>
                  </a:lnTo>
                  <a:lnTo>
                    <a:pt x="2082" y="5223"/>
                  </a:lnTo>
                  <a:lnTo>
                    <a:pt x="2089" y="5164"/>
                  </a:lnTo>
                  <a:cubicBezTo>
                    <a:pt x="2090" y="5160"/>
                    <a:pt x="2093" y="5157"/>
                    <a:pt x="2098" y="5157"/>
                  </a:cubicBezTo>
                  <a:cubicBezTo>
                    <a:pt x="2102" y="5157"/>
                    <a:pt x="2105" y="5161"/>
                    <a:pt x="2105" y="5165"/>
                  </a:cubicBezTo>
                  <a:lnTo>
                    <a:pt x="2105" y="5224"/>
                  </a:lnTo>
                  <a:lnTo>
                    <a:pt x="2092" y="5219"/>
                  </a:lnTo>
                  <a:lnTo>
                    <a:pt x="2099" y="5211"/>
                  </a:lnTo>
                  <a:cubicBezTo>
                    <a:pt x="2101" y="5209"/>
                    <a:pt x="2105" y="5208"/>
                    <a:pt x="2108" y="5210"/>
                  </a:cubicBezTo>
                  <a:cubicBezTo>
                    <a:pt x="2111" y="5211"/>
                    <a:pt x="2113" y="5214"/>
                    <a:pt x="2113" y="5217"/>
                  </a:cubicBezTo>
                  <a:lnTo>
                    <a:pt x="2113" y="5224"/>
                  </a:lnTo>
                  <a:lnTo>
                    <a:pt x="2105" y="5216"/>
                  </a:lnTo>
                  <a:lnTo>
                    <a:pt x="2112" y="5216"/>
                  </a:lnTo>
                  <a:lnTo>
                    <a:pt x="2104" y="5224"/>
                  </a:lnTo>
                  <a:lnTo>
                    <a:pt x="2104" y="5202"/>
                  </a:lnTo>
                  <a:cubicBezTo>
                    <a:pt x="2104" y="5198"/>
                    <a:pt x="2107" y="5195"/>
                    <a:pt x="2110" y="5194"/>
                  </a:cubicBezTo>
                  <a:cubicBezTo>
                    <a:pt x="2114" y="5193"/>
                    <a:pt x="2118" y="5195"/>
                    <a:pt x="2119" y="5198"/>
                  </a:cubicBezTo>
                  <a:lnTo>
                    <a:pt x="2127" y="5213"/>
                  </a:lnTo>
                  <a:cubicBezTo>
                    <a:pt x="2127" y="5215"/>
                    <a:pt x="2128" y="5216"/>
                    <a:pt x="2128" y="5217"/>
                  </a:cubicBezTo>
                  <a:lnTo>
                    <a:pt x="2128" y="5224"/>
                  </a:lnTo>
                  <a:lnTo>
                    <a:pt x="2120" y="5216"/>
                  </a:lnTo>
                  <a:lnTo>
                    <a:pt x="2127" y="5216"/>
                  </a:lnTo>
                  <a:lnTo>
                    <a:pt x="2135" y="5216"/>
                  </a:lnTo>
                  <a:lnTo>
                    <a:pt x="2127" y="5224"/>
                  </a:lnTo>
                  <a:lnTo>
                    <a:pt x="2127" y="5187"/>
                  </a:lnTo>
                  <a:cubicBezTo>
                    <a:pt x="2127" y="5183"/>
                    <a:pt x="2129" y="5180"/>
                    <a:pt x="2133" y="5179"/>
                  </a:cubicBezTo>
                  <a:cubicBezTo>
                    <a:pt x="2136" y="5179"/>
                    <a:pt x="2140" y="5180"/>
                    <a:pt x="2142" y="5184"/>
                  </a:cubicBezTo>
                  <a:lnTo>
                    <a:pt x="2149" y="5198"/>
                  </a:lnTo>
                  <a:cubicBezTo>
                    <a:pt x="2150" y="5200"/>
                    <a:pt x="2150" y="5201"/>
                    <a:pt x="2150" y="5202"/>
                  </a:cubicBezTo>
                  <a:lnTo>
                    <a:pt x="2150" y="5224"/>
                  </a:lnTo>
                  <a:lnTo>
                    <a:pt x="2136" y="5219"/>
                  </a:lnTo>
                  <a:lnTo>
                    <a:pt x="2144" y="5211"/>
                  </a:lnTo>
                  <a:cubicBezTo>
                    <a:pt x="2146" y="5209"/>
                    <a:pt x="2150" y="5208"/>
                    <a:pt x="2153" y="5210"/>
                  </a:cubicBezTo>
                  <a:cubicBezTo>
                    <a:pt x="2156" y="5211"/>
                    <a:pt x="2158" y="5214"/>
                    <a:pt x="2158" y="5217"/>
                  </a:cubicBezTo>
                  <a:lnTo>
                    <a:pt x="2158" y="5224"/>
                  </a:lnTo>
                  <a:lnTo>
                    <a:pt x="2144" y="5219"/>
                  </a:lnTo>
                  <a:lnTo>
                    <a:pt x="2151" y="5211"/>
                  </a:lnTo>
                  <a:cubicBezTo>
                    <a:pt x="2154" y="5209"/>
                    <a:pt x="2157" y="5208"/>
                    <a:pt x="2160" y="5210"/>
                  </a:cubicBezTo>
                  <a:cubicBezTo>
                    <a:pt x="2163" y="5211"/>
                    <a:pt x="2165" y="5214"/>
                    <a:pt x="2165" y="5217"/>
                  </a:cubicBezTo>
                  <a:lnTo>
                    <a:pt x="2165" y="5224"/>
                  </a:lnTo>
                  <a:lnTo>
                    <a:pt x="2150" y="5221"/>
                  </a:lnTo>
                  <a:lnTo>
                    <a:pt x="2157" y="5206"/>
                  </a:lnTo>
                  <a:cubicBezTo>
                    <a:pt x="2159" y="5203"/>
                    <a:pt x="2163" y="5201"/>
                    <a:pt x="2166" y="5202"/>
                  </a:cubicBezTo>
                  <a:cubicBezTo>
                    <a:pt x="2170" y="5203"/>
                    <a:pt x="2173" y="5206"/>
                    <a:pt x="2173" y="5210"/>
                  </a:cubicBezTo>
                  <a:lnTo>
                    <a:pt x="2173" y="5224"/>
                  </a:lnTo>
                  <a:lnTo>
                    <a:pt x="2165" y="5216"/>
                  </a:lnTo>
                  <a:lnTo>
                    <a:pt x="2172" y="5216"/>
                  </a:lnTo>
                  <a:lnTo>
                    <a:pt x="2164" y="5224"/>
                  </a:lnTo>
                  <a:lnTo>
                    <a:pt x="2164" y="4620"/>
                  </a:lnTo>
                  <a:lnTo>
                    <a:pt x="2172" y="4552"/>
                  </a:lnTo>
                  <a:cubicBezTo>
                    <a:pt x="2172" y="4548"/>
                    <a:pt x="2176" y="4545"/>
                    <a:pt x="2180" y="4545"/>
                  </a:cubicBezTo>
                  <a:cubicBezTo>
                    <a:pt x="2184" y="4545"/>
                    <a:pt x="2188" y="4549"/>
                    <a:pt x="2188" y="4553"/>
                  </a:cubicBezTo>
                  <a:lnTo>
                    <a:pt x="2188" y="5224"/>
                  </a:lnTo>
                  <a:lnTo>
                    <a:pt x="2172" y="5224"/>
                  </a:lnTo>
                  <a:lnTo>
                    <a:pt x="2179" y="4784"/>
                  </a:lnTo>
                  <a:cubicBezTo>
                    <a:pt x="2179" y="4780"/>
                    <a:pt x="2183" y="4776"/>
                    <a:pt x="2187" y="4776"/>
                  </a:cubicBezTo>
                  <a:cubicBezTo>
                    <a:pt x="2192" y="4776"/>
                    <a:pt x="2195" y="4780"/>
                    <a:pt x="2195" y="4784"/>
                  </a:cubicBezTo>
                  <a:lnTo>
                    <a:pt x="2195" y="5224"/>
                  </a:lnTo>
                  <a:lnTo>
                    <a:pt x="2179" y="5224"/>
                  </a:lnTo>
                  <a:lnTo>
                    <a:pt x="2187" y="5149"/>
                  </a:lnTo>
                  <a:cubicBezTo>
                    <a:pt x="2187" y="5145"/>
                    <a:pt x="2191" y="5142"/>
                    <a:pt x="2195" y="5142"/>
                  </a:cubicBezTo>
                  <a:cubicBezTo>
                    <a:pt x="2199" y="5142"/>
                    <a:pt x="2203" y="5146"/>
                    <a:pt x="2203" y="5150"/>
                  </a:cubicBezTo>
                  <a:lnTo>
                    <a:pt x="2203" y="5224"/>
                  </a:lnTo>
                  <a:lnTo>
                    <a:pt x="2187" y="5221"/>
                  </a:lnTo>
                  <a:lnTo>
                    <a:pt x="2195" y="5206"/>
                  </a:lnTo>
                  <a:cubicBezTo>
                    <a:pt x="2197" y="5203"/>
                    <a:pt x="2200" y="5201"/>
                    <a:pt x="2204" y="5202"/>
                  </a:cubicBezTo>
                  <a:cubicBezTo>
                    <a:pt x="2207" y="5203"/>
                    <a:pt x="2210" y="5206"/>
                    <a:pt x="2210" y="5210"/>
                  </a:cubicBezTo>
                  <a:lnTo>
                    <a:pt x="2210" y="5224"/>
                  </a:lnTo>
                  <a:lnTo>
                    <a:pt x="2195" y="5221"/>
                  </a:lnTo>
                  <a:lnTo>
                    <a:pt x="2202" y="5206"/>
                  </a:lnTo>
                  <a:cubicBezTo>
                    <a:pt x="2204" y="5203"/>
                    <a:pt x="2208" y="5201"/>
                    <a:pt x="2211" y="5202"/>
                  </a:cubicBezTo>
                  <a:cubicBezTo>
                    <a:pt x="2215" y="5203"/>
                    <a:pt x="2218" y="5206"/>
                    <a:pt x="2218" y="5210"/>
                  </a:cubicBezTo>
                  <a:lnTo>
                    <a:pt x="2218" y="5224"/>
                  </a:lnTo>
                  <a:lnTo>
                    <a:pt x="2204" y="5219"/>
                  </a:lnTo>
                  <a:lnTo>
                    <a:pt x="2211" y="5211"/>
                  </a:lnTo>
                  <a:cubicBezTo>
                    <a:pt x="2214" y="5209"/>
                    <a:pt x="2217" y="5208"/>
                    <a:pt x="2220" y="5210"/>
                  </a:cubicBezTo>
                  <a:cubicBezTo>
                    <a:pt x="2223" y="5211"/>
                    <a:pt x="2225" y="5214"/>
                    <a:pt x="2225" y="5217"/>
                  </a:cubicBezTo>
                  <a:lnTo>
                    <a:pt x="2225" y="5224"/>
                  </a:lnTo>
                  <a:lnTo>
                    <a:pt x="2217" y="5216"/>
                  </a:lnTo>
                  <a:lnTo>
                    <a:pt x="2224" y="5216"/>
                  </a:lnTo>
                  <a:lnTo>
                    <a:pt x="2232" y="5216"/>
                  </a:lnTo>
                  <a:lnTo>
                    <a:pt x="2224" y="5224"/>
                  </a:lnTo>
                  <a:lnTo>
                    <a:pt x="2224" y="5217"/>
                  </a:lnTo>
                  <a:cubicBezTo>
                    <a:pt x="2224" y="5214"/>
                    <a:pt x="2226" y="5211"/>
                    <a:pt x="2229" y="5210"/>
                  </a:cubicBezTo>
                  <a:cubicBezTo>
                    <a:pt x="2232" y="5208"/>
                    <a:pt x="2235" y="5209"/>
                    <a:pt x="2238" y="5211"/>
                  </a:cubicBezTo>
                  <a:lnTo>
                    <a:pt x="2245" y="5219"/>
                  </a:lnTo>
                  <a:lnTo>
                    <a:pt x="2239" y="5216"/>
                  </a:lnTo>
                  <a:lnTo>
                    <a:pt x="2247" y="5216"/>
                  </a:lnTo>
                  <a:lnTo>
                    <a:pt x="2239" y="5224"/>
                  </a:lnTo>
                  <a:lnTo>
                    <a:pt x="2239" y="5217"/>
                  </a:lnTo>
                  <a:cubicBezTo>
                    <a:pt x="2239" y="5214"/>
                    <a:pt x="2241" y="5211"/>
                    <a:pt x="2244" y="5210"/>
                  </a:cubicBezTo>
                  <a:cubicBezTo>
                    <a:pt x="2247" y="5208"/>
                    <a:pt x="2250" y="5209"/>
                    <a:pt x="2253" y="5211"/>
                  </a:cubicBezTo>
                  <a:lnTo>
                    <a:pt x="2260" y="5219"/>
                  </a:lnTo>
                  <a:lnTo>
                    <a:pt x="2246" y="5224"/>
                  </a:lnTo>
                  <a:lnTo>
                    <a:pt x="2246" y="5210"/>
                  </a:lnTo>
                  <a:cubicBezTo>
                    <a:pt x="2246" y="5205"/>
                    <a:pt x="2250" y="5202"/>
                    <a:pt x="2254" y="5202"/>
                  </a:cubicBezTo>
                  <a:lnTo>
                    <a:pt x="2262" y="5202"/>
                  </a:lnTo>
                  <a:cubicBezTo>
                    <a:pt x="2266" y="5202"/>
                    <a:pt x="2270" y="5205"/>
                    <a:pt x="2270" y="5210"/>
                  </a:cubicBezTo>
                  <a:lnTo>
                    <a:pt x="2270" y="5224"/>
                  </a:lnTo>
                  <a:lnTo>
                    <a:pt x="2262" y="5216"/>
                  </a:lnTo>
                  <a:lnTo>
                    <a:pt x="2269" y="5216"/>
                  </a:lnTo>
                  <a:lnTo>
                    <a:pt x="2261" y="5224"/>
                  </a:lnTo>
                  <a:lnTo>
                    <a:pt x="2261" y="5217"/>
                  </a:lnTo>
                  <a:cubicBezTo>
                    <a:pt x="2261" y="5216"/>
                    <a:pt x="2262" y="5215"/>
                    <a:pt x="2262" y="5213"/>
                  </a:cubicBezTo>
                  <a:lnTo>
                    <a:pt x="2270" y="5198"/>
                  </a:lnTo>
                  <a:cubicBezTo>
                    <a:pt x="2271" y="5195"/>
                    <a:pt x="2275" y="5193"/>
                    <a:pt x="2279" y="5194"/>
                  </a:cubicBezTo>
                  <a:cubicBezTo>
                    <a:pt x="2282" y="5195"/>
                    <a:pt x="2285" y="5198"/>
                    <a:pt x="2285" y="5202"/>
                  </a:cubicBezTo>
                  <a:lnTo>
                    <a:pt x="2285" y="5224"/>
                  </a:lnTo>
                  <a:lnTo>
                    <a:pt x="2269" y="5224"/>
                  </a:lnTo>
                  <a:lnTo>
                    <a:pt x="2276" y="5156"/>
                  </a:lnTo>
                  <a:cubicBezTo>
                    <a:pt x="2277" y="5152"/>
                    <a:pt x="2281" y="5149"/>
                    <a:pt x="2285" y="5149"/>
                  </a:cubicBezTo>
                  <a:cubicBezTo>
                    <a:pt x="2289" y="5150"/>
                    <a:pt x="2292" y="5153"/>
                    <a:pt x="2292" y="5157"/>
                  </a:cubicBezTo>
                  <a:lnTo>
                    <a:pt x="2292" y="5224"/>
                  </a:lnTo>
                  <a:lnTo>
                    <a:pt x="2277" y="5221"/>
                  </a:lnTo>
                  <a:lnTo>
                    <a:pt x="2285" y="5206"/>
                  </a:lnTo>
                  <a:cubicBezTo>
                    <a:pt x="2286" y="5203"/>
                    <a:pt x="2290" y="5201"/>
                    <a:pt x="2294" y="5202"/>
                  </a:cubicBezTo>
                  <a:cubicBezTo>
                    <a:pt x="2297" y="5203"/>
                    <a:pt x="2300" y="5206"/>
                    <a:pt x="2300" y="5210"/>
                  </a:cubicBezTo>
                  <a:lnTo>
                    <a:pt x="2300" y="5224"/>
                  </a:lnTo>
                  <a:lnTo>
                    <a:pt x="2292" y="5216"/>
                  </a:lnTo>
                  <a:lnTo>
                    <a:pt x="2299" y="5216"/>
                  </a:lnTo>
                  <a:lnTo>
                    <a:pt x="2291" y="5224"/>
                  </a:lnTo>
                  <a:lnTo>
                    <a:pt x="2291" y="5202"/>
                  </a:lnTo>
                  <a:cubicBezTo>
                    <a:pt x="2291" y="5198"/>
                    <a:pt x="2294" y="5195"/>
                    <a:pt x="2298" y="5194"/>
                  </a:cubicBezTo>
                  <a:cubicBezTo>
                    <a:pt x="2302" y="5194"/>
                    <a:pt x="2306" y="5196"/>
                    <a:pt x="2307" y="5200"/>
                  </a:cubicBezTo>
                  <a:lnTo>
                    <a:pt x="2314" y="5222"/>
                  </a:lnTo>
                  <a:lnTo>
                    <a:pt x="2307" y="5216"/>
                  </a:lnTo>
                  <a:lnTo>
                    <a:pt x="2314" y="5216"/>
                  </a:lnTo>
                  <a:lnTo>
                    <a:pt x="2307" y="5221"/>
                  </a:lnTo>
                  <a:lnTo>
                    <a:pt x="2315" y="5206"/>
                  </a:lnTo>
                  <a:cubicBezTo>
                    <a:pt x="2316" y="5203"/>
                    <a:pt x="2320" y="5201"/>
                    <a:pt x="2324" y="5202"/>
                  </a:cubicBezTo>
                  <a:cubicBezTo>
                    <a:pt x="2327" y="5203"/>
                    <a:pt x="2330" y="5206"/>
                    <a:pt x="2330" y="5210"/>
                  </a:cubicBezTo>
                  <a:lnTo>
                    <a:pt x="2330" y="5224"/>
                  </a:lnTo>
                  <a:lnTo>
                    <a:pt x="2322" y="5216"/>
                  </a:lnTo>
                  <a:lnTo>
                    <a:pt x="2329" y="5216"/>
                  </a:lnTo>
                  <a:lnTo>
                    <a:pt x="2321" y="5224"/>
                  </a:lnTo>
                  <a:lnTo>
                    <a:pt x="2321" y="5202"/>
                  </a:lnTo>
                  <a:cubicBezTo>
                    <a:pt x="2321" y="5198"/>
                    <a:pt x="2324" y="5195"/>
                    <a:pt x="2327" y="5194"/>
                  </a:cubicBezTo>
                  <a:cubicBezTo>
                    <a:pt x="2331" y="5193"/>
                    <a:pt x="2335" y="5195"/>
                    <a:pt x="2336" y="5198"/>
                  </a:cubicBezTo>
                  <a:lnTo>
                    <a:pt x="2344" y="5213"/>
                  </a:lnTo>
                  <a:cubicBezTo>
                    <a:pt x="2344" y="5215"/>
                    <a:pt x="2345" y="5216"/>
                    <a:pt x="2345" y="5217"/>
                  </a:cubicBezTo>
                  <a:lnTo>
                    <a:pt x="2345" y="5224"/>
                  </a:lnTo>
                  <a:lnTo>
                    <a:pt x="2337" y="5216"/>
                  </a:lnTo>
                  <a:lnTo>
                    <a:pt x="2344" y="5216"/>
                  </a:lnTo>
                  <a:lnTo>
                    <a:pt x="2339" y="5219"/>
                  </a:lnTo>
                  <a:lnTo>
                    <a:pt x="2346" y="5211"/>
                  </a:lnTo>
                  <a:cubicBezTo>
                    <a:pt x="2348" y="5209"/>
                    <a:pt x="2352" y="5208"/>
                    <a:pt x="2355" y="5210"/>
                  </a:cubicBezTo>
                  <a:cubicBezTo>
                    <a:pt x="2358" y="5211"/>
                    <a:pt x="2360" y="5214"/>
                    <a:pt x="2360" y="5217"/>
                  </a:cubicBezTo>
                  <a:lnTo>
                    <a:pt x="2360" y="5224"/>
                  </a:lnTo>
                  <a:lnTo>
                    <a:pt x="2345" y="5221"/>
                  </a:lnTo>
                  <a:lnTo>
                    <a:pt x="2352" y="5206"/>
                  </a:lnTo>
                  <a:cubicBezTo>
                    <a:pt x="2354" y="5203"/>
                    <a:pt x="2357" y="5201"/>
                    <a:pt x="2361" y="5202"/>
                  </a:cubicBezTo>
                  <a:cubicBezTo>
                    <a:pt x="2365" y="5203"/>
                    <a:pt x="2367" y="5206"/>
                    <a:pt x="2367" y="5210"/>
                  </a:cubicBezTo>
                  <a:lnTo>
                    <a:pt x="2367" y="5224"/>
                  </a:lnTo>
                  <a:lnTo>
                    <a:pt x="2359" y="5216"/>
                  </a:lnTo>
                  <a:lnTo>
                    <a:pt x="2367" y="5216"/>
                  </a:lnTo>
                  <a:lnTo>
                    <a:pt x="2359" y="5224"/>
                  </a:lnTo>
                  <a:lnTo>
                    <a:pt x="2359" y="4941"/>
                  </a:lnTo>
                  <a:cubicBezTo>
                    <a:pt x="2359" y="4937"/>
                    <a:pt x="2362" y="4933"/>
                    <a:pt x="2367" y="4933"/>
                  </a:cubicBezTo>
                  <a:cubicBezTo>
                    <a:pt x="2371" y="4933"/>
                    <a:pt x="2375" y="4936"/>
                    <a:pt x="2375" y="4941"/>
                  </a:cubicBezTo>
                  <a:lnTo>
                    <a:pt x="2382" y="5224"/>
                  </a:lnTo>
                  <a:lnTo>
                    <a:pt x="2366" y="5224"/>
                  </a:lnTo>
                  <a:lnTo>
                    <a:pt x="2366" y="5180"/>
                  </a:lnTo>
                  <a:cubicBezTo>
                    <a:pt x="2366" y="5176"/>
                    <a:pt x="2369" y="5172"/>
                    <a:pt x="2373" y="5172"/>
                  </a:cubicBezTo>
                  <a:cubicBezTo>
                    <a:pt x="2377" y="5171"/>
                    <a:pt x="2381" y="5173"/>
                    <a:pt x="2382" y="5177"/>
                  </a:cubicBezTo>
                  <a:lnTo>
                    <a:pt x="2389" y="5200"/>
                  </a:lnTo>
                  <a:cubicBezTo>
                    <a:pt x="2390" y="5200"/>
                    <a:pt x="2390" y="5201"/>
                    <a:pt x="2390" y="5202"/>
                  </a:cubicBezTo>
                  <a:lnTo>
                    <a:pt x="2390" y="5224"/>
                  </a:lnTo>
                  <a:lnTo>
                    <a:pt x="2382" y="5216"/>
                  </a:lnTo>
                  <a:lnTo>
                    <a:pt x="2389" y="5216"/>
                  </a:lnTo>
                  <a:lnTo>
                    <a:pt x="2381" y="5224"/>
                  </a:lnTo>
                  <a:lnTo>
                    <a:pt x="2381" y="5172"/>
                  </a:lnTo>
                  <a:cubicBezTo>
                    <a:pt x="2381" y="5168"/>
                    <a:pt x="2384" y="5165"/>
                    <a:pt x="2389" y="5164"/>
                  </a:cubicBezTo>
                  <a:cubicBezTo>
                    <a:pt x="2393" y="5164"/>
                    <a:pt x="2397" y="5167"/>
                    <a:pt x="2397" y="5171"/>
                  </a:cubicBezTo>
                  <a:lnTo>
                    <a:pt x="2405" y="5223"/>
                  </a:lnTo>
                  <a:lnTo>
                    <a:pt x="2389" y="5224"/>
                  </a:lnTo>
                  <a:lnTo>
                    <a:pt x="2389" y="5210"/>
                  </a:lnTo>
                  <a:cubicBezTo>
                    <a:pt x="2389" y="5205"/>
                    <a:pt x="2392" y="5202"/>
                    <a:pt x="2397" y="5202"/>
                  </a:cubicBezTo>
                  <a:lnTo>
                    <a:pt x="2404" y="5202"/>
                  </a:lnTo>
                  <a:cubicBezTo>
                    <a:pt x="2409" y="5202"/>
                    <a:pt x="2412" y="5205"/>
                    <a:pt x="2412" y="5210"/>
                  </a:cubicBezTo>
                  <a:lnTo>
                    <a:pt x="2412" y="5224"/>
                  </a:lnTo>
                  <a:lnTo>
                    <a:pt x="2404" y="5216"/>
                  </a:lnTo>
                  <a:lnTo>
                    <a:pt x="2412" y="5216"/>
                  </a:lnTo>
                  <a:lnTo>
                    <a:pt x="2404" y="5224"/>
                  </a:lnTo>
                  <a:lnTo>
                    <a:pt x="2404" y="5217"/>
                  </a:lnTo>
                  <a:cubicBezTo>
                    <a:pt x="2404" y="5216"/>
                    <a:pt x="2404" y="5215"/>
                    <a:pt x="2404" y="5213"/>
                  </a:cubicBezTo>
                  <a:lnTo>
                    <a:pt x="2412" y="5198"/>
                  </a:lnTo>
                  <a:cubicBezTo>
                    <a:pt x="2414" y="5195"/>
                    <a:pt x="2417" y="5193"/>
                    <a:pt x="2421" y="5194"/>
                  </a:cubicBezTo>
                  <a:cubicBezTo>
                    <a:pt x="2425" y="5195"/>
                    <a:pt x="2427" y="5198"/>
                    <a:pt x="2427" y="5202"/>
                  </a:cubicBezTo>
                  <a:lnTo>
                    <a:pt x="2427" y="5224"/>
                  </a:lnTo>
                  <a:lnTo>
                    <a:pt x="2412" y="5221"/>
                  </a:lnTo>
                  <a:lnTo>
                    <a:pt x="2419" y="5206"/>
                  </a:lnTo>
                  <a:cubicBezTo>
                    <a:pt x="2421" y="5203"/>
                    <a:pt x="2425" y="5201"/>
                    <a:pt x="2428" y="5202"/>
                  </a:cubicBezTo>
                  <a:cubicBezTo>
                    <a:pt x="2432" y="5203"/>
                    <a:pt x="2435" y="5206"/>
                    <a:pt x="2435" y="5210"/>
                  </a:cubicBezTo>
                  <a:lnTo>
                    <a:pt x="2435" y="5224"/>
                  </a:lnTo>
                  <a:lnTo>
                    <a:pt x="2427" y="5216"/>
                  </a:lnTo>
                  <a:lnTo>
                    <a:pt x="2434" y="5216"/>
                  </a:lnTo>
                  <a:lnTo>
                    <a:pt x="2426" y="5224"/>
                  </a:lnTo>
                  <a:lnTo>
                    <a:pt x="2426" y="5210"/>
                  </a:lnTo>
                  <a:cubicBezTo>
                    <a:pt x="2426" y="5206"/>
                    <a:pt x="2429" y="5203"/>
                    <a:pt x="2432" y="5202"/>
                  </a:cubicBezTo>
                  <a:cubicBezTo>
                    <a:pt x="2436" y="5201"/>
                    <a:pt x="2440" y="5203"/>
                    <a:pt x="2441" y="5206"/>
                  </a:cubicBezTo>
                  <a:lnTo>
                    <a:pt x="2449" y="5221"/>
                  </a:lnTo>
                  <a:lnTo>
                    <a:pt x="2434" y="5221"/>
                  </a:lnTo>
                  <a:lnTo>
                    <a:pt x="2442" y="5206"/>
                  </a:lnTo>
                  <a:cubicBezTo>
                    <a:pt x="2444" y="5203"/>
                    <a:pt x="2447" y="5201"/>
                    <a:pt x="2451" y="5202"/>
                  </a:cubicBezTo>
                  <a:cubicBezTo>
                    <a:pt x="2455" y="5203"/>
                    <a:pt x="2457" y="5206"/>
                    <a:pt x="2457" y="5210"/>
                  </a:cubicBezTo>
                  <a:lnTo>
                    <a:pt x="2457" y="5224"/>
                  </a:lnTo>
                  <a:lnTo>
                    <a:pt x="2449" y="5216"/>
                  </a:lnTo>
                  <a:lnTo>
                    <a:pt x="2457" y="5216"/>
                  </a:lnTo>
                  <a:lnTo>
                    <a:pt x="2464" y="5216"/>
                  </a:lnTo>
                  <a:lnTo>
                    <a:pt x="2456" y="5224"/>
                  </a:lnTo>
                  <a:lnTo>
                    <a:pt x="2456" y="5195"/>
                  </a:lnTo>
                  <a:cubicBezTo>
                    <a:pt x="2456" y="5191"/>
                    <a:pt x="2459" y="5187"/>
                    <a:pt x="2463" y="5187"/>
                  </a:cubicBezTo>
                  <a:cubicBezTo>
                    <a:pt x="2467" y="5186"/>
                    <a:pt x="2471" y="5189"/>
                    <a:pt x="2472" y="5193"/>
                  </a:cubicBezTo>
                  <a:lnTo>
                    <a:pt x="2479" y="5223"/>
                  </a:lnTo>
                  <a:lnTo>
                    <a:pt x="2464" y="5224"/>
                  </a:lnTo>
                  <a:lnTo>
                    <a:pt x="2464" y="4919"/>
                  </a:lnTo>
                  <a:cubicBezTo>
                    <a:pt x="2464" y="4914"/>
                    <a:pt x="2467" y="4911"/>
                    <a:pt x="2471" y="4911"/>
                  </a:cubicBezTo>
                  <a:cubicBezTo>
                    <a:pt x="2476" y="4910"/>
                    <a:pt x="2479" y="4914"/>
                    <a:pt x="2480" y="4918"/>
                  </a:cubicBezTo>
                  <a:lnTo>
                    <a:pt x="2487" y="5157"/>
                  </a:lnTo>
                  <a:lnTo>
                    <a:pt x="2487" y="5224"/>
                  </a:lnTo>
                  <a:lnTo>
                    <a:pt x="2473" y="5219"/>
                  </a:lnTo>
                  <a:lnTo>
                    <a:pt x="2481" y="5211"/>
                  </a:lnTo>
                  <a:cubicBezTo>
                    <a:pt x="2483" y="5209"/>
                    <a:pt x="2487" y="5208"/>
                    <a:pt x="2490" y="5210"/>
                  </a:cubicBezTo>
                  <a:cubicBezTo>
                    <a:pt x="2493" y="5211"/>
                    <a:pt x="2495" y="5214"/>
                    <a:pt x="2495" y="5217"/>
                  </a:cubicBezTo>
                  <a:lnTo>
                    <a:pt x="2495" y="5224"/>
                  </a:lnTo>
                  <a:lnTo>
                    <a:pt x="2487" y="5216"/>
                  </a:lnTo>
                  <a:lnTo>
                    <a:pt x="2494" y="5216"/>
                  </a:lnTo>
                  <a:lnTo>
                    <a:pt x="2486" y="5224"/>
                  </a:lnTo>
                  <a:lnTo>
                    <a:pt x="2486" y="5210"/>
                  </a:lnTo>
                  <a:cubicBezTo>
                    <a:pt x="2486" y="5206"/>
                    <a:pt x="2489" y="5203"/>
                    <a:pt x="2492" y="5202"/>
                  </a:cubicBezTo>
                  <a:cubicBezTo>
                    <a:pt x="2496" y="5201"/>
                    <a:pt x="2499" y="5203"/>
                    <a:pt x="2501" y="5206"/>
                  </a:cubicBezTo>
                  <a:lnTo>
                    <a:pt x="2509" y="5221"/>
                  </a:lnTo>
                  <a:lnTo>
                    <a:pt x="2501" y="5216"/>
                  </a:lnTo>
                  <a:lnTo>
                    <a:pt x="2509" y="5216"/>
                  </a:lnTo>
                  <a:lnTo>
                    <a:pt x="2501" y="5224"/>
                  </a:lnTo>
                  <a:lnTo>
                    <a:pt x="2501" y="5210"/>
                  </a:lnTo>
                  <a:lnTo>
                    <a:pt x="2509" y="5149"/>
                  </a:lnTo>
                  <a:cubicBezTo>
                    <a:pt x="2509" y="5145"/>
                    <a:pt x="2513" y="5142"/>
                    <a:pt x="2517" y="5142"/>
                  </a:cubicBezTo>
                  <a:cubicBezTo>
                    <a:pt x="2521" y="5142"/>
                    <a:pt x="2524" y="5146"/>
                    <a:pt x="2524" y="5150"/>
                  </a:cubicBezTo>
                  <a:lnTo>
                    <a:pt x="2524" y="5224"/>
                  </a:lnTo>
                  <a:lnTo>
                    <a:pt x="2516" y="5216"/>
                  </a:lnTo>
                  <a:lnTo>
                    <a:pt x="2524" y="5216"/>
                  </a:lnTo>
                  <a:lnTo>
                    <a:pt x="2516" y="5224"/>
                  </a:lnTo>
                  <a:lnTo>
                    <a:pt x="2516" y="5195"/>
                  </a:lnTo>
                  <a:cubicBezTo>
                    <a:pt x="2516" y="5191"/>
                    <a:pt x="2519" y="5187"/>
                    <a:pt x="2523" y="5187"/>
                  </a:cubicBezTo>
                  <a:cubicBezTo>
                    <a:pt x="2527" y="5186"/>
                    <a:pt x="2531" y="5189"/>
                    <a:pt x="2532" y="5193"/>
                  </a:cubicBezTo>
                  <a:lnTo>
                    <a:pt x="2539" y="5223"/>
                  </a:lnTo>
                  <a:lnTo>
                    <a:pt x="2523" y="5224"/>
                  </a:lnTo>
                  <a:lnTo>
                    <a:pt x="2523" y="5210"/>
                  </a:lnTo>
                  <a:cubicBezTo>
                    <a:pt x="2523" y="5206"/>
                    <a:pt x="2525" y="5203"/>
                    <a:pt x="2528" y="5202"/>
                  </a:cubicBezTo>
                  <a:cubicBezTo>
                    <a:pt x="2531" y="5201"/>
                    <a:pt x="2535" y="5202"/>
                    <a:pt x="2537" y="5204"/>
                  </a:cubicBezTo>
                  <a:lnTo>
                    <a:pt x="2545" y="5211"/>
                  </a:lnTo>
                  <a:cubicBezTo>
                    <a:pt x="2546" y="5213"/>
                    <a:pt x="2547" y="5215"/>
                    <a:pt x="2547" y="5217"/>
                  </a:cubicBezTo>
                  <a:lnTo>
                    <a:pt x="2547" y="5224"/>
                  </a:lnTo>
                  <a:lnTo>
                    <a:pt x="2539" y="5216"/>
                  </a:lnTo>
                  <a:lnTo>
                    <a:pt x="2546" y="5216"/>
                  </a:lnTo>
                  <a:lnTo>
                    <a:pt x="2538" y="5224"/>
                  </a:lnTo>
                  <a:lnTo>
                    <a:pt x="2538" y="5202"/>
                  </a:lnTo>
                  <a:lnTo>
                    <a:pt x="2546" y="5141"/>
                  </a:lnTo>
                  <a:cubicBezTo>
                    <a:pt x="2546" y="5137"/>
                    <a:pt x="2550" y="5134"/>
                    <a:pt x="2554" y="5134"/>
                  </a:cubicBezTo>
                  <a:cubicBezTo>
                    <a:pt x="2559" y="5135"/>
                    <a:pt x="2562" y="5138"/>
                    <a:pt x="2562" y="5142"/>
                  </a:cubicBezTo>
                  <a:lnTo>
                    <a:pt x="2562" y="5224"/>
                  </a:lnTo>
                  <a:lnTo>
                    <a:pt x="2554" y="5216"/>
                  </a:lnTo>
                  <a:lnTo>
                    <a:pt x="2561" y="5216"/>
                  </a:lnTo>
                  <a:lnTo>
                    <a:pt x="2553" y="5224"/>
                  </a:lnTo>
                  <a:lnTo>
                    <a:pt x="2553" y="5135"/>
                  </a:lnTo>
                  <a:cubicBezTo>
                    <a:pt x="2553" y="5133"/>
                    <a:pt x="2554" y="5131"/>
                    <a:pt x="2556" y="5129"/>
                  </a:cubicBezTo>
                  <a:lnTo>
                    <a:pt x="2563" y="5122"/>
                  </a:lnTo>
                  <a:cubicBezTo>
                    <a:pt x="2565" y="5120"/>
                    <a:pt x="2569" y="5119"/>
                    <a:pt x="2572" y="5120"/>
                  </a:cubicBezTo>
                  <a:cubicBezTo>
                    <a:pt x="2575" y="5121"/>
                    <a:pt x="2577" y="5124"/>
                    <a:pt x="2577" y="5127"/>
                  </a:cubicBezTo>
                  <a:lnTo>
                    <a:pt x="2577" y="5224"/>
                  </a:lnTo>
                  <a:lnTo>
                    <a:pt x="2569" y="5216"/>
                  </a:lnTo>
                  <a:lnTo>
                    <a:pt x="2576" y="5216"/>
                  </a:lnTo>
                  <a:lnTo>
                    <a:pt x="2568" y="5224"/>
                  </a:lnTo>
                  <a:lnTo>
                    <a:pt x="2568" y="5187"/>
                  </a:lnTo>
                  <a:cubicBezTo>
                    <a:pt x="2568" y="5184"/>
                    <a:pt x="2570" y="5181"/>
                    <a:pt x="2573" y="5180"/>
                  </a:cubicBezTo>
                  <a:cubicBezTo>
                    <a:pt x="2576" y="5179"/>
                    <a:pt x="2580" y="5179"/>
                    <a:pt x="2582" y="5181"/>
                  </a:cubicBezTo>
                  <a:lnTo>
                    <a:pt x="2589" y="5189"/>
                  </a:lnTo>
                  <a:cubicBezTo>
                    <a:pt x="2591" y="5190"/>
                    <a:pt x="2592" y="5192"/>
                    <a:pt x="2592" y="5195"/>
                  </a:cubicBezTo>
                  <a:lnTo>
                    <a:pt x="2592" y="5224"/>
                  </a:lnTo>
                  <a:lnTo>
                    <a:pt x="2584" y="5216"/>
                  </a:lnTo>
                  <a:lnTo>
                    <a:pt x="2591" y="5216"/>
                  </a:lnTo>
                  <a:lnTo>
                    <a:pt x="2599" y="5216"/>
                  </a:lnTo>
                  <a:lnTo>
                    <a:pt x="2591" y="5224"/>
                  </a:lnTo>
                  <a:lnTo>
                    <a:pt x="2591" y="5217"/>
                  </a:lnTo>
                  <a:cubicBezTo>
                    <a:pt x="2591" y="5214"/>
                    <a:pt x="2593" y="5211"/>
                    <a:pt x="2596" y="5210"/>
                  </a:cubicBezTo>
                  <a:cubicBezTo>
                    <a:pt x="2599" y="5208"/>
                    <a:pt x="2602" y="5209"/>
                    <a:pt x="2604" y="5211"/>
                  </a:cubicBezTo>
                  <a:lnTo>
                    <a:pt x="2612" y="5219"/>
                  </a:lnTo>
                  <a:lnTo>
                    <a:pt x="2598" y="5224"/>
                  </a:lnTo>
                  <a:lnTo>
                    <a:pt x="2598" y="5187"/>
                  </a:lnTo>
                  <a:cubicBezTo>
                    <a:pt x="2598" y="5183"/>
                    <a:pt x="2601" y="5180"/>
                    <a:pt x="2605" y="5179"/>
                  </a:cubicBezTo>
                  <a:cubicBezTo>
                    <a:pt x="2610" y="5179"/>
                    <a:pt x="2613" y="5182"/>
                    <a:pt x="2614" y="5186"/>
                  </a:cubicBezTo>
                  <a:lnTo>
                    <a:pt x="2622" y="5223"/>
                  </a:lnTo>
                  <a:lnTo>
                    <a:pt x="2606" y="5224"/>
                  </a:lnTo>
                  <a:lnTo>
                    <a:pt x="2606" y="5202"/>
                  </a:lnTo>
                  <a:cubicBezTo>
                    <a:pt x="2606" y="5199"/>
                    <a:pt x="2608" y="5196"/>
                    <a:pt x="2611" y="5195"/>
                  </a:cubicBezTo>
                  <a:cubicBezTo>
                    <a:pt x="2614" y="5193"/>
                    <a:pt x="2617" y="5194"/>
                    <a:pt x="2619" y="5196"/>
                  </a:cubicBezTo>
                  <a:lnTo>
                    <a:pt x="2627" y="5204"/>
                  </a:lnTo>
                  <a:cubicBezTo>
                    <a:pt x="2628" y="5205"/>
                    <a:pt x="2629" y="5207"/>
                    <a:pt x="2629" y="5210"/>
                  </a:cubicBezTo>
                  <a:lnTo>
                    <a:pt x="2629" y="5224"/>
                  </a:lnTo>
                  <a:lnTo>
                    <a:pt x="2614" y="5222"/>
                  </a:lnTo>
                  <a:lnTo>
                    <a:pt x="2621" y="5200"/>
                  </a:lnTo>
                  <a:cubicBezTo>
                    <a:pt x="2622" y="5196"/>
                    <a:pt x="2626" y="5194"/>
                    <a:pt x="2630" y="5194"/>
                  </a:cubicBezTo>
                  <a:cubicBezTo>
                    <a:pt x="2634" y="5195"/>
                    <a:pt x="2637" y="5198"/>
                    <a:pt x="2637" y="5202"/>
                  </a:cubicBezTo>
                  <a:lnTo>
                    <a:pt x="2637" y="5224"/>
                  </a:lnTo>
                  <a:lnTo>
                    <a:pt x="2629" y="5216"/>
                  </a:lnTo>
                  <a:lnTo>
                    <a:pt x="2636" y="5216"/>
                  </a:lnTo>
                  <a:lnTo>
                    <a:pt x="2628" y="5224"/>
                  </a:lnTo>
                  <a:lnTo>
                    <a:pt x="2628" y="5210"/>
                  </a:lnTo>
                  <a:cubicBezTo>
                    <a:pt x="2628" y="5206"/>
                    <a:pt x="2631" y="5203"/>
                    <a:pt x="2634" y="5202"/>
                  </a:cubicBezTo>
                  <a:cubicBezTo>
                    <a:pt x="2638" y="5201"/>
                    <a:pt x="2642" y="5203"/>
                    <a:pt x="2643" y="5206"/>
                  </a:cubicBezTo>
                  <a:lnTo>
                    <a:pt x="2651" y="5221"/>
                  </a:lnTo>
                  <a:lnTo>
                    <a:pt x="2636" y="5224"/>
                  </a:lnTo>
                  <a:lnTo>
                    <a:pt x="2636" y="5210"/>
                  </a:lnTo>
                  <a:cubicBezTo>
                    <a:pt x="2636" y="5206"/>
                    <a:pt x="2638" y="5203"/>
                    <a:pt x="2642" y="5202"/>
                  </a:cubicBezTo>
                  <a:cubicBezTo>
                    <a:pt x="2645" y="5201"/>
                    <a:pt x="2649" y="5203"/>
                    <a:pt x="2651" y="5206"/>
                  </a:cubicBezTo>
                  <a:lnTo>
                    <a:pt x="2658" y="5221"/>
                  </a:lnTo>
                  <a:lnTo>
                    <a:pt x="2643" y="5224"/>
                  </a:lnTo>
                  <a:lnTo>
                    <a:pt x="2643" y="4948"/>
                  </a:lnTo>
                  <a:cubicBezTo>
                    <a:pt x="2643" y="4944"/>
                    <a:pt x="2647" y="4940"/>
                    <a:pt x="2651" y="4940"/>
                  </a:cubicBezTo>
                  <a:cubicBezTo>
                    <a:pt x="2655" y="4940"/>
                    <a:pt x="2659" y="4944"/>
                    <a:pt x="2659" y="4948"/>
                  </a:cubicBezTo>
                  <a:lnTo>
                    <a:pt x="2667" y="5224"/>
                  </a:lnTo>
                  <a:lnTo>
                    <a:pt x="2651" y="5224"/>
                  </a:lnTo>
                  <a:lnTo>
                    <a:pt x="2651" y="3545"/>
                  </a:lnTo>
                  <a:cubicBezTo>
                    <a:pt x="2651" y="3541"/>
                    <a:pt x="2654" y="3538"/>
                    <a:pt x="2658" y="3538"/>
                  </a:cubicBezTo>
                  <a:cubicBezTo>
                    <a:pt x="2662" y="3537"/>
                    <a:pt x="2666" y="3540"/>
                    <a:pt x="2667" y="3544"/>
                  </a:cubicBezTo>
                  <a:lnTo>
                    <a:pt x="2674" y="3589"/>
                  </a:lnTo>
                  <a:cubicBezTo>
                    <a:pt x="2674" y="3589"/>
                    <a:pt x="2674" y="3590"/>
                    <a:pt x="2674" y="3590"/>
                  </a:cubicBezTo>
                  <a:lnTo>
                    <a:pt x="2674" y="5224"/>
                  </a:lnTo>
                  <a:lnTo>
                    <a:pt x="2658" y="5224"/>
                  </a:lnTo>
                  <a:lnTo>
                    <a:pt x="2666" y="5082"/>
                  </a:lnTo>
                  <a:cubicBezTo>
                    <a:pt x="2666" y="5078"/>
                    <a:pt x="2670" y="5075"/>
                    <a:pt x="2674" y="5075"/>
                  </a:cubicBezTo>
                  <a:cubicBezTo>
                    <a:pt x="2678" y="5075"/>
                    <a:pt x="2682" y="5078"/>
                    <a:pt x="2682" y="5083"/>
                  </a:cubicBezTo>
                  <a:lnTo>
                    <a:pt x="2682" y="5224"/>
                  </a:lnTo>
                  <a:lnTo>
                    <a:pt x="2674" y="5216"/>
                  </a:lnTo>
                  <a:lnTo>
                    <a:pt x="2681" y="5216"/>
                  </a:lnTo>
                  <a:lnTo>
                    <a:pt x="2673" y="5224"/>
                  </a:lnTo>
                  <a:lnTo>
                    <a:pt x="2673" y="5172"/>
                  </a:lnTo>
                  <a:cubicBezTo>
                    <a:pt x="2673" y="5168"/>
                    <a:pt x="2676" y="5165"/>
                    <a:pt x="2680" y="5164"/>
                  </a:cubicBezTo>
                  <a:cubicBezTo>
                    <a:pt x="2684" y="5164"/>
                    <a:pt x="2688" y="5167"/>
                    <a:pt x="2689" y="5171"/>
                  </a:cubicBezTo>
                  <a:lnTo>
                    <a:pt x="2696" y="5208"/>
                  </a:lnTo>
                  <a:cubicBezTo>
                    <a:pt x="2697" y="5208"/>
                    <a:pt x="2697" y="5209"/>
                    <a:pt x="2697" y="5210"/>
                  </a:cubicBezTo>
                  <a:lnTo>
                    <a:pt x="2697" y="5224"/>
                  </a:lnTo>
                  <a:lnTo>
                    <a:pt x="2689" y="5216"/>
                  </a:lnTo>
                  <a:lnTo>
                    <a:pt x="2696" y="5216"/>
                  </a:lnTo>
                  <a:lnTo>
                    <a:pt x="2688" y="5224"/>
                  </a:lnTo>
                  <a:lnTo>
                    <a:pt x="2688" y="5165"/>
                  </a:lnTo>
                  <a:cubicBezTo>
                    <a:pt x="2688" y="5162"/>
                    <a:pt x="2690" y="5159"/>
                    <a:pt x="2693" y="5157"/>
                  </a:cubicBezTo>
                  <a:cubicBezTo>
                    <a:pt x="2696" y="5156"/>
                    <a:pt x="2699" y="5157"/>
                    <a:pt x="2702" y="5159"/>
                  </a:cubicBezTo>
                  <a:lnTo>
                    <a:pt x="2709" y="5167"/>
                  </a:lnTo>
                  <a:cubicBezTo>
                    <a:pt x="2711" y="5168"/>
                    <a:pt x="2712" y="5170"/>
                    <a:pt x="2712" y="5172"/>
                  </a:cubicBezTo>
                  <a:lnTo>
                    <a:pt x="2712" y="5224"/>
                  </a:lnTo>
                  <a:lnTo>
                    <a:pt x="2704" y="5216"/>
                  </a:lnTo>
                  <a:lnTo>
                    <a:pt x="2711" y="5216"/>
                  </a:lnTo>
                  <a:lnTo>
                    <a:pt x="2703" y="5224"/>
                  </a:lnTo>
                  <a:lnTo>
                    <a:pt x="2703" y="5150"/>
                  </a:lnTo>
                  <a:cubicBezTo>
                    <a:pt x="2703" y="5146"/>
                    <a:pt x="2706" y="5142"/>
                    <a:pt x="2710" y="5142"/>
                  </a:cubicBezTo>
                  <a:cubicBezTo>
                    <a:pt x="2714" y="5141"/>
                    <a:pt x="2718" y="5144"/>
                    <a:pt x="2719" y="5148"/>
                  </a:cubicBezTo>
                  <a:lnTo>
                    <a:pt x="2726" y="5186"/>
                  </a:lnTo>
                  <a:cubicBezTo>
                    <a:pt x="2727" y="5186"/>
                    <a:pt x="2727" y="5187"/>
                    <a:pt x="2727" y="5187"/>
                  </a:cubicBezTo>
                  <a:lnTo>
                    <a:pt x="2727" y="5224"/>
                  </a:lnTo>
                  <a:lnTo>
                    <a:pt x="2711" y="5221"/>
                  </a:lnTo>
                  <a:lnTo>
                    <a:pt x="2719" y="5206"/>
                  </a:lnTo>
                  <a:cubicBezTo>
                    <a:pt x="2721" y="5203"/>
                    <a:pt x="2724" y="5201"/>
                    <a:pt x="2728" y="5202"/>
                  </a:cubicBezTo>
                  <a:cubicBezTo>
                    <a:pt x="2732" y="5203"/>
                    <a:pt x="2734" y="5206"/>
                    <a:pt x="2734" y="5210"/>
                  </a:cubicBezTo>
                  <a:lnTo>
                    <a:pt x="2734" y="5224"/>
                  </a:lnTo>
                  <a:lnTo>
                    <a:pt x="2726" y="5216"/>
                  </a:lnTo>
                  <a:lnTo>
                    <a:pt x="2734" y="5216"/>
                  </a:lnTo>
                  <a:lnTo>
                    <a:pt x="2726" y="5224"/>
                  </a:lnTo>
                  <a:lnTo>
                    <a:pt x="2726" y="5195"/>
                  </a:lnTo>
                  <a:cubicBezTo>
                    <a:pt x="2726" y="5191"/>
                    <a:pt x="2729" y="5187"/>
                    <a:pt x="2733" y="5187"/>
                  </a:cubicBezTo>
                  <a:cubicBezTo>
                    <a:pt x="2737" y="5186"/>
                    <a:pt x="2740" y="5189"/>
                    <a:pt x="2741" y="5193"/>
                  </a:cubicBezTo>
                  <a:lnTo>
                    <a:pt x="2749" y="5223"/>
                  </a:lnTo>
                  <a:lnTo>
                    <a:pt x="2733" y="5224"/>
                  </a:lnTo>
                  <a:lnTo>
                    <a:pt x="2733" y="5187"/>
                  </a:lnTo>
                  <a:cubicBezTo>
                    <a:pt x="2733" y="5183"/>
                    <a:pt x="2736" y="5180"/>
                    <a:pt x="2740" y="5179"/>
                  </a:cubicBezTo>
                  <a:cubicBezTo>
                    <a:pt x="2744" y="5179"/>
                    <a:pt x="2748" y="5182"/>
                    <a:pt x="2749" y="5186"/>
                  </a:cubicBezTo>
                  <a:lnTo>
                    <a:pt x="2756" y="5223"/>
                  </a:lnTo>
                  <a:lnTo>
                    <a:pt x="2741" y="5224"/>
                  </a:lnTo>
                  <a:lnTo>
                    <a:pt x="2741" y="5180"/>
                  </a:lnTo>
                  <a:cubicBezTo>
                    <a:pt x="2741" y="5176"/>
                    <a:pt x="2744" y="5172"/>
                    <a:pt x="2748" y="5172"/>
                  </a:cubicBezTo>
                  <a:cubicBezTo>
                    <a:pt x="2752" y="5171"/>
                    <a:pt x="2756" y="5174"/>
                    <a:pt x="2756" y="5178"/>
                  </a:cubicBezTo>
                  <a:lnTo>
                    <a:pt x="2764" y="5223"/>
                  </a:lnTo>
                  <a:lnTo>
                    <a:pt x="2748" y="5224"/>
                  </a:lnTo>
                  <a:lnTo>
                    <a:pt x="2748" y="5135"/>
                  </a:lnTo>
                  <a:cubicBezTo>
                    <a:pt x="2748" y="5134"/>
                    <a:pt x="2748" y="5133"/>
                    <a:pt x="2748" y="5132"/>
                  </a:cubicBezTo>
                  <a:lnTo>
                    <a:pt x="2756" y="5110"/>
                  </a:lnTo>
                  <a:cubicBezTo>
                    <a:pt x="2757" y="5106"/>
                    <a:pt x="2761" y="5104"/>
                    <a:pt x="2765" y="5105"/>
                  </a:cubicBezTo>
                  <a:cubicBezTo>
                    <a:pt x="2769" y="5105"/>
                    <a:pt x="2772" y="5109"/>
                    <a:pt x="2772" y="5113"/>
                  </a:cubicBezTo>
                  <a:lnTo>
                    <a:pt x="2772" y="5224"/>
                  </a:lnTo>
                  <a:lnTo>
                    <a:pt x="2756" y="5223"/>
                  </a:lnTo>
                  <a:lnTo>
                    <a:pt x="2763" y="5186"/>
                  </a:lnTo>
                  <a:cubicBezTo>
                    <a:pt x="2764" y="5182"/>
                    <a:pt x="2768" y="5179"/>
                    <a:pt x="2772" y="5179"/>
                  </a:cubicBezTo>
                  <a:cubicBezTo>
                    <a:pt x="2776" y="5180"/>
                    <a:pt x="2779" y="5183"/>
                    <a:pt x="2779" y="5187"/>
                  </a:cubicBezTo>
                  <a:lnTo>
                    <a:pt x="2779" y="5224"/>
                  </a:lnTo>
                  <a:lnTo>
                    <a:pt x="2771" y="5216"/>
                  </a:lnTo>
                  <a:lnTo>
                    <a:pt x="2778" y="5216"/>
                  </a:lnTo>
                  <a:lnTo>
                    <a:pt x="2770" y="5224"/>
                  </a:lnTo>
                  <a:lnTo>
                    <a:pt x="2770" y="5210"/>
                  </a:lnTo>
                  <a:cubicBezTo>
                    <a:pt x="2770" y="5205"/>
                    <a:pt x="2774" y="5202"/>
                    <a:pt x="2778" y="5202"/>
                  </a:cubicBezTo>
                  <a:lnTo>
                    <a:pt x="2786" y="5202"/>
                  </a:lnTo>
                  <a:cubicBezTo>
                    <a:pt x="2790" y="5202"/>
                    <a:pt x="2794" y="5205"/>
                    <a:pt x="2794" y="5210"/>
                  </a:cubicBezTo>
                  <a:lnTo>
                    <a:pt x="2794" y="5224"/>
                  </a:lnTo>
                  <a:lnTo>
                    <a:pt x="2786" y="5216"/>
                  </a:lnTo>
                  <a:lnTo>
                    <a:pt x="2793" y="5216"/>
                  </a:lnTo>
                  <a:lnTo>
                    <a:pt x="2785" y="5224"/>
                  </a:lnTo>
                  <a:lnTo>
                    <a:pt x="2785" y="5210"/>
                  </a:lnTo>
                  <a:cubicBezTo>
                    <a:pt x="2785" y="5206"/>
                    <a:pt x="2788" y="5203"/>
                    <a:pt x="2792" y="5202"/>
                  </a:cubicBezTo>
                  <a:cubicBezTo>
                    <a:pt x="2795" y="5201"/>
                    <a:pt x="2799" y="5203"/>
                    <a:pt x="2801" y="5206"/>
                  </a:cubicBezTo>
                  <a:lnTo>
                    <a:pt x="2808" y="5221"/>
                  </a:lnTo>
                  <a:lnTo>
                    <a:pt x="2793" y="5224"/>
                  </a:lnTo>
                  <a:lnTo>
                    <a:pt x="2793" y="5150"/>
                  </a:lnTo>
                  <a:lnTo>
                    <a:pt x="2800" y="5000"/>
                  </a:lnTo>
                  <a:cubicBezTo>
                    <a:pt x="2801" y="4996"/>
                    <a:pt x="2804" y="4992"/>
                    <a:pt x="2809" y="4993"/>
                  </a:cubicBezTo>
                  <a:cubicBezTo>
                    <a:pt x="2813" y="4993"/>
                    <a:pt x="2816" y="4996"/>
                    <a:pt x="2816" y="5001"/>
                  </a:cubicBezTo>
                  <a:lnTo>
                    <a:pt x="2816" y="5224"/>
                  </a:lnTo>
                  <a:lnTo>
                    <a:pt x="2800" y="5224"/>
                  </a:lnTo>
                  <a:lnTo>
                    <a:pt x="2808" y="5112"/>
                  </a:lnTo>
                  <a:cubicBezTo>
                    <a:pt x="2808" y="5108"/>
                    <a:pt x="2812" y="5104"/>
                    <a:pt x="2816" y="5105"/>
                  </a:cubicBezTo>
                  <a:cubicBezTo>
                    <a:pt x="2820" y="5105"/>
                    <a:pt x="2824" y="5108"/>
                    <a:pt x="2824" y="5113"/>
                  </a:cubicBezTo>
                  <a:lnTo>
                    <a:pt x="2824" y="5224"/>
                  </a:lnTo>
                  <a:lnTo>
                    <a:pt x="2816" y="5216"/>
                  </a:lnTo>
                  <a:lnTo>
                    <a:pt x="2823" y="5216"/>
                  </a:lnTo>
                  <a:lnTo>
                    <a:pt x="2815" y="5224"/>
                  </a:lnTo>
                  <a:lnTo>
                    <a:pt x="2815" y="5113"/>
                  </a:lnTo>
                  <a:cubicBezTo>
                    <a:pt x="2815" y="5108"/>
                    <a:pt x="2819" y="5105"/>
                    <a:pt x="2823" y="5105"/>
                  </a:cubicBezTo>
                  <a:cubicBezTo>
                    <a:pt x="2827" y="5104"/>
                    <a:pt x="2831" y="5108"/>
                    <a:pt x="2831" y="5112"/>
                  </a:cubicBezTo>
                  <a:lnTo>
                    <a:pt x="2839" y="5194"/>
                  </a:lnTo>
                  <a:lnTo>
                    <a:pt x="2839" y="5224"/>
                  </a:lnTo>
                  <a:lnTo>
                    <a:pt x="2831" y="5216"/>
                  </a:lnTo>
                  <a:lnTo>
                    <a:pt x="2838" y="5216"/>
                  </a:lnTo>
                  <a:lnTo>
                    <a:pt x="2830" y="5224"/>
                  </a:lnTo>
                  <a:lnTo>
                    <a:pt x="2830" y="5180"/>
                  </a:lnTo>
                  <a:lnTo>
                    <a:pt x="2838" y="4344"/>
                  </a:lnTo>
                  <a:cubicBezTo>
                    <a:pt x="2838" y="4339"/>
                    <a:pt x="2841" y="4336"/>
                    <a:pt x="2846" y="4336"/>
                  </a:cubicBezTo>
                  <a:cubicBezTo>
                    <a:pt x="2850" y="4336"/>
                    <a:pt x="2854" y="4340"/>
                    <a:pt x="2854" y="4344"/>
                  </a:cubicBezTo>
                  <a:lnTo>
                    <a:pt x="2854" y="5224"/>
                  </a:lnTo>
                  <a:lnTo>
                    <a:pt x="2838" y="5224"/>
                  </a:lnTo>
                  <a:lnTo>
                    <a:pt x="2845" y="4851"/>
                  </a:lnTo>
                  <a:cubicBezTo>
                    <a:pt x="2845" y="4847"/>
                    <a:pt x="2849" y="4843"/>
                    <a:pt x="2853" y="4843"/>
                  </a:cubicBezTo>
                  <a:cubicBezTo>
                    <a:pt x="2858" y="4843"/>
                    <a:pt x="2861" y="4847"/>
                    <a:pt x="2861" y="4851"/>
                  </a:cubicBezTo>
                  <a:lnTo>
                    <a:pt x="2861" y="5224"/>
                  </a:lnTo>
                  <a:lnTo>
                    <a:pt x="2845" y="5224"/>
                  </a:lnTo>
                  <a:lnTo>
                    <a:pt x="2853" y="5127"/>
                  </a:lnTo>
                  <a:cubicBezTo>
                    <a:pt x="2853" y="5123"/>
                    <a:pt x="2857" y="5119"/>
                    <a:pt x="2861" y="5119"/>
                  </a:cubicBezTo>
                  <a:cubicBezTo>
                    <a:pt x="2865" y="5120"/>
                    <a:pt x="2869" y="5123"/>
                    <a:pt x="2869" y="5127"/>
                  </a:cubicBezTo>
                  <a:lnTo>
                    <a:pt x="2869" y="5224"/>
                  </a:lnTo>
                  <a:lnTo>
                    <a:pt x="2861" y="5216"/>
                  </a:lnTo>
                  <a:lnTo>
                    <a:pt x="2868" y="5216"/>
                  </a:lnTo>
                  <a:lnTo>
                    <a:pt x="2860" y="5224"/>
                  </a:lnTo>
                  <a:lnTo>
                    <a:pt x="2860" y="5187"/>
                  </a:lnTo>
                  <a:cubicBezTo>
                    <a:pt x="2860" y="5183"/>
                    <a:pt x="2863" y="5180"/>
                    <a:pt x="2868" y="5179"/>
                  </a:cubicBezTo>
                  <a:cubicBezTo>
                    <a:pt x="2872" y="5179"/>
                    <a:pt x="2875" y="5182"/>
                    <a:pt x="2876" y="5186"/>
                  </a:cubicBezTo>
                  <a:lnTo>
                    <a:pt x="2884" y="5223"/>
                  </a:lnTo>
                  <a:lnTo>
                    <a:pt x="2868" y="5224"/>
                  </a:lnTo>
                  <a:lnTo>
                    <a:pt x="2868" y="5210"/>
                  </a:lnTo>
                  <a:cubicBezTo>
                    <a:pt x="2868" y="5206"/>
                    <a:pt x="2870" y="5203"/>
                    <a:pt x="2874" y="5202"/>
                  </a:cubicBezTo>
                  <a:cubicBezTo>
                    <a:pt x="2878" y="5201"/>
                    <a:pt x="2881" y="5203"/>
                    <a:pt x="2883" y="5206"/>
                  </a:cubicBezTo>
                  <a:lnTo>
                    <a:pt x="2890" y="5221"/>
                  </a:lnTo>
                  <a:lnTo>
                    <a:pt x="2883" y="5216"/>
                  </a:lnTo>
                  <a:lnTo>
                    <a:pt x="2891" y="5216"/>
                  </a:lnTo>
                  <a:lnTo>
                    <a:pt x="2883" y="5224"/>
                  </a:lnTo>
                  <a:lnTo>
                    <a:pt x="2883" y="5210"/>
                  </a:lnTo>
                  <a:cubicBezTo>
                    <a:pt x="2883" y="5206"/>
                    <a:pt x="2885" y="5203"/>
                    <a:pt x="2889" y="5202"/>
                  </a:cubicBezTo>
                  <a:cubicBezTo>
                    <a:pt x="2893" y="5201"/>
                    <a:pt x="2896" y="5203"/>
                    <a:pt x="2898" y="5206"/>
                  </a:cubicBezTo>
                  <a:lnTo>
                    <a:pt x="2905" y="5221"/>
                  </a:lnTo>
                  <a:lnTo>
                    <a:pt x="2890" y="5224"/>
                  </a:lnTo>
                  <a:lnTo>
                    <a:pt x="2890" y="5202"/>
                  </a:lnTo>
                  <a:cubicBezTo>
                    <a:pt x="2890" y="5198"/>
                    <a:pt x="2893" y="5195"/>
                    <a:pt x="2896" y="5194"/>
                  </a:cubicBezTo>
                  <a:cubicBezTo>
                    <a:pt x="2900" y="5193"/>
                    <a:pt x="2904" y="5195"/>
                    <a:pt x="2905" y="5198"/>
                  </a:cubicBezTo>
                  <a:lnTo>
                    <a:pt x="2913" y="5213"/>
                  </a:lnTo>
                  <a:cubicBezTo>
                    <a:pt x="2913" y="5215"/>
                    <a:pt x="2914" y="5216"/>
                    <a:pt x="2914" y="5217"/>
                  </a:cubicBezTo>
                  <a:lnTo>
                    <a:pt x="2914" y="5224"/>
                  </a:lnTo>
                  <a:lnTo>
                    <a:pt x="2900" y="5219"/>
                  </a:lnTo>
                  <a:lnTo>
                    <a:pt x="2908" y="5211"/>
                  </a:lnTo>
                  <a:cubicBezTo>
                    <a:pt x="2910" y="5209"/>
                    <a:pt x="2913" y="5208"/>
                    <a:pt x="2916" y="5210"/>
                  </a:cubicBezTo>
                  <a:cubicBezTo>
                    <a:pt x="2919" y="5211"/>
                    <a:pt x="2921" y="5214"/>
                    <a:pt x="2921" y="5217"/>
                  </a:cubicBezTo>
                  <a:lnTo>
                    <a:pt x="2921" y="5224"/>
                  </a:lnTo>
                  <a:lnTo>
                    <a:pt x="2913" y="5216"/>
                  </a:lnTo>
                  <a:lnTo>
                    <a:pt x="2921" y="5216"/>
                  </a:lnTo>
                  <a:lnTo>
                    <a:pt x="2913" y="5224"/>
                  </a:lnTo>
                  <a:lnTo>
                    <a:pt x="2913" y="5195"/>
                  </a:lnTo>
                  <a:cubicBezTo>
                    <a:pt x="2913" y="5191"/>
                    <a:pt x="2916" y="5187"/>
                    <a:pt x="2920" y="5187"/>
                  </a:cubicBezTo>
                  <a:cubicBezTo>
                    <a:pt x="2924" y="5186"/>
                    <a:pt x="2928" y="5189"/>
                    <a:pt x="2928" y="5193"/>
                  </a:cubicBezTo>
                  <a:lnTo>
                    <a:pt x="2936" y="5223"/>
                  </a:lnTo>
                  <a:lnTo>
                    <a:pt x="2920" y="5224"/>
                  </a:lnTo>
                  <a:lnTo>
                    <a:pt x="2920" y="5202"/>
                  </a:lnTo>
                  <a:cubicBezTo>
                    <a:pt x="2920" y="5198"/>
                    <a:pt x="2923" y="5195"/>
                    <a:pt x="2927" y="5194"/>
                  </a:cubicBezTo>
                  <a:cubicBezTo>
                    <a:pt x="2931" y="5194"/>
                    <a:pt x="2935" y="5196"/>
                    <a:pt x="2936" y="5200"/>
                  </a:cubicBezTo>
                  <a:lnTo>
                    <a:pt x="2943" y="5222"/>
                  </a:lnTo>
                  <a:lnTo>
                    <a:pt x="2928" y="5224"/>
                  </a:lnTo>
                  <a:lnTo>
                    <a:pt x="2928" y="5187"/>
                  </a:lnTo>
                  <a:cubicBezTo>
                    <a:pt x="2928" y="5183"/>
                    <a:pt x="2931" y="5180"/>
                    <a:pt x="2935" y="5179"/>
                  </a:cubicBezTo>
                  <a:cubicBezTo>
                    <a:pt x="2939" y="5179"/>
                    <a:pt x="2943" y="5182"/>
                    <a:pt x="2944" y="5186"/>
                  </a:cubicBezTo>
                  <a:lnTo>
                    <a:pt x="2951" y="5223"/>
                  </a:lnTo>
                  <a:lnTo>
                    <a:pt x="2935" y="5224"/>
                  </a:lnTo>
                  <a:lnTo>
                    <a:pt x="2935" y="5172"/>
                  </a:lnTo>
                  <a:cubicBezTo>
                    <a:pt x="2935" y="5168"/>
                    <a:pt x="2938" y="5165"/>
                    <a:pt x="2943" y="5164"/>
                  </a:cubicBezTo>
                  <a:cubicBezTo>
                    <a:pt x="2947" y="5164"/>
                    <a:pt x="2951" y="5167"/>
                    <a:pt x="2951" y="5171"/>
                  </a:cubicBezTo>
                  <a:lnTo>
                    <a:pt x="2959" y="5223"/>
                  </a:lnTo>
                  <a:lnTo>
                    <a:pt x="2943" y="5224"/>
                  </a:lnTo>
                  <a:lnTo>
                    <a:pt x="2943" y="5150"/>
                  </a:lnTo>
                  <a:cubicBezTo>
                    <a:pt x="2943" y="5146"/>
                    <a:pt x="2946" y="5143"/>
                    <a:pt x="2949" y="5142"/>
                  </a:cubicBezTo>
                  <a:cubicBezTo>
                    <a:pt x="2953" y="5141"/>
                    <a:pt x="2957" y="5144"/>
                    <a:pt x="2958" y="5147"/>
                  </a:cubicBezTo>
                  <a:lnTo>
                    <a:pt x="2966" y="5170"/>
                  </a:lnTo>
                  <a:cubicBezTo>
                    <a:pt x="2966" y="5171"/>
                    <a:pt x="2966" y="5171"/>
                    <a:pt x="2966" y="5172"/>
                  </a:cubicBezTo>
                  <a:lnTo>
                    <a:pt x="2966" y="5224"/>
                  </a:lnTo>
                  <a:lnTo>
                    <a:pt x="2951" y="5222"/>
                  </a:lnTo>
                  <a:lnTo>
                    <a:pt x="2958" y="5200"/>
                  </a:lnTo>
                  <a:cubicBezTo>
                    <a:pt x="2959" y="5196"/>
                    <a:pt x="2963" y="5194"/>
                    <a:pt x="2967" y="5194"/>
                  </a:cubicBezTo>
                  <a:cubicBezTo>
                    <a:pt x="2971" y="5195"/>
                    <a:pt x="2974" y="5198"/>
                    <a:pt x="2974" y="5202"/>
                  </a:cubicBezTo>
                  <a:lnTo>
                    <a:pt x="2974" y="5224"/>
                  </a:lnTo>
                  <a:lnTo>
                    <a:pt x="2966" y="5216"/>
                  </a:lnTo>
                  <a:lnTo>
                    <a:pt x="2973" y="5216"/>
                  </a:lnTo>
                  <a:lnTo>
                    <a:pt x="2965" y="5224"/>
                  </a:lnTo>
                  <a:lnTo>
                    <a:pt x="2965" y="5210"/>
                  </a:lnTo>
                  <a:cubicBezTo>
                    <a:pt x="2965" y="5206"/>
                    <a:pt x="2967" y="5203"/>
                    <a:pt x="2970" y="5202"/>
                  </a:cubicBezTo>
                  <a:cubicBezTo>
                    <a:pt x="2973" y="5201"/>
                    <a:pt x="2976" y="5202"/>
                    <a:pt x="2979" y="5204"/>
                  </a:cubicBezTo>
                  <a:lnTo>
                    <a:pt x="2986" y="5211"/>
                  </a:lnTo>
                  <a:cubicBezTo>
                    <a:pt x="2988" y="5213"/>
                    <a:pt x="2989" y="5215"/>
                    <a:pt x="2989" y="5217"/>
                  </a:cubicBezTo>
                  <a:lnTo>
                    <a:pt x="2989" y="5224"/>
                  </a:lnTo>
                  <a:lnTo>
                    <a:pt x="2981" y="5216"/>
                  </a:lnTo>
                  <a:lnTo>
                    <a:pt x="2988" y="5216"/>
                  </a:lnTo>
                  <a:lnTo>
                    <a:pt x="2980" y="5224"/>
                  </a:lnTo>
                  <a:lnTo>
                    <a:pt x="2980" y="5202"/>
                  </a:lnTo>
                  <a:lnTo>
                    <a:pt x="2988" y="4941"/>
                  </a:lnTo>
                  <a:cubicBezTo>
                    <a:pt x="2988" y="4936"/>
                    <a:pt x="2991" y="4933"/>
                    <a:pt x="2996" y="4933"/>
                  </a:cubicBezTo>
                  <a:cubicBezTo>
                    <a:pt x="3000" y="4933"/>
                    <a:pt x="3004" y="4937"/>
                    <a:pt x="3004" y="4941"/>
                  </a:cubicBezTo>
                  <a:lnTo>
                    <a:pt x="3004" y="5224"/>
                  </a:lnTo>
                  <a:lnTo>
                    <a:pt x="2996" y="5216"/>
                  </a:lnTo>
                  <a:lnTo>
                    <a:pt x="3003" y="5216"/>
                  </a:lnTo>
                  <a:lnTo>
                    <a:pt x="2995" y="5224"/>
                  </a:lnTo>
                  <a:lnTo>
                    <a:pt x="2995" y="5142"/>
                  </a:lnTo>
                  <a:cubicBezTo>
                    <a:pt x="2995" y="5138"/>
                    <a:pt x="2998" y="5135"/>
                    <a:pt x="3003" y="5134"/>
                  </a:cubicBezTo>
                  <a:cubicBezTo>
                    <a:pt x="3007" y="5134"/>
                    <a:pt x="3011" y="5137"/>
                    <a:pt x="3011" y="5142"/>
                  </a:cubicBezTo>
                  <a:lnTo>
                    <a:pt x="3019" y="5224"/>
                  </a:lnTo>
                  <a:lnTo>
                    <a:pt x="3003" y="5224"/>
                  </a:lnTo>
                  <a:lnTo>
                    <a:pt x="3003" y="5180"/>
                  </a:lnTo>
                  <a:cubicBezTo>
                    <a:pt x="3003" y="5176"/>
                    <a:pt x="3005" y="5172"/>
                    <a:pt x="3009" y="5172"/>
                  </a:cubicBezTo>
                  <a:cubicBezTo>
                    <a:pt x="3013" y="5171"/>
                    <a:pt x="3017" y="5173"/>
                    <a:pt x="3018" y="5177"/>
                  </a:cubicBezTo>
                  <a:lnTo>
                    <a:pt x="3026" y="5200"/>
                  </a:lnTo>
                  <a:cubicBezTo>
                    <a:pt x="3026" y="5200"/>
                    <a:pt x="3026" y="5201"/>
                    <a:pt x="3026" y="5202"/>
                  </a:cubicBezTo>
                  <a:lnTo>
                    <a:pt x="3026" y="5224"/>
                  </a:lnTo>
                  <a:lnTo>
                    <a:pt x="3010" y="5222"/>
                  </a:lnTo>
                  <a:lnTo>
                    <a:pt x="3018" y="5200"/>
                  </a:lnTo>
                  <a:cubicBezTo>
                    <a:pt x="3019" y="5196"/>
                    <a:pt x="3023" y="5194"/>
                    <a:pt x="3027" y="5194"/>
                  </a:cubicBezTo>
                  <a:cubicBezTo>
                    <a:pt x="3031" y="5195"/>
                    <a:pt x="3034" y="5198"/>
                    <a:pt x="3034" y="5202"/>
                  </a:cubicBezTo>
                  <a:lnTo>
                    <a:pt x="3034" y="5224"/>
                  </a:lnTo>
                  <a:lnTo>
                    <a:pt x="3026" y="5216"/>
                  </a:lnTo>
                  <a:lnTo>
                    <a:pt x="3033" y="5216"/>
                  </a:lnTo>
                  <a:lnTo>
                    <a:pt x="3025" y="5224"/>
                  </a:lnTo>
                  <a:lnTo>
                    <a:pt x="3025" y="5202"/>
                  </a:lnTo>
                  <a:cubicBezTo>
                    <a:pt x="3025" y="5198"/>
                    <a:pt x="3028" y="5195"/>
                    <a:pt x="3032" y="5194"/>
                  </a:cubicBezTo>
                  <a:cubicBezTo>
                    <a:pt x="3036" y="5194"/>
                    <a:pt x="3039" y="5196"/>
                    <a:pt x="3041" y="5200"/>
                  </a:cubicBezTo>
                  <a:lnTo>
                    <a:pt x="3048" y="5222"/>
                  </a:lnTo>
                  <a:lnTo>
                    <a:pt x="3032" y="5224"/>
                  </a:lnTo>
                  <a:lnTo>
                    <a:pt x="3032" y="5187"/>
                  </a:lnTo>
                  <a:cubicBezTo>
                    <a:pt x="3032" y="5183"/>
                    <a:pt x="3036" y="5180"/>
                    <a:pt x="3040" y="5179"/>
                  </a:cubicBezTo>
                  <a:cubicBezTo>
                    <a:pt x="3044" y="5179"/>
                    <a:pt x="3048" y="5182"/>
                    <a:pt x="3048" y="5186"/>
                  </a:cubicBezTo>
                  <a:lnTo>
                    <a:pt x="3056" y="5223"/>
                  </a:lnTo>
                  <a:lnTo>
                    <a:pt x="3040" y="5224"/>
                  </a:lnTo>
                  <a:lnTo>
                    <a:pt x="3040" y="5090"/>
                  </a:lnTo>
                  <a:cubicBezTo>
                    <a:pt x="3040" y="5086"/>
                    <a:pt x="3043" y="5082"/>
                    <a:pt x="3048" y="5082"/>
                  </a:cubicBezTo>
                  <a:cubicBezTo>
                    <a:pt x="3052" y="5082"/>
                    <a:pt x="3056" y="5085"/>
                    <a:pt x="3056" y="5090"/>
                  </a:cubicBezTo>
                  <a:lnTo>
                    <a:pt x="3063" y="5224"/>
                  </a:lnTo>
                  <a:lnTo>
                    <a:pt x="3047" y="5224"/>
                  </a:lnTo>
                  <a:lnTo>
                    <a:pt x="3047" y="5180"/>
                  </a:lnTo>
                  <a:cubicBezTo>
                    <a:pt x="3047" y="5179"/>
                    <a:pt x="3048" y="5178"/>
                    <a:pt x="3048" y="5178"/>
                  </a:cubicBezTo>
                  <a:lnTo>
                    <a:pt x="3055" y="5148"/>
                  </a:lnTo>
                  <a:cubicBezTo>
                    <a:pt x="3056" y="5144"/>
                    <a:pt x="3060" y="5141"/>
                    <a:pt x="3064" y="5142"/>
                  </a:cubicBezTo>
                  <a:cubicBezTo>
                    <a:pt x="3068" y="5142"/>
                    <a:pt x="3071" y="5146"/>
                    <a:pt x="3071" y="5150"/>
                  </a:cubicBezTo>
                  <a:lnTo>
                    <a:pt x="3071" y="5224"/>
                  </a:lnTo>
                  <a:lnTo>
                    <a:pt x="3055" y="5223"/>
                  </a:lnTo>
                  <a:lnTo>
                    <a:pt x="3063" y="5178"/>
                  </a:lnTo>
                  <a:cubicBezTo>
                    <a:pt x="3063" y="5174"/>
                    <a:pt x="3067" y="5171"/>
                    <a:pt x="3071" y="5172"/>
                  </a:cubicBezTo>
                  <a:cubicBezTo>
                    <a:pt x="3075" y="5172"/>
                    <a:pt x="3078" y="5176"/>
                    <a:pt x="3078" y="5180"/>
                  </a:cubicBezTo>
                  <a:lnTo>
                    <a:pt x="3078" y="5224"/>
                  </a:lnTo>
                  <a:lnTo>
                    <a:pt x="3063" y="5221"/>
                  </a:lnTo>
                  <a:lnTo>
                    <a:pt x="3071" y="5206"/>
                  </a:lnTo>
                  <a:cubicBezTo>
                    <a:pt x="3072" y="5203"/>
                    <a:pt x="3076" y="5201"/>
                    <a:pt x="3080" y="5202"/>
                  </a:cubicBezTo>
                  <a:cubicBezTo>
                    <a:pt x="3083" y="5203"/>
                    <a:pt x="3086" y="5206"/>
                    <a:pt x="3086" y="5210"/>
                  </a:cubicBezTo>
                  <a:lnTo>
                    <a:pt x="3086" y="5224"/>
                  </a:lnTo>
                  <a:lnTo>
                    <a:pt x="3078" y="5216"/>
                  </a:lnTo>
                  <a:lnTo>
                    <a:pt x="3085" y="5216"/>
                  </a:lnTo>
                  <a:lnTo>
                    <a:pt x="3077" y="5224"/>
                  </a:lnTo>
                  <a:lnTo>
                    <a:pt x="3077" y="5075"/>
                  </a:lnTo>
                  <a:cubicBezTo>
                    <a:pt x="3077" y="5071"/>
                    <a:pt x="3081" y="5067"/>
                    <a:pt x="3085" y="5067"/>
                  </a:cubicBezTo>
                  <a:cubicBezTo>
                    <a:pt x="3090" y="5067"/>
                    <a:pt x="3093" y="5070"/>
                    <a:pt x="3093" y="5075"/>
                  </a:cubicBezTo>
                  <a:lnTo>
                    <a:pt x="3101" y="5224"/>
                  </a:lnTo>
                  <a:lnTo>
                    <a:pt x="3085" y="5224"/>
                  </a:lnTo>
                  <a:lnTo>
                    <a:pt x="3085" y="5038"/>
                  </a:lnTo>
                  <a:cubicBezTo>
                    <a:pt x="3085" y="5034"/>
                    <a:pt x="3088" y="5030"/>
                    <a:pt x="3093" y="5030"/>
                  </a:cubicBezTo>
                  <a:cubicBezTo>
                    <a:pt x="3097" y="5030"/>
                    <a:pt x="3101" y="5033"/>
                    <a:pt x="3101" y="5038"/>
                  </a:cubicBezTo>
                  <a:lnTo>
                    <a:pt x="3108" y="5202"/>
                  </a:lnTo>
                  <a:lnTo>
                    <a:pt x="3108" y="5224"/>
                  </a:lnTo>
                  <a:lnTo>
                    <a:pt x="3100" y="5216"/>
                  </a:lnTo>
                  <a:lnTo>
                    <a:pt x="3108" y="5216"/>
                  </a:lnTo>
                  <a:lnTo>
                    <a:pt x="3100" y="5224"/>
                  </a:lnTo>
                  <a:lnTo>
                    <a:pt x="3100" y="4978"/>
                  </a:lnTo>
                  <a:cubicBezTo>
                    <a:pt x="3100" y="4974"/>
                    <a:pt x="3103" y="4970"/>
                    <a:pt x="3108" y="4970"/>
                  </a:cubicBezTo>
                  <a:cubicBezTo>
                    <a:pt x="3112" y="4970"/>
                    <a:pt x="3116" y="4973"/>
                    <a:pt x="3116" y="4978"/>
                  </a:cubicBezTo>
                  <a:lnTo>
                    <a:pt x="3123" y="5082"/>
                  </a:lnTo>
                  <a:lnTo>
                    <a:pt x="3123" y="5224"/>
                  </a:lnTo>
                  <a:lnTo>
                    <a:pt x="3115" y="5216"/>
                  </a:lnTo>
                  <a:lnTo>
                    <a:pt x="3123" y="5216"/>
                  </a:lnTo>
                  <a:lnTo>
                    <a:pt x="3115" y="5224"/>
                  </a:lnTo>
                  <a:lnTo>
                    <a:pt x="3115" y="5172"/>
                  </a:lnTo>
                  <a:cubicBezTo>
                    <a:pt x="3115" y="5168"/>
                    <a:pt x="3118" y="5165"/>
                    <a:pt x="3122" y="5164"/>
                  </a:cubicBezTo>
                  <a:cubicBezTo>
                    <a:pt x="3126" y="5164"/>
                    <a:pt x="3130" y="5167"/>
                    <a:pt x="3131" y="5171"/>
                  </a:cubicBezTo>
                  <a:lnTo>
                    <a:pt x="3138" y="5223"/>
                  </a:lnTo>
                  <a:lnTo>
                    <a:pt x="3122" y="5224"/>
                  </a:lnTo>
                  <a:lnTo>
                    <a:pt x="3122" y="5195"/>
                  </a:lnTo>
                  <a:cubicBezTo>
                    <a:pt x="3122" y="5191"/>
                    <a:pt x="3125" y="5187"/>
                    <a:pt x="3129" y="5187"/>
                  </a:cubicBezTo>
                  <a:cubicBezTo>
                    <a:pt x="3133" y="5186"/>
                    <a:pt x="3137" y="5189"/>
                    <a:pt x="3138" y="5193"/>
                  </a:cubicBezTo>
                  <a:lnTo>
                    <a:pt x="3146" y="5223"/>
                  </a:lnTo>
                  <a:lnTo>
                    <a:pt x="3130" y="5224"/>
                  </a:lnTo>
                  <a:lnTo>
                    <a:pt x="3130" y="5180"/>
                  </a:lnTo>
                  <a:cubicBezTo>
                    <a:pt x="3130" y="5176"/>
                    <a:pt x="3132" y="5173"/>
                    <a:pt x="3136" y="5172"/>
                  </a:cubicBezTo>
                  <a:cubicBezTo>
                    <a:pt x="3140" y="5171"/>
                    <a:pt x="3143" y="5173"/>
                    <a:pt x="3145" y="5176"/>
                  </a:cubicBezTo>
                  <a:lnTo>
                    <a:pt x="3152" y="5191"/>
                  </a:lnTo>
                  <a:cubicBezTo>
                    <a:pt x="3153" y="5192"/>
                    <a:pt x="3153" y="5193"/>
                    <a:pt x="3153" y="5195"/>
                  </a:cubicBezTo>
                  <a:lnTo>
                    <a:pt x="3153" y="5224"/>
                  </a:lnTo>
                  <a:lnTo>
                    <a:pt x="3145" y="5216"/>
                  </a:lnTo>
                  <a:lnTo>
                    <a:pt x="3153" y="5216"/>
                  </a:lnTo>
                  <a:lnTo>
                    <a:pt x="3145" y="5224"/>
                  </a:lnTo>
                  <a:lnTo>
                    <a:pt x="3145" y="5210"/>
                  </a:lnTo>
                  <a:cubicBezTo>
                    <a:pt x="3145" y="5206"/>
                    <a:pt x="3147" y="5203"/>
                    <a:pt x="3151" y="5202"/>
                  </a:cubicBezTo>
                  <a:cubicBezTo>
                    <a:pt x="3155" y="5201"/>
                    <a:pt x="3158" y="5203"/>
                    <a:pt x="3160" y="5206"/>
                  </a:cubicBezTo>
                  <a:lnTo>
                    <a:pt x="3167" y="5221"/>
                  </a:lnTo>
                  <a:lnTo>
                    <a:pt x="3152" y="5224"/>
                  </a:lnTo>
                  <a:lnTo>
                    <a:pt x="3152" y="5202"/>
                  </a:lnTo>
                  <a:cubicBezTo>
                    <a:pt x="3152" y="5200"/>
                    <a:pt x="3153" y="5198"/>
                    <a:pt x="3155" y="5196"/>
                  </a:cubicBezTo>
                  <a:lnTo>
                    <a:pt x="3162" y="5189"/>
                  </a:lnTo>
                  <a:cubicBezTo>
                    <a:pt x="3164" y="5187"/>
                    <a:pt x="3168" y="5186"/>
                    <a:pt x="3171" y="5187"/>
                  </a:cubicBezTo>
                  <a:cubicBezTo>
                    <a:pt x="3174" y="5188"/>
                    <a:pt x="3176" y="5191"/>
                    <a:pt x="3176" y="5195"/>
                  </a:cubicBezTo>
                  <a:lnTo>
                    <a:pt x="3176" y="5224"/>
                  </a:lnTo>
                  <a:lnTo>
                    <a:pt x="3161" y="5221"/>
                  </a:lnTo>
                  <a:lnTo>
                    <a:pt x="3168" y="5206"/>
                  </a:lnTo>
                  <a:cubicBezTo>
                    <a:pt x="3170" y="5203"/>
                    <a:pt x="3173" y="5201"/>
                    <a:pt x="3177" y="5202"/>
                  </a:cubicBezTo>
                  <a:cubicBezTo>
                    <a:pt x="3181" y="5203"/>
                    <a:pt x="3183" y="5206"/>
                    <a:pt x="3183" y="5210"/>
                  </a:cubicBezTo>
                  <a:lnTo>
                    <a:pt x="3183" y="5224"/>
                  </a:lnTo>
                  <a:lnTo>
                    <a:pt x="3175" y="5216"/>
                  </a:lnTo>
                  <a:lnTo>
                    <a:pt x="3183" y="5216"/>
                  </a:lnTo>
                  <a:lnTo>
                    <a:pt x="3175" y="5224"/>
                  </a:lnTo>
                  <a:lnTo>
                    <a:pt x="3175" y="5187"/>
                  </a:lnTo>
                  <a:cubicBezTo>
                    <a:pt x="3175" y="5183"/>
                    <a:pt x="3178" y="5180"/>
                    <a:pt x="3182" y="5179"/>
                  </a:cubicBezTo>
                  <a:cubicBezTo>
                    <a:pt x="3186" y="5179"/>
                    <a:pt x="3190" y="5182"/>
                    <a:pt x="3191" y="5186"/>
                  </a:cubicBezTo>
                  <a:lnTo>
                    <a:pt x="3198" y="5223"/>
                  </a:lnTo>
                  <a:lnTo>
                    <a:pt x="3182" y="5224"/>
                  </a:lnTo>
                  <a:lnTo>
                    <a:pt x="3182" y="5187"/>
                  </a:lnTo>
                  <a:cubicBezTo>
                    <a:pt x="3182" y="5183"/>
                    <a:pt x="3185" y="5180"/>
                    <a:pt x="3189" y="5179"/>
                  </a:cubicBezTo>
                  <a:cubicBezTo>
                    <a:pt x="3194" y="5179"/>
                    <a:pt x="3197" y="5182"/>
                    <a:pt x="3198" y="5186"/>
                  </a:cubicBezTo>
                  <a:lnTo>
                    <a:pt x="3206" y="5223"/>
                  </a:lnTo>
                  <a:lnTo>
                    <a:pt x="3190" y="5224"/>
                  </a:lnTo>
                  <a:lnTo>
                    <a:pt x="3190" y="5187"/>
                  </a:lnTo>
                  <a:cubicBezTo>
                    <a:pt x="3190" y="5183"/>
                    <a:pt x="3192" y="5180"/>
                    <a:pt x="3196" y="5179"/>
                  </a:cubicBezTo>
                  <a:cubicBezTo>
                    <a:pt x="3199" y="5179"/>
                    <a:pt x="3203" y="5180"/>
                    <a:pt x="3205" y="5184"/>
                  </a:cubicBezTo>
                  <a:lnTo>
                    <a:pt x="3212" y="5198"/>
                  </a:lnTo>
                  <a:cubicBezTo>
                    <a:pt x="3213" y="5200"/>
                    <a:pt x="3213" y="5201"/>
                    <a:pt x="3213" y="5202"/>
                  </a:cubicBezTo>
                  <a:lnTo>
                    <a:pt x="3213" y="5224"/>
                  </a:lnTo>
                  <a:lnTo>
                    <a:pt x="3205" y="5216"/>
                  </a:lnTo>
                  <a:lnTo>
                    <a:pt x="3213" y="5216"/>
                  </a:lnTo>
                  <a:lnTo>
                    <a:pt x="3205" y="5224"/>
                  </a:lnTo>
                  <a:lnTo>
                    <a:pt x="3205" y="5180"/>
                  </a:lnTo>
                  <a:cubicBezTo>
                    <a:pt x="3205" y="5176"/>
                    <a:pt x="3208" y="5172"/>
                    <a:pt x="3212" y="5172"/>
                  </a:cubicBezTo>
                  <a:cubicBezTo>
                    <a:pt x="3216" y="5171"/>
                    <a:pt x="3220" y="5174"/>
                    <a:pt x="3221" y="5178"/>
                  </a:cubicBezTo>
                  <a:lnTo>
                    <a:pt x="3228" y="5223"/>
                  </a:lnTo>
                  <a:lnTo>
                    <a:pt x="3212" y="5224"/>
                  </a:lnTo>
                  <a:lnTo>
                    <a:pt x="3212" y="5127"/>
                  </a:lnTo>
                  <a:cubicBezTo>
                    <a:pt x="3212" y="5123"/>
                    <a:pt x="3216" y="5120"/>
                    <a:pt x="3220" y="5119"/>
                  </a:cubicBezTo>
                  <a:cubicBezTo>
                    <a:pt x="3224" y="5119"/>
                    <a:pt x="3228" y="5123"/>
                    <a:pt x="3228" y="5127"/>
                  </a:cubicBezTo>
                  <a:lnTo>
                    <a:pt x="3236" y="5224"/>
                  </a:lnTo>
                  <a:lnTo>
                    <a:pt x="3220" y="5224"/>
                  </a:lnTo>
                  <a:lnTo>
                    <a:pt x="3220" y="4889"/>
                  </a:lnTo>
                  <a:lnTo>
                    <a:pt x="3227" y="4798"/>
                  </a:lnTo>
                  <a:cubicBezTo>
                    <a:pt x="3228" y="4794"/>
                    <a:pt x="3231" y="4791"/>
                    <a:pt x="3235" y="4791"/>
                  </a:cubicBezTo>
                  <a:cubicBezTo>
                    <a:pt x="3240" y="4791"/>
                    <a:pt x="3243" y="4795"/>
                    <a:pt x="3243" y="4799"/>
                  </a:cubicBezTo>
                  <a:lnTo>
                    <a:pt x="3243" y="5224"/>
                  </a:lnTo>
                  <a:lnTo>
                    <a:pt x="3227" y="5224"/>
                  </a:lnTo>
                  <a:lnTo>
                    <a:pt x="3235" y="5067"/>
                  </a:lnTo>
                  <a:cubicBezTo>
                    <a:pt x="3235" y="5063"/>
                    <a:pt x="3238" y="5060"/>
                    <a:pt x="3243" y="5060"/>
                  </a:cubicBezTo>
                  <a:cubicBezTo>
                    <a:pt x="3247" y="5060"/>
                    <a:pt x="3251" y="5063"/>
                    <a:pt x="3251" y="5068"/>
                  </a:cubicBezTo>
                  <a:lnTo>
                    <a:pt x="3251" y="5224"/>
                  </a:lnTo>
                  <a:lnTo>
                    <a:pt x="3243" y="5216"/>
                  </a:lnTo>
                  <a:lnTo>
                    <a:pt x="3250" y="5216"/>
                  </a:lnTo>
                  <a:lnTo>
                    <a:pt x="3242" y="5224"/>
                  </a:lnTo>
                  <a:lnTo>
                    <a:pt x="3242" y="5195"/>
                  </a:lnTo>
                  <a:cubicBezTo>
                    <a:pt x="3242" y="5191"/>
                    <a:pt x="3245" y="5188"/>
                    <a:pt x="3248" y="5187"/>
                  </a:cubicBezTo>
                  <a:cubicBezTo>
                    <a:pt x="3252" y="5186"/>
                    <a:pt x="3256" y="5188"/>
                    <a:pt x="3257" y="5191"/>
                  </a:cubicBezTo>
                  <a:lnTo>
                    <a:pt x="3265" y="5206"/>
                  </a:lnTo>
                  <a:cubicBezTo>
                    <a:pt x="3265" y="5207"/>
                    <a:pt x="3266" y="5208"/>
                    <a:pt x="3266" y="5210"/>
                  </a:cubicBezTo>
                  <a:lnTo>
                    <a:pt x="3266" y="5224"/>
                  </a:lnTo>
                  <a:lnTo>
                    <a:pt x="3258" y="5216"/>
                  </a:lnTo>
                  <a:lnTo>
                    <a:pt x="3265" y="5216"/>
                  </a:lnTo>
                  <a:lnTo>
                    <a:pt x="3258" y="5221"/>
                  </a:lnTo>
                  <a:lnTo>
                    <a:pt x="3265" y="5206"/>
                  </a:lnTo>
                  <a:cubicBezTo>
                    <a:pt x="3267" y="5203"/>
                    <a:pt x="3271" y="5201"/>
                    <a:pt x="3274" y="5202"/>
                  </a:cubicBezTo>
                  <a:cubicBezTo>
                    <a:pt x="3278" y="5203"/>
                    <a:pt x="3281" y="5206"/>
                    <a:pt x="3281" y="5210"/>
                  </a:cubicBezTo>
                  <a:lnTo>
                    <a:pt x="3281" y="5224"/>
                  </a:lnTo>
                  <a:lnTo>
                    <a:pt x="3273" y="5216"/>
                  </a:lnTo>
                  <a:lnTo>
                    <a:pt x="3280" y="5216"/>
                  </a:lnTo>
                  <a:lnTo>
                    <a:pt x="3272" y="5224"/>
                  </a:lnTo>
                  <a:lnTo>
                    <a:pt x="3272" y="5195"/>
                  </a:lnTo>
                  <a:cubicBezTo>
                    <a:pt x="3272" y="5191"/>
                    <a:pt x="3274" y="5188"/>
                    <a:pt x="3277" y="5187"/>
                  </a:cubicBezTo>
                  <a:cubicBezTo>
                    <a:pt x="3280" y="5186"/>
                    <a:pt x="3283" y="5187"/>
                    <a:pt x="3286" y="5189"/>
                  </a:cubicBezTo>
                  <a:lnTo>
                    <a:pt x="3293" y="5196"/>
                  </a:lnTo>
                  <a:cubicBezTo>
                    <a:pt x="3295" y="5198"/>
                    <a:pt x="3296" y="5200"/>
                    <a:pt x="3296" y="5202"/>
                  </a:cubicBezTo>
                  <a:lnTo>
                    <a:pt x="3296" y="5224"/>
                  </a:lnTo>
                  <a:lnTo>
                    <a:pt x="3288" y="5216"/>
                  </a:lnTo>
                  <a:lnTo>
                    <a:pt x="3295" y="5216"/>
                  </a:lnTo>
                  <a:lnTo>
                    <a:pt x="3287" y="5224"/>
                  </a:lnTo>
                  <a:lnTo>
                    <a:pt x="3287" y="5217"/>
                  </a:lnTo>
                  <a:cubicBezTo>
                    <a:pt x="3287" y="5214"/>
                    <a:pt x="3289" y="5211"/>
                    <a:pt x="3292" y="5210"/>
                  </a:cubicBezTo>
                  <a:cubicBezTo>
                    <a:pt x="3295" y="5208"/>
                    <a:pt x="3298" y="5209"/>
                    <a:pt x="3301" y="5211"/>
                  </a:cubicBezTo>
                  <a:lnTo>
                    <a:pt x="3308" y="5219"/>
                  </a:lnTo>
                  <a:lnTo>
                    <a:pt x="3295" y="5224"/>
                  </a:lnTo>
                  <a:lnTo>
                    <a:pt x="3295" y="5210"/>
                  </a:lnTo>
                  <a:cubicBezTo>
                    <a:pt x="3295" y="5207"/>
                    <a:pt x="3295" y="5205"/>
                    <a:pt x="3297" y="5204"/>
                  </a:cubicBezTo>
                  <a:lnTo>
                    <a:pt x="3304" y="5196"/>
                  </a:lnTo>
                  <a:cubicBezTo>
                    <a:pt x="3307" y="5194"/>
                    <a:pt x="3310" y="5193"/>
                    <a:pt x="3313" y="5195"/>
                  </a:cubicBezTo>
                  <a:cubicBezTo>
                    <a:pt x="3316" y="5196"/>
                    <a:pt x="3318" y="5199"/>
                    <a:pt x="3318" y="5202"/>
                  </a:cubicBezTo>
                  <a:lnTo>
                    <a:pt x="3318" y="5224"/>
                  </a:lnTo>
                  <a:lnTo>
                    <a:pt x="3310" y="5216"/>
                  </a:lnTo>
                  <a:lnTo>
                    <a:pt x="3318" y="5216"/>
                  </a:lnTo>
                  <a:lnTo>
                    <a:pt x="3310" y="5224"/>
                  </a:lnTo>
                  <a:lnTo>
                    <a:pt x="3310" y="5202"/>
                  </a:lnTo>
                  <a:cubicBezTo>
                    <a:pt x="3310" y="5198"/>
                    <a:pt x="3312" y="5195"/>
                    <a:pt x="3316" y="5194"/>
                  </a:cubicBezTo>
                  <a:cubicBezTo>
                    <a:pt x="3320" y="5194"/>
                    <a:pt x="3324" y="5196"/>
                    <a:pt x="3325" y="5200"/>
                  </a:cubicBezTo>
                  <a:lnTo>
                    <a:pt x="3333" y="5222"/>
                  </a:lnTo>
                  <a:lnTo>
                    <a:pt x="3317" y="5224"/>
                  </a:lnTo>
                  <a:lnTo>
                    <a:pt x="3317" y="5195"/>
                  </a:lnTo>
                  <a:lnTo>
                    <a:pt x="3324" y="3068"/>
                  </a:lnTo>
                  <a:cubicBezTo>
                    <a:pt x="3324" y="3063"/>
                    <a:pt x="3328" y="3060"/>
                    <a:pt x="3332" y="3060"/>
                  </a:cubicBezTo>
                  <a:cubicBezTo>
                    <a:pt x="3337" y="3060"/>
                    <a:pt x="3340" y="3064"/>
                    <a:pt x="3340" y="3068"/>
                  </a:cubicBezTo>
                  <a:lnTo>
                    <a:pt x="3340" y="5224"/>
                  </a:lnTo>
                  <a:lnTo>
                    <a:pt x="3332" y="5216"/>
                  </a:lnTo>
                  <a:lnTo>
                    <a:pt x="3340" y="5216"/>
                  </a:lnTo>
                  <a:lnTo>
                    <a:pt x="3332" y="5224"/>
                  </a:lnTo>
                  <a:lnTo>
                    <a:pt x="3332" y="4441"/>
                  </a:lnTo>
                  <a:cubicBezTo>
                    <a:pt x="3332" y="4437"/>
                    <a:pt x="3336" y="4433"/>
                    <a:pt x="3340" y="4433"/>
                  </a:cubicBezTo>
                  <a:cubicBezTo>
                    <a:pt x="3344" y="4433"/>
                    <a:pt x="3348" y="4436"/>
                    <a:pt x="3348" y="4441"/>
                  </a:cubicBezTo>
                  <a:lnTo>
                    <a:pt x="3355" y="5098"/>
                  </a:lnTo>
                  <a:lnTo>
                    <a:pt x="3355" y="5224"/>
                  </a:lnTo>
                  <a:lnTo>
                    <a:pt x="3347" y="5216"/>
                  </a:lnTo>
                  <a:lnTo>
                    <a:pt x="3355" y="5216"/>
                  </a:lnTo>
                  <a:lnTo>
                    <a:pt x="3347" y="5224"/>
                  </a:lnTo>
                  <a:lnTo>
                    <a:pt x="3347" y="5195"/>
                  </a:lnTo>
                  <a:cubicBezTo>
                    <a:pt x="3347" y="5191"/>
                    <a:pt x="3349" y="5188"/>
                    <a:pt x="3352" y="5187"/>
                  </a:cubicBezTo>
                  <a:cubicBezTo>
                    <a:pt x="3355" y="5186"/>
                    <a:pt x="3358" y="5187"/>
                    <a:pt x="3361" y="5189"/>
                  </a:cubicBezTo>
                  <a:lnTo>
                    <a:pt x="3368" y="5196"/>
                  </a:lnTo>
                  <a:cubicBezTo>
                    <a:pt x="3370" y="5198"/>
                    <a:pt x="3370" y="5200"/>
                    <a:pt x="3370" y="5202"/>
                  </a:cubicBezTo>
                  <a:lnTo>
                    <a:pt x="3370" y="5224"/>
                  </a:lnTo>
                  <a:lnTo>
                    <a:pt x="3362" y="5216"/>
                  </a:lnTo>
                  <a:lnTo>
                    <a:pt x="3370" y="5216"/>
                  </a:lnTo>
                  <a:lnTo>
                    <a:pt x="3362" y="5224"/>
                  </a:lnTo>
                  <a:lnTo>
                    <a:pt x="3362" y="5157"/>
                  </a:lnTo>
                  <a:cubicBezTo>
                    <a:pt x="3362" y="5153"/>
                    <a:pt x="3365" y="5150"/>
                    <a:pt x="3369" y="5149"/>
                  </a:cubicBezTo>
                  <a:cubicBezTo>
                    <a:pt x="3374" y="5149"/>
                    <a:pt x="3377" y="5152"/>
                    <a:pt x="3378" y="5156"/>
                  </a:cubicBezTo>
                  <a:lnTo>
                    <a:pt x="3385" y="5224"/>
                  </a:lnTo>
                  <a:lnTo>
                    <a:pt x="3369" y="5224"/>
                  </a:lnTo>
                  <a:lnTo>
                    <a:pt x="3369" y="5113"/>
                  </a:lnTo>
                  <a:cubicBezTo>
                    <a:pt x="3369" y="5108"/>
                    <a:pt x="3373" y="5105"/>
                    <a:pt x="3377" y="5105"/>
                  </a:cubicBezTo>
                  <a:cubicBezTo>
                    <a:pt x="3381" y="5104"/>
                    <a:pt x="3385" y="5108"/>
                    <a:pt x="3385" y="5112"/>
                  </a:cubicBezTo>
                  <a:lnTo>
                    <a:pt x="3393" y="5224"/>
                  </a:lnTo>
                  <a:lnTo>
                    <a:pt x="3377" y="5224"/>
                  </a:lnTo>
                  <a:lnTo>
                    <a:pt x="3377" y="5195"/>
                  </a:lnTo>
                  <a:cubicBezTo>
                    <a:pt x="3377" y="5191"/>
                    <a:pt x="3379" y="5188"/>
                    <a:pt x="3382" y="5187"/>
                  </a:cubicBezTo>
                  <a:cubicBezTo>
                    <a:pt x="3385" y="5186"/>
                    <a:pt x="3388" y="5187"/>
                    <a:pt x="3391" y="5189"/>
                  </a:cubicBezTo>
                  <a:lnTo>
                    <a:pt x="3398" y="5196"/>
                  </a:lnTo>
                  <a:cubicBezTo>
                    <a:pt x="3400" y="5198"/>
                    <a:pt x="3400" y="5200"/>
                    <a:pt x="3400" y="5202"/>
                  </a:cubicBezTo>
                  <a:lnTo>
                    <a:pt x="3400" y="5224"/>
                  </a:lnTo>
                  <a:lnTo>
                    <a:pt x="3392" y="5216"/>
                  </a:lnTo>
                  <a:lnTo>
                    <a:pt x="3400" y="5216"/>
                  </a:lnTo>
                  <a:lnTo>
                    <a:pt x="3392" y="5224"/>
                  </a:lnTo>
                  <a:lnTo>
                    <a:pt x="3392" y="5180"/>
                  </a:lnTo>
                  <a:cubicBezTo>
                    <a:pt x="3392" y="5176"/>
                    <a:pt x="3394" y="5173"/>
                    <a:pt x="3398" y="5172"/>
                  </a:cubicBezTo>
                  <a:cubicBezTo>
                    <a:pt x="3402" y="5171"/>
                    <a:pt x="3405" y="5173"/>
                    <a:pt x="3407" y="5176"/>
                  </a:cubicBezTo>
                  <a:lnTo>
                    <a:pt x="3415" y="5191"/>
                  </a:lnTo>
                  <a:cubicBezTo>
                    <a:pt x="3415" y="5192"/>
                    <a:pt x="3415" y="5193"/>
                    <a:pt x="3415" y="5195"/>
                  </a:cubicBezTo>
                  <a:lnTo>
                    <a:pt x="3415" y="5224"/>
                  </a:lnTo>
                  <a:lnTo>
                    <a:pt x="3400" y="5221"/>
                  </a:lnTo>
                  <a:lnTo>
                    <a:pt x="3408" y="5206"/>
                  </a:lnTo>
                  <a:cubicBezTo>
                    <a:pt x="3409" y="5203"/>
                    <a:pt x="3413" y="5201"/>
                    <a:pt x="3417" y="5202"/>
                  </a:cubicBezTo>
                  <a:cubicBezTo>
                    <a:pt x="3420" y="5203"/>
                    <a:pt x="3423" y="5206"/>
                    <a:pt x="3423" y="5210"/>
                  </a:cubicBezTo>
                  <a:lnTo>
                    <a:pt x="3423" y="5224"/>
                  </a:lnTo>
                  <a:lnTo>
                    <a:pt x="3415" y="5216"/>
                  </a:lnTo>
                  <a:lnTo>
                    <a:pt x="3422" y="5216"/>
                  </a:lnTo>
                  <a:lnTo>
                    <a:pt x="3414" y="5224"/>
                  </a:lnTo>
                  <a:lnTo>
                    <a:pt x="3414" y="5172"/>
                  </a:lnTo>
                  <a:cubicBezTo>
                    <a:pt x="3414" y="5168"/>
                    <a:pt x="3417" y="5165"/>
                    <a:pt x="3421" y="5164"/>
                  </a:cubicBezTo>
                  <a:cubicBezTo>
                    <a:pt x="3425" y="5164"/>
                    <a:pt x="3429" y="5166"/>
                    <a:pt x="3430" y="5170"/>
                  </a:cubicBezTo>
                  <a:lnTo>
                    <a:pt x="3438" y="5200"/>
                  </a:lnTo>
                  <a:cubicBezTo>
                    <a:pt x="3438" y="5201"/>
                    <a:pt x="3438" y="5201"/>
                    <a:pt x="3438" y="5202"/>
                  </a:cubicBezTo>
                  <a:lnTo>
                    <a:pt x="3438" y="5224"/>
                  </a:lnTo>
                  <a:lnTo>
                    <a:pt x="3422" y="5223"/>
                  </a:lnTo>
                  <a:lnTo>
                    <a:pt x="3430" y="5193"/>
                  </a:lnTo>
                  <a:cubicBezTo>
                    <a:pt x="3431" y="5189"/>
                    <a:pt x="3434" y="5186"/>
                    <a:pt x="3438" y="5187"/>
                  </a:cubicBezTo>
                  <a:cubicBezTo>
                    <a:pt x="3442" y="5187"/>
                    <a:pt x="3445" y="5191"/>
                    <a:pt x="3445" y="5195"/>
                  </a:cubicBezTo>
                  <a:lnTo>
                    <a:pt x="3445" y="5224"/>
                  </a:lnTo>
                  <a:lnTo>
                    <a:pt x="3430" y="5221"/>
                  </a:lnTo>
                  <a:lnTo>
                    <a:pt x="3438" y="5206"/>
                  </a:lnTo>
                  <a:cubicBezTo>
                    <a:pt x="3439" y="5203"/>
                    <a:pt x="3443" y="5201"/>
                    <a:pt x="3447" y="5202"/>
                  </a:cubicBezTo>
                  <a:cubicBezTo>
                    <a:pt x="3450" y="5203"/>
                    <a:pt x="3453" y="5206"/>
                    <a:pt x="3453" y="5210"/>
                  </a:cubicBezTo>
                  <a:lnTo>
                    <a:pt x="3453" y="5224"/>
                  </a:lnTo>
                  <a:lnTo>
                    <a:pt x="3438" y="5221"/>
                  </a:lnTo>
                  <a:lnTo>
                    <a:pt x="3445" y="5206"/>
                  </a:lnTo>
                  <a:cubicBezTo>
                    <a:pt x="3447" y="5203"/>
                    <a:pt x="3450" y="5201"/>
                    <a:pt x="3454" y="5202"/>
                  </a:cubicBezTo>
                  <a:cubicBezTo>
                    <a:pt x="3458" y="5203"/>
                    <a:pt x="3460" y="5206"/>
                    <a:pt x="3460" y="5210"/>
                  </a:cubicBezTo>
                  <a:lnTo>
                    <a:pt x="3460" y="5224"/>
                  </a:lnTo>
                  <a:lnTo>
                    <a:pt x="3452" y="5216"/>
                  </a:lnTo>
                  <a:lnTo>
                    <a:pt x="3460" y="5216"/>
                  </a:lnTo>
                  <a:lnTo>
                    <a:pt x="3452" y="5224"/>
                  </a:lnTo>
                  <a:lnTo>
                    <a:pt x="3452" y="5202"/>
                  </a:lnTo>
                  <a:cubicBezTo>
                    <a:pt x="3452" y="5198"/>
                    <a:pt x="3455" y="5195"/>
                    <a:pt x="3458" y="5194"/>
                  </a:cubicBezTo>
                  <a:cubicBezTo>
                    <a:pt x="3462" y="5194"/>
                    <a:pt x="3466" y="5196"/>
                    <a:pt x="3467" y="5200"/>
                  </a:cubicBezTo>
                  <a:lnTo>
                    <a:pt x="3475" y="5222"/>
                  </a:lnTo>
                  <a:lnTo>
                    <a:pt x="3459" y="5224"/>
                  </a:lnTo>
                  <a:lnTo>
                    <a:pt x="3459" y="5217"/>
                  </a:lnTo>
                  <a:cubicBezTo>
                    <a:pt x="3459" y="5213"/>
                    <a:pt x="3463" y="5209"/>
                    <a:pt x="3467" y="5209"/>
                  </a:cubicBezTo>
                  <a:lnTo>
                    <a:pt x="3475" y="5209"/>
                  </a:lnTo>
                  <a:cubicBezTo>
                    <a:pt x="3479" y="5209"/>
                    <a:pt x="3483" y="5213"/>
                    <a:pt x="3483" y="5217"/>
                  </a:cubicBezTo>
                  <a:lnTo>
                    <a:pt x="3483" y="5224"/>
                  </a:lnTo>
                  <a:lnTo>
                    <a:pt x="3475" y="5216"/>
                  </a:lnTo>
                  <a:lnTo>
                    <a:pt x="3482" y="5216"/>
                  </a:lnTo>
                  <a:lnTo>
                    <a:pt x="3474" y="5224"/>
                  </a:lnTo>
                  <a:lnTo>
                    <a:pt x="3474" y="5217"/>
                  </a:lnTo>
                  <a:cubicBezTo>
                    <a:pt x="3474" y="5214"/>
                    <a:pt x="3476" y="5211"/>
                    <a:pt x="3479" y="5210"/>
                  </a:cubicBezTo>
                  <a:cubicBezTo>
                    <a:pt x="3482" y="5208"/>
                    <a:pt x="3486" y="5209"/>
                    <a:pt x="3488" y="5211"/>
                  </a:cubicBezTo>
                  <a:lnTo>
                    <a:pt x="3495" y="5219"/>
                  </a:lnTo>
                  <a:lnTo>
                    <a:pt x="3482" y="5224"/>
                  </a:lnTo>
                  <a:lnTo>
                    <a:pt x="3482" y="5195"/>
                  </a:lnTo>
                  <a:cubicBezTo>
                    <a:pt x="3482" y="5191"/>
                    <a:pt x="3485" y="5187"/>
                    <a:pt x="3489" y="5187"/>
                  </a:cubicBezTo>
                  <a:cubicBezTo>
                    <a:pt x="3493" y="5186"/>
                    <a:pt x="3496" y="5189"/>
                    <a:pt x="3497" y="5193"/>
                  </a:cubicBezTo>
                  <a:lnTo>
                    <a:pt x="3505" y="5223"/>
                  </a:lnTo>
                  <a:lnTo>
                    <a:pt x="3489" y="5224"/>
                  </a:lnTo>
                  <a:lnTo>
                    <a:pt x="3489" y="5180"/>
                  </a:lnTo>
                  <a:cubicBezTo>
                    <a:pt x="3489" y="5176"/>
                    <a:pt x="3491" y="5174"/>
                    <a:pt x="3494" y="5172"/>
                  </a:cubicBezTo>
                  <a:cubicBezTo>
                    <a:pt x="3497" y="5171"/>
                    <a:pt x="3501" y="5172"/>
                    <a:pt x="3503" y="5174"/>
                  </a:cubicBezTo>
                  <a:lnTo>
                    <a:pt x="3510" y="5181"/>
                  </a:lnTo>
                  <a:cubicBezTo>
                    <a:pt x="3512" y="5183"/>
                    <a:pt x="3513" y="5185"/>
                    <a:pt x="3513" y="5187"/>
                  </a:cubicBezTo>
                  <a:lnTo>
                    <a:pt x="3513" y="5224"/>
                  </a:lnTo>
                  <a:lnTo>
                    <a:pt x="3505" y="5216"/>
                  </a:lnTo>
                  <a:lnTo>
                    <a:pt x="3512" y="5216"/>
                  </a:lnTo>
                  <a:lnTo>
                    <a:pt x="3504" y="5224"/>
                  </a:lnTo>
                  <a:lnTo>
                    <a:pt x="3504" y="5202"/>
                  </a:lnTo>
                  <a:cubicBezTo>
                    <a:pt x="3504" y="5202"/>
                    <a:pt x="3504" y="5201"/>
                    <a:pt x="3504" y="5201"/>
                  </a:cubicBezTo>
                  <a:lnTo>
                    <a:pt x="3512" y="5163"/>
                  </a:lnTo>
                  <a:cubicBezTo>
                    <a:pt x="3513" y="5159"/>
                    <a:pt x="3516" y="5156"/>
                    <a:pt x="3520" y="5157"/>
                  </a:cubicBezTo>
                  <a:cubicBezTo>
                    <a:pt x="3525" y="5157"/>
                    <a:pt x="3528" y="5161"/>
                    <a:pt x="3528" y="5165"/>
                  </a:cubicBezTo>
                  <a:lnTo>
                    <a:pt x="3528" y="5224"/>
                  </a:lnTo>
                  <a:lnTo>
                    <a:pt x="3512" y="5223"/>
                  </a:lnTo>
                  <a:lnTo>
                    <a:pt x="3519" y="5186"/>
                  </a:lnTo>
                  <a:cubicBezTo>
                    <a:pt x="3520" y="5182"/>
                    <a:pt x="3524" y="5179"/>
                    <a:pt x="3528" y="5179"/>
                  </a:cubicBezTo>
                  <a:cubicBezTo>
                    <a:pt x="3532" y="5180"/>
                    <a:pt x="3535" y="5183"/>
                    <a:pt x="3535" y="5187"/>
                  </a:cubicBezTo>
                  <a:lnTo>
                    <a:pt x="3535" y="5224"/>
                  </a:lnTo>
                  <a:lnTo>
                    <a:pt x="3527" y="5216"/>
                  </a:lnTo>
                  <a:lnTo>
                    <a:pt x="3535" y="5216"/>
                  </a:lnTo>
                  <a:lnTo>
                    <a:pt x="3527" y="5224"/>
                  </a:lnTo>
                  <a:lnTo>
                    <a:pt x="3527" y="5210"/>
                  </a:lnTo>
                  <a:cubicBezTo>
                    <a:pt x="3527" y="5205"/>
                    <a:pt x="3530" y="5202"/>
                    <a:pt x="3535" y="5202"/>
                  </a:cubicBezTo>
                  <a:lnTo>
                    <a:pt x="3542" y="5202"/>
                  </a:lnTo>
                  <a:cubicBezTo>
                    <a:pt x="3547" y="5202"/>
                    <a:pt x="3550" y="5205"/>
                    <a:pt x="3550" y="5210"/>
                  </a:cubicBezTo>
                  <a:lnTo>
                    <a:pt x="3550" y="5224"/>
                  </a:lnTo>
                  <a:lnTo>
                    <a:pt x="3542" y="5216"/>
                  </a:lnTo>
                  <a:lnTo>
                    <a:pt x="3550" y="5216"/>
                  </a:lnTo>
                  <a:lnTo>
                    <a:pt x="3542" y="5224"/>
                  </a:lnTo>
                  <a:lnTo>
                    <a:pt x="3542" y="5210"/>
                  </a:lnTo>
                  <a:cubicBezTo>
                    <a:pt x="3542" y="5206"/>
                    <a:pt x="3544" y="5203"/>
                    <a:pt x="3548" y="5202"/>
                  </a:cubicBezTo>
                  <a:cubicBezTo>
                    <a:pt x="3551" y="5201"/>
                    <a:pt x="3555" y="5203"/>
                    <a:pt x="3557" y="5206"/>
                  </a:cubicBezTo>
                  <a:lnTo>
                    <a:pt x="3564" y="5221"/>
                  </a:lnTo>
                  <a:lnTo>
                    <a:pt x="3549" y="5224"/>
                  </a:lnTo>
                  <a:lnTo>
                    <a:pt x="3549" y="5202"/>
                  </a:lnTo>
                  <a:cubicBezTo>
                    <a:pt x="3549" y="5198"/>
                    <a:pt x="3552" y="5195"/>
                    <a:pt x="3555" y="5194"/>
                  </a:cubicBezTo>
                  <a:cubicBezTo>
                    <a:pt x="3559" y="5193"/>
                    <a:pt x="3563" y="5195"/>
                    <a:pt x="3564" y="5198"/>
                  </a:cubicBezTo>
                  <a:lnTo>
                    <a:pt x="3572" y="5213"/>
                  </a:lnTo>
                  <a:cubicBezTo>
                    <a:pt x="3572" y="5215"/>
                    <a:pt x="3573" y="5216"/>
                    <a:pt x="3573" y="5217"/>
                  </a:cubicBezTo>
                  <a:lnTo>
                    <a:pt x="3573" y="5224"/>
                  </a:lnTo>
                  <a:lnTo>
                    <a:pt x="3565" y="5216"/>
                  </a:lnTo>
                  <a:lnTo>
                    <a:pt x="3572" y="5216"/>
                  </a:lnTo>
                  <a:lnTo>
                    <a:pt x="3564" y="5224"/>
                  </a:lnTo>
                  <a:lnTo>
                    <a:pt x="3564" y="5210"/>
                  </a:lnTo>
                  <a:cubicBezTo>
                    <a:pt x="3564" y="5206"/>
                    <a:pt x="3567" y="5203"/>
                    <a:pt x="3570" y="5202"/>
                  </a:cubicBezTo>
                  <a:cubicBezTo>
                    <a:pt x="3574" y="5201"/>
                    <a:pt x="3578" y="5203"/>
                    <a:pt x="3579" y="5206"/>
                  </a:cubicBezTo>
                  <a:lnTo>
                    <a:pt x="3587" y="5221"/>
                  </a:lnTo>
                  <a:lnTo>
                    <a:pt x="3572" y="5224"/>
                  </a:lnTo>
                  <a:lnTo>
                    <a:pt x="3572" y="5195"/>
                  </a:lnTo>
                  <a:cubicBezTo>
                    <a:pt x="3572" y="5191"/>
                    <a:pt x="3575" y="5187"/>
                    <a:pt x="3579" y="5187"/>
                  </a:cubicBezTo>
                  <a:cubicBezTo>
                    <a:pt x="3583" y="5186"/>
                    <a:pt x="3586" y="5189"/>
                    <a:pt x="3587" y="5193"/>
                  </a:cubicBezTo>
                  <a:lnTo>
                    <a:pt x="3595" y="5223"/>
                  </a:lnTo>
                  <a:lnTo>
                    <a:pt x="3579" y="5224"/>
                  </a:lnTo>
                  <a:lnTo>
                    <a:pt x="3579" y="5202"/>
                  </a:lnTo>
                  <a:cubicBezTo>
                    <a:pt x="3579" y="5198"/>
                    <a:pt x="3582" y="5195"/>
                    <a:pt x="3586" y="5194"/>
                  </a:cubicBezTo>
                  <a:cubicBezTo>
                    <a:pt x="3590" y="5194"/>
                    <a:pt x="3593" y="5196"/>
                    <a:pt x="3595" y="5200"/>
                  </a:cubicBezTo>
                  <a:lnTo>
                    <a:pt x="3602" y="5222"/>
                  </a:lnTo>
                  <a:lnTo>
                    <a:pt x="3587" y="5224"/>
                  </a:lnTo>
                  <a:lnTo>
                    <a:pt x="3587" y="5195"/>
                  </a:lnTo>
                  <a:cubicBezTo>
                    <a:pt x="3587" y="5191"/>
                    <a:pt x="3590" y="5187"/>
                    <a:pt x="3594" y="5187"/>
                  </a:cubicBezTo>
                  <a:cubicBezTo>
                    <a:pt x="3598" y="5186"/>
                    <a:pt x="3601" y="5189"/>
                    <a:pt x="3602" y="5193"/>
                  </a:cubicBezTo>
                  <a:lnTo>
                    <a:pt x="3610" y="5223"/>
                  </a:lnTo>
                  <a:lnTo>
                    <a:pt x="3594" y="5224"/>
                  </a:lnTo>
                  <a:lnTo>
                    <a:pt x="3594" y="5217"/>
                  </a:lnTo>
                  <a:cubicBezTo>
                    <a:pt x="3594" y="5215"/>
                    <a:pt x="3595" y="5213"/>
                    <a:pt x="3596" y="5211"/>
                  </a:cubicBezTo>
                  <a:lnTo>
                    <a:pt x="3604" y="5204"/>
                  </a:lnTo>
                  <a:cubicBezTo>
                    <a:pt x="3606" y="5202"/>
                    <a:pt x="3610" y="5201"/>
                    <a:pt x="3613" y="5202"/>
                  </a:cubicBezTo>
                  <a:cubicBezTo>
                    <a:pt x="3616" y="5203"/>
                    <a:pt x="3617" y="5206"/>
                    <a:pt x="3617" y="5210"/>
                  </a:cubicBezTo>
                  <a:lnTo>
                    <a:pt x="3617" y="5224"/>
                  </a:lnTo>
                  <a:lnTo>
                    <a:pt x="3602" y="5221"/>
                  </a:lnTo>
                  <a:lnTo>
                    <a:pt x="3610" y="5206"/>
                  </a:lnTo>
                  <a:cubicBezTo>
                    <a:pt x="3611" y="5203"/>
                    <a:pt x="3615" y="5201"/>
                    <a:pt x="3619" y="5202"/>
                  </a:cubicBezTo>
                  <a:cubicBezTo>
                    <a:pt x="3622" y="5203"/>
                    <a:pt x="3625" y="5206"/>
                    <a:pt x="3625" y="5210"/>
                  </a:cubicBezTo>
                  <a:lnTo>
                    <a:pt x="3625" y="5224"/>
                  </a:lnTo>
                  <a:lnTo>
                    <a:pt x="3609" y="5223"/>
                  </a:lnTo>
                  <a:lnTo>
                    <a:pt x="3617" y="5193"/>
                  </a:lnTo>
                  <a:cubicBezTo>
                    <a:pt x="3618" y="5189"/>
                    <a:pt x="3621" y="5186"/>
                    <a:pt x="3625" y="5187"/>
                  </a:cubicBezTo>
                  <a:cubicBezTo>
                    <a:pt x="3629" y="5187"/>
                    <a:pt x="3632" y="5191"/>
                    <a:pt x="3632" y="5195"/>
                  </a:cubicBezTo>
                  <a:lnTo>
                    <a:pt x="3632" y="5224"/>
                  </a:lnTo>
                  <a:lnTo>
                    <a:pt x="3617" y="5222"/>
                  </a:lnTo>
                  <a:lnTo>
                    <a:pt x="3624" y="5200"/>
                  </a:lnTo>
                  <a:cubicBezTo>
                    <a:pt x="3626" y="5196"/>
                    <a:pt x="3629" y="5194"/>
                    <a:pt x="3633" y="5194"/>
                  </a:cubicBezTo>
                  <a:cubicBezTo>
                    <a:pt x="3637" y="5195"/>
                    <a:pt x="3640" y="5198"/>
                    <a:pt x="3640" y="5202"/>
                  </a:cubicBezTo>
                  <a:lnTo>
                    <a:pt x="3640" y="5224"/>
                  </a:lnTo>
                  <a:lnTo>
                    <a:pt x="3624" y="5222"/>
                  </a:lnTo>
                  <a:lnTo>
                    <a:pt x="3632" y="5200"/>
                  </a:lnTo>
                  <a:cubicBezTo>
                    <a:pt x="3633" y="5196"/>
                    <a:pt x="3637" y="5194"/>
                    <a:pt x="3641" y="5194"/>
                  </a:cubicBezTo>
                  <a:cubicBezTo>
                    <a:pt x="3645" y="5195"/>
                    <a:pt x="3647" y="5198"/>
                    <a:pt x="3647" y="5202"/>
                  </a:cubicBezTo>
                  <a:lnTo>
                    <a:pt x="3647" y="5224"/>
                  </a:lnTo>
                  <a:lnTo>
                    <a:pt x="3639" y="5216"/>
                  </a:lnTo>
                  <a:lnTo>
                    <a:pt x="3647" y="5216"/>
                  </a:lnTo>
                  <a:lnTo>
                    <a:pt x="3639" y="5224"/>
                  </a:lnTo>
                  <a:lnTo>
                    <a:pt x="3639" y="5187"/>
                  </a:lnTo>
                  <a:cubicBezTo>
                    <a:pt x="3639" y="5185"/>
                    <a:pt x="3640" y="5183"/>
                    <a:pt x="3641" y="5181"/>
                  </a:cubicBezTo>
                  <a:lnTo>
                    <a:pt x="3649" y="5174"/>
                  </a:lnTo>
                  <a:cubicBezTo>
                    <a:pt x="3651" y="5172"/>
                    <a:pt x="3654" y="5171"/>
                    <a:pt x="3657" y="5172"/>
                  </a:cubicBezTo>
                  <a:cubicBezTo>
                    <a:pt x="3660" y="5174"/>
                    <a:pt x="3662" y="5176"/>
                    <a:pt x="3662" y="5180"/>
                  </a:cubicBezTo>
                  <a:lnTo>
                    <a:pt x="3662" y="5224"/>
                  </a:lnTo>
                  <a:lnTo>
                    <a:pt x="3654" y="5216"/>
                  </a:lnTo>
                  <a:lnTo>
                    <a:pt x="3662" y="5216"/>
                  </a:lnTo>
                  <a:lnTo>
                    <a:pt x="3654" y="5224"/>
                  </a:lnTo>
                  <a:lnTo>
                    <a:pt x="3654" y="5187"/>
                  </a:lnTo>
                  <a:cubicBezTo>
                    <a:pt x="3654" y="5183"/>
                    <a:pt x="3657" y="5180"/>
                    <a:pt x="3661" y="5179"/>
                  </a:cubicBezTo>
                  <a:cubicBezTo>
                    <a:pt x="3665" y="5179"/>
                    <a:pt x="3669" y="5182"/>
                    <a:pt x="3670" y="5186"/>
                  </a:cubicBezTo>
                  <a:lnTo>
                    <a:pt x="3677" y="5223"/>
                  </a:lnTo>
                  <a:lnTo>
                    <a:pt x="3661" y="5224"/>
                  </a:lnTo>
                  <a:lnTo>
                    <a:pt x="3661" y="5172"/>
                  </a:lnTo>
                  <a:cubicBezTo>
                    <a:pt x="3661" y="5169"/>
                    <a:pt x="3664" y="5165"/>
                    <a:pt x="3668" y="5164"/>
                  </a:cubicBezTo>
                  <a:cubicBezTo>
                    <a:pt x="3671" y="5164"/>
                    <a:pt x="3675" y="5165"/>
                    <a:pt x="3677" y="5169"/>
                  </a:cubicBezTo>
                  <a:lnTo>
                    <a:pt x="3684" y="5184"/>
                  </a:lnTo>
                  <a:cubicBezTo>
                    <a:pt x="3685" y="5185"/>
                    <a:pt x="3685" y="5186"/>
                    <a:pt x="3685" y="5187"/>
                  </a:cubicBezTo>
                  <a:lnTo>
                    <a:pt x="3685" y="5224"/>
                  </a:lnTo>
                  <a:lnTo>
                    <a:pt x="3669" y="5223"/>
                  </a:lnTo>
                  <a:lnTo>
                    <a:pt x="3676" y="5178"/>
                  </a:lnTo>
                  <a:cubicBezTo>
                    <a:pt x="3677" y="5174"/>
                    <a:pt x="3681" y="5171"/>
                    <a:pt x="3685" y="5172"/>
                  </a:cubicBezTo>
                  <a:cubicBezTo>
                    <a:pt x="3689" y="5172"/>
                    <a:pt x="3692" y="5176"/>
                    <a:pt x="3692" y="5180"/>
                  </a:cubicBezTo>
                  <a:lnTo>
                    <a:pt x="3692" y="5224"/>
                  </a:lnTo>
                  <a:lnTo>
                    <a:pt x="3684" y="5216"/>
                  </a:lnTo>
                  <a:lnTo>
                    <a:pt x="3692" y="5216"/>
                  </a:lnTo>
                  <a:lnTo>
                    <a:pt x="3684" y="5224"/>
                  </a:lnTo>
                  <a:lnTo>
                    <a:pt x="3684" y="5165"/>
                  </a:lnTo>
                  <a:cubicBezTo>
                    <a:pt x="3684" y="5161"/>
                    <a:pt x="3687" y="5157"/>
                    <a:pt x="3691" y="5157"/>
                  </a:cubicBezTo>
                  <a:cubicBezTo>
                    <a:pt x="3695" y="5156"/>
                    <a:pt x="3699" y="5159"/>
                    <a:pt x="3700" y="5163"/>
                  </a:cubicBezTo>
                  <a:lnTo>
                    <a:pt x="3707" y="5193"/>
                  </a:lnTo>
                  <a:cubicBezTo>
                    <a:pt x="3707" y="5193"/>
                    <a:pt x="3707" y="5194"/>
                    <a:pt x="3707" y="5195"/>
                  </a:cubicBezTo>
                  <a:lnTo>
                    <a:pt x="3707" y="5224"/>
                  </a:lnTo>
                  <a:lnTo>
                    <a:pt x="3699" y="5216"/>
                  </a:lnTo>
                  <a:lnTo>
                    <a:pt x="3707" y="5216"/>
                  </a:lnTo>
                  <a:lnTo>
                    <a:pt x="3699" y="5224"/>
                  </a:lnTo>
                  <a:lnTo>
                    <a:pt x="3699" y="5180"/>
                  </a:lnTo>
                  <a:cubicBezTo>
                    <a:pt x="3699" y="5178"/>
                    <a:pt x="3699" y="5177"/>
                    <a:pt x="3700" y="5176"/>
                  </a:cubicBezTo>
                  <a:lnTo>
                    <a:pt x="3707" y="5161"/>
                  </a:lnTo>
                  <a:cubicBezTo>
                    <a:pt x="3709" y="5158"/>
                    <a:pt x="3713" y="5156"/>
                    <a:pt x="3716" y="5157"/>
                  </a:cubicBezTo>
                  <a:cubicBezTo>
                    <a:pt x="3720" y="5158"/>
                    <a:pt x="3722" y="5161"/>
                    <a:pt x="3722" y="5165"/>
                  </a:cubicBezTo>
                  <a:lnTo>
                    <a:pt x="3722" y="5224"/>
                  </a:lnTo>
                  <a:lnTo>
                    <a:pt x="3714" y="5216"/>
                  </a:lnTo>
                  <a:lnTo>
                    <a:pt x="3722" y="5216"/>
                  </a:lnTo>
                  <a:lnTo>
                    <a:pt x="3714" y="5224"/>
                  </a:lnTo>
                  <a:lnTo>
                    <a:pt x="3714" y="5202"/>
                  </a:lnTo>
                  <a:cubicBezTo>
                    <a:pt x="3714" y="5198"/>
                    <a:pt x="3717" y="5195"/>
                    <a:pt x="3720" y="5194"/>
                  </a:cubicBezTo>
                  <a:cubicBezTo>
                    <a:pt x="3724" y="5194"/>
                    <a:pt x="3728" y="5196"/>
                    <a:pt x="3729" y="5200"/>
                  </a:cubicBezTo>
                  <a:lnTo>
                    <a:pt x="3737" y="5222"/>
                  </a:lnTo>
                  <a:lnTo>
                    <a:pt x="3721" y="5224"/>
                  </a:lnTo>
                  <a:lnTo>
                    <a:pt x="3721" y="5180"/>
                  </a:lnTo>
                  <a:cubicBezTo>
                    <a:pt x="3721" y="5176"/>
                    <a:pt x="3724" y="5172"/>
                    <a:pt x="3728" y="5172"/>
                  </a:cubicBezTo>
                  <a:cubicBezTo>
                    <a:pt x="3732" y="5171"/>
                    <a:pt x="3736" y="5173"/>
                    <a:pt x="3737" y="5177"/>
                  </a:cubicBezTo>
                  <a:lnTo>
                    <a:pt x="3744" y="5200"/>
                  </a:lnTo>
                  <a:cubicBezTo>
                    <a:pt x="3745" y="5200"/>
                    <a:pt x="3745" y="5201"/>
                    <a:pt x="3745" y="5202"/>
                  </a:cubicBezTo>
                  <a:lnTo>
                    <a:pt x="3745" y="5224"/>
                  </a:lnTo>
                  <a:lnTo>
                    <a:pt x="3729" y="5222"/>
                  </a:lnTo>
                  <a:lnTo>
                    <a:pt x="3737" y="5200"/>
                  </a:lnTo>
                  <a:cubicBezTo>
                    <a:pt x="3738" y="5196"/>
                    <a:pt x="3742" y="5194"/>
                    <a:pt x="3746" y="5194"/>
                  </a:cubicBezTo>
                  <a:cubicBezTo>
                    <a:pt x="3749" y="5195"/>
                    <a:pt x="3752" y="5198"/>
                    <a:pt x="3752" y="5202"/>
                  </a:cubicBezTo>
                  <a:lnTo>
                    <a:pt x="3752" y="5224"/>
                  </a:lnTo>
                  <a:lnTo>
                    <a:pt x="3737" y="5221"/>
                  </a:lnTo>
                  <a:lnTo>
                    <a:pt x="3745" y="5206"/>
                  </a:lnTo>
                  <a:cubicBezTo>
                    <a:pt x="3746" y="5203"/>
                    <a:pt x="3750" y="5201"/>
                    <a:pt x="3754" y="5202"/>
                  </a:cubicBezTo>
                  <a:cubicBezTo>
                    <a:pt x="3757" y="5203"/>
                    <a:pt x="3760" y="5206"/>
                    <a:pt x="3760" y="5210"/>
                  </a:cubicBezTo>
                  <a:lnTo>
                    <a:pt x="3760" y="5224"/>
                  </a:lnTo>
                  <a:lnTo>
                    <a:pt x="3752" y="5216"/>
                  </a:lnTo>
                  <a:lnTo>
                    <a:pt x="3759" y="5216"/>
                  </a:lnTo>
                  <a:lnTo>
                    <a:pt x="3751" y="5224"/>
                  </a:lnTo>
                  <a:lnTo>
                    <a:pt x="3751" y="5210"/>
                  </a:lnTo>
                  <a:cubicBezTo>
                    <a:pt x="3751" y="5206"/>
                    <a:pt x="3754" y="5203"/>
                    <a:pt x="3757" y="5202"/>
                  </a:cubicBezTo>
                  <a:cubicBezTo>
                    <a:pt x="3761" y="5201"/>
                    <a:pt x="3765" y="5203"/>
                    <a:pt x="3766" y="5206"/>
                  </a:cubicBezTo>
                  <a:lnTo>
                    <a:pt x="3774" y="5221"/>
                  </a:lnTo>
                  <a:lnTo>
                    <a:pt x="3759" y="5224"/>
                  </a:lnTo>
                  <a:lnTo>
                    <a:pt x="3759" y="5195"/>
                  </a:lnTo>
                  <a:cubicBezTo>
                    <a:pt x="3759" y="5192"/>
                    <a:pt x="3760" y="5190"/>
                    <a:pt x="3761" y="5189"/>
                  </a:cubicBezTo>
                  <a:lnTo>
                    <a:pt x="3769" y="5181"/>
                  </a:lnTo>
                  <a:cubicBezTo>
                    <a:pt x="3771" y="5179"/>
                    <a:pt x="3774" y="5179"/>
                    <a:pt x="3777" y="5180"/>
                  </a:cubicBezTo>
                  <a:cubicBezTo>
                    <a:pt x="3780" y="5181"/>
                    <a:pt x="3782" y="5184"/>
                    <a:pt x="3782" y="5187"/>
                  </a:cubicBezTo>
                  <a:lnTo>
                    <a:pt x="3782" y="5224"/>
                  </a:lnTo>
                  <a:lnTo>
                    <a:pt x="3774" y="5216"/>
                  </a:lnTo>
                  <a:lnTo>
                    <a:pt x="3782" y="5216"/>
                  </a:lnTo>
                  <a:lnTo>
                    <a:pt x="3774" y="5224"/>
                  </a:lnTo>
                  <a:lnTo>
                    <a:pt x="3774" y="5135"/>
                  </a:lnTo>
                  <a:cubicBezTo>
                    <a:pt x="3774" y="5131"/>
                    <a:pt x="3777" y="5127"/>
                    <a:pt x="3781" y="5127"/>
                  </a:cubicBezTo>
                  <a:cubicBezTo>
                    <a:pt x="3785" y="5127"/>
                    <a:pt x="3789" y="5130"/>
                    <a:pt x="3790" y="5134"/>
                  </a:cubicBezTo>
                  <a:lnTo>
                    <a:pt x="3797" y="5186"/>
                  </a:lnTo>
                  <a:cubicBezTo>
                    <a:pt x="3797" y="5186"/>
                    <a:pt x="3797" y="5187"/>
                    <a:pt x="3797" y="5187"/>
                  </a:cubicBezTo>
                  <a:lnTo>
                    <a:pt x="3797" y="5224"/>
                  </a:lnTo>
                  <a:lnTo>
                    <a:pt x="3789" y="5216"/>
                  </a:lnTo>
                  <a:lnTo>
                    <a:pt x="3797" y="5216"/>
                  </a:lnTo>
                  <a:lnTo>
                    <a:pt x="3789" y="5224"/>
                  </a:lnTo>
                  <a:lnTo>
                    <a:pt x="3789" y="5001"/>
                  </a:lnTo>
                  <a:lnTo>
                    <a:pt x="3796" y="3747"/>
                  </a:lnTo>
                  <a:cubicBezTo>
                    <a:pt x="3796" y="3743"/>
                    <a:pt x="3800" y="3739"/>
                    <a:pt x="3804" y="3739"/>
                  </a:cubicBezTo>
                  <a:cubicBezTo>
                    <a:pt x="3809" y="3739"/>
                    <a:pt x="3812" y="3743"/>
                    <a:pt x="3812" y="3747"/>
                  </a:cubicBezTo>
                  <a:lnTo>
                    <a:pt x="3812" y="5224"/>
                  </a:lnTo>
                  <a:lnTo>
                    <a:pt x="3796" y="5224"/>
                  </a:lnTo>
                  <a:lnTo>
                    <a:pt x="3804" y="4665"/>
                  </a:lnTo>
                  <a:cubicBezTo>
                    <a:pt x="3804" y="4660"/>
                    <a:pt x="3807" y="4657"/>
                    <a:pt x="3812" y="4657"/>
                  </a:cubicBezTo>
                  <a:cubicBezTo>
                    <a:pt x="3816" y="4657"/>
                    <a:pt x="3820" y="4660"/>
                    <a:pt x="3820" y="4665"/>
                  </a:cubicBezTo>
                  <a:lnTo>
                    <a:pt x="3820" y="5224"/>
                  </a:lnTo>
                  <a:lnTo>
                    <a:pt x="3812" y="5216"/>
                  </a:lnTo>
                  <a:lnTo>
                    <a:pt x="3819" y="5216"/>
                  </a:lnTo>
                  <a:lnTo>
                    <a:pt x="3811" y="5224"/>
                  </a:lnTo>
                  <a:lnTo>
                    <a:pt x="3811" y="5105"/>
                  </a:lnTo>
                  <a:cubicBezTo>
                    <a:pt x="3811" y="5101"/>
                    <a:pt x="3815" y="5097"/>
                    <a:pt x="3819" y="5097"/>
                  </a:cubicBezTo>
                  <a:cubicBezTo>
                    <a:pt x="3823" y="5097"/>
                    <a:pt x="3827" y="5100"/>
                    <a:pt x="3827" y="5105"/>
                  </a:cubicBezTo>
                  <a:lnTo>
                    <a:pt x="3835" y="5224"/>
                  </a:lnTo>
                  <a:lnTo>
                    <a:pt x="3819" y="5224"/>
                  </a:lnTo>
                  <a:lnTo>
                    <a:pt x="3819" y="5180"/>
                  </a:lnTo>
                  <a:cubicBezTo>
                    <a:pt x="3819" y="5176"/>
                    <a:pt x="3822" y="5172"/>
                    <a:pt x="3826" y="5172"/>
                  </a:cubicBezTo>
                  <a:cubicBezTo>
                    <a:pt x="3830" y="5171"/>
                    <a:pt x="3833" y="5174"/>
                    <a:pt x="3834" y="5178"/>
                  </a:cubicBezTo>
                  <a:lnTo>
                    <a:pt x="3842" y="5208"/>
                  </a:lnTo>
                  <a:cubicBezTo>
                    <a:pt x="3842" y="5208"/>
                    <a:pt x="3842" y="5209"/>
                    <a:pt x="3842" y="5210"/>
                  </a:cubicBezTo>
                  <a:lnTo>
                    <a:pt x="3842" y="5224"/>
                  </a:lnTo>
                  <a:lnTo>
                    <a:pt x="3834" y="5216"/>
                  </a:lnTo>
                  <a:lnTo>
                    <a:pt x="3842" y="5216"/>
                  </a:lnTo>
                  <a:lnTo>
                    <a:pt x="3834" y="5224"/>
                  </a:lnTo>
                  <a:lnTo>
                    <a:pt x="3834" y="5210"/>
                  </a:lnTo>
                  <a:cubicBezTo>
                    <a:pt x="3834" y="5207"/>
                    <a:pt x="3834" y="5205"/>
                    <a:pt x="3836" y="5204"/>
                  </a:cubicBezTo>
                  <a:lnTo>
                    <a:pt x="3843" y="5196"/>
                  </a:lnTo>
                  <a:cubicBezTo>
                    <a:pt x="3846" y="5194"/>
                    <a:pt x="3849" y="5193"/>
                    <a:pt x="3852" y="5195"/>
                  </a:cubicBezTo>
                  <a:cubicBezTo>
                    <a:pt x="3855" y="5196"/>
                    <a:pt x="3857" y="5199"/>
                    <a:pt x="3857" y="5202"/>
                  </a:cubicBezTo>
                  <a:lnTo>
                    <a:pt x="3857" y="5224"/>
                  </a:lnTo>
                  <a:lnTo>
                    <a:pt x="3849" y="5216"/>
                  </a:lnTo>
                  <a:lnTo>
                    <a:pt x="3857" y="5216"/>
                  </a:lnTo>
                  <a:lnTo>
                    <a:pt x="3849" y="5224"/>
                  </a:lnTo>
                  <a:lnTo>
                    <a:pt x="3849" y="4195"/>
                  </a:lnTo>
                  <a:cubicBezTo>
                    <a:pt x="3849" y="4190"/>
                    <a:pt x="3852" y="4187"/>
                    <a:pt x="3856" y="4187"/>
                  </a:cubicBezTo>
                  <a:cubicBezTo>
                    <a:pt x="3861" y="4187"/>
                    <a:pt x="3864" y="4190"/>
                    <a:pt x="3865" y="4195"/>
                  </a:cubicBezTo>
                  <a:lnTo>
                    <a:pt x="3872" y="4620"/>
                  </a:lnTo>
                  <a:lnTo>
                    <a:pt x="3872" y="5217"/>
                  </a:lnTo>
                  <a:lnTo>
                    <a:pt x="3856" y="5216"/>
                  </a:lnTo>
                  <a:lnTo>
                    <a:pt x="3864" y="5164"/>
                  </a:lnTo>
                  <a:cubicBezTo>
                    <a:pt x="3864" y="5159"/>
                    <a:pt x="3868" y="5156"/>
                    <a:pt x="3872" y="5157"/>
                  </a:cubicBezTo>
                  <a:cubicBezTo>
                    <a:pt x="3876" y="5157"/>
                    <a:pt x="3880" y="5161"/>
                    <a:pt x="3880" y="5165"/>
                  </a:cubicBezTo>
                  <a:lnTo>
                    <a:pt x="3880" y="5224"/>
                  </a:lnTo>
                  <a:lnTo>
                    <a:pt x="3864" y="5224"/>
                  </a:lnTo>
                  <a:lnTo>
                    <a:pt x="3871" y="5156"/>
                  </a:lnTo>
                  <a:cubicBezTo>
                    <a:pt x="3872" y="5152"/>
                    <a:pt x="3875" y="5149"/>
                    <a:pt x="3879" y="5149"/>
                  </a:cubicBezTo>
                  <a:cubicBezTo>
                    <a:pt x="3884" y="5150"/>
                    <a:pt x="3887" y="5153"/>
                    <a:pt x="3887" y="5157"/>
                  </a:cubicBezTo>
                  <a:lnTo>
                    <a:pt x="3887" y="5224"/>
                  </a:lnTo>
                  <a:lnTo>
                    <a:pt x="3879" y="5216"/>
                  </a:lnTo>
                  <a:lnTo>
                    <a:pt x="3886" y="5216"/>
                  </a:lnTo>
                  <a:lnTo>
                    <a:pt x="3878" y="5224"/>
                  </a:lnTo>
                  <a:lnTo>
                    <a:pt x="3878" y="5210"/>
                  </a:lnTo>
                  <a:cubicBezTo>
                    <a:pt x="3878" y="5205"/>
                    <a:pt x="3882" y="5202"/>
                    <a:pt x="3886" y="5202"/>
                  </a:cubicBezTo>
                  <a:lnTo>
                    <a:pt x="3894" y="5202"/>
                  </a:lnTo>
                  <a:cubicBezTo>
                    <a:pt x="3898" y="5202"/>
                    <a:pt x="3902" y="5205"/>
                    <a:pt x="3902" y="5210"/>
                  </a:cubicBezTo>
                  <a:lnTo>
                    <a:pt x="3902" y="5224"/>
                  </a:lnTo>
                  <a:lnTo>
                    <a:pt x="3894" y="5216"/>
                  </a:lnTo>
                  <a:lnTo>
                    <a:pt x="3901" y="5216"/>
                  </a:lnTo>
                  <a:lnTo>
                    <a:pt x="3893" y="5224"/>
                  </a:lnTo>
                  <a:lnTo>
                    <a:pt x="3893" y="5210"/>
                  </a:lnTo>
                  <a:cubicBezTo>
                    <a:pt x="3893" y="5206"/>
                    <a:pt x="3896" y="5203"/>
                    <a:pt x="3900" y="5202"/>
                  </a:cubicBezTo>
                  <a:cubicBezTo>
                    <a:pt x="3903" y="5201"/>
                    <a:pt x="3907" y="5203"/>
                    <a:pt x="3909" y="5206"/>
                  </a:cubicBezTo>
                  <a:lnTo>
                    <a:pt x="3916" y="5221"/>
                  </a:lnTo>
                  <a:lnTo>
                    <a:pt x="3901" y="5224"/>
                  </a:lnTo>
                  <a:lnTo>
                    <a:pt x="3901" y="5135"/>
                  </a:lnTo>
                  <a:cubicBezTo>
                    <a:pt x="3901" y="5133"/>
                    <a:pt x="3902" y="5131"/>
                    <a:pt x="3903" y="5129"/>
                  </a:cubicBezTo>
                  <a:lnTo>
                    <a:pt x="3911" y="5122"/>
                  </a:lnTo>
                  <a:cubicBezTo>
                    <a:pt x="3913" y="5120"/>
                    <a:pt x="3917" y="5119"/>
                    <a:pt x="3920" y="5120"/>
                  </a:cubicBezTo>
                  <a:cubicBezTo>
                    <a:pt x="3922" y="5121"/>
                    <a:pt x="3924" y="5124"/>
                    <a:pt x="3924" y="5127"/>
                  </a:cubicBezTo>
                  <a:lnTo>
                    <a:pt x="3924" y="5224"/>
                  </a:lnTo>
                  <a:lnTo>
                    <a:pt x="3916" y="5216"/>
                  </a:lnTo>
                  <a:lnTo>
                    <a:pt x="3924" y="5216"/>
                  </a:lnTo>
                  <a:lnTo>
                    <a:pt x="3916" y="5224"/>
                  </a:lnTo>
                  <a:lnTo>
                    <a:pt x="3916" y="5195"/>
                  </a:lnTo>
                  <a:cubicBezTo>
                    <a:pt x="3916" y="5191"/>
                    <a:pt x="3919" y="5187"/>
                    <a:pt x="3923" y="5187"/>
                  </a:cubicBezTo>
                  <a:cubicBezTo>
                    <a:pt x="3927" y="5186"/>
                    <a:pt x="3931" y="5189"/>
                    <a:pt x="3932" y="5193"/>
                  </a:cubicBezTo>
                  <a:lnTo>
                    <a:pt x="3939" y="5223"/>
                  </a:lnTo>
                  <a:lnTo>
                    <a:pt x="3923" y="5224"/>
                  </a:lnTo>
                  <a:lnTo>
                    <a:pt x="3923" y="5217"/>
                  </a:lnTo>
                  <a:cubicBezTo>
                    <a:pt x="3923" y="5217"/>
                    <a:pt x="3923" y="5216"/>
                    <a:pt x="3924" y="5216"/>
                  </a:cubicBezTo>
                  <a:lnTo>
                    <a:pt x="3931" y="5171"/>
                  </a:lnTo>
                  <a:cubicBezTo>
                    <a:pt x="3932" y="5167"/>
                    <a:pt x="3935" y="5164"/>
                    <a:pt x="3940" y="5164"/>
                  </a:cubicBezTo>
                  <a:cubicBezTo>
                    <a:pt x="3944" y="5165"/>
                    <a:pt x="3947" y="5168"/>
                    <a:pt x="3947" y="5172"/>
                  </a:cubicBezTo>
                  <a:lnTo>
                    <a:pt x="3947" y="5224"/>
                  </a:lnTo>
                  <a:lnTo>
                    <a:pt x="3931" y="5223"/>
                  </a:lnTo>
                  <a:lnTo>
                    <a:pt x="3939" y="5186"/>
                  </a:lnTo>
                  <a:cubicBezTo>
                    <a:pt x="3939" y="5182"/>
                    <a:pt x="3943" y="5179"/>
                    <a:pt x="3947" y="5179"/>
                  </a:cubicBezTo>
                  <a:cubicBezTo>
                    <a:pt x="3951" y="5180"/>
                    <a:pt x="3954" y="5183"/>
                    <a:pt x="3954" y="5187"/>
                  </a:cubicBezTo>
                  <a:lnTo>
                    <a:pt x="3954" y="5224"/>
                  </a:lnTo>
                  <a:lnTo>
                    <a:pt x="3941" y="5219"/>
                  </a:lnTo>
                  <a:lnTo>
                    <a:pt x="3948" y="5211"/>
                  </a:lnTo>
                  <a:cubicBezTo>
                    <a:pt x="3951" y="5209"/>
                    <a:pt x="3954" y="5208"/>
                    <a:pt x="3957" y="5210"/>
                  </a:cubicBezTo>
                  <a:cubicBezTo>
                    <a:pt x="3960" y="5211"/>
                    <a:pt x="3962" y="5214"/>
                    <a:pt x="3962" y="5217"/>
                  </a:cubicBezTo>
                  <a:lnTo>
                    <a:pt x="3962" y="5224"/>
                  </a:lnTo>
                  <a:lnTo>
                    <a:pt x="3954" y="5216"/>
                  </a:lnTo>
                  <a:lnTo>
                    <a:pt x="3961" y="5216"/>
                  </a:lnTo>
                  <a:lnTo>
                    <a:pt x="3953" y="5224"/>
                  </a:lnTo>
                  <a:lnTo>
                    <a:pt x="3953" y="5210"/>
                  </a:lnTo>
                  <a:cubicBezTo>
                    <a:pt x="3953" y="5206"/>
                    <a:pt x="3956" y="5203"/>
                    <a:pt x="3960" y="5202"/>
                  </a:cubicBezTo>
                  <a:cubicBezTo>
                    <a:pt x="3963" y="5201"/>
                    <a:pt x="3967" y="5203"/>
                    <a:pt x="3969" y="5206"/>
                  </a:cubicBezTo>
                  <a:lnTo>
                    <a:pt x="3976" y="5221"/>
                  </a:lnTo>
                  <a:lnTo>
                    <a:pt x="3961" y="5224"/>
                  </a:lnTo>
                  <a:lnTo>
                    <a:pt x="3961" y="5030"/>
                  </a:lnTo>
                  <a:lnTo>
                    <a:pt x="3968" y="4925"/>
                  </a:lnTo>
                  <a:cubicBezTo>
                    <a:pt x="3969" y="4921"/>
                    <a:pt x="3972" y="4918"/>
                    <a:pt x="3977" y="4918"/>
                  </a:cubicBezTo>
                  <a:cubicBezTo>
                    <a:pt x="3981" y="4918"/>
                    <a:pt x="3984" y="4922"/>
                    <a:pt x="3984" y="4926"/>
                  </a:cubicBezTo>
                  <a:lnTo>
                    <a:pt x="3984" y="5224"/>
                  </a:lnTo>
                  <a:lnTo>
                    <a:pt x="3968" y="5223"/>
                  </a:lnTo>
                  <a:lnTo>
                    <a:pt x="3976" y="5178"/>
                  </a:lnTo>
                  <a:cubicBezTo>
                    <a:pt x="3977" y="5174"/>
                    <a:pt x="3980" y="5171"/>
                    <a:pt x="3984" y="5172"/>
                  </a:cubicBezTo>
                  <a:cubicBezTo>
                    <a:pt x="3989" y="5172"/>
                    <a:pt x="3992" y="5176"/>
                    <a:pt x="3992" y="5180"/>
                  </a:cubicBezTo>
                  <a:lnTo>
                    <a:pt x="3992" y="5224"/>
                  </a:lnTo>
                  <a:lnTo>
                    <a:pt x="3976" y="5223"/>
                  </a:lnTo>
                  <a:lnTo>
                    <a:pt x="3984" y="5193"/>
                  </a:lnTo>
                  <a:cubicBezTo>
                    <a:pt x="3985" y="5189"/>
                    <a:pt x="3988" y="5186"/>
                    <a:pt x="3992" y="5187"/>
                  </a:cubicBezTo>
                  <a:cubicBezTo>
                    <a:pt x="3996" y="5187"/>
                    <a:pt x="3999" y="5191"/>
                    <a:pt x="3999" y="5195"/>
                  </a:cubicBezTo>
                  <a:lnTo>
                    <a:pt x="3999" y="5224"/>
                  </a:lnTo>
                  <a:lnTo>
                    <a:pt x="3984" y="5221"/>
                  </a:lnTo>
                  <a:lnTo>
                    <a:pt x="3992" y="5206"/>
                  </a:lnTo>
                  <a:cubicBezTo>
                    <a:pt x="3993" y="5203"/>
                    <a:pt x="3997" y="5201"/>
                    <a:pt x="4001" y="5202"/>
                  </a:cubicBezTo>
                  <a:cubicBezTo>
                    <a:pt x="4004" y="5203"/>
                    <a:pt x="4007" y="5206"/>
                    <a:pt x="4007" y="5210"/>
                  </a:cubicBezTo>
                  <a:lnTo>
                    <a:pt x="4007" y="5224"/>
                  </a:lnTo>
                  <a:lnTo>
                    <a:pt x="3999" y="5216"/>
                  </a:lnTo>
                  <a:lnTo>
                    <a:pt x="4006" y="5216"/>
                  </a:lnTo>
                  <a:lnTo>
                    <a:pt x="3998" y="5224"/>
                  </a:lnTo>
                  <a:lnTo>
                    <a:pt x="3998" y="5210"/>
                  </a:lnTo>
                  <a:cubicBezTo>
                    <a:pt x="3998" y="5207"/>
                    <a:pt x="3999" y="5205"/>
                    <a:pt x="4001" y="5204"/>
                  </a:cubicBezTo>
                  <a:lnTo>
                    <a:pt x="4008" y="5196"/>
                  </a:lnTo>
                  <a:cubicBezTo>
                    <a:pt x="4010" y="5194"/>
                    <a:pt x="4014" y="5193"/>
                    <a:pt x="4017" y="5195"/>
                  </a:cubicBezTo>
                  <a:cubicBezTo>
                    <a:pt x="4020" y="5196"/>
                    <a:pt x="4022" y="5199"/>
                    <a:pt x="4022" y="5202"/>
                  </a:cubicBezTo>
                  <a:lnTo>
                    <a:pt x="4022" y="5224"/>
                  </a:lnTo>
                  <a:lnTo>
                    <a:pt x="4014" y="5216"/>
                  </a:lnTo>
                  <a:lnTo>
                    <a:pt x="4021" y="5216"/>
                  </a:lnTo>
                  <a:lnTo>
                    <a:pt x="4013" y="5224"/>
                  </a:lnTo>
                  <a:lnTo>
                    <a:pt x="4013" y="5202"/>
                  </a:lnTo>
                  <a:cubicBezTo>
                    <a:pt x="4013" y="5198"/>
                    <a:pt x="4016" y="5195"/>
                    <a:pt x="4020" y="5194"/>
                  </a:cubicBezTo>
                  <a:cubicBezTo>
                    <a:pt x="4024" y="5194"/>
                    <a:pt x="4028" y="5196"/>
                    <a:pt x="4029" y="5200"/>
                  </a:cubicBezTo>
                  <a:lnTo>
                    <a:pt x="4036" y="5222"/>
                  </a:lnTo>
                  <a:lnTo>
                    <a:pt x="4021" y="5224"/>
                  </a:lnTo>
                  <a:lnTo>
                    <a:pt x="4021" y="5210"/>
                  </a:lnTo>
                  <a:cubicBezTo>
                    <a:pt x="4021" y="5206"/>
                    <a:pt x="4023" y="5203"/>
                    <a:pt x="4027" y="5202"/>
                  </a:cubicBezTo>
                  <a:cubicBezTo>
                    <a:pt x="4030" y="5201"/>
                    <a:pt x="4034" y="5203"/>
                    <a:pt x="4036" y="5206"/>
                  </a:cubicBezTo>
                  <a:lnTo>
                    <a:pt x="4043" y="5221"/>
                  </a:lnTo>
                  <a:lnTo>
                    <a:pt x="4028" y="5224"/>
                  </a:lnTo>
                  <a:lnTo>
                    <a:pt x="4028" y="5210"/>
                  </a:lnTo>
                  <a:cubicBezTo>
                    <a:pt x="4028" y="5209"/>
                    <a:pt x="4028" y="5209"/>
                    <a:pt x="4028" y="5208"/>
                  </a:cubicBezTo>
                  <a:lnTo>
                    <a:pt x="4036" y="5163"/>
                  </a:lnTo>
                  <a:cubicBezTo>
                    <a:pt x="4036" y="5159"/>
                    <a:pt x="4040" y="5156"/>
                    <a:pt x="4044" y="5157"/>
                  </a:cubicBezTo>
                  <a:cubicBezTo>
                    <a:pt x="4049" y="5157"/>
                    <a:pt x="4052" y="5161"/>
                    <a:pt x="4052" y="5165"/>
                  </a:cubicBezTo>
                  <a:lnTo>
                    <a:pt x="4052" y="5224"/>
                  </a:lnTo>
                  <a:lnTo>
                    <a:pt x="4036" y="5223"/>
                  </a:lnTo>
                  <a:lnTo>
                    <a:pt x="4043" y="5186"/>
                  </a:lnTo>
                  <a:cubicBezTo>
                    <a:pt x="4044" y="5182"/>
                    <a:pt x="4048" y="5179"/>
                    <a:pt x="4052" y="5179"/>
                  </a:cubicBezTo>
                  <a:cubicBezTo>
                    <a:pt x="4056" y="5180"/>
                    <a:pt x="4059" y="5183"/>
                    <a:pt x="4059" y="5187"/>
                  </a:cubicBezTo>
                  <a:lnTo>
                    <a:pt x="4059" y="5224"/>
                  </a:lnTo>
                  <a:lnTo>
                    <a:pt x="4051" y="5216"/>
                  </a:lnTo>
                  <a:lnTo>
                    <a:pt x="4059" y="5216"/>
                  </a:lnTo>
                  <a:lnTo>
                    <a:pt x="4051" y="5224"/>
                  </a:lnTo>
                  <a:lnTo>
                    <a:pt x="4051" y="5187"/>
                  </a:lnTo>
                  <a:cubicBezTo>
                    <a:pt x="4051" y="5183"/>
                    <a:pt x="4054" y="5180"/>
                    <a:pt x="4058" y="5179"/>
                  </a:cubicBezTo>
                  <a:cubicBezTo>
                    <a:pt x="4062" y="5179"/>
                    <a:pt x="4066" y="5182"/>
                    <a:pt x="4067" y="5186"/>
                  </a:cubicBezTo>
                  <a:lnTo>
                    <a:pt x="4074" y="5223"/>
                  </a:lnTo>
                  <a:lnTo>
                    <a:pt x="4058" y="5224"/>
                  </a:lnTo>
                  <a:lnTo>
                    <a:pt x="4058" y="5135"/>
                  </a:lnTo>
                  <a:cubicBezTo>
                    <a:pt x="4058" y="5131"/>
                    <a:pt x="4061" y="5127"/>
                    <a:pt x="4065" y="5127"/>
                  </a:cubicBezTo>
                  <a:cubicBezTo>
                    <a:pt x="4069" y="5126"/>
                    <a:pt x="4073" y="5129"/>
                    <a:pt x="4074" y="5133"/>
                  </a:cubicBezTo>
                  <a:lnTo>
                    <a:pt x="4081" y="5163"/>
                  </a:lnTo>
                  <a:cubicBezTo>
                    <a:pt x="4082" y="5163"/>
                    <a:pt x="4082" y="5164"/>
                    <a:pt x="4082" y="5165"/>
                  </a:cubicBezTo>
                  <a:lnTo>
                    <a:pt x="4082" y="5224"/>
                  </a:lnTo>
                  <a:lnTo>
                    <a:pt x="4074" y="5216"/>
                  </a:lnTo>
                  <a:lnTo>
                    <a:pt x="4081" y="5216"/>
                  </a:lnTo>
                  <a:lnTo>
                    <a:pt x="4073" y="5224"/>
                  </a:lnTo>
                  <a:lnTo>
                    <a:pt x="4073" y="5195"/>
                  </a:lnTo>
                  <a:cubicBezTo>
                    <a:pt x="4073" y="5191"/>
                    <a:pt x="4076" y="5187"/>
                    <a:pt x="4080" y="5187"/>
                  </a:cubicBezTo>
                  <a:cubicBezTo>
                    <a:pt x="4084" y="5186"/>
                    <a:pt x="4088" y="5189"/>
                    <a:pt x="4089" y="5193"/>
                  </a:cubicBezTo>
                  <a:lnTo>
                    <a:pt x="4096" y="5223"/>
                  </a:lnTo>
                  <a:lnTo>
                    <a:pt x="4081" y="5224"/>
                  </a:lnTo>
                  <a:lnTo>
                    <a:pt x="4081" y="5210"/>
                  </a:lnTo>
                  <a:cubicBezTo>
                    <a:pt x="4081" y="5205"/>
                    <a:pt x="4084" y="5202"/>
                    <a:pt x="4089" y="5202"/>
                  </a:cubicBezTo>
                  <a:lnTo>
                    <a:pt x="4096" y="5202"/>
                  </a:lnTo>
                  <a:cubicBezTo>
                    <a:pt x="4101" y="5202"/>
                    <a:pt x="4104" y="5205"/>
                    <a:pt x="4104" y="5210"/>
                  </a:cubicBezTo>
                  <a:lnTo>
                    <a:pt x="4104" y="5224"/>
                  </a:lnTo>
                  <a:lnTo>
                    <a:pt x="4096" y="5216"/>
                  </a:lnTo>
                  <a:lnTo>
                    <a:pt x="4104" y="5216"/>
                  </a:lnTo>
                  <a:lnTo>
                    <a:pt x="4096" y="5224"/>
                  </a:lnTo>
                  <a:lnTo>
                    <a:pt x="4096" y="5210"/>
                  </a:lnTo>
                  <a:cubicBezTo>
                    <a:pt x="4096" y="5205"/>
                    <a:pt x="4099" y="5202"/>
                    <a:pt x="4104" y="5202"/>
                  </a:cubicBezTo>
                  <a:lnTo>
                    <a:pt x="4111" y="5202"/>
                  </a:lnTo>
                  <a:cubicBezTo>
                    <a:pt x="4116" y="5202"/>
                    <a:pt x="4119" y="5205"/>
                    <a:pt x="4119" y="5210"/>
                  </a:cubicBezTo>
                  <a:lnTo>
                    <a:pt x="4119" y="5224"/>
                  </a:lnTo>
                  <a:lnTo>
                    <a:pt x="4111" y="5216"/>
                  </a:lnTo>
                  <a:lnTo>
                    <a:pt x="4119" y="5216"/>
                  </a:lnTo>
                  <a:lnTo>
                    <a:pt x="4111" y="5224"/>
                  </a:lnTo>
                  <a:lnTo>
                    <a:pt x="4111" y="5187"/>
                  </a:lnTo>
                  <a:cubicBezTo>
                    <a:pt x="4111" y="5183"/>
                    <a:pt x="4114" y="5180"/>
                    <a:pt x="4118" y="5179"/>
                  </a:cubicBezTo>
                  <a:cubicBezTo>
                    <a:pt x="4122" y="5179"/>
                    <a:pt x="4125" y="5181"/>
                    <a:pt x="4126" y="5185"/>
                  </a:cubicBezTo>
                  <a:lnTo>
                    <a:pt x="4134" y="5215"/>
                  </a:lnTo>
                  <a:cubicBezTo>
                    <a:pt x="4134" y="5216"/>
                    <a:pt x="4134" y="5216"/>
                    <a:pt x="4134" y="5217"/>
                  </a:cubicBezTo>
                  <a:lnTo>
                    <a:pt x="4134" y="5224"/>
                  </a:lnTo>
                  <a:lnTo>
                    <a:pt x="4126" y="5216"/>
                  </a:lnTo>
                  <a:lnTo>
                    <a:pt x="4134" y="5216"/>
                  </a:lnTo>
                  <a:lnTo>
                    <a:pt x="4126" y="5224"/>
                  </a:lnTo>
                  <a:lnTo>
                    <a:pt x="4126" y="5210"/>
                  </a:lnTo>
                  <a:cubicBezTo>
                    <a:pt x="4126" y="5206"/>
                    <a:pt x="4128" y="5203"/>
                    <a:pt x="4132" y="5202"/>
                  </a:cubicBezTo>
                  <a:cubicBezTo>
                    <a:pt x="4135" y="5201"/>
                    <a:pt x="4139" y="5203"/>
                    <a:pt x="4141" y="5206"/>
                  </a:cubicBezTo>
                  <a:lnTo>
                    <a:pt x="4148" y="5221"/>
                  </a:lnTo>
                  <a:lnTo>
                    <a:pt x="4133" y="5224"/>
                  </a:lnTo>
                  <a:lnTo>
                    <a:pt x="4133" y="5202"/>
                  </a:lnTo>
                  <a:cubicBezTo>
                    <a:pt x="4133" y="5198"/>
                    <a:pt x="4136" y="5195"/>
                    <a:pt x="4140" y="5194"/>
                  </a:cubicBezTo>
                  <a:cubicBezTo>
                    <a:pt x="4144" y="5194"/>
                    <a:pt x="4147" y="5196"/>
                    <a:pt x="4149" y="5200"/>
                  </a:cubicBezTo>
                  <a:lnTo>
                    <a:pt x="4156" y="5222"/>
                  </a:lnTo>
                  <a:lnTo>
                    <a:pt x="4141" y="5224"/>
                  </a:lnTo>
                  <a:lnTo>
                    <a:pt x="4141" y="5195"/>
                  </a:lnTo>
                  <a:cubicBezTo>
                    <a:pt x="4141" y="5190"/>
                    <a:pt x="4144" y="5187"/>
                    <a:pt x="4149" y="5187"/>
                  </a:cubicBezTo>
                  <a:lnTo>
                    <a:pt x="4156" y="5187"/>
                  </a:lnTo>
                  <a:cubicBezTo>
                    <a:pt x="4160" y="5187"/>
                    <a:pt x="4164" y="5190"/>
                    <a:pt x="4164" y="5195"/>
                  </a:cubicBezTo>
                  <a:lnTo>
                    <a:pt x="4164" y="5224"/>
                  </a:lnTo>
                  <a:lnTo>
                    <a:pt x="4156" y="5216"/>
                  </a:lnTo>
                  <a:lnTo>
                    <a:pt x="4163" y="5216"/>
                  </a:lnTo>
                  <a:lnTo>
                    <a:pt x="4155" y="5224"/>
                  </a:lnTo>
                  <a:lnTo>
                    <a:pt x="4155" y="5165"/>
                  </a:lnTo>
                  <a:cubicBezTo>
                    <a:pt x="4155" y="5161"/>
                    <a:pt x="4159" y="5157"/>
                    <a:pt x="4163" y="5157"/>
                  </a:cubicBezTo>
                  <a:cubicBezTo>
                    <a:pt x="4167" y="5157"/>
                    <a:pt x="4171" y="5160"/>
                    <a:pt x="4171" y="5164"/>
                  </a:cubicBezTo>
                  <a:lnTo>
                    <a:pt x="4179" y="5223"/>
                  </a:lnTo>
                  <a:lnTo>
                    <a:pt x="4163" y="5224"/>
                  </a:lnTo>
                  <a:lnTo>
                    <a:pt x="4163" y="5187"/>
                  </a:lnTo>
                  <a:cubicBezTo>
                    <a:pt x="4163" y="5183"/>
                    <a:pt x="4167" y="5179"/>
                    <a:pt x="4171" y="5179"/>
                  </a:cubicBezTo>
                  <a:lnTo>
                    <a:pt x="4178" y="5179"/>
                  </a:lnTo>
                  <a:cubicBezTo>
                    <a:pt x="4183" y="5179"/>
                    <a:pt x="4186" y="5183"/>
                    <a:pt x="4186" y="5187"/>
                  </a:cubicBezTo>
                  <a:lnTo>
                    <a:pt x="4186" y="5224"/>
                  </a:lnTo>
                  <a:lnTo>
                    <a:pt x="4178" y="5216"/>
                  </a:lnTo>
                  <a:lnTo>
                    <a:pt x="4186" y="5216"/>
                  </a:lnTo>
                  <a:lnTo>
                    <a:pt x="4178" y="5224"/>
                  </a:lnTo>
                  <a:lnTo>
                    <a:pt x="4178" y="5202"/>
                  </a:lnTo>
                  <a:cubicBezTo>
                    <a:pt x="4178" y="5198"/>
                    <a:pt x="4181" y="5195"/>
                    <a:pt x="4185" y="5194"/>
                  </a:cubicBezTo>
                  <a:cubicBezTo>
                    <a:pt x="4189" y="5194"/>
                    <a:pt x="4192" y="5196"/>
                    <a:pt x="4194" y="5200"/>
                  </a:cubicBezTo>
                  <a:lnTo>
                    <a:pt x="4201" y="5222"/>
                  </a:lnTo>
                  <a:lnTo>
                    <a:pt x="4185" y="5224"/>
                  </a:lnTo>
                  <a:lnTo>
                    <a:pt x="4185" y="5195"/>
                  </a:lnTo>
                  <a:cubicBezTo>
                    <a:pt x="4185" y="5191"/>
                    <a:pt x="4188" y="5187"/>
                    <a:pt x="4192" y="5187"/>
                  </a:cubicBezTo>
                  <a:cubicBezTo>
                    <a:pt x="4196" y="5186"/>
                    <a:pt x="4200" y="5189"/>
                    <a:pt x="4201" y="5193"/>
                  </a:cubicBezTo>
                  <a:lnTo>
                    <a:pt x="4209" y="5223"/>
                  </a:lnTo>
                  <a:lnTo>
                    <a:pt x="4193" y="5224"/>
                  </a:lnTo>
                  <a:lnTo>
                    <a:pt x="4193" y="5180"/>
                  </a:lnTo>
                  <a:cubicBezTo>
                    <a:pt x="4193" y="5176"/>
                    <a:pt x="4196" y="5172"/>
                    <a:pt x="4200" y="5172"/>
                  </a:cubicBezTo>
                  <a:cubicBezTo>
                    <a:pt x="4204" y="5171"/>
                    <a:pt x="4208" y="5174"/>
                    <a:pt x="4209" y="5178"/>
                  </a:cubicBezTo>
                  <a:lnTo>
                    <a:pt x="4216" y="5223"/>
                  </a:lnTo>
                  <a:lnTo>
                    <a:pt x="4200" y="5224"/>
                  </a:lnTo>
                  <a:lnTo>
                    <a:pt x="4200" y="5135"/>
                  </a:lnTo>
                  <a:cubicBezTo>
                    <a:pt x="4200" y="5134"/>
                    <a:pt x="4201" y="5132"/>
                    <a:pt x="4201" y="5131"/>
                  </a:cubicBezTo>
                  <a:lnTo>
                    <a:pt x="4209" y="5116"/>
                  </a:lnTo>
                  <a:cubicBezTo>
                    <a:pt x="4210" y="5113"/>
                    <a:pt x="4214" y="5111"/>
                    <a:pt x="4218" y="5112"/>
                  </a:cubicBezTo>
                  <a:cubicBezTo>
                    <a:pt x="4221" y="5113"/>
                    <a:pt x="4224" y="5116"/>
                    <a:pt x="4224" y="5120"/>
                  </a:cubicBezTo>
                  <a:lnTo>
                    <a:pt x="4224" y="5224"/>
                  </a:lnTo>
                  <a:lnTo>
                    <a:pt x="4208" y="5223"/>
                  </a:lnTo>
                  <a:lnTo>
                    <a:pt x="4215" y="5178"/>
                  </a:lnTo>
                  <a:cubicBezTo>
                    <a:pt x="4216" y="5174"/>
                    <a:pt x="4220" y="5171"/>
                    <a:pt x="4224" y="5172"/>
                  </a:cubicBezTo>
                  <a:cubicBezTo>
                    <a:pt x="4228" y="5172"/>
                    <a:pt x="4231" y="5176"/>
                    <a:pt x="4231" y="5180"/>
                  </a:cubicBezTo>
                  <a:lnTo>
                    <a:pt x="4231" y="5224"/>
                  </a:lnTo>
                  <a:lnTo>
                    <a:pt x="4215" y="5223"/>
                  </a:lnTo>
                  <a:lnTo>
                    <a:pt x="4223" y="5164"/>
                  </a:lnTo>
                  <a:cubicBezTo>
                    <a:pt x="4223" y="5160"/>
                    <a:pt x="4227" y="5157"/>
                    <a:pt x="4231" y="5157"/>
                  </a:cubicBezTo>
                  <a:cubicBezTo>
                    <a:pt x="4236" y="5157"/>
                    <a:pt x="4239" y="5161"/>
                    <a:pt x="4239" y="5165"/>
                  </a:cubicBezTo>
                  <a:lnTo>
                    <a:pt x="4239" y="5224"/>
                  </a:lnTo>
                  <a:lnTo>
                    <a:pt x="4223" y="5223"/>
                  </a:lnTo>
                  <a:lnTo>
                    <a:pt x="4231" y="5193"/>
                  </a:lnTo>
                  <a:cubicBezTo>
                    <a:pt x="4232" y="5189"/>
                    <a:pt x="4235" y="5186"/>
                    <a:pt x="4239" y="5187"/>
                  </a:cubicBezTo>
                  <a:cubicBezTo>
                    <a:pt x="4243" y="5187"/>
                    <a:pt x="4246" y="5191"/>
                    <a:pt x="4246" y="5195"/>
                  </a:cubicBezTo>
                  <a:lnTo>
                    <a:pt x="4246" y="5224"/>
                  </a:lnTo>
                  <a:lnTo>
                    <a:pt x="4231" y="5222"/>
                  </a:lnTo>
                  <a:lnTo>
                    <a:pt x="4238" y="5200"/>
                  </a:lnTo>
                  <a:cubicBezTo>
                    <a:pt x="4239" y="5196"/>
                    <a:pt x="4243" y="5194"/>
                    <a:pt x="4247" y="5194"/>
                  </a:cubicBezTo>
                  <a:cubicBezTo>
                    <a:pt x="4251" y="5195"/>
                    <a:pt x="4254" y="5198"/>
                    <a:pt x="4254" y="5202"/>
                  </a:cubicBezTo>
                  <a:lnTo>
                    <a:pt x="4254" y="5224"/>
                  </a:lnTo>
                  <a:lnTo>
                    <a:pt x="4238" y="5222"/>
                  </a:lnTo>
                  <a:lnTo>
                    <a:pt x="4246" y="5200"/>
                  </a:lnTo>
                  <a:cubicBezTo>
                    <a:pt x="4247" y="5196"/>
                    <a:pt x="4251" y="5194"/>
                    <a:pt x="4255" y="5194"/>
                  </a:cubicBezTo>
                  <a:cubicBezTo>
                    <a:pt x="4258" y="5195"/>
                    <a:pt x="4261" y="5198"/>
                    <a:pt x="4261" y="5202"/>
                  </a:cubicBezTo>
                  <a:lnTo>
                    <a:pt x="4261" y="5224"/>
                  </a:lnTo>
                  <a:lnTo>
                    <a:pt x="4253" y="5216"/>
                  </a:lnTo>
                  <a:lnTo>
                    <a:pt x="4261" y="5216"/>
                  </a:lnTo>
                  <a:lnTo>
                    <a:pt x="4253" y="5224"/>
                  </a:lnTo>
                  <a:lnTo>
                    <a:pt x="4253" y="5165"/>
                  </a:lnTo>
                  <a:cubicBezTo>
                    <a:pt x="4253" y="5160"/>
                    <a:pt x="4256" y="5157"/>
                    <a:pt x="4261" y="5157"/>
                  </a:cubicBezTo>
                  <a:lnTo>
                    <a:pt x="4268" y="5157"/>
                  </a:lnTo>
                  <a:cubicBezTo>
                    <a:pt x="4273" y="5157"/>
                    <a:pt x="4276" y="5160"/>
                    <a:pt x="4276" y="5165"/>
                  </a:cubicBezTo>
                  <a:lnTo>
                    <a:pt x="4276" y="5224"/>
                  </a:lnTo>
                  <a:lnTo>
                    <a:pt x="4260" y="5223"/>
                  </a:lnTo>
                  <a:lnTo>
                    <a:pt x="4268" y="5178"/>
                  </a:lnTo>
                  <a:cubicBezTo>
                    <a:pt x="4269" y="5174"/>
                    <a:pt x="4272" y="5171"/>
                    <a:pt x="4276" y="5172"/>
                  </a:cubicBezTo>
                  <a:cubicBezTo>
                    <a:pt x="4281" y="5172"/>
                    <a:pt x="4284" y="5176"/>
                    <a:pt x="4284" y="5180"/>
                  </a:cubicBezTo>
                  <a:lnTo>
                    <a:pt x="4284" y="5224"/>
                  </a:lnTo>
                  <a:lnTo>
                    <a:pt x="4276" y="5216"/>
                  </a:lnTo>
                  <a:lnTo>
                    <a:pt x="4283" y="5216"/>
                  </a:lnTo>
                  <a:lnTo>
                    <a:pt x="4275" y="5224"/>
                  </a:lnTo>
                  <a:lnTo>
                    <a:pt x="4275" y="5068"/>
                  </a:lnTo>
                  <a:cubicBezTo>
                    <a:pt x="4275" y="5063"/>
                    <a:pt x="4279" y="5060"/>
                    <a:pt x="4283" y="5060"/>
                  </a:cubicBezTo>
                  <a:cubicBezTo>
                    <a:pt x="4287" y="5060"/>
                    <a:pt x="4291" y="5063"/>
                    <a:pt x="4291" y="5067"/>
                  </a:cubicBezTo>
                  <a:lnTo>
                    <a:pt x="4299" y="5224"/>
                  </a:lnTo>
                  <a:lnTo>
                    <a:pt x="4283" y="5224"/>
                  </a:lnTo>
                  <a:lnTo>
                    <a:pt x="4283" y="4993"/>
                  </a:lnTo>
                  <a:cubicBezTo>
                    <a:pt x="4283" y="4989"/>
                    <a:pt x="4286" y="4985"/>
                    <a:pt x="4291" y="4985"/>
                  </a:cubicBezTo>
                  <a:cubicBezTo>
                    <a:pt x="4295" y="4985"/>
                    <a:pt x="4299" y="4989"/>
                    <a:pt x="4299" y="4993"/>
                  </a:cubicBezTo>
                  <a:lnTo>
                    <a:pt x="4306" y="5224"/>
                  </a:lnTo>
                  <a:lnTo>
                    <a:pt x="4290" y="5224"/>
                  </a:lnTo>
                  <a:lnTo>
                    <a:pt x="4290" y="5120"/>
                  </a:lnTo>
                  <a:cubicBezTo>
                    <a:pt x="4290" y="5116"/>
                    <a:pt x="4293" y="5112"/>
                    <a:pt x="4298" y="5112"/>
                  </a:cubicBezTo>
                  <a:cubicBezTo>
                    <a:pt x="4302" y="5112"/>
                    <a:pt x="4306" y="5115"/>
                    <a:pt x="4306" y="5119"/>
                  </a:cubicBezTo>
                  <a:lnTo>
                    <a:pt x="4314" y="5171"/>
                  </a:lnTo>
                  <a:cubicBezTo>
                    <a:pt x="4314" y="5171"/>
                    <a:pt x="4314" y="5172"/>
                    <a:pt x="4314" y="5172"/>
                  </a:cubicBezTo>
                  <a:lnTo>
                    <a:pt x="4314" y="5224"/>
                  </a:lnTo>
                  <a:lnTo>
                    <a:pt x="4306" y="5216"/>
                  </a:lnTo>
                  <a:lnTo>
                    <a:pt x="4313" y="5216"/>
                  </a:lnTo>
                  <a:lnTo>
                    <a:pt x="4305" y="5224"/>
                  </a:lnTo>
                  <a:lnTo>
                    <a:pt x="4305" y="5142"/>
                  </a:lnTo>
                  <a:cubicBezTo>
                    <a:pt x="4305" y="5138"/>
                    <a:pt x="4308" y="5135"/>
                    <a:pt x="4312" y="5134"/>
                  </a:cubicBezTo>
                  <a:cubicBezTo>
                    <a:pt x="4317" y="5134"/>
                    <a:pt x="4320" y="5137"/>
                    <a:pt x="4321" y="5141"/>
                  </a:cubicBezTo>
                  <a:lnTo>
                    <a:pt x="4329" y="5178"/>
                  </a:lnTo>
                  <a:cubicBezTo>
                    <a:pt x="4329" y="5179"/>
                    <a:pt x="4329" y="5179"/>
                    <a:pt x="4329" y="5180"/>
                  </a:cubicBezTo>
                  <a:lnTo>
                    <a:pt x="4329" y="5224"/>
                  </a:lnTo>
                  <a:lnTo>
                    <a:pt x="4321" y="5216"/>
                  </a:lnTo>
                  <a:lnTo>
                    <a:pt x="4328" y="5216"/>
                  </a:lnTo>
                  <a:lnTo>
                    <a:pt x="4320" y="5224"/>
                  </a:lnTo>
                  <a:lnTo>
                    <a:pt x="4320" y="5187"/>
                  </a:lnTo>
                  <a:cubicBezTo>
                    <a:pt x="4320" y="5187"/>
                    <a:pt x="4320" y="5186"/>
                    <a:pt x="4320" y="5186"/>
                  </a:cubicBezTo>
                  <a:lnTo>
                    <a:pt x="4328" y="5141"/>
                  </a:lnTo>
                  <a:cubicBezTo>
                    <a:pt x="4328" y="5137"/>
                    <a:pt x="4332" y="5134"/>
                    <a:pt x="4336" y="5134"/>
                  </a:cubicBezTo>
                  <a:cubicBezTo>
                    <a:pt x="4340" y="5135"/>
                    <a:pt x="4344" y="5138"/>
                    <a:pt x="4344" y="5142"/>
                  </a:cubicBezTo>
                  <a:lnTo>
                    <a:pt x="4344" y="5224"/>
                  </a:lnTo>
                  <a:lnTo>
                    <a:pt x="4328" y="5224"/>
                  </a:lnTo>
                  <a:lnTo>
                    <a:pt x="4335" y="5142"/>
                  </a:lnTo>
                  <a:cubicBezTo>
                    <a:pt x="4336" y="5137"/>
                    <a:pt x="4339" y="5134"/>
                    <a:pt x="4344" y="5134"/>
                  </a:cubicBezTo>
                  <a:cubicBezTo>
                    <a:pt x="4348" y="5135"/>
                    <a:pt x="4351" y="5138"/>
                    <a:pt x="4351" y="5142"/>
                  </a:cubicBezTo>
                  <a:lnTo>
                    <a:pt x="4351" y="5224"/>
                  </a:lnTo>
                  <a:lnTo>
                    <a:pt x="4343" y="5216"/>
                  </a:lnTo>
                  <a:lnTo>
                    <a:pt x="4351" y="5216"/>
                  </a:lnTo>
                  <a:lnTo>
                    <a:pt x="4343" y="5224"/>
                  </a:lnTo>
                  <a:lnTo>
                    <a:pt x="4343" y="5083"/>
                  </a:lnTo>
                  <a:cubicBezTo>
                    <a:pt x="4343" y="5078"/>
                    <a:pt x="4346" y="5075"/>
                    <a:pt x="4350" y="5075"/>
                  </a:cubicBezTo>
                  <a:cubicBezTo>
                    <a:pt x="4355" y="5075"/>
                    <a:pt x="4358" y="5078"/>
                    <a:pt x="4359" y="5082"/>
                  </a:cubicBezTo>
                  <a:lnTo>
                    <a:pt x="4366" y="5209"/>
                  </a:lnTo>
                  <a:lnTo>
                    <a:pt x="4350" y="5210"/>
                  </a:lnTo>
                  <a:lnTo>
                    <a:pt x="4350" y="4202"/>
                  </a:lnTo>
                  <a:cubicBezTo>
                    <a:pt x="4350" y="4198"/>
                    <a:pt x="4354" y="4194"/>
                    <a:pt x="4358" y="4194"/>
                  </a:cubicBezTo>
                  <a:cubicBezTo>
                    <a:pt x="4362" y="4194"/>
                    <a:pt x="4366" y="4198"/>
                    <a:pt x="4366" y="4202"/>
                  </a:cubicBezTo>
                  <a:lnTo>
                    <a:pt x="4374" y="4769"/>
                  </a:lnTo>
                  <a:lnTo>
                    <a:pt x="4374" y="5224"/>
                  </a:lnTo>
                  <a:lnTo>
                    <a:pt x="4358" y="5223"/>
                  </a:lnTo>
                  <a:lnTo>
                    <a:pt x="4365" y="5186"/>
                  </a:lnTo>
                  <a:cubicBezTo>
                    <a:pt x="4366" y="5182"/>
                    <a:pt x="4370" y="5179"/>
                    <a:pt x="4374" y="5179"/>
                  </a:cubicBezTo>
                  <a:cubicBezTo>
                    <a:pt x="4378" y="5180"/>
                    <a:pt x="4381" y="5183"/>
                    <a:pt x="4381" y="5187"/>
                  </a:cubicBezTo>
                  <a:lnTo>
                    <a:pt x="4381" y="5224"/>
                  </a:lnTo>
                  <a:lnTo>
                    <a:pt x="4373" y="5216"/>
                  </a:lnTo>
                  <a:lnTo>
                    <a:pt x="4381" y="5216"/>
                  </a:lnTo>
                  <a:lnTo>
                    <a:pt x="4373" y="5224"/>
                  </a:lnTo>
                  <a:lnTo>
                    <a:pt x="4373" y="5187"/>
                  </a:lnTo>
                  <a:cubicBezTo>
                    <a:pt x="4373" y="5183"/>
                    <a:pt x="4376" y="5180"/>
                    <a:pt x="4380" y="5179"/>
                  </a:cubicBezTo>
                  <a:cubicBezTo>
                    <a:pt x="4384" y="5179"/>
                    <a:pt x="4388" y="5182"/>
                    <a:pt x="4388" y="5186"/>
                  </a:cubicBezTo>
                  <a:lnTo>
                    <a:pt x="4396" y="5223"/>
                  </a:lnTo>
                  <a:lnTo>
                    <a:pt x="4380" y="5224"/>
                  </a:lnTo>
                  <a:lnTo>
                    <a:pt x="4380" y="5202"/>
                  </a:lnTo>
                  <a:cubicBezTo>
                    <a:pt x="4380" y="5200"/>
                    <a:pt x="4381" y="5198"/>
                    <a:pt x="4382" y="5196"/>
                  </a:cubicBezTo>
                  <a:lnTo>
                    <a:pt x="4390" y="5189"/>
                  </a:lnTo>
                  <a:cubicBezTo>
                    <a:pt x="4392" y="5187"/>
                    <a:pt x="4396" y="5186"/>
                    <a:pt x="4399" y="5187"/>
                  </a:cubicBezTo>
                  <a:cubicBezTo>
                    <a:pt x="4402" y="5188"/>
                    <a:pt x="4404" y="5191"/>
                    <a:pt x="4404" y="5195"/>
                  </a:cubicBezTo>
                  <a:lnTo>
                    <a:pt x="4404" y="5224"/>
                  </a:lnTo>
                  <a:lnTo>
                    <a:pt x="4396" y="5216"/>
                  </a:lnTo>
                  <a:lnTo>
                    <a:pt x="4403" y="5216"/>
                  </a:lnTo>
                  <a:lnTo>
                    <a:pt x="4395" y="5224"/>
                  </a:lnTo>
                  <a:lnTo>
                    <a:pt x="4395" y="5217"/>
                  </a:lnTo>
                  <a:cubicBezTo>
                    <a:pt x="4395" y="5214"/>
                    <a:pt x="4397" y="5211"/>
                    <a:pt x="4400" y="5210"/>
                  </a:cubicBezTo>
                  <a:cubicBezTo>
                    <a:pt x="4403" y="5208"/>
                    <a:pt x="4406" y="5209"/>
                    <a:pt x="4409" y="5211"/>
                  </a:cubicBezTo>
                  <a:lnTo>
                    <a:pt x="4416" y="5219"/>
                  </a:lnTo>
                  <a:lnTo>
                    <a:pt x="4403" y="5224"/>
                  </a:lnTo>
                  <a:lnTo>
                    <a:pt x="4403" y="5195"/>
                  </a:lnTo>
                  <a:cubicBezTo>
                    <a:pt x="4403" y="5191"/>
                    <a:pt x="4406" y="5187"/>
                    <a:pt x="4410" y="5187"/>
                  </a:cubicBezTo>
                  <a:cubicBezTo>
                    <a:pt x="4414" y="5186"/>
                    <a:pt x="4417" y="5189"/>
                    <a:pt x="4418" y="5193"/>
                  </a:cubicBezTo>
                  <a:lnTo>
                    <a:pt x="4426" y="5223"/>
                  </a:lnTo>
                  <a:lnTo>
                    <a:pt x="4410" y="5224"/>
                  </a:lnTo>
                  <a:lnTo>
                    <a:pt x="4410" y="5187"/>
                  </a:lnTo>
                  <a:cubicBezTo>
                    <a:pt x="4410" y="5183"/>
                    <a:pt x="4413" y="5180"/>
                    <a:pt x="4417" y="5179"/>
                  </a:cubicBezTo>
                  <a:cubicBezTo>
                    <a:pt x="4421" y="5179"/>
                    <a:pt x="4424" y="5181"/>
                    <a:pt x="4426" y="5185"/>
                  </a:cubicBezTo>
                  <a:lnTo>
                    <a:pt x="4433" y="5207"/>
                  </a:lnTo>
                  <a:cubicBezTo>
                    <a:pt x="4433" y="5208"/>
                    <a:pt x="4434" y="5209"/>
                    <a:pt x="4434" y="5210"/>
                  </a:cubicBezTo>
                  <a:lnTo>
                    <a:pt x="4434" y="5224"/>
                  </a:lnTo>
                  <a:lnTo>
                    <a:pt x="4426" y="5216"/>
                  </a:lnTo>
                  <a:lnTo>
                    <a:pt x="4433" y="5216"/>
                  </a:lnTo>
                  <a:lnTo>
                    <a:pt x="4425" y="5224"/>
                  </a:lnTo>
                  <a:lnTo>
                    <a:pt x="4425" y="5180"/>
                  </a:lnTo>
                  <a:cubicBezTo>
                    <a:pt x="4425" y="5176"/>
                    <a:pt x="4428" y="5173"/>
                    <a:pt x="4431" y="5172"/>
                  </a:cubicBezTo>
                  <a:cubicBezTo>
                    <a:pt x="4435" y="5171"/>
                    <a:pt x="4438" y="5173"/>
                    <a:pt x="4440" y="5176"/>
                  </a:cubicBezTo>
                  <a:lnTo>
                    <a:pt x="4448" y="5191"/>
                  </a:lnTo>
                  <a:cubicBezTo>
                    <a:pt x="4448" y="5192"/>
                    <a:pt x="4448" y="5193"/>
                    <a:pt x="4448" y="5195"/>
                  </a:cubicBezTo>
                  <a:lnTo>
                    <a:pt x="4448" y="5224"/>
                  </a:lnTo>
                  <a:lnTo>
                    <a:pt x="4440" y="5216"/>
                  </a:lnTo>
                  <a:lnTo>
                    <a:pt x="4448" y="5216"/>
                  </a:lnTo>
                  <a:lnTo>
                    <a:pt x="4440" y="5224"/>
                  </a:lnTo>
                  <a:lnTo>
                    <a:pt x="4440" y="5187"/>
                  </a:lnTo>
                  <a:cubicBezTo>
                    <a:pt x="4440" y="5185"/>
                    <a:pt x="4441" y="5183"/>
                    <a:pt x="4442" y="5181"/>
                  </a:cubicBezTo>
                  <a:lnTo>
                    <a:pt x="4450" y="5174"/>
                  </a:lnTo>
                  <a:cubicBezTo>
                    <a:pt x="4452" y="5172"/>
                    <a:pt x="4456" y="5171"/>
                    <a:pt x="4459" y="5172"/>
                  </a:cubicBezTo>
                  <a:cubicBezTo>
                    <a:pt x="4462" y="5174"/>
                    <a:pt x="4463" y="5176"/>
                    <a:pt x="4463" y="5180"/>
                  </a:cubicBezTo>
                  <a:lnTo>
                    <a:pt x="4463" y="5224"/>
                  </a:lnTo>
                  <a:lnTo>
                    <a:pt x="4455" y="5216"/>
                  </a:lnTo>
                  <a:lnTo>
                    <a:pt x="4463" y="5216"/>
                  </a:lnTo>
                  <a:lnTo>
                    <a:pt x="4455" y="5224"/>
                  </a:lnTo>
                  <a:lnTo>
                    <a:pt x="4455" y="5195"/>
                  </a:lnTo>
                  <a:cubicBezTo>
                    <a:pt x="4455" y="5191"/>
                    <a:pt x="4457" y="5188"/>
                    <a:pt x="4460" y="5187"/>
                  </a:cubicBezTo>
                  <a:cubicBezTo>
                    <a:pt x="4463" y="5186"/>
                    <a:pt x="4466" y="5187"/>
                    <a:pt x="4469" y="5189"/>
                  </a:cubicBezTo>
                  <a:lnTo>
                    <a:pt x="4476" y="5196"/>
                  </a:lnTo>
                  <a:cubicBezTo>
                    <a:pt x="4478" y="5198"/>
                    <a:pt x="4478" y="5200"/>
                    <a:pt x="4478" y="5202"/>
                  </a:cubicBezTo>
                  <a:lnTo>
                    <a:pt x="4478" y="5224"/>
                  </a:lnTo>
                  <a:lnTo>
                    <a:pt x="4463" y="5222"/>
                  </a:lnTo>
                  <a:lnTo>
                    <a:pt x="4470" y="5200"/>
                  </a:lnTo>
                  <a:cubicBezTo>
                    <a:pt x="4472" y="5196"/>
                    <a:pt x="4475" y="5194"/>
                    <a:pt x="4479" y="5194"/>
                  </a:cubicBezTo>
                  <a:cubicBezTo>
                    <a:pt x="4483" y="5195"/>
                    <a:pt x="4486" y="5198"/>
                    <a:pt x="4486" y="5202"/>
                  </a:cubicBezTo>
                  <a:lnTo>
                    <a:pt x="4486" y="5224"/>
                  </a:lnTo>
                  <a:lnTo>
                    <a:pt x="4470" y="5223"/>
                  </a:lnTo>
                  <a:lnTo>
                    <a:pt x="4478" y="5193"/>
                  </a:lnTo>
                  <a:cubicBezTo>
                    <a:pt x="4479" y="5189"/>
                    <a:pt x="4482" y="5186"/>
                    <a:pt x="4486" y="5187"/>
                  </a:cubicBezTo>
                  <a:cubicBezTo>
                    <a:pt x="4490" y="5187"/>
                    <a:pt x="4493" y="5191"/>
                    <a:pt x="4493" y="5195"/>
                  </a:cubicBezTo>
                  <a:lnTo>
                    <a:pt x="4493" y="5224"/>
                  </a:lnTo>
                  <a:lnTo>
                    <a:pt x="4478" y="5223"/>
                  </a:lnTo>
                  <a:lnTo>
                    <a:pt x="4485" y="5193"/>
                  </a:lnTo>
                  <a:cubicBezTo>
                    <a:pt x="4486" y="5189"/>
                    <a:pt x="4490" y="5186"/>
                    <a:pt x="4494" y="5187"/>
                  </a:cubicBezTo>
                  <a:cubicBezTo>
                    <a:pt x="4498" y="5187"/>
                    <a:pt x="4501" y="5191"/>
                    <a:pt x="4501" y="5195"/>
                  </a:cubicBezTo>
                  <a:lnTo>
                    <a:pt x="4501" y="5224"/>
                  </a:lnTo>
                  <a:lnTo>
                    <a:pt x="4493" y="5216"/>
                  </a:lnTo>
                  <a:lnTo>
                    <a:pt x="4500" y="5216"/>
                  </a:lnTo>
                  <a:lnTo>
                    <a:pt x="4492" y="5224"/>
                  </a:lnTo>
                  <a:lnTo>
                    <a:pt x="4492" y="5202"/>
                  </a:lnTo>
                  <a:cubicBezTo>
                    <a:pt x="4492" y="5198"/>
                    <a:pt x="4495" y="5195"/>
                    <a:pt x="4499" y="5194"/>
                  </a:cubicBezTo>
                  <a:cubicBezTo>
                    <a:pt x="4503" y="5194"/>
                    <a:pt x="4507" y="5196"/>
                    <a:pt x="4508" y="5200"/>
                  </a:cubicBezTo>
                  <a:lnTo>
                    <a:pt x="4515" y="5222"/>
                  </a:lnTo>
                  <a:lnTo>
                    <a:pt x="4500" y="5224"/>
                  </a:lnTo>
                  <a:lnTo>
                    <a:pt x="4500" y="5157"/>
                  </a:lnTo>
                  <a:cubicBezTo>
                    <a:pt x="4500" y="5155"/>
                    <a:pt x="4501" y="5153"/>
                    <a:pt x="4502" y="5152"/>
                  </a:cubicBezTo>
                  <a:lnTo>
                    <a:pt x="4510" y="5144"/>
                  </a:lnTo>
                  <a:cubicBezTo>
                    <a:pt x="4512" y="5142"/>
                    <a:pt x="4515" y="5141"/>
                    <a:pt x="4518" y="5142"/>
                  </a:cubicBezTo>
                  <a:cubicBezTo>
                    <a:pt x="4521" y="5144"/>
                    <a:pt x="4523" y="5147"/>
                    <a:pt x="4523" y="5150"/>
                  </a:cubicBezTo>
                  <a:lnTo>
                    <a:pt x="4523" y="5224"/>
                  </a:lnTo>
                  <a:lnTo>
                    <a:pt x="4515" y="5216"/>
                  </a:lnTo>
                  <a:lnTo>
                    <a:pt x="4523" y="5216"/>
                  </a:lnTo>
                  <a:lnTo>
                    <a:pt x="4515" y="5224"/>
                  </a:lnTo>
                  <a:lnTo>
                    <a:pt x="4515" y="5202"/>
                  </a:lnTo>
                  <a:cubicBezTo>
                    <a:pt x="4515" y="5199"/>
                    <a:pt x="4517" y="5196"/>
                    <a:pt x="4520" y="5195"/>
                  </a:cubicBezTo>
                  <a:cubicBezTo>
                    <a:pt x="4523" y="5193"/>
                    <a:pt x="4526" y="5194"/>
                    <a:pt x="4528" y="5196"/>
                  </a:cubicBezTo>
                  <a:lnTo>
                    <a:pt x="4536" y="5204"/>
                  </a:lnTo>
                  <a:cubicBezTo>
                    <a:pt x="4537" y="5205"/>
                    <a:pt x="4538" y="5207"/>
                    <a:pt x="4538" y="5210"/>
                  </a:cubicBezTo>
                  <a:lnTo>
                    <a:pt x="4538" y="5224"/>
                  </a:lnTo>
                  <a:lnTo>
                    <a:pt x="4530" y="5216"/>
                  </a:lnTo>
                  <a:lnTo>
                    <a:pt x="4538" y="5216"/>
                  </a:lnTo>
                  <a:lnTo>
                    <a:pt x="4530" y="5224"/>
                  </a:lnTo>
                  <a:lnTo>
                    <a:pt x="4530" y="5195"/>
                  </a:lnTo>
                  <a:cubicBezTo>
                    <a:pt x="4530" y="5194"/>
                    <a:pt x="4530" y="5193"/>
                    <a:pt x="4530" y="5192"/>
                  </a:cubicBezTo>
                  <a:lnTo>
                    <a:pt x="4538" y="5170"/>
                  </a:lnTo>
                  <a:cubicBezTo>
                    <a:pt x="4539" y="5166"/>
                    <a:pt x="4543" y="5164"/>
                    <a:pt x="4547" y="5164"/>
                  </a:cubicBezTo>
                  <a:cubicBezTo>
                    <a:pt x="4550" y="5165"/>
                    <a:pt x="4553" y="5168"/>
                    <a:pt x="4553" y="5172"/>
                  </a:cubicBezTo>
                  <a:lnTo>
                    <a:pt x="4553" y="5224"/>
                  </a:lnTo>
                  <a:lnTo>
                    <a:pt x="4537" y="5223"/>
                  </a:lnTo>
                  <a:lnTo>
                    <a:pt x="4545" y="5186"/>
                  </a:lnTo>
                  <a:cubicBezTo>
                    <a:pt x="4546" y="5182"/>
                    <a:pt x="4549" y="5179"/>
                    <a:pt x="4554" y="5179"/>
                  </a:cubicBezTo>
                  <a:cubicBezTo>
                    <a:pt x="4558" y="5180"/>
                    <a:pt x="4561" y="5183"/>
                    <a:pt x="4561" y="5187"/>
                  </a:cubicBezTo>
                  <a:lnTo>
                    <a:pt x="4561" y="5224"/>
                  </a:lnTo>
                  <a:lnTo>
                    <a:pt x="4553" y="5216"/>
                  </a:lnTo>
                  <a:lnTo>
                    <a:pt x="4560" y="5216"/>
                  </a:lnTo>
                  <a:lnTo>
                    <a:pt x="4552" y="5224"/>
                  </a:lnTo>
                  <a:lnTo>
                    <a:pt x="4552" y="5157"/>
                  </a:lnTo>
                  <a:cubicBezTo>
                    <a:pt x="4552" y="5153"/>
                    <a:pt x="4555" y="5150"/>
                    <a:pt x="4559" y="5149"/>
                  </a:cubicBezTo>
                  <a:cubicBezTo>
                    <a:pt x="4563" y="5149"/>
                    <a:pt x="4567" y="5151"/>
                    <a:pt x="4568" y="5155"/>
                  </a:cubicBezTo>
                  <a:lnTo>
                    <a:pt x="4576" y="5185"/>
                  </a:lnTo>
                  <a:cubicBezTo>
                    <a:pt x="4576" y="5186"/>
                    <a:pt x="4576" y="5186"/>
                    <a:pt x="4576" y="5187"/>
                  </a:cubicBezTo>
                  <a:lnTo>
                    <a:pt x="4576" y="5224"/>
                  </a:lnTo>
                  <a:lnTo>
                    <a:pt x="4568" y="5216"/>
                  </a:lnTo>
                  <a:lnTo>
                    <a:pt x="4575" y="5216"/>
                  </a:lnTo>
                  <a:lnTo>
                    <a:pt x="4567" y="5224"/>
                  </a:lnTo>
                  <a:lnTo>
                    <a:pt x="4567" y="5210"/>
                  </a:lnTo>
                  <a:cubicBezTo>
                    <a:pt x="4567" y="5208"/>
                    <a:pt x="4568" y="5207"/>
                    <a:pt x="4568" y="5206"/>
                  </a:cubicBezTo>
                  <a:lnTo>
                    <a:pt x="4576" y="5191"/>
                  </a:lnTo>
                  <a:cubicBezTo>
                    <a:pt x="4577" y="5188"/>
                    <a:pt x="4581" y="5186"/>
                    <a:pt x="4585" y="5187"/>
                  </a:cubicBezTo>
                  <a:cubicBezTo>
                    <a:pt x="4588" y="5188"/>
                    <a:pt x="4591" y="5191"/>
                    <a:pt x="4591" y="5195"/>
                  </a:cubicBezTo>
                  <a:lnTo>
                    <a:pt x="4591" y="5224"/>
                  </a:lnTo>
                  <a:lnTo>
                    <a:pt x="4583" y="5216"/>
                  </a:lnTo>
                  <a:lnTo>
                    <a:pt x="4590" y="5216"/>
                  </a:lnTo>
                  <a:lnTo>
                    <a:pt x="4582" y="5224"/>
                  </a:lnTo>
                  <a:lnTo>
                    <a:pt x="4582" y="5202"/>
                  </a:lnTo>
                  <a:cubicBezTo>
                    <a:pt x="4582" y="5200"/>
                    <a:pt x="4583" y="5198"/>
                    <a:pt x="4585" y="5196"/>
                  </a:cubicBezTo>
                  <a:lnTo>
                    <a:pt x="4592" y="5189"/>
                  </a:lnTo>
                  <a:cubicBezTo>
                    <a:pt x="4594" y="5187"/>
                    <a:pt x="4598" y="5186"/>
                    <a:pt x="4601" y="5187"/>
                  </a:cubicBezTo>
                  <a:cubicBezTo>
                    <a:pt x="4604" y="5188"/>
                    <a:pt x="4606" y="5191"/>
                    <a:pt x="4606" y="5195"/>
                  </a:cubicBezTo>
                  <a:lnTo>
                    <a:pt x="4606" y="5224"/>
                  </a:lnTo>
                  <a:lnTo>
                    <a:pt x="4598" y="5216"/>
                  </a:lnTo>
                  <a:lnTo>
                    <a:pt x="4605" y="5216"/>
                  </a:lnTo>
                  <a:lnTo>
                    <a:pt x="4597" y="5224"/>
                  </a:lnTo>
                  <a:lnTo>
                    <a:pt x="4597" y="5202"/>
                  </a:lnTo>
                  <a:cubicBezTo>
                    <a:pt x="4597" y="5198"/>
                    <a:pt x="4600" y="5195"/>
                    <a:pt x="4604" y="5194"/>
                  </a:cubicBezTo>
                  <a:cubicBezTo>
                    <a:pt x="4608" y="5194"/>
                    <a:pt x="4612" y="5196"/>
                    <a:pt x="4613" y="5200"/>
                  </a:cubicBezTo>
                  <a:lnTo>
                    <a:pt x="4620" y="5222"/>
                  </a:lnTo>
                  <a:lnTo>
                    <a:pt x="4605" y="5224"/>
                  </a:lnTo>
                  <a:lnTo>
                    <a:pt x="4605" y="5187"/>
                  </a:lnTo>
                  <a:cubicBezTo>
                    <a:pt x="4605" y="5183"/>
                    <a:pt x="4608" y="5180"/>
                    <a:pt x="4612" y="5179"/>
                  </a:cubicBezTo>
                  <a:cubicBezTo>
                    <a:pt x="4616" y="5179"/>
                    <a:pt x="4620" y="5182"/>
                    <a:pt x="4621" y="5186"/>
                  </a:cubicBezTo>
                  <a:lnTo>
                    <a:pt x="4628" y="5223"/>
                  </a:lnTo>
                  <a:lnTo>
                    <a:pt x="4612" y="5224"/>
                  </a:lnTo>
                  <a:lnTo>
                    <a:pt x="4612" y="5180"/>
                  </a:lnTo>
                  <a:cubicBezTo>
                    <a:pt x="4612" y="5176"/>
                    <a:pt x="4615" y="5172"/>
                    <a:pt x="4620" y="5172"/>
                  </a:cubicBezTo>
                  <a:cubicBezTo>
                    <a:pt x="4624" y="5171"/>
                    <a:pt x="4627" y="5174"/>
                    <a:pt x="4628" y="5178"/>
                  </a:cubicBezTo>
                  <a:lnTo>
                    <a:pt x="4636" y="5223"/>
                  </a:lnTo>
                  <a:lnTo>
                    <a:pt x="4620" y="5224"/>
                  </a:lnTo>
                  <a:lnTo>
                    <a:pt x="4620" y="5180"/>
                  </a:lnTo>
                  <a:cubicBezTo>
                    <a:pt x="4620" y="5178"/>
                    <a:pt x="4620" y="5177"/>
                    <a:pt x="4620" y="5176"/>
                  </a:cubicBezTo>
                  <a:lnTo>
                    <a:pt x="4628" y="5161"/>
                  </a:lnTo>
                  <a:cubicBezTo>
                    <a:pt x="4630" y="5158"/>
                    <a:pt x="4633" y="5156"/>
                    <a:pt x="4637" y="5157"/>
                  </a:cubicBezTo>
                  <a:cubicBezTo>
                    <a:pt x="4641" y="5158"/>
                    <a:pt x="4643" y="5161"/>
                    <a:pt x="4643" y="5165"/>
                  </a:cubicBezTo>
                  <a:lnTo>
                    <a:pt x="4643" y="5224"/>
                  </a:lnTo>
                  <a:lnTo>
                    <a:pt x="4627" y="5223"/>
                  </a:lnTo>
                  <a:lnTo>
                    <a:pt x="4635" y="5186"/>
                  </a:lnTo>
                  <a:cubicBezTo>
                    <a:pt x="4636" y="5182"/>
                    <a:pt x="4639" y="5179"/>
                    <a:pt x="4643" y="5179"/>
                  </a:cubicBezTo>
                  <a:cubicBezTo>
                    <a:pt x="4648" y="5180"/>
                    <a:pt x="4651" y="5183"/>
                    <a:pt x="4651" y="5187"/>
                  </a:cubicBezTo>
                  <a:lnTo>
                    <a:pt x="4651" y="5224"/>
                  </a:lnTo>
                  <a:lnTo>
                    <a:pt x="4643" y="5216"/>
                  </a:lnTo>
                  <a:lnTo>
                    <a:pt x="4650" y="5216"/>
                  </a:lnTo>
                  <a:lnTo>
                    <a:pt x="4642" y="5224"/>
                  </a:lnTo>
                  <a:lnTo>
                    <a:pt x="4642" y="5180"/>
                  </a:lnTo>
                  <a:cubicBezTo>
                    <a:pt x="4642" y="5176"/>
                    <a:pt x="4645" y="5172"/>
                    <a:pt x="4649" y="5172"/>
                  </a:cubicBezTo>
                  <a:cubicBezTo>
                    <a:pt x="4654" y="5171"/>
                    <a:pt x="4657" y="5174"/>
                    <a:pt x="4658" y="5178"/>
                  </a:cubicBezTo>
                  <a:lnTo>
                    <a:pt x="4665" y="5223"/>
                  </a:lnTo>
                  <a:lnTo>
                    <a:pt x="4650" y="5224"/>
                  </a:lnTo>
                  <a:lnTo>
                    <a:pt x="4650" y="5127"/>
                  </a:lnTo>
                  <a:lnTo>
                    <a:pt x="4657" y="4955"/>
                  </a:lnTo>
                  <a:cubicBezTo>
                    <a:pt x="4657" y="4951"/>
                    <a:pt x="4661" y="4948"/>
                    <a:pt x="4665" y="4948"/>
                  </a:cubicBezTo>
                  <a:cubicBezTo>
                    <a:pt x="4670" y="4948"/>
                    <a:pt x="4673" y="4951"/>
                    <a:pt x="4673" y="4956"/>
                  </a:cubicBezTo>
                  <a:lnTo>
                    <a:pt x="4673" y="5224"/>
                  </a:lnTo>
                  <a:lnTo>
                    <a:pt x="4657" y="5224"/>
                  </a:lnTo>
                  <a:lnTo>
                    <a:pt x="4665" y="5105"/>
                  </a:lnTo>
                  <a:cubicBezTo>
                    <a:pt x="4665" y="5100"/>
                    <a:pt x="4668" y="5097"/>
                    <a:pt x="4673" y="5097"/>
                  </a:cubicBezTo>
                  <a:cubicBezTo>
                    <a:pt x="4677" y="5097"/>
                    <a:pt x="4681" y="5101"/>
                    <a:pt x="4681" y="5105"/>
                  </a:cubicBezTo>
                  <a:lnTo>
                    <a:pt x="4681" y="5224"/>
                  </a:lnTo>
                  <a:lnTo>
                    <a:pt x="4673" y="5216"/>
                  </a:lnTo>
                  <a:lnTo>
                    <a:pt x="4680" y="5216"/>
                  </a:lnTo>
                  <a:lnTo>
                    <a:pt x="4672" y="5224"/>
                  </a:lnTo>
                  <a:lnTo>
                    <a:pt x="4672" y="5195"/>
                  </a:lnTo>
                  <a:cubicBezTo>
                    <a:pt x="4672" y="5191"/>
                    <a:pt x="4674" y="5188"/>
                    <a:pt x="4677" y="5187"/>
                  </a:cubicBezTo>
                  <a:cubicBezTo>
                    <a:pt x="4680" y="5186"/>
                    <a:pt x="4683" y="5187"/>
                    <a:pt x="4686" y="5189"/>
                  </a:cubicBezTo>
                  <a:lnTo>
                    <a:pt x="4693" y="5196"/>
                  </a:lnTo>
                  <a:cubicBezTo>
                    <a:pt x="4695" y="5198"/>
                    <a:pt x="4696" y="5200"/>
                    <a:pt x="4696" y="5202"/>
                  </a:cubicBezTo>
                  <a:lnTo>
                    <a:pt x="4696" y="5224"/>
                  </a:lnTo>
                  <a:lnTo>
                    <a:pt x="4688" y="5216"/>
                  </a:lnTo>
                  <a:lnTo>
                    <a:pt x="4695" y="5216"/>
                  </a:lnTo>
                  <a:lnTo>
                    <a:pt x="4687" y="5224"/>
                  </a:lnTo>
                  <a:lnTo>
                    <a:pt x="4687" y="5187"/>
                  </a:lnTo>
                  <a:cubicBezTo>
                    <a:pt x="4687" y="5183"/>
                    <a:pt x="4690" y="5180"/>
                    <a:pt x="4694" y="5179"/>
                  </a:cubicBezTo>
                  <a:cubicBezTo>
                    <a:pt x="4698" y="5179"/>
                    <a:pt x="4702" y="5181"/>
                    <a:pt x="4703" y="5185"/>
                  </a:cubicBezTo>
                  <a:lnTo>
                    <a:pt x="4710" y="5215"/>
                  </a:lnTo>
                  <a:cubicBezTo>
                    <a:pt x="4710" y="5216"/>
                    <a:pt x="4711" y="5216"/>
                    <a:pt x="4711" y="5217"/>
                  </a:cubicBezTo>
                  <a:lnTo>
                    <a:pt x="4711" y="5224"/>
                  </a:lnTo>
                  <a:lnTo>
                    <a:pt x="4703" y="5216"/>
                  </a:lnTo>
                  <a:lnTo>
                    <a:pt x="4710" y="5216"/>
                  </a:lnTo>
                  <a:lnTo>
                    <a:pt x="4702" y="5224"/>
                  </a:lnTo>
                  <a:lnTo>
                    <a:pt x="4702" y="5195"/>
                  </a:lnTo>
                  <a:cubicBezTo>
                    <a:pt x="4702" y="5191"/>
                    <a:pt x="4705" y="5187"/>
                    <a:pt x="4709" y="5187"/>
                  </a:cubicBezTo>
                  <a:cubicBezTo>
                    <a:pt x="4713" y="5186"/>
                    <a:pt x="4717" y="5189"/>
                    <a:pt x="4718" y="5193"/>
                  </a:cubicBezTo>
                  <a:lnTo>
                    <a:pt x="4725" y="5223"/>
                  </a:lnTo>
                  <a:lnTo>
                    <a:pt x="4709" y="5224"/>
                  </a:lnTo>
                  <a:lnTo>
                    <a:pt x="4709" y="5083"/>
                  </a:lnTo>
                  <a:cubicBezTo>
                    <a:pt x="4709" y="5078"/>
                    <a:pt x="4713" y="5075"/>
                    <a:pt x="4717" y="5075"/>
                  </a:cubicBezTo>
                  <a:cubicBezTo>
                    <a:pt x="4722" y="5075"/>
                    <a:pt x="4725" y="5078"/>
                    <a:pt x="4725" y="5082"/>
                  </a:cubicBezTo>
                  <a:lnTo>
                    <a:pt x="4733" y="5194"/>
                  </a:lnTo>
                  <a:lnTo>
                    <a:pt x="4733" y="5224"/>
                  </a:lnTo>
                  <a:lnTo>
                    <a:pt x="4725" y="5216"/>
                  </a:lnTo>
                  <a:lnTo>
                    <a:pt x="4732" y="5216"/>
                  </a:lnTo>
                  <a:lnTo>
                    <a:pt x="4724" y="5224"/>
                  </a:lnTo>
                  <a:lnTo>
                    <a:pt x="4724" y="5150"/>
                  </a:lnTo>
                  <a:cubicBezTo>
                    <a:pt x="4724" y="5149"/>
                    <a:pt x="4725" y="5148"/>
                    <a:pt x="4725" y="5147"/>
                  </a:cubicBezTo>
                  <a:lnTo>
                    <a:pt x="4732" y="5125"/>
                  </a:lnTo>
                  <a:cubicBezTo>
                    <a:pt x="4734" y="5121"/>
                    <a:pt x="4737" y="5119"/>
                    <a:pt x="4741" y="5120"/>
                  </a:cubicBezTo>
                  <a:cubicBezTo>
                    <a:pt x="4745" y="5120"/>
                    <a:pt x="4748" y="5124"/>
                    <a:pt x="4748" y="5127"/>
                  </a:cubicBezTo>
                  <a:lnTo>
                    <a:pt x="4748" y="5224"/>
                  </a:lnTo>
                  <a:lnTo>
                    <a:pt x="4740" y="5216"/>
                  </a:lnTo>
                  <a:lnTo>
                    <a:pt x="4747" y="5216"/>
                  </a:lnTo>
                  <a:lnTo>
                    <a:pt x="4739" y="5224"/>
                  </a:lnTo>
                  <a:lnTo>
                    <a:pt x="4739" y="5195"/>
                  </a:lnTo>
                  <a:cubicBezTo>
                    <a:pt x="4739" y="5192"/>
                    <a:pt x="4740" y="5190"/>
                    <a:pt x="4742" y="5189"/>
                  </a:cubicBezTo>
                  <a:lnTo>
                    <a:pt x="4749" y="5181"/>
                  </a:lnTo>
                  <a:cubicBezTo>
                    <a:pt x="4752" y="5179"/>
                    <a:pt x="4755" y="5179"/>
                    <a:pt x="4758" y="5180"/>
                  </a:cubicBezTo>
                  <a:cubicBezTo>
                    <a:pt x="4761" y="5181"/>
                    <a:pt x="4763" y="5184"/>
                    <a:pt x="4763" y="5187"/>
                  </a:cubicBezTo>
                  <a:lnTo>
                    <a:pt x="4763" y="5224"/>
                  </a:lnTo>
                  <a:lnTo>
                    <a:pt x="4747" y="5223"/>
                  </a:lnTo>
                  <a:lnTo>
                    <a:pt x="4755" y="5193"/>
                  </a:lnTo>
                  <a:cubicBezTo>
                    <a:pt x="4756" y="5189"/>
                    <a:pt x="4759" y="5186"/>
                    <a:pt x="4763" y="5187"/>
                  </a:cubicBezTo>
                  <a:cubicBezTo>
                    <a:pt x="4767" y="5187"/>
                    <a:pt x="4770" y="5191"/>
                    <a:pt x="4770" y="5195"/>
                  </a:cubicBezTo>
                  <a:lnTo>
                    <a:pt x="4770" y="5224"/>
                  </a:lnTo>
                  <a:lnTo>
                    <a:pt x="4755" y="5221"/>
                  </a:lnTo>
                  <a:lnTo>
                    <a:pt x="4763" y="5206"/>
                  </a:lnTo>
                  <a:cubicBezTo>
                    <a:pt x="4764" y="5203"/>
                    <a:pt x="4768" y="5201"/>
                    <a:pt x="4772" y="5202"/>
                  </a:cubicBezTo>
                  <a:cubicBezTo>
                    <a:pt x="4775" y="5203"/>
                    <a:pt x="4778" y="5206"/>
                    <a:pt x="4778" y="5210"/>
                  </a:cubicBezTo>
                  <a:lnTo>
                    <a:pt x="4778" y="5224"/>
                  </a:lnTo>
                  <a:lnTo>
                    <a:pt x="4770" y="5216"/>
                  </a:lnTo>
                  <a:lnTo>
                    <a:pt x="4777" y="5216"/>
                  </a:lnTo>
                  <a:lnTo>
                    <a:pt x="4769" y="5224"/>
                  </a:lnTo>
                  <a:lnTo>
                    <a:pt x="4769" y="5210"/>
                  </a:lnTo>
                  <a:cubicBezTo>
                    <a:pt x="4769" y="5209"/>
                    <a:pt x="4770" y="5208"/>
                    <a:pt x="4770" y="5207"/>
                  </a:cubicBezTo>
                  <a:lnTo>
                    <a:pt x="4777" y="5185"/>
                  </a:lnTo>
                  <a:cubicBezTo>
                    <a:pt x="4779" y="5181"/>
                    <a:pt x="4782" y="5179"/>
                    <a:pt x="4786" y="5179"/>
                  </a:cubicBezTo>
                  <a:cubicBezTo>
                    <a:pt x="4790" y="5180"/>
                    <a:pt x="4793" y="5183"/>
                    <a:pt x="4793" y="5187"/>
                  </a:cubicBezTo>
                  <a:lnTo>
                    <a:pt x="4793" y="5224"/>
                  </a:lnTo>
                  <a:lnTo>
                    <a:pt x="4785" y="5216"/>
                  </a:lnTo>
                  <a:lnTo>
                    <a:pt x="4792" y="5216"/>
                  </a:lnTo>
                  <a:lnTo>
                    <a:pt x="4784" y="5224"/>
                  </a:lnTo>
                  <a:lnTo>
                    <a:pt x="4784" y="5202"/>
                  </a:lnTo>
                  <a:cubicBezTo>
                    <a:pt x="4784" y="5198"/>
                    <a:pt x="4787" y="5195"/>
                    <a:pt x="4791" y="5194"/>
                  </a:cubicBezTo>
                  <a:cubicBezTo>
                    <a:pt x="4795" y="5194"/>
                    <a:pt x="4799" y="5196"/>
                    <a:pt x="4800" y="5200"/>
                  </a:cubicBezTo>
                  <a:lnTo>
                    <a:pt x="4807" y="5222"/>
                  </a:lnTo>
                  <a:lnTo>
                    <a:pt x="4792" y="5224"/>
                  </a:lnTo>
                  <a:lnTo>
                    <a:pt x="4792" y="5172"/>
                  </a:lnTo>
                  <a:cubicBezTo>
                    <a:pt x="4792" y="5168"/>
                    <a:pt x="4795" y="5165"/>
                    <a:pt x="4799" y="5164"/>
                  </a:cubicBezTo>
                  <a:cubicBezTo>
                    <a:pt x="4803" y="5164"/>
                    <a:pt x="4807" y="5167"/>
                    <a:pt x="4808" y="5171"/>
                  </a:cubicBezTo>
                  <a:lnTo>
                    <a:pt x="4815" y="5223"/>
                  </a:lnTo>
                  <a:lnTo>
                    <a:pt x="4799" y="5224"/>
                  </a:lnTo>
                  <a:lnTo>
                    <a:pt x="4799" y="5165"/>
                  </a:lnTo>
                  <a:cubicBezTo>
                    <a:pt x="4799" y="5163"/>
                    <a:pt x="4800" y="5161"/>
                    <a:pt x="4802" y="5159"/>
                  </a:cubicBezTo>
                  <a:lnTo>
                    <a:pt x="4809" y="5152"/>
                  </a:lnTo>
                  <a:cubicBezTo>
                    <a:pt x="4811" y="5149"/>
                    <a:pt x="4815" y="5149"/>
                    <a:pt x="4818" y="5150"/>
                  </a:cubicBezTo>
                  <a:cubicBezTo>
                    <a:pt x="4821" y="5151"/>
                    <a:pt x="4823" y="5154"/>
                    <a:pt x="4823" y="5157"/>
                  </a:cubicBezTo>
                  <a:lnTo>
                    <a:pt x="4823" y="5224"/>
                  </a:lnTo>
                  <a:lnTo>
                    <a:pt x="4815" y="5216"/>
                  </a:lnTo>
                  <a:lnTo>
                    <a:pt x="4822" y="5216"/>
                  </a:lnTo>
                  <a:lnTo>
                    <a:pt x="4814" y="5224"/>
                  </a:lnTo>
                  <a:lnTo>
                    <a:pt x="4814" y="5195"/>
                  </a:lnTo>
                  <a:cubicBezTo>
                    <a:pt x="4814" y="5194"/>
                    <a:pt x="4814" y="5193"/>
                    <a:pt x="4815" y="5193"/>
                  </a:cubicBezTo>
                  <a:lnTo>
                    <a:pt x="4822" y="5163"/>
                  </a:lnTo>
                  <a:cubicBezTo>
                    <a:pt x="4823" y="5159"/>
                    <a:pt x="4827" y="5156"/>
                    <a:pt x="4831" y="5157"/>
                  </a:cubicBezTo>
                  <a:cubicBezTo>
                    <a:pt x="4835" y="5157"/>
                    <a:pt x="4838" y="5161"/>
                    <a:pt x="4838" y="5165"/>
                  </a:cubicBezTo>
                  <a:lnTo>
                    <a:pt x="4838" y="5224"/>
                  </a:lnTo>
                  <a:lnTo>
                    <a:pt x="4830" y="5216"/>
                  </a:lnTo>
                  <a:lnTo>
                    <a:pt x="4837" y="5216"/>
                  </a:lnTo>
                  <a:lnTo>
                    <a:pt x="4829" y="5224"/>
                  </a:lnTo>
                  <a:lnTo>
                    <a:pt x="4829" y="5202"/>
                  </a:lnTo>
                  <a:cubicBezTo>
                    <a:pt x="4829" y="5198"/>
                    <a:pt x="4832" y="5195"/>
                    <a:pt x="4836" y="5194"/>
                  </a:cubicBezTo>
                  <a:cubicBezTo>
                    <a:pt x="4840" y="5194"/>
                    <a:pt x="4844" y="5196"/>
                    <a:pt x="4845" y="5200"/>
                  </a:cubicBezTo>
                  <a:lnTo>
                    <a:pt x="4852" y="5222"/>
                  </a:lnTo>
                  <a:lnTo>
                    <a:pt x="4837" y="5224"/>
                  </a:lnTo>
                  <a:lnTo>
                    <a:pt x="4837" y="4478"/>
                  </a:lnTo>
                  <a:cubicBezTo>
                    <a:pt x="4837" y="4474"/>
                    <a:pt x="4840" y="4470"/>
                    <a:pt x="4845" y="4470"/>
                  </a:cubicBezTo>
                  <a:cubicBezTo>
                    <a:pt x="4849" y="4470"/>
                    <a:pt x="4853" y="4474"/>
                    <a:pt x="4853" y="4478"/>
                  </a:cubicBezTo>
                  <a:lnTo>
                    <a:pt x="4860" y="5224"/>
                  </a:lnTo>
                  <a:lnTo>
                    <a:pt x="4844" y="5224"/>
                  </a:lnTo>
                  <a:lnTo>
                    <a:pt x="4844" y="4672"/>
                  </a:lnTo>
                  <a:cubicBezTo>
                    <a:pt x="4844" y="4668"/>
                    <a:pt x="4848" y="4664"/>
                    <a:pt x="4852" y="4664"/>
                  </a:cubicBezTo>
                  <a:cubicBezTo>
                    <a:pt x="4856" y="4664"/>
                    <a:pt x="4860" y="4668"/>
                    <a:pt x="4860" y="4672"/>
                  </a:cubicBezTo>
                  <a:lnTo>
                    <a:pt x="4868" y="4836"/>
                  </a:lnTo>
                  <a:lnTo>
                    <a:pt x="4868" y="5224"/>
                  </a:lnTo>
                  <a:lnTo>
                    <a:pt x="4852" y="5224"/>
                  </a:lnTo>
                  <a:lnTo>
                    <a:pt x="4859" y="5156"/>
                  </a:lnTo>
                  <a:cubicBezTo>
                    <a:pt x="4860" y="5152"/>
                    <a:pt x="4863" y="5149"/>
                    <a:pt x="4868" y="5149"/>
                  </a:cubicBezTo>
                  <a:cubicBezTo>
                    <a:pt x="4872" y="5150"/>
                    <a:pt x="4875" y="5153"/>
                    <a:pt x="4875" y="5157"/>
                  </a:cubicBezTo>
                  <a:lnTo>
                    <a:pt x="4875" y="5224"/>
                  </a:lnTo>
                  <a:lnTo>
                    <a:pt x="4867" y="5216"/>
                  </a:lnTo>
                  <a:lnTo>
                    <a:pt x="4875" y="5216"/>
                  </a:lnTo>
                  <a:lnTo>
                    <a:pt x="4867" y="5224"/>
                  </a:lnTo>
                  <a:lnTo>
                    <a:pt x="4867" y="4941"/>
                  </a:lnTo>
                  <a:cubicBezTo>
                    <a:pt x="4867" y="4937"/>
                    <a:pt x="4870" y="4933"/>
                    <a:pt x="4874" y="4933"/>
                  </a:cubicBezTo>
                  <a:cubicBezTo>
                    <a:pt x="4879" y="4933"/>
                    <a:pt x="4882" y="4936"/>
                    <a:pt x="4883" y="4940"/>
                  </a:cubicBezTo>
                  <a:lnTo>
                    <a:pt x="4890" y="5060"/>
                  </a:lnTo>
                  <a:lnTo>
                    <a:pt x="4890" y="5224"/>
                  </a:lnTo>
                  <a:lnTo>
                    <a:pt x="4882" y="5216"/>
                  </a:lnTo>
                  <a:lnTo>
                    <a:pt x="4890" y="5216"/>
                  </a:lnTo>
                  <a:lnTo>
                    <a:pt x="4882" y="5224"/>
                  </a:lnTo>
                  <a:lnTo>
                    <a:pt x="4882" y="5202"/>
                  </a:lnTo>
                  <a:cubicBezTo>
                    <a:pt x="4882" y="5198"/>
                    <a:pt x="4885" y="5195"/>
                    <a:pt x="4888" y="5194"/>
                  </a:cubicBezTo>
                  <a:cubicBezTo>
                    <a:pt x="4892" y="5194"/>
                    <a:pt x="4896" y="5196"/>
                    <a:pt x="4897" y="5200"/>
                  </a:cubicBezTo>
                  <a:lnTo>
                    <a:pt x="4905" y="5222"/>
                  </a:lnTo>
                  <a:lnTo>
                    <a:pt x="4889" y="5224"/>
                  </a:lnTo>
                  <a:lnTo>
                    <a:pt x="4889" y="5172"/>
                  </a:lnTo>
                  <a:cubicBezTo>
                    <a:pt x="4889" y="5168"/>
                    <a:pt x="4892" y="5165"/>
                    <a:pt x="4897" y="5164"/>
                  </a:cubicBezTo>
                  <a:cubicBezTo>
                    <a:pt x="4901" y="5164"/>
                    <a:pt x="4904" y="5167"/>
                    <a:pt x="4905" y="5171"/>
                  </a:cubicBezTo>
                  <a:lnTo>
                    <a:pt x="4913" y="5223"/>
                  </a:lnTo>
                  <a:lnTo>
                    <a:pt x="4897" y="5224"/>
                  </a:lnTo>
                  <a:lnTo>
                    <a:pt x="4897" y="5038"/>
                  </a:lnTo>
                  <a:cubicBezTo>
                    <a:pt x="4897" y="5034"/>
                    <a:pt x="4900" y="5030"/>
                    <a:pt x="4904" y="5030"/>
                  </a:cubicBezTo>
                  <a:cubicBezTo>
                    <a:pt x="4909" y="5030"/>
                    <a:pt x="4912" y="5033"/>
                    <a:pt x="4913" y="5038"/>
                  </a:cubicBezTo>
                  <a:lnTo>
                    <a:pt x="4920" y="5224"/>
                  </a:lnTo>
                  <a:lnTo>
                    <a:pt x="4904" y="5224"/>
                  </a:lnTo>
                  <a:lnTo>
                    <a:pt x="4904" y="3381"/>
                  </a:lnTo>
                  <a:cubicBezTo>
                    <a:pt x="4904" y="3377"/>
                    <a:pt x="4908" y="3373"/>
                    <a:pt x="4912" y="3373"/>
                  </a:cubicBezTo>
                  <a:cubicBezTo>
                    <a:pt x="4917" y="3373"/>
                    <a:pt x="4920" y="3377"/>
                    <a:pt x="4920" y="3381"/>
                  </a:cubicBezTo>
                  <a:lnTo>
                    <a:pt x="4928" y="4150"/>
                  </a:lnTo>
                  <a:lnTo>
                    <a:pt x="4928" y="5224"/>
                  </a:lnTo>
                  <a:lnTo>
                    <a:pt x="4912" y="5224"/>
                  </a:lnTo>
                  <a:lnTo>
                    <a:pt x="4919" y="4926"/>
                  </a:lnTo>
                  <a:cubicBezTo>
                    <a:pt x="4919" y="4921"/>
                    <a:pt x="4923" y="4918"/>
                    <a:pt x="4927" y="4918"/>
                  </a:cubicBezTo>
                  <a:cubicBezTo>
                    <a:pt x="4932" y="4918"/>
                    <a:pt x="4935" y="4922"/>
                    <a:pt x="4935" y="4926"/>
                  </a:cubicBezTo>
                  <a:lnTo>
                    <a:pt x="4935" y="5224"/>
                  </a:lnTo>
                  <a:lnTo>
                    <a:pt x="4919" y="5223"/>
                  </a:lnTo>
                  <a:lnTo>
                    <a:pt x="4927" y="5178"/>
                  </a:lnTo>
                  <a:cubicBezTo>
                    <a:pt x="4927" y="5174"/>
                    <a:pt x="4931" y="5171"/>
                    <a:pt x="4935" y="5172"/>
                  </a:cubicBezTo>
                  <a:cubicBezTo>
                    <a:pt x="4939" y="5172"/>
                    <a:pt x="4943" y="5176"/>
                    <a:pt x="4943" y="5180"/>
                  </a:cubicBezTo>
                  <a:lnTo>
                    <a:pt x="4943" y="5224"/>
                  </a:lnTo>
                  <a:lnTo>
                    <a:pt x="4927" y="5223"/>
                  </a:lnTo>
                  <a:lnTo>
                    <a:pt x="4934" y="5164"/>
                  </a:lnTo>
                  <a:cubicBezTo>
                    <a:pt x="4935" y="5160"/>
                    <a:pt x="4938" y="5157"/>
                    <a:pt x="4943" y="5157"/>
                  </a:cubicBezTo>
                  <a:cubicBezTo>
                    <a:pt x="4947" y="5157"/>
                    <a:pt x="4950" y="5161"/>
                    <a:pt x="4950" y="5165"/>
                  </a:cubicBezTo>
                  <a:lnTo>
                    <a:pt x="4950" y="5224"/>
                  </a:lnTo>
                  <a:lnTo>
                    <a:pt x="4942" y="5216"/>
                  </a:lnTo>
                  <a:lnTo>
                    <a:pt x="4950" y="5216"/>
                  </a:lnTo>
                  <a:lnTo>
                    <a:pt x="4942" y="5224"/>
                  </a:lnTo>
                  <a:lnTo>
                    <a:pt x="4942" y="5180"/>
                  </a:lnTo>
                  <a:cubicBezTo>
                    <a:pt x="4942" y="5176"/>
                    <a:pt x="4944" y="5172"/>
                    <a:pt x="4948" y="5172"/>
                  </a:cubicBezTo>
                  <a:cubicBezTo>
                    <a:pt x="4952" y="5171"/>
                    <a:pt x="4956" y="5173"/>
                    <a:pt x="4957" y="5177"/>
                  </a:cubicBezTo>
                  <a:lnTo>
                    <a:pt x="4965" y="5200"/>
                  </a:lnTo>
                  <a:cubicBezTo>
                    <a:pt x="4965" y="5200"/>
                    <a:pt x="4965" y="5201"/>
                    <a:pt x="4965" y="5202"/>
                  </a:cubicBezTo>
                  <a:lnTo>
                    <a:pt x="4965" y="5224"/>
                  </a:lnTo>
                  <a:lnTo>
                    <a:pt x="4949" y="5222"/>
                  </a:lnTo>
                  <a:lnTo>
                    <a:pt x="4957" y="5200"/>
                  </a:lnTo>
                  <a:cubicBezTo>
                    <a:pt x="4958" y="5196"/>
                    <a:pt x="4962" y="5194"/>
                    <a:pt x="4966" y="5194"/>
                  </a:cubicBezTo>
                  <a:cubicBezTo>
                    <a:pt x="4970" y="5195"/>
                    <a:pt x="4973" y="5198"/>
                    <a:pt x="4973" y="5202"/>
                  </a:cubicBezTo>
                  <a:lnTo>
                    <a:pt x="4973" y="5224"/>
                  </a:lnTo>
                  <a:lnTo>
                    <a:pt x="4957" y="5222"/>
                  </a:lnTo>
                  <a:lnTo>
                    <a:pt x="4964" y="5200"/>
                  </a:lnTo>
                  <a:cubicBezTo>
                    <a:pt x="4966" y="5196"/>
                    <a:pt x="4969" y="5194"/>
                    <a:pt x="4973" y="5194"/>
                  </a:cubicBezTo>
                  <a:cubicBezTo>
                    <a:pt x="4977" y="5195"/>
                    <a:pt x="4980" y="5198"/>
                    <a:pt x="4980" y="5202"/>
                  </a:cubicBezTo>
                  <a:lnTo>
                    <a:pt x="4980" y="5224"/>
                  </a:lnTo>
                  <a:lnTo>
                    <a:pt x="4966" y="5219"/>
                  </a:lnTo>
                  <a:lnTo>
                    <a:pt x="4974" y="5211"/>
                  </a:lnTo>
                  <a:cubicBezTo>
                    <a:pt x="4976" y="5209"/>
                    <a:pt x="4980" y="5208"/>
                    <a:pt x="4983" y="5210"/>
                  </a:cubicBezTo>
                  <a:cubicBezTo>
                    <a:pt x="4986" y="5211"/>
                    <a:pt x="4988" y="5214"/>
                    <a:pt x="4988" y="5217"/>
                  </a:cubicBezTo>
                  <a:lnTo>
                    <a:pt x="4988" y="5224"/>
                  </a:lnTo>
                  <a:lnTo>
                    <a:pt x="4980" y="5216"/>
                  </a:lnTo>
                  <a:lnTo>
                    <a:pt x="4987" y="5216"/>
                  </a:lnTo>
                  <a:lnTo>
                    <a:pt x="4979" y="5224"/>
                  </a:lnTo>
                  <a:lnTo>
                    <a:pt x="4979" y="5195"/>
                  </a:lnTo>
                  <a:cubicBezTo>
                    <a:pt x="4979" y="5191"/>
                    <a:pt x="4981" y="5188"/>
                    <a:pt x="4984" y="5187"/>
                  </a:cubicBezTo>
                  <a:cubicBezTo>
                    <a:pt x="4987" y="5186"/>
                    <a:pt x="4990" y="5187"/>
                    <a:pt x="4993" y="5189"/>
                  </a:cubicBezTo>
                  <a:lnTo>
                    <a:pt x="5000" y="5196"/>
                  </a:lnTo>
                  <a:cubicBezTo>
                    <a:pt x="5002" y="5198"/>
                    <a:pt x="5002" y="5200"/>
                    <a:pt x="5002" y="5202"/>
                  </a:cubicBezTo>
                  <a:lnTo>
                    <a:pt x="5002" y="5224"/>
                  </a:lnTo>
                  <a:lnTo>
                    <a:pt x="4994" y="5216"/>
                  </a:lnTo>
                  <a:lnTo>
                    <a:pt x="5002" y="5216"/>
                  </a:lnTo>
                  <a:lnTo>
                    <a:pt x="4994" y="5224"/>
                  </a:lnTo>
                  <a:lnTo>
                    <a:pt x="4994" y="5180"/>
                  </a:lnTo>
                  <a:cubicBezTo>
                    <a:pt x="4994" y="5178"/>
                    <a:pt x="4995" y="5176"/>
                    <a:pt x="4996" y="5174"/>
                  </a:cubicBezTo>
                  <a:lnTo>
                    <a:pt x="5004" y="5167"/>
                  </a:lnTo>
                  <a:cubicBezTo>
                    <a:pt x="5006" y="5164"/>
                    <a:pt x="5010" y="5164"/>
                    <a:pt x="5013" y="5165"/>
                  </a:cubicBezTo>
                  <a:cubicBezTo>
                    <a:pt x="5016" y="5166"/>
                    <a:pt x="5017" y="5169"/>
                    <a:pt x="5017" y="5172"/>
                  </a:cubicBezTo>
                  <a:lnTo>
                    <a:pt x="5017" y="5224"/>
                  </a:lnTo>
                  <a:lnTo>
                    <a:pt x="5001" y="5224"/>
                  </a:lnTo>
                  <a:lnTo>
                    <a:pt x="5009" y="5149"/>
                  </a:lnTo>
                  <a:cubicBezTo>
                    <a:pt x="5009" y="5145"/>
                    <a:pt x="5013" y="5142"/>
                    <a:pt x="5017" y="5142"/>
                  </a:cubicBezTo>
                  <a:cubicBezTo>
                    <a:pt x="5022" y="5142"/>
                    <a:pt x="5025" y="5146"/>
                    <a:pt x="5025" y="5150"/>
                  </a:cubicBezTo>
                  <a:lnTo>
                    <a:pt x="5025" y="5224"/>
                  </a:lnTo>
                  <a:lnTo>
                    <a:pt x="5009" y="5223"/>
                  </a:lnTo>
                  <a:lnTo>
                    <a:pt x="5017" y="5193"/>
                  </a:lnTo>
                  <a:cubicBezTo>
                    <a:pt x="5018" y="5189"/>
                    <a:pt x="5021" y="5186"/>
                    <a:pt x="5025" y="5187"/>
                  </a:cubicBezTo>
                  <a:cubicBezTo>
                    <a:pt x="5029" y="5187"/>
                    <a:pt x="5032" y="5191"/>
                    <a:pt x="5032" y="5195"/>
                  </a:cubicBezTo>
                  <a:lnTo>
                    <a:pt x="5032" y="5224"/>
                  </a:lnTo>
                  <a:lnTo>
                    <a:pt x="5024" y="5216"/>
                  </a:lnTo>
                  <a:lnTo>
                    <a:pt x="5032" y="5216"/>
                  </a:lnTo>
                  <a:lnTo>
                    <a:pt x="5024" y="5224"/>
                  </a:lnTo>
                  <a:lnTo>
                    <a:pt x="5024" y="5180"/>
                  </a:lnTo>
                  <a:cubicBezTo>
                    <a:pt x="5024" y="5176"/>
                    <a:pt x="5027" y="5172"/>
                    <a:pt x="5031" y="5172"/>
                  </a:cubicBezTo>
                  <a:cubicBezTo>
                    <a:pt x="5035" y="5171"/>
                    <a:pt x="5039" y="5174"/>
                    <a:pt x="5040" y="5178"/>
                  </a:cubicBezTo>
                  <a:lnTo>
                    <a:pt x="5047" y="5223"/>
                  </a:lnTo>
                  <a:lnTo>
                    <a:pt x="5031" y="5224"/>
                  </a:lnTo>
                  <a:lnTo>
                    <a:pt x="5031" y="4993"/>
                  </a:lnTo>
                  <a:lnTo>
                    <a:pt x="5039" y="4791"/>
                  </a:lnTo>
                  <a:cubicBezTo>
                    <a:pt x="5039" y="4787"/>
                    <a:pt x="5043" y="4784"/>
                    <a:pt x="5047" y="4784"/>
                  </a:cubicBezTo>
                  <a:cubicBezTo>
                    <a:pt x="5051" y="4784"/>
                    <a:pt x="5055" y="4787"/>
                    <a:pt x="5055" y="4792"/>
                  </a:cubicBezTo>
                  <a:lnTo>
                    <a:pt x="5055" y="5217"/>
                  </a:lnTo>
                  <a:lnTo>
                    <a:pt x="5039" y="5217"/>
                  </a:lnTo>
                  <a:lnTo>
                    <a:pt x="5046" y="5097"/>
                  </a:lnTo>
                  <a:cubicBezTo>
                    <a:pt x="5047" y="5093"/>
                    <a:pt x="5050" y="5089"/>
                    <a:pt x="5055" y="5090"/>
                  </a:cubicBezTo>
                  <a:cubicBezTo>
                    <a:pt x="5059" y="5090"/>
                    <a:pt x="5062" y="5093"/>
                    <a:pt x="5062" y="5098"/>
                  </a:cubicBezTo>
                  <a:lnTo>
                    <a:pt x="5062" y="5224"/>
                  </a:lnTo>
                  <a:lnTo>
                    <a:pt x="5054" y="5216"/>
                  </a:lnTo>
                  <a:lnTo>
                    <a:pt x="5062" y="5216"/>
                  </a:lnTo>
                  <a:lnTo>
                    <a:pt x="5054" y="5224"/>
                  </a:lnTo>
                  <a:lnTo>
                    <a:pt x="5054" y="5150"/>
                  </a:lnTo>
                  <a:cubicBezTo>
                    <a:pt x="5054" y="5146"/>
                    <a:pt x="5057" y="5142"/>
                    <a:pt x="5061" y="5142"/>
                  </a:cubicBezTo>
                  <a:cubicBezTo>
                    <a:pt x="5066" y="5142"/>
                    <a:pt x="5069" y="5145"/>
                    <a:pt x="5070" y="5149"/>
                  </a:cubicBezTo>
                  <a:lnTo>
                    <a:pt x="5077" y="5224"/>
                  </a:lnTo>
                  <a:lnTo>
                    <a:pt x="5061" y="5224"/>
                  </a:lnTo>
                  <a:lnTo>
                    <a:pt x="5061" y="5187"/>
                  </a:lnTo>
                  <a:cubicBezTo>
                    <a:pt x="5061" y="5183"/>
                    <a:pt x="5064" y="5180"/>
                    <a:pt x="5068" y="5179"/>
                  </a:cubicBezTo>
                  <a:cubicBezTo>
                    <a:pt x="5072" y="5179"/>
                    <a:pt x="5076" y="5181"/>
                    <a:pt x="5077" y="5185"/>
                  </a:cubicBezTo>
                  <a:lnTo>
                    <a:pt x="5084" y="5207"/>
                  </a:lnTo>
                  <a:cubicBezTo>
                    <a:pt x="5085" y="5208"/>
                    <a:pt x="5085" y="5209"/>
                    <a:pt x="5085" y="5210"/>
                  </a:cubicBezTo>
                  <a:lnTo>
                    <a:pt x="5085" y="5224"/>
                  </a:lnTo>
                  <a:lnTo>
                    <a:pt x="5077" y="5216"/>
                  </a:lnTo>
                  <a:lnTo>
                    <a:pt x="5084" y="5216"/>
                  </a:lnTo>
                  <a:lnTo>
                    <a:pt x="5076" y="5224"/>
                  </a:lnTo>
                  <a:lnTo>
                    <a:pt x="5076" y="5202"/>
                  </a:lnTo>
                  <a:cubicBezTo>
                    <a:pt x="5076" y="5198"/>
                    <a:pt x="5079" y="5195"/>
                    <a:pt x="5083" y="5194"/>
                  </a:cubicBezTo>
                  <a:cubicBezTo>
                    <a:pt x="5087" y="5194"/>
                    <a:pt x="5091" y="5196"/>
                    <a:pt x="5092" y="5200"/>
                  </a:cubicBezTo>
                  <a:lnTo>
                    <a:pt x="5099" y="5222"/>
                  </a:lnTo>
                  <a:lnTo>
                    <a:pt x="5084" y="5224"/>
                  </a:lnTo>
                  <a:lnTo>
                    <a:pt x="5084" y="5142"/>
                  </a:lnTo>
                  <a:cubicBezTo>
                    <a:pt x="5084" y="5142"/>
                    <a:pt x="5084" y="5141"/>
                    <a:pt x="5084" y="5140"/>
                  </a:cubicBezTo>
                  <a:lnTo>
                    <a:pt x="5092" y="5117"/>
                  </a:lnTo>
                  <a:cubicBezTo>
                    <a:pt x="5093" y="5114"/>
                    <a:pt x="5097" y="5111"/>
                    <a:pt x="5101" y="5112"/>
                  </a:cubicBezTo>
                  <a:cubicBezTo>
                    <a:pt x="5104" y="5113"/>
                    <a:pt x="5107" y="5116"/>
                    <a:pt x="5107" y="5120"/>
                  </a:cubicBezTo>
                  <a:lnTo>
                    <a:pt x="5107" y="5224"/>
                  </a:lnTo>
                  <a:lnTo>
                    <a:pt x="5091" y="5223"/>
                  </a:lnTo>
                  <a:lnTo>
                    <a:pt x="5099" y="5186"/>
                  </a:lnTo>
                  <a:cubicBezTo>
                    <a:pt x="5100" y="5182"/>
                    <a:pt x="5103" y="5179"/>
                    <a:pt x="5108" y="5179"/>
                  </a:cubicBezTo>
                  <a:cubicBezTo>
                    <a:pt x="5112" y="5180"/>
                    <a:pt x="5115" y="5183"/>
                    <a:pt x="5115" y="5187"/>
                  </a:cubicBezTo>
                  <a:lnTo>
                    <a:pt x="5115" y="5224"/>
                  </a:lnTo>
                  <a:lnTo>
                    <a:pt x="5099" y="5222"/>
                  </a:lnTo>
                  <a:lnTo>
                    <a:pt x="5107" y="5200"/>
                  </a:lnTo>
                  <a:cubicBezTo>
                    <a:pt x="5108" y="5196"/>
                    <a:pt x="5112" y="5194"/>
                    <a:pt x="5116" y="5194"/>
                  </a:cubicBezTo>
                  <a:cubicBezTo>
                    <a:pt x="5119" y="5195"/>
                    <a:pt x="5122" y="5198"/>
                    <a:pt x="5122" y="5202"/>
                  </a:cubicBezTo>
                  <a:lnTo>
                    <a:pt x="5122" y="5224"/>
                  </a:lnTo>
                  <a:lnTo>
                    <a:pt x="5114" y="5216"/>
                  </a:lnTo>
                  <a:lnTo>
                    <a:pt x="5122" y="5216"/>
                  </a:lnTo>
                  <a:lnTo>
                    <a:pt x="5114" y="5224"/>
                  </a:lnTo>
                  <a:lnTo>
                    <a:pt x="5114" y="5195"/>
                  </a:lnTo>
                  <a:cubicBezTo>
                    <a:pt x="5114" y="5191"/>
                    <a:pt x="5116" y="5188"/>
                    <a:pt x="5119" y="5187"/>
                  </a:cubicBezTo>
                  <a:cubicBezTo>
                    <a:pt x="5122" y="5186"/>
                    <a:pt x="5125" y="5187"/>
                    <a:pt x="5127" y="5189"/>
                  </a:cubicBezTo>
                  <a:lnTo>
                    <a:pt x="5135" y="5196"/>
                  </a:lnTo>
                  <a:cubicBezTo>
                    <a:pt x="5136" y="5198"/>
                    <a:pt x="5137" y="5200"/>
                    <a:pt x="5137" y="5202"/>
                  </a:cubicBezTo>
                  <a:lnTo>
                    <a:pt x="5137" y="5224"/>
                  </a:lnTo>
                  <a:lnTo>
                    <a:pt x="5129" y="5216"/>
                  </a:lnTo>
                  <a:lnTo>
                    <a:pt x="5137" y="5216"/>
                  </a:lnTo>
                  <a:lnTo>
                    <a:pt x="5129" y="5224"/>
                  </a:lnTo>
                  <a:lnTo>
                    <a:pt x="5129" y="5202"/>
                  </a:lnTo>
                  <a:cubicBezTo>
                    <a:pt x="5129" y="5198"/>
                    <a:pt x="5132" y="5195"/>
                    <a:pt x="5135" y="5194"/>
                  </a:cubicBezTo>
                  <a:cubicBezTo>
                    <a:pt x="5139" y="5194"/>
                    <a:pt x="5143" y="5196"/>
                    <a:pt x="5144" y="5200"/>
                  </a:cubicBezTo>
                  <a:lnTo>
                    <a:pt x="5152" y="5222"/>
                  </a:lnTo>
                  <a:lnTo>
                    <a:pt x="5136" y="5224"/>
                  </a:lnTo>
                  <a:lnTo>
                    <a:pt x="5136" y="5187"/>
                  </a:lnTo>
                  <a:lnTo>
                    <a:pt x="5144" y="5112"/>
                  </a:lnTo>
                  <a:cubicBezTo>
                    <a:pt x="5144" y="5107"/>
                    <a:pt x="5148" y="5104"/>
                    <a:pt x="5152" y="5105"/>
                  </a:cubicBezTo>
                  <a:cubicBezTo>
                    <a:pt x="5156" y="5105"/>
                    <a:pt x="5160" y="5108"/>
                    <a:pt x="5160" y="5113"/>
                  </a:cubicBezTo>
                  <a:lnTo>
                    <a:pt x="5160" y="5224"/>
                  </a:lnTo>
                  <a:lnTo>
                    <a:pt x="5144" y="5223"/>
                  </a:lnTo>
                  <a:lnTo>
                    <a:pt x="5151" y="5178"/>
                  </a:lnTo>
                  <a:cubicBezTo>
                    <a:pt x="5152" y="5174"/>
                    <a:pt x="5156" y="5171"/>
                    <a:pt x="5160" y="5172"/>
                  </a:cubicBezTo>
                  <a:cubicBezTo>
                    <a:pt x="5164" y="5172"/>
                    <a:pt x="5167" y="5176"/>
                    <a:pt x="5167" y="5180"/>
                  </a:cubicBezTo>
                  <a:lnTo>
                    <a:pt x="5167" y="5224"/>
                  </a:lnTo>
                  <a:lnTo>
                    <a:pt x="5159" y="5216"/>
                  </a:lnTo>
                  <a:lnTo>
                    <a:pt x="5167" y="5216"/>
                  </a:lnTo>
                  <a:lnTo>
                    <a:pt x="5159" y="5224"/>
                  </a:lnTo>
                  <a:lnTo>
                    <a:pt x="5159" y="5180"/>
                  </a:lnTo>
                  <a:cubicBezTo>
                    <a:pt x="5159" y="5176"/>
                    <a:pt x="5161" y="5174"/>
                    <a:pt x="5164" y="5172"/>
                  </a:cubicBezTo>
                  <a:cubicBezTo>
                    <a:pt x="5167" y="5171"/>
                    <a:pt x="5170" y="5172"/>
                    <a:pt x="5172" y="5174"/>
                  </a:cubicBezTo>
                  <a:lnTo>
                    <a:pt x="5180" y="5181"/>
                  </a:lnTo>
                  <a:cubicBezTo>
                    <a:pt x="5181" y="5183"/>
                    <a:pt x="5182" y="5185"/>
                    <a:pt x="5182" y="5187"/>
                  </a:cubicBezTo>
                  <a:lnTo>
                    <a:pt x="5182" y="5224"/>
                  </a:lnTo>
                  <a:lnTo>
                    <a:pt x="5174" y="5216"/>
                  </a:lnTo>
                  <a:lnTo>
                    <a:pt x="5182" y="5216"/>
                  </a:lnTo>
                  <a:lnTo>
                    <a:pt x="5174" y="5224"/>
                  </a:lnTo>
                  <a:lnTo>
                    <a:pt x="5174" y="5135"/>
                  </a:lnTo>
                  <a:lnTo>
                    <a:pt x="5181" y="5015"/>
                  </a:lnTo>
                  <a:cubicBezTo>
                    <a:pt x="5181" y="5011"/>
                    <a:pt x="5185" y="5007"/>
                    <a:pt x="5189" y="5008"/>
                  </a:cubicBezTo>
                  <a:cubicBezTo>
                    <a:pt x="5194" y="5008"/>
                    <a:pt x="5197" y="5011"/>
                    <a:pt x="5197" y="5016"/>
                  </a:cubicBezTo>
                  <a:lnTo>
                    <a:pt x="5197" y="5217"/>
                  </a:lnTo>
                  <a:lnTo>
                    <a:pt x="5181" y="5216"/>
                  </a:lnTo>
                  <a:lnTo>
                    <a:pt x="5189" y="5149"/>
                  </a:lnTo>
                  <a:cubicBezTo>
                    <a:pt x="5189" y="5145"/>
                    <a:pt x="5193" y="5142"/>
                    <a:pt x="5197" y="5142"/>
                  </a:cubicBezTo>
                  <a:cubicBezTo>
                    <a:pt x="5201" y="5142"/>
                    <a:pt x="5205" y="5146"/>
                    <a:pt x="5205" y="5150"/>
                  </a:cubicBezTo>
                  <a:lnTo>
                    <a:pt x="5205" y="5224"/>
                  </a:lnTo>
                  <a:lnTo>
                    <a:pt x="5197" y="5216"/>
                  </a:lnTo>
                  <a:lnTo>
                    <a:pt x="5204" y="5216"/>
                  </a:lnTo>
                  <a:lnTo>
                    <a:pt x="5196" y="5224"/>
                  </a:lnTo>
                  <a:lnTo>
                    <a:pt x="5196" y="5202"/>
                  </a:lnTo>
                  <a:cubicBezTo>
                    <a:pt x="5196" y="5198"/>
                    <a:pt x="5200" y="5194"/>
                    <a:pt x="5204" y="5194"/>
                  </a:cubicBezTo>
                  <a:lnTo>
                    <a:pt x="5212" y="5194"/>
                  </a:lnTo>
                  <a:cubicBezTo>
                    <a:pt x="5216" y="5194"/>
                    <a:pt x="5220" y="5198"/>
                    <a:pt x="5220" y="5202"/>
                  </a:cubicBezTo>
                  <a:lnTo>
                    <a:pt x="5220" y="5224"/>
                  </a:lnTo>
                  <a:lnTo>
                    <a:pt x="5204" y="5223"/>
                  </a:lnTo>
                  <a:lnTo>
                    <a:pt x="5211" y="5193"/>
                  </a:lnTo>
                  <a:cubicBezTo>
                    <a:pt x="5212" y="5189"/>
                    <a:pt x="5216" y="5186"/>
                    <a:pt x="5220" y="5187"/>
                  </a:cubicBezTo>
                  <a:cubicBezTo>
                    <a:pt x="5224" y="5187"/>
                    <a:pt x="5227" y="5191"/>
                    <a:pt x="5227" y="5195"/>
                  </a:cubicBezTo>
                  <a:lnTo>
                    <a:pt x="5227" y="5224"/>
                  </a:lnTo>
                  <a:lnTo>
                    <a:pt x="5212" y="5221"/>
                  </a:lnTo>
                  <a:lnTo>
                    <a:pt x="5219" y="5206"/>
                  </a:lnTo>
                  <a:cubicBezTo>
                    <a:pt x="5221" y="5203"/>
                    <a:pt x="5225" y="5201"/>
                    <a:pt x="5228" y="5202"/>
                  </a:cubicBezTo>
                  <a:cubicBezTo>
                    <a:pt x="5232" y="5203"/>
                    <a:pt x="5235" y="5206"/>
                    <a:pt x="5235" y="5210"/>
                  </a:cubicBezTo>
                  <a:lnTo>
                    <a:pt x="5235" y="5224"/>
                  </a:lnTo>
                  <a:lnTo>
                    <a:pt x="5227" y="5216"/>
                  </a:lnTo>
                  <a:lnTo>
                    <a:pt x="5234" y="5216"/>
                  </a:lnTo>
                  <a:lnTo>
                    <a:pt x="5226" y="5224"/>
                  </a:lnTo>
                  <a:lnTo>
                    <a:pt x="5226" y="5202"/>
                  </a:lnTo>
                  <a:cubicBezTo>
                    <a:pt x="5226" y="5198"/>
                    <a:pt x="5230" y="5194"/>
                    <a:pt x="5234" y="5194"/>
                  </a:cubicBezTo>
                  <a:lnTo>
                    <a:pt x="5242" y="5194"/>
                  </a:lnTo>
                  <a:cubicBezTo>
                    <a:pt x="5246" y="5194"/>
                    <a:pt x="5250" y="5198"/>
                    <a:pt x="5250" y="5202"/>
                  </a:cubicBezTo>
                  <a:lnTo>
                    <a:pt x="5250" y="5224"/>
                  </a:lnTo>
                  <a:lnTo>
                    <a:pt x="5242" y="5216"/>
                  </a:lnTo>
                  <a:lnTo>
                    <a:pt x="5249" y="5216"/>
                  </a:lnTo>
                  <a:lnTo>
                    <a:pt x="5241" y="5224"/>
                  </a:lnTo>
                  <a:lnTo>
                    <a:pt x="5241" y="5187"/>
                  </a:lnTo>
                  <a:cubicBezTo>
                    <a:pt x="5241" y="5186"/>
                    <a:pt x="5241" y="5186"/>
                    <a:pt x="5241" y="5185"/>
                  </a:cubicBezTo>
                  <a:lnTo>
                    <a:pt x="5249" y="5155"/>
                  </a:lnTo>
                  <a:cubicBezTo>
                    <a:pt x="5250" y="5151"/>
                    <a:pt x="5253" y="5149"/>
                    <a:pt x="5257" y="5149"/>
                  </a:cubicBezTo>
                  <a:cubicBezTo>
                    <a:pt x="5262" y="5150"/>
                    <a:pt x="5265" y="5153"/>
                    <a:pt x="5265" y="5157"/>
                  </a:cubicBezTo>
                  <a:lnTo>
                    <a:pt x="5265" y="5224"/>
                  </a:lnTo>
                  <a:lnTo>
                    <a:pt x="5249" y="5223"/>
                  </a:lnTo>
                  <a:lnTo>
                    <a:pt x="5256" y="5193"/>
                  </a:lnTo>
                  <a:cubicBezTo>
                    <a:pt x="5257" y="5189"/>
                    <a:pt x="5261" y="5186"/>
                    <a:pt x="5265" y="5187"/>
                  </a:cubicBezTo>
                  <a:cubicBezTo>
                    <a:pt x="5269" y="5187"/>
                    <a:pt x="5272" y="5191"/>
                    <a:pt x="5272" y="5195"/>
                  </a:cubicBezTo>
                  <a:lnTo>
                    <a:pt x="5272" y="5224"/>
                  </a:lnTo>
                  <a:lnTo>
                    <a:pt x="5264" y="5216"/>
                  </a:lnTo>
                  <a:lnTo>
                    <a:pt x="5271" y="5216"/>
                  </a:lnTo>
                  <a:lnTo>
                    <a:pt x="5263" y="5224"/>
                  </a:lnTo>
                  <a:lnTo>
                    <a:pt x="5263" y="5217"/>
                  </a:lnTo>
                  <a:cubicBezTo>
                    <a:pt x="5263" y="5214"/>
                    <a:pt x="5265" y="5211"/>
                    <a:pt x="5268" y="5210"/>
                  </a:cubicBezTo>
                  <a:cubicBezTo>
                    <a:pt x="5271" y="5208"/>
                    <a:pt x="5275" y="5209"/>
                    <a:pt x="5277" y="5211"/>
                  </a:cubicBezTo>
                  <a:lnTo>
                    <a:pt x="5285" y="5219"/>
                  </a:lnTo>
                  <a:lnTo>
                    <a:pt x="5271" y="5224"/>
                  </a:lnTo>
                  <a:lnTo>
                    <a:pt x="5271" y="5202"/>
                  </a:lnTo>
                  <a:cubicBezTo>
                    <a:pt x="5271" y="5198"/>
                    <a:pt x="5274" y="5195"/>
                    <a:pt x="5278" y="5194"/>
                  </a:cubicBezTo>
                  <a:cubicBezTo>
                    <a:pt x="5282" y="5194"/>
                    <a:pt x="5285" y="5196"/>
                    <a:pt x="5287" y="5200"/>
                  </a:cubicBezTo>
                  <a:lnTo>
                    <a:pt x="5294" y="5222"/>
                  </a:lnTo>
                  <a:lnTo>
                    <a:pt x="5278" y="5224"/>
                  </a:lnTo>
                  <a:lnTo>
                    <a:pt x="5278" y="5202"/>
                  </a:lnTo>
                  <a:cubicBezTo>
                    <a:pt x="5278" y="5198"/>
                    <a:pt x="5281" y="5195"/>
                    <a:pt x="5285" y="5194"/>
                  </a:cubicBezTo>
                  <a:cubicBezTo>
                    <a:pt x="5289" y="5194"/>
                    <a:pt x="5293" y="5196"/>
                    <a:pt x="5294" y="5200"/>
                  </a:cubicBezTo>
                  <a:lnTo>
                    <a:pt x="5302" y="5222"/>
                  </a:lnTo>
                  <a:lnTo>
                    <a:pt x="5286" y="5224"/>
                  </a:lnTo>
                  <a:lnTo>
                    <a:pt x="5286" y="5113"/>
                  </a:lnTo>
                  <a:cubicBezTo>
                    <a:pt x="5286" y="5112"/>
                    <a:pt x="5286" y="5112"/>
                    <a:pt x="5286" y="5111"/>
                  </a:cubicBezTo>
                  <a:lnTo>
                    <a:pt x="5294" y="5059"/>
                  </a:lnTo>
                  <a:cubicBezTo>
                    <a:pt x="5294" y="5055"/>
                    <a:pt x="5298" y="5052"/>
                    <a:pt x="5302" y="5052"/>
                  </a:cubicBezTo>
                  <a:cubicBezTo>
                    <a:pt x="5306" y="5053"/>
                    <a:pt x="5309" y="5056"/>
                    <a:pt x="5309" y="5060"/>
                  </a:cubicBezTo>
                  <a:lnTo>
                    <a:pt x="5309" y="5224"/>
                  </a:lnTo>
                  <a:lnTo>
                    <a:pt x="5293" y="5224"/>
                  </a:lnTo>
                  <a:lnTo>
                    <a:pt x="5301" y="5149"/>
                  </a:lnTo>
                  <a:cubicBezTo>
                    <a:pt x="5301" y="5145"/>
                    <a:pt x="5305" y="5142"/>
                    <a:pt x="5309" y="5142"/>
                  </a:cubicBezTo>
                  <a:cubicBezTo>
                    <a:pt x="5314" y="5142"/>
                    <a:pt x="5317" y="5146"/>
                    <a:pt x="5317" y="5150"/>
                  </a:cubicBezTo>
                  <a:lnTo>
                    <a:pt x="5317" y="5224"/>
                  </a:lnTo>
                  <a:lnTo>
                    <a:pt x="5309" y="5216"/>
                  </a:lnTo>
                  <a:lnTo>
                    <a:pt x="5316" y="5216"/>
                  </a:lnTo>
                  <a:lnTo>
                    <a:pt x="5308" y="5224"/>
                  </a:lnTo>
                  <a:lnTo>
                    <a:pt x="5308" y="5165"/>
                  </a:lnTo>
                  <a:cubicBezTo>
                    <a:pt x="5308" y="5163"/>
                    <a:pt x="5309" y="5161"/>
                    <a:pt x="5311" y="5159"/>
                  </a:cubicBezTo>
                  <a:lnTo>
                    <a:pt x="5318" y="5152"/>
                  </a:lnTo>
                  <a:cubicBezTo>
                    <a:pt x="5321" y="5149"/>
                    <a:pt x="5324" y="5149"/>
                    <a:pt x="5327" y="5150"/>
                  </a:cubicBezTo>
                  <a:cubicBezTo>
                    <a:pt x="5330" y="5151"/>
                    <a:pt x="5332" y="5154"/>
                    <a:pt x="5332" y="5157"/>
                  </a:cubicBezTo>
                  <a:lnTo>
                    <a:pt x="5332" y="5224"/>
                  </a:lnTo>
                  <a:lnTo>
                    <a:pt x="5316" y="5223"/>
                  </a:lnTo>
                  <a:lnTo>
                    <a:pt x="5323" y="5171"/>
                  </a:lnTo>
                  <a:cubicBezTo>
                    <a:pt x="5324" y="5167"/>
                    <a:pt x="5328" y="5164"/>
                    <a:pt x="5332" y="5164"/>
                  </a:cubicBezTo>
                  <a:cubicBezTo>
                    <a:pt x="5336" y="5165"/>
                    <a:pt x="5339" y="5168"/>
                    <a:pt x="5339" y="5172"/>
                  </a:cubicBezTo>
                  <a:lnTo>
                    <a:pt x="5339" y="5224"/>
                  </a:lnTo>
                  <a:lnTo>
                    <a:pt x="5331" y="5216"/>
                  </a:lnTo>
                  <a:lnTo>
                    <a:pt x="5339" y="5216"/>
                  </a:lnTo>
                  <a:lnTo>
                    <a:pt x="5331" y="5224"/>
                  </a:lnTo>
                  <a:lnTo>
                    <a:pt x="5331" y="5187"/>
                  </a:lnTo>
                  <a:cubicBezTo>
                    <a:pt x="5331" y="5183"/>
                    <a:pt x="5334" y="5180"/>
                    <a:pt x="5338" y="5179"/>
                  </a:cubicBezTo>
                  <a:cubicBezTo>
                    <a:pt x="5342" y="5179"/>
                    <a:pt x="5346" y="5182"/>
                    <a:pt x="5347" y="5186"/>
                  </a:cubicBezTo>
                  <a:lnTo>
                    <a:pt x="5354" y="5223"/>
                  </a:lnTo>
                  <a:lnTo>
                    <a:pt x="5338" y="5224"/>
                  </a:lnTo>
                  <a:lnTo>
                    <a:pt x="5338" y="5180"/>
                  </a:lnTo>
                  <a:cubicBezTo>
                    <a:pt x="5338" y="5176"/>
                    <a:pt x="5341" y="5172"/>
                    <a:pt x="5345" y="5172"/>
                  </a:cubicBezTo>
                  <a:cubicBezTo>
                    <a:pt x="5349" y="5171"/>
                    <a:pt x="5353" y="5174"/>
                    <a:pt x="5354" y="5178"/>
                  </a:cubicBezTo>
                  <a:lnTo>
                    <a:pt x="5362" y="5208"/>
                  </a:lnTo>
                  <a:cubicBezTo>
                    <a:pt x="5362" y="5208"/>
                    <a:pt x="5362" y="5209"/>
                    <a:pt x="5362" y="5210"/>
                  </a:cubicBezTo>
                  <a:lnTo>
                    <a:pt x="5362" y="5224"/>
                  </a:lnTo>
                  <a:lnTo>
                    <a:pt x="5346" y="5223"/>
                  </a:lnTo>
                  <a:lnTo>
                    <a:pt x="5353" y="5186"/>
                  </a:lnTo>
                  <a:cubicBezTo>
                    <a:pt x="5354" y="5182"/>
                    <a:pt x="5358" y="5179"/>
                    <a:pt x="5362" y="5179"/>
                  </a:cubicBezTo>
                  <a:cubicBezTo>
                    <a:pt x="5366" y="5180"/>
                    <a:pt x="5369" y="5183"/>
                    <a:pt x="5369" y="5187"/>
                  </a:cubicBezTo>
                  <a:lnTo>
                    <a:pt x="5369" y="5224"/>
                  </a:lnTo>
                  <a:lnTo>
                    <a:pt x="5361" y="5216"/>
                  </a:lnTo>
                  <a:lnTo>
                    <a:pt x="5369" y="5216"/>
                  </a:lnTo>
                  <a:lnTo>
                    <a:pt x="5361" y="5224"/>
                  </a:lnTo>
                  <a:lnTo>
                    <a:pt x="5361" y="5217"/>
                  </a:lnTo>
                  <a:cubicBezTo>
                    <a:pt x="5361" y="5214"/>
                    <a:pt x="5363" y="5211"/>
                    <a:pt x="5366" y="5210"/>
                  </a:cubicBezTo>
                  <a:cubicBezTo>
                    <a:pt x="5369" y="5208"/>
                    <a:pt x="5372" y="5209"/>
                    <a:pt x="5374" y="5211"/>
                  </a:cubicBezTo>
                  <a:lnTo>
                    <a:pt x="5382" y="5219"/>
                  </a:lnTo>
                  <a:lnTo>
                    <a:pt x="5368" y="5224"/>
                  </a:lnTo>
                  <a:lnTo>
                    <a:pt x="5368" y="5008"/>
                  </a:lnTo>
                  <a:cubicBezTo>
                    <a:pt x="5368" y="5004"/>
                    <a:pt x="5371" y="5001"/>
                    <a:pt x="5376" y="5000"/>
                  </a:cubicBezTo>
                  <a:cubicBezTo>
                    <a:pt x="5380" y="5000"/>
                    <a:pt x="5383" y="5002"/>
                    <a:pt x="5384" y="5006"/>
                  </a:cubicBezTo>
                  <a:lnTo>
                    <a:pt x="5392" y="5044"/>
                  </a:lnTo>
                  <a:cubicBezTo>
                    <a:pt x="5392" y="5044"/>
                    <a:pt x="5392" y="5045"/>
                    <a:pt x="5392" y="5045"/>
                  </a:cubicBezTo>
                  <a:lnTo>
                    <a:pt x="5392" y="5224"/>
                  </a:lnTo>
                  <a:lnTo>
                    <a:pt x="5384" y="5216"/>
                  </a:lnTo>
                  <a:lnTo>
                    <a:pt x="5391" y="5216"/>
                  </a:lnTo>
                  <a:lnTo>
                    <a:pt x="5383" y="5224"/>
                  </a:lnTo>
                  <a:lnTo>
                    <a:pt x="5383" y="5075"/>
                  </a:lnTo>
                  <a:cubicBezTo>
                    <a:pt x="5383" y="5071"/>
                    <a:pt x="5387" y="5067"/>
                    <a:pt x="5391" y="5067"/>
                  </a:cubicBezTo>
                  <a:cubicBezTo>
                    <a:pt x="5395" y="5067"/>
                    <a:pt x="5399" y="5070"/>
                    <a:pt x="5399" y="5075"/>
                  </a:cubicBezTo>
                  <a:lnTo>
                    <a:pt x="5407" y="5164"/>
                  </a:lnTo>
                  <a:lnTo>
                    <a:pt x="5407" y="5224"/>
                  </a:lnTo>
                  <a:lnTo>
                    <a:pt x="5391" y="5224"/>
                  </a:lnTo>
                  <a:lnTo>
                    <a:pt x="5398" y="5156"/>
                  </a:lnTo>
                  <a:cubicBezTo>
                    <a:pt x="5399" y="5152"/>
                    <a:pt x="5402" y="5149"/>
                    <a:pt x="5407" y="5149"/>
                  </a:cubicBezTo>
                  <a:cubicBezTo>
                    <a:pt x="5411" y="5150"/>
                    <a:pt x="5414" y="5153"/>
                    <a:pt x="5414" y="5157"/>
                  </a:cubicBezTo>
                  <a:lnTo>
                    <a:pt x="5414" y="5224"/>
                  </a:lnTo>
                  <a:lnTo>
                    <a:pt x="5398" y="5223"/>
                  </a:lnTo>
                  <a:lnTo>
                    <a:pt x="5406" y="5193"/>
                  </a:lnTo>
                  <a:cubicBezTo>
                    <a:pt x="5407" y="5189"/>
                    <a:pt x="5411" y="5186"/>
                    <a:pt x="5415" y="5187"/>
                  </a:cubicBezTo>
                  <a:cubicBezTo>
                    <a:pt x="5419" y="5187"/>
                    <a:pt x="5422" y="5191"/>
                    <a:pt x="5422" y="5195"/>
                  </a:cubicBezTo>
                  <a:lnTo>
                    <a:pt x="5422" y="5224"/>
                  </a:lnTo>
                  <a:lnTo>
                    <a:pt x="5414" y="5216"/>
                  </a:lnTo>
                  <a:lnTo>
                    <a:pt x="5421" y="5216"/>
                  </a:lnTo>
                  <a:lnTo>
                    <a:pt x="5413" y="5224"/>
                  </a:lnTo>
                  <a:lnTo>
                    <a:pt x="5413" y="5195"/>
                  </a:lnTo>
                  <a:cubicBezTo>
                    <a:pt x="5413" y="5191"/>
                    <a:pt x="5416" y="5187"/>
                    <a:pt x="5420" y="5187"/>
                  </a:cubicBezTo>
                  <a:cubicBezTo>
                    <a:pt x="5424" y="5186"/>
                    <a:pt x="5428" y="5189"/>
                    <a:pt x="5429" y="5193"/>
                  </a:cubicBezTo>
                  <a:lnTo>
                    <a:pt x="5436" y="5223"/>
                  </a:lnTo>
                  <a:lnTo>
                    <a:pt x="5421" y="5224"/>
                  </a:lnTo>
                  <a:lnTo>
                    <a:pt x="5421" y="5187"/>
                  </a:lnTo>
                  <a:cubicBezTo>
                    <a:pt x="5421" y="5183"/>
                    <a:pt x="5424" y="5180"/>
                    <a:pt x="5428" y="5179"/>
                  </a:cubicBezTo>
                  <a:cubicBezTo>
                    <a:pt x="5432" y="5179"/>
                    <a:pt x="5436" y="5182"/>
                    <a:pt x="5437" y="5186"/>
                  </a:cubicBezTo>
                  <a:lnTo>
                    <a:pt x="5444" y="5223"/>
                  </a:lnTo>
                  <a:lnTo>
                    <a:pt x="5428" y="5224"/>
                  </a:lnTo>
                  <a:lnTo>
                    <a:pt x="5428" y="4665"/>
                  </a:lnTo>
                  <a:lnTo>
                    <a:pt x="5436" y="4374"/>
                  </a:lnTo>
                  <a:cubicBezTo>
                    <a:pt x="5436" y="4369"/>
                    <a:pt x="5439" y="4366"/>
                    <a:pt x="5444" y="4366"/>
                  </a:cubicBezTo>
                  <a:cubicBezTo>
                    <a:pt x="5448" y="4366"/>
                    <a:pt x="5452" y="4369"/>
                    <a:pt x="5452" y="4374"/>
                  </a:cubicBezTo>
                  <a:lnTo>
                    <a:pt x="5452" y="5210"/>
                  </a:lnTo>
                  <a:lnTo>
                    <a:pt x="5436" y="5209"/>
                  </a:lnTo>
                  <a:lnTo>
                    <a:pt x="5443" y="5045"/>
                  </a:lnTo>
                  <a:cubicBezTo>
                    <a:pt x="5443" y="5041"/>
                    <a:pt x="5447" y="5037"/>
                    <a:pt x="5451" y="5037"/>
                  </a:cubicBezTo>
                  <a:cubicBezTo>
                    <a:pt x="5456" y="5037"/>
                    <a:pt x="5459" y="5041"/>
                    <a:pt x="5459" y="5045"/>
                  </a:cubicBezTo>
                  <a:lnTo>
                    <a:pt x="5459" y="5224"/>
                  </a:lnTo>
                  <a:lnTo>
                    <a:pt x="5451" y="5216"/>
                  </a:lnTo>
                  <a:lnTo>
                    <a:pt x="5459" y="5216"/>
                  </a:lnTo>
                  <a:lnTo>
                    <a:pt x="5451" y="5224"/>
                  </a:lnTo>
                  <a:lnTo>
                    <a:pt x="5451" y="5202"/>
                  </a:lnTo>
                  <a:cubicBezTo>
                    <a:pt x="5451" y="5201"/>
                    <a:pt x="5451" y="5200"/>
                    <a:pt x="5451" y="5200"/>
                  </a:cubicBezTo>
                  <a:lnTo>
                    <a:pt x="5459" y="5177"/>
                  </a:lnTo>
                  <a:cubicBezTo>
                    <a:pt x="5460" y="5173"/>
                    <a:pt x="5464" y="5171"/>
                    <a:pt x="5467" y="5172"/>
                  </a:cubicBezTo>
                  <a:cubicBezTo>
                    <a:pt x="5471" y="5172"/>
                    <a:pt x="5474" y="5176"/>
                    <a:pt x="5474" y="5180"/>
                  </a:cubicBezTo>
                  <a:lnTo>
                    <a:pt x="5474" y="5224"/>
                  </a:lnTo>
                  <a:lnTo>
                    <a:pt x="5458" y="5223"/>
                  </a:lnTo>
                  <a:lnTo>
                    <a:pt x="5466" y="5178"/>
                  </a:lnTo>
                  <a:cubicBezTo>
                    <a:pt x="5466" y="5174"/>
                    <a:pt x="5470" y="5171"/>
                    <a:pt x="5474" y="5172"/>
                  </a:cubicBezTo>
                  <a:cubicBezTo>
                    <a:pt x="5478" y="5172"/>
                    <a:pt x="5482" y="5176"/>
                    <a:pt x="5482" y="5180"/>
                  </a:cubicBezTo>
                  <a:lnTo>
                    <a:pt x="5482" y="5224"/>
                  </a:lnTo>
                  <a:lnTo>
                    <a:pt x="5474" y="5216"/>
                  </a:lnTo>
                  <a:lnTo>
                    <a:pt x="5481" y="5216"/>
                  </a:lnTo>
                  <a:lnTo>
                    <a:pt x="5473" y="5224"/>
                  </a:lnTo>
                  <a:lnTo>
                    <a:pt x="5473" y="5180"/>
                  </a:lnTo>
                  <a:cubicBezTo>
                    <a:pt x="5473" y="5176"/>
                    <a:pt x="5475" y="5174"/>
                    <a:pt x="5478" y="5172"/>
                  </a:cubicBezTo>
                  <a:cubicBezTo>
                    <a:pt x="5481" y="5171"/>
                    <a:pt x="5484" y="5172"/>
                    <a:pt x="5487" y="5174"/>
                  </a:cubicBezTo>
                  <a:lnTo>
                    <a:pt x="5494" y="5181"/>
                  </a:lnTo>
                  <a:cubicBezTo>
                    <a:pt x="5496" y="5183"/>
                    <a:pt x="5497" y="5185"/>
                    <a:pt x="5497" y="5187"/>
                  </a:cubicBezTo>
                  <a:lnTo>
                    <a:pt x="5497" y="5224"/>
                  </a:lnTo>
                  <a:lnTo>
                    <a:pt x="5481" y="5223"/>
                  </a:lnTo>
                  <a:lnTo>
                    <a:pt x="5488" y="5178"/>
                  </a:lnTo>
                  <a:cubicBezTo>
                    <a:pt x="5489" y="5174"/>
                    <a:pt x="5493" y="5171"/>
                    <a:pt x="5497" y="5172"/>
                  </a:cubicBezTo>
                  <a:cubicBezTo>
                    <a:pt x="5501" y="5172"/>
                    <a:pt x="5504" y="5176"/>
                    <a:pt x="5504" y="5180"/>
                  </a:cubicBezTo>
                  <a:lnTo>
                    <a:pt x="5504" y="5224"/>
                  </a:lnTo>
                  <a:lnTo>
                    <a:pt x="5496" y="5216"/>
                  </a:lnTo>
                  <a:lnTo>
                    <a:pt x="5504" y="5216"/>
                  </a:lnTo>
                  <a:lnTo>
                    <a:pt x="5496" y="5224"/>
                  </a:lnTo>
                  <a:lnTo>
                    <a:pt x="5496" y="5187"/>
                  </a:lnTo>
                  <a:cubicBezTo>
                    <a:pt x="5496" y="5183"/>
                    <a:pt x="5498" y="5180"/>
                    <a:pt x="5502" y="5179"/>
                  </a:cubicBezTo>
                  <a:cubicBezTo>
                    <a:pt x="5505" y="5179"/>
                    <a:pt x="5509" y="5180"/>
                    <a:pt x="5511" y="5184"/>
                  </a:cubicBezTo>
                  <a:lnTo>
                    <a:pt x="5518" y="5198"/>
                  </a:lnTo>
                  <a:cubicBezTo>
                    <a:pt x="5519" y="5200"/>
                    <a:pt x="5519" y="5201"/>
                    <a:pt x="5519" y="5202"/>
                  </a:cubicBezTo>
                  <a:lnTo>
                    <a:pt x="5519" y="5224"/>
                  </a:lnTo>
                  <a:lnTo>
                    <a:pt x="5511" y="5216"/>
                  </a:lnTo>
                  <a:lnTo>
                    <a:pt x="5519" y="5216"/>
                  </a:lnTo>
                  <a:lnTo>
                    <a:pt x="5511" y="5224"/>
                  </a:lnTo>
                  <a:lnTo>
                    <a:pt x="5511" y="5172"/>
                  </a:lnTo>
                  <a:cubicBezTo>
                    <a:pt x="5511" y="5172"/>
                    <a:pt x="5511" y="5171"/>
                    <a:pt x="5511" y="5171"/>
                  </a:cubicBezTo>
                  <a:lnTo>
                    <a:pt x="5518" y="5133"/>
                  </a:lnTo>
                  <a:cubicBezTo>
                    <a:pt x="5519" y="5129"/>
                    <a:pt x="5523" y="5127"/>
                    <a:pt x="5527" y="5127"/>
                  </a:cubicBezTo>
                  <a:cubicBezTo>
                    <a:pt x="5531" y="5127"/>
                    <a:pt x="5534" y="5131"/>
                    <a:pt x="5534" y="5135"/>
                  </a:cubicBezTo>
                  <a:lnTo>
                    <a:pt x="5534" y="5224"/>
                  </a:lnTo>
                  <a:lnTo>
                    <a:pt x="5526" y="5216"/>
                  </a:lnTo>
                  <a:lnTo>
                    <a:pt x="5534" y="5216"/>
                  </a:lnTo>
                  <a:lnTo>
                    <a:pt x="5526" y="5224"/>
                  </a:lnTo>
                  <a:lnTo>
                    <a:pt x="5526" y="5187"/>
                  </a:lnTo>
                  <a:cubicBezTo>
                    <a:pt x="5526" y="5184"/>
                    <a:pt x="5527" y="5181"/>
                    <a:pt x="5530" y="5180"/>
                  </a:cubicBezTo>
                  <a:cubicBezTo>
                    <a:pt x="5533" y="5179"/>
                    <a:pt x="5537" y="5179"/>
                    <a:pt x="5539" y="5181"/>
                  </a:cubicBezTo>
                  <a:lnTo>
                    <a:pt x="5547" y="5189"/>
                  </a:lnTo>
                  <a:cubicBezTo>
                    <a:pt x="5548" y="5190"/>
                    <a:pt x="5549" y="5192"/>
                    <a:pt x="5549" y="5195"/>
                  </a:cubicBezTo>
                  <a:lnTo>
                    <a:pt x="5549" y="5224"/>
                  </a:lnTo>
                  <a:lnTo>
                    <a:pt x="5541" y="5216"/>
                  </a:lnTo>
                  <a:lnTo>
                    <a:pt x="5548" y="5216"/>
                  </a:lnTo>
                  <a:lnTo>
                    <a:pt x="5540" y="5224"/>
                  </a:lnTo>
                  <a:lnTo>
                    <a:pt x="5540" y="5187"/>
                  </a:lnTo>
                  <a:cubicBezTo>
                    <a:pt x="5540" y="5183"/>
                    <a:pt x="5544" y="5180"/>
                    <a:pt x="5548" y="5179"/>
                  </a:cubicBezTo>
                  <a:cubicBezTo>
                    <a:pt x="5552" y="5179"/>
                    <a:pt x="5556" y="5182"/>
                    <a:pt x="5556" y="5186"/>
                  </a:cubicBezTo>
                  <a:lnTo>
                    <a:pt x="5564" y="5223"/>
                  </a:lnTo>
                  <a:lnTo>
                    <a:pt x="5548" y="5224"/>
                  </a:lnTo>
                  <a:lnTo>
                    <a:pt x="5548" y="5180"/>
                  </a:lnTo>
                  <a:cubicBezTo>
                    <a:pt x="5548" y="5176"/>
                    <a:pt x="5551" y="5172"/>
                    <a:pt x="5555" y="5172"/>
                  </a:cubicBezTo>
                  <a:cubicBezTo>
                    <a:pt x="5559" y="5171"/>
                    <a:pt x="5563" y="5174"/>
                    <a:pt x="5564" y="5178"/>
                  </a:cubicBezTo>
                  <a:lnTo>
                    <a:pt x="5571" y="5208"/>
                  </a:lnTo>
                  <a:cubicBezTo>
                    <a:pt x="5571" y="5208"/>
                    <a:pt x="5571" y="5209"/>
                    <a:pt x="5571" y="5210"/>
                  </a:cubicBezTo>
                  <a:lnTo>
                    <a:pt x="5571" y="5224"/>
                  </a:lnTo>
                  <a:lnTo>
                    <a:pt x="5563" y="5216"/>
                  </a:lnTo>
                  <a:lnTo>
                    <a:pt x="5571" y="5216"/>
                  </a:lnTo>
                  <a:lnTo>
                    <a:pt x="5563" y="5224"/>
                  </a:lnTo>
                  <a:lnTo>
                    <a:pt x="5563" y="5180"/>
                  </a:lnTo>
                  <a:cubicBezTo>
                    <a:pt x="5563" y="5176"/>
                    <a:pt x="5566" y="5172"/>
                    <a:pt x="5570" y="5172"/>
                  </a:cubicBezTo>
                  <a:cubicBezTo>
                    <a:pt x="5574" y="5171"/>
                    <a:pt x="5578" y="5174"/>
                    <a:pt x="5579" y="5178"/>
                  </a:cubicBezTo>
                  <a:lnTo>
                    <a:pt x="5586" y="5223"/>
                  </a:lnTo>
                  <a:lnTo>
                    <a:pt x="5570" y="5224"/>
                  </a:lnTo>
                  <a:lnTo>
                    <a:pt x="5570" y="5157"/>
                  </a:lnTo>
                  <a:cubicBezTo>
                    <a:pt x="5570" y="5153"/>
                    <a:pt x="5574" y="5150"/>
                    <a:pt x="5578" y="5149"/>
                  </a:cubicBezTo>
                  <a:cubicBezTo>
                    <a:pt x="5582" y="5149"/>
                    <a:pt x="5586" y="5152"/>
                    <a:pt x="5586" y="5156"/>
                  </a:cubicBezTo>
                  <a:lnTo>
                    <a:pt x="5594" y="5224"/>
                  </a:lnTo>
                  <a:lnTo>
                    <a:pt x="5578" y="5224"/>
                  </a:lnTo>
                  <a:lnTo>
                    <a:pt x="5578" y="5172"/>
                  </a:lnTo>
                  <a:cubicBezTo>
                    <a:pt x="5578" y="5168"/>
                    <a:pt x="5581" y="5165"/>
                    <a:pt x="5585" y="5164"/>
                  </a:cubicBezTo>
                  <a:cubicBezTo>
                    <a:pt x="5590" y="5164"/>
                    <a:pt x="5593" y="5167"/>
                    <a:pt x="5594" y="5171"/>
                  </a:cubicBezTo>
                  <a:lnTo>
                    <a:pt x="5601" y="5223"/>
                  </a:lnTo>
                  <a:lnTo>
                    <a:pt x="5585" y="5224"/>
                  </a:lnTo>
                  <a:lnTo>
                    <a:pt x="5585" y="5195"/>
                  </a:lnTo>
                  <a:cubicBezTo>
                    <a:pt x="5585" y="5190"/>
                    <a:pt x="5589" y="5187"/>
                    <a:pt x="5593" y="5187"/>
                  </a:cubicBezTo>
                  <a:lnTo>
                    <a:pt x="5601" y="5187"/>
                  </a:lnTo>
                  <a:cubicBezTo>
                    <a:pt x="5605" y="5187"/>
                    <a:pt x="5609" y="5190"/>
                    <a:pt x="5609" y="5195"/>
                  </a:cubicBezTo>
                  <a:lnTo>
                    <a:pt x="5609" y="5224"/>
                  </a:lnTo>
                  <a:lnTo>
                    <a:pt x="5601" y="5216"/>
                  </a:lnTo>
                  <a:lnTo>
                    <a:pt x="5608" y="5216"/>
                  </a:lnTo>
                  <a:lnTo>
                    <a:pt x="5600" y="5224"/>
                  </a:lnTo>
                  <a:lnTo>
                    <a:pt x="5600" y="5127"/>
                  </a:lnTo>
                  <a:cubicBezTo>
                    <a:pt x="5600" y="5123"/>
                    <a:pt x="5604" y="5120"/>
                    <a:pt x="5608" y="5119"/>
                  </a:cubicBezTo>
                  <a:cubicBezTo>
                    <a:pt x="5612" y="5119"/>
                    <a:pt x="5616" y="5123"/>
                    <a:pt x="5616" y="5127"/>
                  </a:cubicBezTo>
                  <a:lnTo>
                    <a:pt x="5624" y="5224"/>
                  </a:lnTo>
                  <a:lnTo>
                    <a:pt x="5608" y="5224"/>
                  </a:lnTo>
                  <a:lnTo>
                    <a:pt x="5608" y="5135"/>
                  </a:lnTo>
                  <a:cubicBezTo>
                    <a:pt x="5608" y="5132"/>
                    <a:pt x="5610" y="5129"/>
                    <a:pt x="5613" y="5128"/>
                  </a:cubicBezTo>
                  <a:cubicBezTo>
                    <a:pt x="5616" y="5126"/>
                    <a:pt x="5619" y="5127"/>
                    <a:pt x="5622" y="5129"/>
                  </a:cubicBezTo>
                  <a:lnTo>
                    <a:pt x="5629" y="5137"/>
                  </a:lnTo>
                  <a:cubicBezTo>
                    <a:pt x="5631" y="5138"/>
                    <a:pt x="5631" y="5140"/>
                    <a:pt x="5631" y="5142"/>
                  </a:cubicBezTo>
                  <a:lnTo>
                    <a:pt x="5631" y="5224"/>
                  </a:lnTo>
                  <a:lnTo>
                    <a:pt x="5615" y="5223"/>
                  </a:lnTo>
                  <a:lnTo>
                    <a:pt x="5623" y="5178"/>
                  </a:lnTo>
                  <a:cubicBezTo>
                    <a:pt x="5624" y="5174"/>
                    <a:pt x="5627" y="5171"/>
                    <a:pt x="5632" y="5172"/>
                  </a:cubicBezTo>
                  <a:cubicBezTo>
                    <a:pt x="5636" y="5172"/>
                    <a:pt x="5639" y="5176"/>
                    <a:pt x="5639" y="5180"/>
                  </a:cubicBezTo>
                  <a:lnTo>
                    <a:pt x="5639" y="5224"/>
                  </a:lnTo>
                  <a:lnTo>
                    <a:pt x="5631" y="5216"/>
                  </a:lnTo>
                  <a:lnTo>
                    <a:pt x="5638" y="5216"/>
                  </a:lnTo>
                  <a:lnTo>
                    <a:pt x="5630" y="5224"/>
                  </a:lnTo>
                  <a:lnTo>
                    <a:pt x="5630" y="5187"/>
                  </a:lnTo>
                  <a:cubicBezTo>
                    <a:pt x="5630" y="5184"/>
                    <a:pt x="5632" y="5181"/>
                    <a:pt x="5635" y="5180"/>
                  </a:cubicBezTo>
                  <a:cubicBezTo>
                    <a:pt x="5638" y="5179"/>
                    <a:pt x="5642" y="5179"/>
                    <a:pt x="5644" y="5181"/>
                  </a:cubicBezTo>
                  <a:lnTo>
                    <a:pt x="5651" y="5189"/>
                  </a:lnTo>
                  <a:cubicBezTo>
                    <a:pt x="5653" y="5190"/>
                    <a:pt x="5654" y="5192"/>
                    <a:pt x="5654" y="5195"/>
                  </a:cubicBezTo>
                  <a:lnTo>
                    <a:pt x="5654" y="5224"/>
                  </a:lnTo>
                  <a:lnTo>
                    <a:pt x="5640" y="5219"/>
                  </a:lnTo>
                  <a:lnTo>
                    <a:pt x="5648" y="5211"/>
                  </a:lnTo>
                  <a:cubicBezTo>
                    <a:pt x="5650" y="5209"/>
                    <a:pt x="5653" y="5208"/>
                    <a:pt x="5656" y="5210"/>
                  </a:cubicBezTo>
                  <a:cubicBezTo>
                    <a:pt x="5659" y="5211"/>
                    <a:pt x="5661" y="5214"/>
                    <a:pt x="5661" y="5217"/>
                  </a:cubicBezTo>
                  <a:lnTo>
                    <a:pt x="5661" y="5224"/>
                  </a:lnTo>
                  <a:lnTo>
                    <a:pt x="5653" y="5216"/>
                  </a:lnTo>
                  <a:lnTo>
                    <a:pt x="5661" y="5216"/>
                  </a:lnTo>
                  <a:lnTo>
                    <a:pt x="5653" y="5224"/>
                  </a:lnTo>
                  <a:lnTo>
                    <a:pt x="5653" y="5217"/>
                  </a:lnTo>
                  <a:cubicBezTo>
                    <a:pt x="5653" y="5216"/>
                    <a:pt x="5653" y="5215"/>
                    <a:pt x="5653" y="5214"/>
                  </a:cubicBezTo>
                  <a:lnTo>
                    <a:pt x="5661" y="5192"/>
                  </a:lnTo>
                  <a:cubicBezTo>
                    <a:pt x="5662" y="5188"/>
                    <a:pt x="5666" y="5186"/>
                    <a:pt x="5670" y="5187"/>
                  </a:cubicBezTo>
                  <a:cubicBezTo>
                    <a:pt x="5673" y="5187"/>
                    <a:pt x="5676" y="5191"/>
                    <a:pt x="5676" y="5195"/>
                  </a:cubicBezTo>
                  <a:lnTo>
                    <a:pt x="5676" y="5224"/>
                  </a:lnTo>
                  <a:lnTo>
                    <a:pt x="5660" y="5223"/>
                  </a:lnTo>
                  <a:lnTo>
                    <a:pt x="5668" y="5178"/>
                  </a:lnTo>
                  <a:cubicBezTo>
                    <a:pt x="5669" y="5174"/>
                    <a:pt x="5672" y="5171"/>
                    <a:pt x="5676" y="5172"/>
                  </a:cubicBezTo>
                  <a:cubicBezTo>
                    <a:pt x="5681" y="5172"/>
                    <a:pt x="5684" y="5176"/>
                    <a:pt x="5684" y="5180"/>
                  </a:cubicBezTo>
                  <a:lnTo>
                    <a:pt x="5684" y="5224"/>
                  </a:lnTo>
                  <a:lnTo>
                    <a:pt x="5668" y="5223"/>
                  </a:lnTo>
                  <a:lnTo>
                    <a:pt x="5675" y="5178"/>
                  </a:lnTo>
                  <a:cubicBezTo>
                    <a:pt x="5676" y="5174"/>
                    <a:pt x="5680" y="5171"/>
                    <a:pt x="5684" y="5172"/>
                  </a:cubicBezTo>
                  <a:cubicBezTo>
                    <a:pt x="5688" y="5172"/>
                    <a:pt x="5691" y="5176"/>
                    <a:pt x="5691" y="5180"/>
                  </a:cubicBezTo>
                  <a:lnTo>
                    <a:pt x="5691" y="5224"/>
                  </a:lnTo>
                  <a:lnTo>
                    <a:pt x="5683" y="5216"/>
                  </a:lnTo>
                  <a:lnTo>
                    <a:pt x="5691" y="5216"/>
                  </a:lnTo>
                  <a:lnTo>
                    <a:pt x="5683" y="5224"/>
                  </a:lnTo>
                  <a:lnTo>
                    <a:pt x="5683" y="5165"/>
                  </a:lnTo>
                  <a:cubicBezTo>
                    <a:pt x="5683" y="5161"/>
                    <a:pt x="5686" y="5157"/>
                    <a:pt x="5690" y="5157"/>
                  </a:cubicBezTo>
                  <a:cubicBezTo>
                    <a:pt x="5694" y="5157"/>
                    <a:pt x="5698" y="5160"/>
                    <a:pt x="5699" y="5164"/>
                  </a:cubicBezTo>
                  <a:lnTo>
                    <a:pt x="5706" y="5223"/>
                  </a:lnTo>
                  <a:lnTo>
                    <a:pt x="5690" y="5224"/>
                  </a:lnTo>
                  <a:lnTo>
                    <a:pt x="5690" y="5157"/>
                  </a:lnTo>
                  <a:cubicBezTo>
                    <a:pt x="5690" y="5154"/>
                    <a:pt x="5692" y="5151"/>
                    <a:pt x="5695" y="5150"/>
                  </a:cubicBezTo>
                  <a:cubicBezTo>
                    <a:pt x="5698" y="5149"/>
                    <a:pt x="5702" y="5149"/>
                    <a:pt x="5704" y="5152"/>
                  </a:cubicBezTo>
                  <a:lnTo>
                    <a:pt x="5711" y="5159"/>
                  </a:lnTo>
                  <a:cubicBezTo>
                    <a:pt x="5713" y="5161"/>
                    <a:pt x="5714" y="5163"/>
                    <a:pt x="5714" y="5165"/>
                  </a:cubicBezTo>
                  <a:lnTo>
                    <a:pt x="5714" y="5224"/>
                  </a:lnTo>
                  <a:lnTo>
                    <a:pt x="5706" y="5216"/>
                  </a:lnTo>
                  <a:lnTo>
                    <a:pt x="5713" y="5216"/>
                  </a:lnTo>
                  <a:lnTo>
                    <a:pt x="5705" y="5224"/>
                  </a:lnTo>
                  <a:lnTo>
                    <a:pt x="5705" y="5195"/>
                  </a:lnTo>
                  <a:cubicBezTo>
                    <a:pt x="5705" y="5194"/>
                    <a:pt x="5705" y="5193"/>
                    <a:pt x="5706" y="5192"/>
                  </a:cubicBezTo>
                  <a:lnTo>
                    <a:pt x="5713" y="5170"/>
                  </a:lnTo>
                  <a:cubicBezTo>
                    <a:pt x="5714" y="5166"/>
                    <a:pt x="5718" y="5164"/>
                    <a:pt x="5722" y="5164"/>
                  </a:cubicBezTo>
                  <a:cubicBezTo>
                    <a:pt x="5726" y="5165"/>
                    <a:pt x="5729" y="5168"/>
                    <a:pt x="5729" y="5172"/>
                  </a:cubicBezTo>
                  <a:lnTo>
                    <a:pt x="5729" y="5224"/>
                  </a:lnTo>
                  <a:lnTo>
                    <a:pt x="5721" y="5216"/>
                  </a:lnTo>
                  <a:lnTo>
                    <a:pt x="5728" y="5216"/>
                  </a:lnTo>
                  <a:lnTo>
                    <a:pt x="5720" y="5224"/>
                  </a:lnTo>
                  <a:lnTo>
                    <a:pt x="5720" y="5157"/>
                  </a:lnTo>
                  <a:cubicBezTo>
                    <a:pt x="5720" y="5154"/>
                    <a:pt x="5723" y="5150"/>
                    <a:pt x="5726" y="5150"/>
                  </a:cubicBezTo>
                  <a:cubicBezTo>
                    <a:pt x="5730" y="5149"/>
                    <a:pt x="5734" y="5150"/>
                    <a:pt x="5735" y="5154"/>
                  </a:cubicBezTo>
                  <a:lnTo>
                    <a:pt x="5743" y="5169"/>
                  </a:lnTo>
                  <a:cubicBezTo>
                    <a:pt x="5743" y="5170"/>
                    <a:pt x="5744" y="5171"/>
                    <a:pt x="5744" y="5172"/>
                  </a:cubicBezTo>
                  <a:lnTo>
                    <a:pt x="5744" y="5224"/>
                  </a:lnTo>
                  <a:lnTo>
                    <a:pt x="5736" y="5216"/>
                  </a:lnTo>
                  <a:lnTo>
                    <a:pt x="5743" y="5216"/>
                  </a:lnTo>
                  <a:lnTo>
                    <a:pt x="5735" y="5224"/>
                  </a:lnTo>
                  <a:lnTo>
                    <a:pt x="5735" y="5195"/>
                  </a:lnTo>
                  <a:cubicBezTo>
                    <a:pt x="5735" y="5191"/>
                    <a:pt x="5738" y="5187"/>
                    <a:pt x="5742" y="5187"/>
                  </a:cubicBezTo>
                  <a:cubicBezTo>
                    <a:pt x="5746" y="5186"/>
                    <a:pt x="5750" y="5189"/>
                    <a:pt x="5751" y="5193"/>
                  </a:cubicBezTo>
                  <a:lnTo>
                    <a:pt x="5758" y="5223"/>
                  </a:lnTo>
                  <a:lnTo>
                    <a:pt x="5743" y="5224"/>
                  </a:lnTo>
                  <a:lnTo>
                    <a:pt x="5743" y="5187"/>
                  </a:lnTo>
                  <a:cubicBezTo>
                    <a:pt x="5743" y="5183"/>
                    <a:pt x="5746" y="5180"/>
                    <a:pt x="5750" y="5179"/>
                  </a:cubicBezTo>
                  <a:cubicBezTo>
                    <a:pt x="5754" y="5179"/>
                    <a:pt x="5758" y="5182"/>
                    <a:pt x="5758" y="5186"/>
                  </a:cubicBezTo>
                  <a:lnTo>
                    <a:pt x="5766" y="5223"/>
                  </a:lnTo>
                  <a:lnTo>
                    <a:pt x="5750" y="5224"/>
                  </a:lnTo>
                  <a:lnTo>
                    <a:pt x="5750" y="5187"/>
                  </a:lnTo>
                  <a:cubicBezTo>
                    <a:pt x="5750" y="5183"/>
                    <a:pt x="5753" y="5180"/>
                    <a:pt x="5756" y="5179"/>
                  </a:cubicBezTo>
                  <a:cubicBezTo>
                    <a:pt x="5760" y="5179"/>
                    <a:pt x="5764" y="5180"/>
                    <a:pt x="5765" y="5184"/>
                  </a:cubicBezTo>
                  <a:lnTo>
                    <a:pt x="5773" y="5198"/>
                  </a:lnTo>
                  <a:cubicBezTo>
                    <a:pt x="5773" y="5200"/>
                    <a:pt x="5774" y="5201"/>
                    <a:pt x="5774" y="5202"/>
                  </a:cubicBezTo>
                  <a:lnTo>
                    <a:pt x="5774" y="5224"/>
                  </a:lnTo>
                  <a:lnTo>
                    <a:pt x="5766" y="5216"/>
                  </a:lnTo>
                  <a:lnTo>
                    <a:pt x="5773" y="5216"/>
                  </a:lnTo>
                  <a:lnTo>
                    <a:pt x="5765" y="5224"/>
                  </a:lnTo>
                  <a:lnTo>
                    <a:pt x="5765" y="5210"/>
                  </a:lnTo>
                  <a:cubicBezTo>
                    <a:pt x="5765" y="5206"/>
                    <a:pt x="5768" y="5203"/>
                    <a:pt x="5771" y="5202"/>
                  </a:cubicBezTo>
                  <a:cubicBezTo>
                    <a:pt x="5775" y="5201"/>
                    <a:pt x="5779" y="5203"/>
                    <a:pt x="5780" y="5206"/>
                  </a:cubicBezTo>
                  <a:lnTo>
                    <a:pt x="5788" y="5221"/>
                  </a:lnTo>
                  <a:lnTo>
                    <a:pt x="5773" y="5224"/>
                  </a:lnTo>
                  <a:lnTo>
                    <a:pt x="5773" y="5180"/>
                  </a:lnTo>
                  <a:lnTo>
                    <a:pt x="5780" y="5104"/>
                  </a:lnTo>
                  <a:cubicBezTo>
                    <a:pt x="5781" y="5100"/>
                    <a:pt x="5784" y="5097"/>
                    <a:pt x="5788" y="5097"/>
                  </a:cubicBezTo>
                  <a:cubicBezTo>
                    <a:pt x="5793" y="5097"/>
                    <a:pt x="5796" y="5101"/>
                    <a:pt x="5796" y="5105"/>
                  </a:cubicBezTo>
                  <a:lnTo>
                    <a:pt x="5796" y="5224"/>
                  </a:lnTo>
                  <a:lnTo>
                    <a:pt x="5780" y="5224"/>
                  </a:lnTo>
                  <a:lnTo>
                    <a:pt x="5788" y="5082"/>
                  </a:lnTo>
                  <a:cubicBezTo>
                    <a:pt x="5788" y="5078"/>
                    <a:pt x="5791" y="5075"/>
                    <a:pt x="5796" y="5075"/>
                  </a:cubicBezTo>
                  <a:cubicBezTo>
                    <a:pt x="5800" y="5075"/>
                    <a:pt x="5804" y="5078"/>
                    <a:pt x="5804" y="5083"/>
                  </a:cubicBezTo>
                  <a:lnTo>
                    <a:pt x="5804" y="5224"/>
                  </a:lnTo>
                  <a:lnTo>
                    <a:pt x="5788" y="5223"/>
                  </a:lnTo>
                  <a:lnTo>
                    <a:pt x="5795" y="5178"/>
                  </a:lnTo>
                  <a:cubicBezTo>
                    <a:pt x="5796" y="5174"/>
                    <a:pt x="5800" y="5171"/>
                    <a:pt x="5804" y="5172"/>
                  </a:cubicBezTo>
                  <a:cubicBezTo>
                    <a:pt x="5808" y="5172"/>
                    <a:pt x="5811" y="5176"/>
                    <a:pt x="5811" y="5180"/>
                  </a:cubicBezTo>
                  <a:lnTo>
                    <a:pt x="5811" y="5224"/>
                  </a:lnTo>
                  <a:lnTo>
                    <a:pt x="5795" y="5223"/>
                  </a:lnTo>
                  <a:lnTo>
                    <a:pt x="5803" y="5178"/>
                  </a:lnTo>
                  <a:cubicBezTo>
                    <a:pt x="5803" y="5174"/>
                    <a:pt x="5807" y="5171"/>
                    <a:pt x="5811" y="5172"/>
                  </a:cubicBezTo>
                  <a:cubicBezTo>
                    <a:pt x="5815" y="5172"/>
                    <a:pt x="5819" y="5176"/>
                    <a:pt x="5819" y="5180"/>
                  </a:cubicBezTo>
                  <a:lnTo>
                    <a:pt x="5819" y="5224"/>
                  </a:lnTo>
                  <a:lnTo>
                    <a:pt x="5811" y="5216"/>
                  </a:lnTo>
                  <a:lnTo>
                    <a:pt x="5818" y="5216"/>
                  </a:lnTo>
                  <a:lnTo>
                    <a:pt x="5810" y="5224"/>
                  </a:lnTo>
                  <a:lnTo>
                    <a:pt x="5810" y="5195"/>
                  </a:lnTo>
                  <a:cubicBezTo>
                    <a:pt x="5810" y="5191"/>
                    <a:pt x="5813" y="5187"/>
                    <a:pt x="5817" y="5187"/>
                  </a:cubicBezTo>
                  <a:cubicBezTo>
                    <a:pt x="5821" y="5186"/>
                    <a:pt x="5825" y="5189"/>
                    <a:pt x="5826" y="5193"/>
                  </a:cubicBezTo>
                  <a:lnTo>
                    <a:pt x="5833" y="5223"/>
                  </a:lnTo>
                  <a:lnTo>
                    <a:pt x="5817" y="5224"/>
                  </a:lnTo>
                  <a:lnTo>
                    <a:pt x="5817" y="5187"/>
                  </a:lnTo>
                  <a:cubicBezTo>
                    <a:pt x="5817" y="5184"/>
                    <a:pt x="5819" y="5181"/>
                    <a:pt x="5822" y="5180"/>
                  </a:cubicBezTo>
                  <a:cubicBezTo>
                    <a:pt x="5825" y="5179"/>
                    <a:pt x="5829" y="5179"/>
                    <a:pt x="5831" y="5181"/>
                  </a:cubicBezTo>
                  <a:lnTo>
                    <a:pt x="5839" y="5189"/>
                  </a:lnTo>
                  <a:cubicBezTo>
                    <a:pt x="5840" y="5190"/>
                    <a:pt x="5841" y="5192"/>
                    <a:pt x="5841" y="5195"/>
                  </a:cubicBezTo>
                  <a:lnTo>
                    <a:pt x="5841" y="5224"/>
                  </a:lnTo>
                  <a:lnTo>
                    <a:pt x="5825" y="5223"/>
                  </a:lnTo>
                  <a:lnTo>
                    <a:pt x="5833" y="5193"/>
                  </a:lnTo>
                  <a:cubicBezTo>
                    <a:pt x="5834" y="5189"/>
                    <a:pt x="5837" y="5186"/>
                    <a:pt x="5841" y="5187"/>
                  </a:cubicBezTo>
                  <a:cubicBezTo>
                    <a:pt x="5845" y="5187"/>
                    <a:pt x="5848" y="5191"/>
                    <a:pt x="5848" y="5195"/>
                  </a:cubicBezTo>
                  <a:lnTo>
                    <a:pt x="5848" y="5224"/>
                  </a:lnTo>
                  <a:lnTo>
                    <a:pt x="5840" y="5216"/>
                  </a:lnTo>
                  <a:lnTo>
                    <a:pt x="5848" y="5216"/>
                  </a:lnTo>
                  <a:lnTo>
                    <a:pt x="5840" y="5224"/>
                  </a:lnTo>
                  <a:lnTo>
                    <a:pt x="5840" y="5195"/>
                  </a:lnTo>
                  <a:cubicBezTo>
                    <a:pt x="5840" y="5192"/>
                    <a:pt x="5841" y="5190"/>
                    <a:pt x="5842" y="5189"/>
                  </a:cubicBezTo>
                  <a:lnTo>
                    <a:pt x="5850" y="5181"/>
                  </a:lnTo>
                  <a:cubicBezTo>
                    <a:pt x="5852" y="5179"/>
                    <a:pt x="5856" y="5179"/>
                    <a:pt x="5859" y="5180"/>
                  </a:cubicBezTo>
                  <a:cubicBezTo>
                    <a:pt x="5861" y="5181"/>
                    <a:pt x="5863" y="5184"/>
                    <a:pt x="5863" y="5187"/>
                  </a:cubicBezTo>
                  <a:lnTo>
                    <a:pt x="5863" y="5224"/>
                  </a:lnTo>
                  <a:lnTo>
                    <a:pt x="5855" y="5216"/>
                  </a:lnTo>
                  <a:lnTo>
                    <a:pt x="5863" y="5216"/>
                  </a:lnTo>
                  <a:lnTo>
                    <a:pt x="5855" y="5224"/>
                  </a:lnTo>
                  <a:lnTo>
                    <a:pt x="5855" y="5053"/>
                  </a:lnTo>
                  <a:cubicBezTo>
                    <a:pt x="5855" y="5049"/>
                    <a:pt x="5858" y="5045"/>
                    <a:pt x="5862" y="5045"/>
                  </a:cubicBezTo>
                  <a:cubicBezTo>
                    <a:pt x="5866" y="5045"/>
                    <a:pt x="5870" y="5047"/>
                    <a:pt x="5871" y="5052"/>
                  </a:cubicBezTo>
                  <a:lnTo>
                    <a:pt x="5878" y="5096"/>
                  </a:lnTo>
                  <a:cubicBezTo>
                    <a:pt x="5878" y="5097"/>
                    <a:pt x="5878" y="5097"/>
                    <a:pt x="5878" y="5098"/>
                  </a:cubicBezTo>
                  <a:lnTo>
                    <a:pt x="5878" y="5224"/>
                  </a:lnTo>
                  <a:lnTo>
                    <a:pt x="5870" y="5216"/>
                  </a:lnTo>
                  <a:lnTo>
                    <a:pt x="5878" y="5216"/>
                  </a:lnTo>
                  <a:lnTo>
                    <a:pt x="5870" y="5224"/>
                  </a:lnTo>
                  <a:lnTo>
                    <a:pt x="5870" y="5150"/>
                  </a:lnTo>
                  <a:lnTo>
                    <a:pt x="5877" y="4881"/>
                  </a:lnTo>
                  <a:cubicBezTo>
                    <a:pt x="5878" y="4877"/>
                    <a:pt x="5881" y="4873"/>
                    <a:pt x="5885" y="4873"/>
                  </a:cubicBezTo>
                  <a:cubicBezTo>
                    <a:pt x="5890" y="4873"/>
                    <a:pt x="5893" y="4877"/>
                    <a:pt x="5893" y="4881"/>
                  </a:cubicBezTo>
                  <a:lnTo>
                    <a:pt x="5893" y="5224"/>
                  </a:lnTo>
                  <a:lnTo>
                    <a:pt x="5877" y="5224"/>
                  </a:lnTo>
                  <a:lnTo>
                    <a:pt x="5885" y="4948"/>
                  </a:lnTo>
                  <a:cubicBezTo>
                    <a:pt x="5885" y="4944"/>
                    <a:pt x="5889" y="4940"/>
                    <a:pt x="5893" y="4940"/>
                  </a:cubicBezTo>
                  <a:cubicBezTo>
                    <a:pt x="5897" y="4940"/>
                    <a:pt x="5901" y="4944"/>
                    <a:pt x="5901" y="4948"/>
                  </a:cubicBezTo>
                  <a:lnTo>
                    <a:pt x="5901" y="5224"/>
                  </a:lnTo>
                  <a:lnTo>
                    <a:pt x="5885" y="5224"/>
                  </a:lnTo>
                  <a:lnTo>
                    <a:pt x="5892" y="5119"/>
                  </a:lnTo>
                  <a:cubicBezTo>
                    <a:pt x="5893" y="5115"/>
                    <a:pt x="5896" y="5112"/>
                    <a:pt x="5901" y="5112"/>
                  </a:cubicBezTo>
                  <a:cubicBezTo>
                    <a:pt x="5905" y="5112"/>
                    <a:pt x="5908" y="5116"/>
                    <a:pt x="5908" y="5120"/>
                  </a:cubicBezTo>
                  <a:lnTo>
                    <a:pt x="5908" y="5224"/>
                  </a:lnTo>
                  <a:lnTo>
                    <a:pt x="5900" y="5216"/>
                  </a:lnTo>
                  <a:lnTo>
                    <a:pt x="5908" y="5216"/>
                  </a:lnTo>
                  <a:lnTo>
                    <a:pt x="5900" y="5224"/>
                  </a:lnTo>
                  <a:lnTo>
                    <a:pt x="5900" y="5157"/>
                  </a:lnTo>
                  <a:cubicBezTo>
                    <a:pt x="5900" y="5153"/>
                    <a:pt x="5903" y="5150"/>
                    <a:pt x="5907" y="5149"/>
                  </a:cubicBezTo>
                  <a:cubicBezTo>
                    <a:pt x="5912" y="5149"/>
                    <a:pt x="5915" y="5152"/>
                    <a:pt x="5916" y="5156"/>
                  </a:cubicBezTo>
                  <a:lnTo>
                    <a:pt x="5923" y="5224"/>
                  </a:lnTo>
                  <a:lnTo>
                    <a:pt x="5907" y="5224"/>
                  </a:lnTo>
                  <a:lnTo>
                    <a:pt x="5907" y="5210"/>
                  </a:lnTo>
                  <a:cubicBezTo>
                    <a:pt x="5907" y="5209"/>
                    <a:pt x="5907" y="5208"/>
                    <a:pt x="5908" y="5208"/>
                  </a:cubicBezTo>
                  <a:lnTo>
                    <a:pt x="5915" y="5178"/>
                  </a:lnTo>
                  <a:cubicBezTo>
                    <a:pt x="5916" y="5174"/>
                    <a:pt x="5920" y="5171"/>
                    <a:pt x="5924" y="5172"/>
                  </a:cubicBezTo>
                  <a:cubicBezTo>
                    <a:pt x="5928" y="5172"/>
                    <a:pt x="5931" y="5176"/>
                    <a:pt x="5931" y="5180"/>
                  </a:cubicBezTo>
                  <a:lnTo>
                    <a:pt x="5931" y="5224"/>
                  </a:lnTo>
                  <a:lnTo>
                    <a:pt x="5923" y="5216"/>
                  </a:lnTo>
                  <a:lnTo>
                    <a:pt x="5930" y="5216"/>
                  </a:lnTo>
                  <a:lnTo>
                    <a:pt x="5922" y="5224"/>
                  </a:lnTo>
                  <a:lnTo>
                    <a:pt x="5922" y="5195"/>
                  </a:lnTo>
                  <a:cubicBezTo>
                    <a:pt x="5922" y="5191"/>
                    <a:pt x="5925" y="5187"/>
                    <a:pt x="5929" y="5187"/>
                  </a:cubicBezTo>
                  <a:cubicBezTo>
                    <a:pt x="5933" y="5186"/>
                    <a:pt x="5937" y="5189"/>
                    <a:pt x="5938" y="5193"/>
                  </a:cubicBezTo>
                  <a:lnTo>
                    <a:pt x="5946" y="5223"/>
                  </a:lnTo>
                  <a:lnTo>
                    <a:pt x="5930" y="5224"/>
                  </a:lnTo>
                  <a:lnTo>
                    <a:pt x="5930" y="5202"/>
                  </a:lnTo>
                  <a:cubicBezTo>
                    <a:pt x="5930" y="5202"/>
                    <a:pt x="5930" y="5201"/>
                    <a:pt x="5930" y="5201"/>
                  </a:cubicBezTo>
                  <a:lnTo>
                    <a:pt x="5937" y="5163"/>
                  </a:lnTo>
                  <a:cubicBezTo>
                    <a:pt x="5938" y="5159"/>
                    <a:pt x="5942" y="5156"/>
                    <a:pt x="5946" y="5157"/>
                  </a:cubicBezTo>
                  <a:cubicBezTo>
                    <a:pt x="5950" y="5157"/>
                    <a:pt x="5953" y="5161"/>
                    <a:pt x="5953" y="5165"/>
                  </a:cubicBezTo>
                  <a:lnTo>
                    <a:pt x="5953" y="5224"/>
                  </a:lnTo>
                  <a:lnTo>
                    <a:pt x="5937" y="5223"/>
                  </a:lnTo>
                  <a:lnTo>
                    <a:pt x="5945" y="5178"/>
                  </a:lnTo>
                  <a:cubicBezTo>
                    <a:pt x="5946" y="5174"/>
                    <a:pt x="5949" y="5171"/>
                    <a:pt x="5953" y="5172"/>
                  </a:cubicBezTo>
                  <a:cubicBezTo>
                    <a:pt x="5958" y="5172"/>
                    <a:pt x="5961" y="5176"/>
                    <a:pt x="5961" y="5180"/>
                  </a:cubicBezTo>
                  <a:lnTo>
                    <a:pt x="5961" y="5224"/>
                  </a:lnTo>
                  <a:lnTo>
                    <a:pt x="5953" y="5216"/>
                  </a:lnTo>
                  <a:lnTo>
                    <a:pt x="5960" y="5216"/>
                  </a:lnTo>
                  <a:lnTo>
                    <a:pt x="5952" y="5224"/>
                  </a:lnTo>
                  <a:lnTo>
                    <a:pt x="5952" y="5157"/>
                  </a:lnTo>
                  <a:cubicBezTo>
                    <a:pt x="5952" y="5153"/>
                    <a:pt x="5956" y="5150"/>
                    <a:pt x="5960" y="5149"/>
                  </a:cubicBezTo>
                  <a:cubicBezTo>
                    <a:pt x="5964" y="5149"/>
                    <a:pt x="5968" y="5152"/>
                    <a:pt x="5968" y="5156"/>
                  </a:cubicBezTo>
                  <a:lnTo>
                    <a:pt x="5976" y="5224"/>
                  </a:lnTo>
                  <a:lnTo>
                    <a:pt x="5960" y="5224"/>
                  </a:lnTo>
                  <a:lnTo>
                    <a:pt x="5960" y="5157"/>
                  </a:lnTo>
                  <a:cubicBezTo>
                    <a:pt x="5960" y="5153"/>
                    <a:pt x="5963" y="5150"/>
                    <a:pt x="5967" y="5149"/>
                  </a:cubicBezTo>
                  <a:cubicBezTo>
                    <a:pt x="5972" y="5149"/>
                    <a:pt x="5975" y="5152"/>
                    <a:pt x="5976" y="5156"/>
                  </a:cubicBezTo>
                  <a:lnTo>
                    <a:pt x="5983" y="5224"/>
                  </a:lnTo>
                  <a:lnTo>
                    <a:pt x="5967" y="5224"/>
                  </a:lnTo>
                  <a:lnTo>
                    <a:pt x="5967" y="4590"/>
                  </a:lnTo>
                  <a:cubicBezTo>
                    <a:pt x="5967" y="4586"/>
                    <a:pt x="5971" y="4582"/>
                    <a:pt x="5975" y="4582"/>
                  </a:cubicBezTo>
                  <a:cubicBezTo>
                    <a:pt x="5979" y="4582"/>
                    <a:pt x="5983" y="4586"/>
                    <a:pt x="5983" y="4590"/>
                  </a:cubicBezTo>
                  <a:lnTo>
                    <a:pt x="5991" y="4844"/>
                  </a:lnTo>
                  <a:lnTo>
                    <a:pt x="5991" y="5224"/>
                  </a:lnTo>
                  <a:lnTo>
                    <a:pt x="5975" y="5224"/>
                  </a:lnTo>
                  <a:lnTo>
                    <a:pt x="5982" y="5097"/>
                  </a:lnTo>
                  <a:cubicBezTo>
                    <a:pt x="5982" y="5093"/>
                    <a:pt x="5986" y="5089"/>
                    <a:pt x="5990" y="5090"/>
                  </a:cubicBezTo>
                  <a:cubicBezTo>
                    <a:pt x="5995" y="5090"/>
                    <a:pt x="5998" y="5093"/>
                    <a:pt x="5998" y="5098"/>
                  </a:cubicBezTo>
                  <a:lnTo>
                    <a:pt x="5998" y="5224"/>
                  </a:lnTo>
                  <a:lnTo>
                    <a:pt x="5990" y="5216"/>
                  </a:lnTo>
                  <a:lnTo>
                    <a:pt x="5998" y="5216"/>
                  </a:lnTo>
                  <a:lnTo>
                    <a:pt x="5990" y="5224"/>
                  </a:lnTo>
                  <a:lnTo>
                    <a:pt x="5990" y="5127"/>
                  </a:lnTo>
                  <a:cubicBezTo>
                    <a:pt x="5990" y="5123"/>
                    <a:pt x="5993" y="5120"/>
                    <a:pt x="5997" y="5119"/>
                  </a:cubicBezTo>
                  <a:cubicBezTo>
                    <a:pt x="6001" y="5119"/>
                    <a:pt x="6005" y="5122"/>
                    <a:pt x="6006" y="5126"/>
                  </a:cubicBezTo>
                  <a:lnTo>
                    <a:pt x="6013" y="5179"/>
                  </a:lnTo>
                  <a:cubicBezTo>
                    <a:pt x="6013" y="5179"/>
                    <a:pt x="6013" y="5179"/>
                    <a:pt x="6013" y="5180"/>
                  </a:cubicBezTo>
                  <a:lnTo>
                    <a:pt x="6013" y="5224"/>
                  </a:lnTo>
                  <a:lnTo>
                    <a:pt x="5998" y="5221"/>
                  </a:lnTo>
                  <a:lnTo>
                    <a:pt x="6005" y="5206"/>
                  </a:lnTo>
                  <a:cubicBezTo>
                    <a:pt x="6007" y="5203"/>
                    <a:pt x="6011" y="5201"/>
                    <a:pt x="6015" y="5202"/>
                  </a:cubicBezTo>
                  <a:cubicBezTo>
                    <a:pt x="6018" y="5203"/>
                    <a:pt x="6021" y="5206"/>
                    <a:pt x="6021" y="5210"/>
                  </a:cubicBezTo>
                  <a:lnTo>
                    <a:pt x="6021" y="5224"/>
                  </a:lnTo>
                  <a:lnTo>
                    <a:pt x="6013" y="5216"/>
                  </a:lnTo>
                  <a:lnTo>
                    <a:pt x="6020" y="5216"/>
                  </a:lnTo>
                  <a:lnTo>
                    <a:pt x="6012" y="5224"/>
                  </a:lnTo>
                  <a:lnTo>
                    <a:pt x="6012" y="5180"/>
                  </a:lnTo>
                  <a:cubicBezTo>
                    <a:pt x="6012" y="5176"/>
                    <a:pt x="6015" y="5173"/>
                    <a:pt x="6018" y="5172"/>
                  </a:cubicBezTo>
                  <a:cubicBezTo>
                    <a:pt x="6022" y="5171"/>
                    <a:pt x="6026" y="5173"/>
                    <a:pt x="6027" y="5176"/>
                  </a:cubicBezTo>
                  <a:lnTo>
                    <a:pt x="6035" y="5191"/>
                  </a:lnTo>
                  <a:cubicBezTo>
                    <a:pt x="6035" y="5192"/>
                    <a:pt x="6036" y="5193"/>
                    <a:pt x="6036" y="5195"/>
                  </a:cubicBezTo>
                  <a:lnTo>
                    <a:pt x="6036" y="5224"/>
                  </a:lnTo>
                  <a:lnTo>
                    <a:pt x="6028" y="5216"/>
                  </a:lnTo>
                  <a:lnTo>
                    <a:pt x="6035" y="5216"/>
                  </a:lnTo>
                  <a:lnTo>
                    <a:pt x="6027" y="5224"/>
                  </a:lnTo>
                  <a:lnTo>
                    <a:pt x="6027" y="5187"/>
                  </a:lnTo>
                  <a:cubicBezTo>
                    <a:pt x="6027" y="5183"/>
                    <a:pt x="6030" y="5180"/>
                    <a:pt x="6034" y="5179"/>
                  </a:cubicBezTo>
                  <a:cubicBezTo>
                    <a:pt x="6038" y="5179"/>
                    <a:pt x="6042" y="5182"/>
                    <a:pt x="6043" y="5186"/>
                  </a:cubicBezTo>
                  <a:lnTo>
                    <a:pt x="6050" y="5223"/>
                  </a:lnTo>
                  <a:lnTo>
                    <a:pt x="6035" y="5224"/>
                  </a:lnTo>
                  <a:lnTo>
                    <a:pt x="6035" y="5180"/>
                  </a:lnTo>
                  <a:cubicBezTo>
                    <a:pt x="6035" y="5178"/>
                    <a:pt x="6035" y="5177"/>
                    <a:pt x="6035" y="5176"/>
                  </a:cubicBezTo>
                  <a:lnTo>
                    <a:pt x="6043" y="5161"/>
                  </a:lnTo>
                  <a:cubicBezTo>
                    <a:pt x="6045" y="5158"/>
                    <a:pt x="6048" y="5156"/>
                    <a:pt x="6052" y="5157"/>
                  </a:cubicBezTo>
                  <a:cubicBezTo>
                    <a:pt x="6056" y="5158"/>
                    <a:pt x="6058" y="5161"/>
                    <a:pt x="6058" y="5165"/>
                  </a:cubicBezTo>
                  <a:lnTo>
                    <a:pt x="6058" y="5224"/>
                  </a:lnTo>
                  <a:lnTo>
                    <a:pt x="6042" y="5223"/>
                  </a:lnTo>
                  <a:lnTo>
                    <a:pt x="6050" y="5186"/>
                  </a:lnTo>
                  <a:cubicBezTo>
                    <a:pt x="6051" y="5182"/>
                    <a:pt x="6054" y="5179"/>
                    <a:pt x="6058" y="5179"/>
                  </a:cubicBezTo>
                  <a:cubicBezTo>
                    <a:pt x="6062" y="5180"/>
                    <a:pt x="6066" y="5183"/>
                    <a:pt x="6066" y="5187"/>
                  </a:cubicBezTo>
                  <a:lnTo>
                    <a:pt x="6066" y="5224"/>
                  </a:lnTo>
                  <a:lnTo>
                    <a:pt x="6058" y="5216"/>
                  </a:lnTo>
                  <a:lnTo>
                    <a:pt x="6065" y="5216"/>
                  </a:lnTo>
                  <a:lnTo>
                    <a:pt x="6057" y="5224"/>
                  </a:lnTo>
                  <a:lnTo>
                    <a:pt x="6057" y="5157"/>
                  </a:lnTo>
                  <a:lnTo>
                    <a:pt x="6065" y="5000"/>
                  </a:lnTo>
                  <a:cubicBezTo>
                    <a:pt x="6065" y="4996"/>
                    <a:pt x="6068" y="4992"/>
                    <a:pt x="6073" y="4993"/>
                  </a:cubicBezTo>
                  <a:cubicBezTo>
                    <a:pt x="6077" y="4993"/>
                    <a:pt x="6081" y="4996"/>
                    <a:pt x="6081" y="5001"/>
                  </a:cubicBezTo>
                  <a:lnTo>
                    <a:pt x="6081" y="5224"/>
                  </a:lnTo>
                  <a:lnTo>
                    <a:pt x="6065" y="5224"/>
                  </a:lnTo>
                  <a:lnTo>
                    <a:pt x="6072" y="5090"/>
                  </a:lnTo>
                  <a:cubicBezTo>
                    <a:pt x="6072" y="5085"/>
                    <a:pt x="6076" y="5082"/>
                    <a:pt x="6080" y="5082"/>
                  </a:cubicBezTo>
                  <a:cubicBezTo>
                    <a:pt x="6085" y="5082"/>
                    <a:pt x="6088" y="5086"/>
                    <a:pt x="6088" y="5090"/>
                  </a:cubicBezTo>
                  <a:lnTo>
                    <a:pt x="6088" y="5224"/>
                  </a:lnTo>
                  <a:lnTo>
                    <a:pt x="6072" y="5222"/>
                  </a:lnTo>
                  <a:lnTo>
                    <a:pt x="6080" y="5200"/>
                  </a:lnTo>
                  <a:cubicBezTo>
                    <a:pt x="6081" y="5196"/>
                    <a:pt x="6085" y="5194"/>
                    <a:pt x="6089" y="5194"/>
                  </a:cubicBezTo>
                  <a:cubicBezTo>
                    <a:pt x="6093" y="5195"/>
                    <a:pt x="6096" y="5198"/>
                    <a:pt x="6096" y="5202"/>
                  </a:cubicBezTo>
                  <a:lnTo>
                    <a:pt x="6096" y="5224"/>
                  </a:lnTo>
                  <a:lnTo>
                    <a:pt x="6088" y="5216"/>
                  </a:lnTo>
                  <a:lnTo>
                    <a:pt x="6095" y="5216"/>
                  </a:lnTo>
                  <a:lnTo>
                    <a:pt x="6087" y="5224"/>
                  </a:lnTo>
                  <a:lnTo>
                    <a:pt x="6087" y="5187"/>
                  </a:lnTo>
                  <a:cubicBezTo>
                    <a:pt x="6087" y="5186"/>
                    <a:pt x="6087" y="5185"/>
                    <a:pt x="6088" y="5184"/>
                  </a:cubicBezTo>
                  <a:lnTo>
                    <a:pt x="6095" y="5169"/>
                  </a:lnTo>
                  <a:cubicBezTo>
                    <a:pt x="6097" y="5165"/>
                    <a:pt x="6101" y="5164"/>
                    <a:pt x="6104" y="5164"/>
                  </a:cubicBezTo>
                  <a:cubicBezTo>
                    <a:pt x="6108" y="5165"/>
                    <a:pt x="6111" y="5169"/>
                    <a:pt x="6111" y="5172"/>
                  </a:cubicBezTo>
                  <a:lnTo>
                    <a:pt x="6111" y="5224"/>
                  </a:lnTo>
                  <a:lnTo>
                    <a:pt x="6102" y="5216"/>
                  </a:lnTo>
                  <a:lnTo>
                    <a:pt x="6110" y="5216"/>
                  </a:lnTo>
                  <a:lnTo>
                    <a:pt x="6102" y="5224"/>
                  </a:lnTo>
                  <a:lnTo>
                    <a:pt x="6102" y="5180"/>
                  </a:lnTo>
                  <a:cubicBezTo>
                    <a:pt x="6102" y="5176"/>
                    <a:pt x="6105" y="5172"/>
                    <a:pt x="6109" y="5172"/>
                  </a:cubicBezTo>
                  <a:cubicBezTo>
                    <a:pt x="6113" y="5171"/>
                    <a:pt x="6117" y="5174"/>
                    <a:pt x="6118" y="5178"/>
                  </a:cubicBezTo>
                  <a:lnTo>
                    <a:pt x="6125" y="5223"/>
                  </a:lnTo>
                  <a:lnTo>
                    <a:pt x="6109" y="5224"/>
                  </a:lnTo>
                  <a:lnTo>
                    <a:pt x="6109" y="5165"/>
                  </a:lnTo>
                  <a:cubicBezTo>
                    <a:pt x="6109" y="5164"/>
                    <a:pt x="6110" y="5163"/>
                    <a:pt x="6110" y="5162"/>
                  </a:cubicBezTo>
                  <a:lnTo>
                    <a:pt x="6117" y="5140"/>
                  </a:lnTo>
                  <a:cubicBezTo>
                    <a:pt x="6119" y="5136"/>
                    <a:pt x="6122" y="5134"/>
                    <a:pt x="6126" y="5134"/>
                  </a:cubicBezTo>
                  <a:cubicBezTo>
                    <a:pt x="6130" y="5135"/>
                    <a:pt x="6133" y="5138"/>
                    <a:pt x="6133" y="5142"/>
                  </a:cubicBezTo>
                  <a:lnTo>
                    <a:pt x="6133" y="5224"/>
                  </a:lnTo>
                  <a:lnTo>
                    <a:pt x="6117" y="5223"/>
                  </a:lnTo>
                  <a:lnTo>
                    <a:pt x="6125" y="5186"/>
                  </a:lnTo>
                  <a:cubicBezTo>
                    <a:pt x="6125" y="5182"/>
                    <a:pt x="6129" y="5179"/>
                    <a:pt x="6133" y="5179"/>
                  </a:cubicBezTo>
                  <a:cubicBezTo>
                    <a:pt x="6137" y="5180"/>
                    <a:pt x="6140" y="5183"/>
                    <a:pt x="6140" y="5187"/>
                  </a:cubicBezTo>
                  <a:lnTo>
                    <a:pt x="6140" y="5224"/>
                  </a:lnTo>
                  <a:lnTo>
                    <a:pt x="6132" y="5216"/>
                  </a:lnTo>
                  <a:lnTo>
                    <a:pt x="6140" y="5216"/>
                  </a:lnTo>
                  <a:lnTo>
                    <a:pt x="6132" y="5224"/>
                  </a:lnTo>
                  <a:lnTo>
                    <a:pt x="6132" y="5157"/>
                  </a:lnTo>
                  <a:cubicBezTo>
                    <a:pt x="6132" y="5153"/>
                    <a:pt x="6136" y="5149"/>
                    <a:pt x="6140" y="5149"/>
                  </a:cubicBezTo>
                  <a:lnTo>
                    <a:pt x="6147" y="5149"/>
                  </a:lnTo>
                  <a:cubicBezTo>
                    <a:pt x="6152" y="5149"/>
                    <a:pt x="6155" y="5153"/>
                    <a:pt x="6155" y="5157"/>
                  </a:cubicBezTo>
                  <a:lnTo>
                    <a:pt x="6155" y="5224"/>
                  </a:lnTo>
                  <a:lnTo>
                    <a:pt x="6147" y="5216"/>
                  </a:lnTo>
                  <a:lnTo>
                    <a:pt x="6155" y="5216"/>
                  </a:lnTo>
                  <a:lnTo>
                    <a:pt x="6147" y="5224"/>
                  </a:lnTo>
                  <a:lnTo>
                    <a:pt x="6147" y="5195"/>
                  </a:lnTo>
                  <a:cubicBezTo>
                    <a:pt x="6147" y="5191"/>
                    <a:pt x="6150" y="5187"/>
                    <a:pt x="6154" y="5187"/>
                  </a:cubicBezTo>
                  <a:cubicBezTo>
                    <a:pt x="6158" y="5186"/>
                    <a:pt x="6162" y="5189"/>
                    <a:pt x="6163" y="5193"/>
                  </a:cubicBezTo>
                  <a:lnTo>
                    <a:pt x="6170" y="5223"/>
                  </a:lnTo>
                  <a:lnTo>
                    <a:pt x="6154" y="5224"/>
                  </a:lnTo>
                  <a:lnTo>
                    <a:pt x="6154" y="5195"/>
                  </a:lnTo>
                  <a:cubicBezTo>
                    <a:pt x="6154" y="5191"/>
                    <a:pt x="6157" y="5187"/>
                    <a:pt x="6161" y="5187"/>
                  </a:cubicBezTo>
                  <a:cubicBezTo>
                    <a:pt x="6165" y="5186"/>
                    <a:pt x="6169" y="5189"/>
                    <a:pt x="6170" y="5193"/>
                  </a:cubicBezTo>
                  <a:lnTo>
                    <a:pt x="6178" y="5223"/>
                  </a:lnTo>
                  <a:lnTo>
                    <a:pt x="6162" y="5224"/>
                  </a:lnTo>
                  <a:lnTo>
                    <a:pt x="6162" y="5165"/>
                  </a:lnTo>
                  <a:cubicBezTo>
                    <a:pt x="6162" y="5161"/>
                    <a:pt x="6165" y="5157"/>
                    <a:pt x="6169" y="5157"/>
                  </a:cubicBezTo>
                  <a:cubicBezTo>
                    <a:pt x="6174" y="5157"/>
                    <a:pt x="6177" y="5160"/>
                    <a:pt x="6178" y="5164"/>
                  </a:cubicBezTo>
                  <a:lnTo>
                    <a:pt x="6185" y="5223"/>
                  </a:lnTo>
                  <a:lnTo>
                    <a:pt x="6169" y="5224"/>
                  </a:lnTo>
                  <a:lnTo>
                    <a:pt x="6169" y="5075"/>
                  </a:lnTo>
                  <a:cubicBezTo>
                    <a:pt x="6169" y="5071"/>
                    <a:pt x="6173" y="5067"/>
                    <a:pt x="6177" y="5067"/>
                  </a:cubicBezTo>
                  <a:cubicBezTo>
                    <a:pt x="6181" y="5067"/>
                    <a:pt x="6185" y="5070"/>
                    <a:pt x="6185" y="5074"/>
                  </a:cubicBezTo>
                  <a:lnTo>
                    <a:pt x="6193" y="5149"/>
                  </a:lnTo>
                  <a:lnTo>
                    <a:pt x="6193" y="5224"/>
                  </a:lnTo>
                  <a:lnTo>
                    <a:pt x="6177" y="5223"/>
                  </a:lnTo>
                  <a:lnTo>
                    <a:pt x="6184" y="5186"/>
                  </a:lnTo>
                  <a:cubicBezTo>
                    <a:pt x="6185" y="5182"/>
                    <a:pt x="6189" y="5179"/>
                    <a:pt x="6193" y="5179"/>
                  </a:cubicBezTo>
                  <a:cubicBezTo>
                    <a:pt x="6197" y="5180"/>
                    <a:pt x="6200" y="5183"/>
                    <a:pt x="6200" y="5187"/>
                  </a:cubicBezTo>
                  <a:lnTo>
                    <a:pt x="6200" y="5224"/>
                  </a:lnTo>
                  <a:lnTo>
                    <a:pt x="6192" y="5216"/>
                  </a:lnTo>
                  <a:lnTo>
                    <a:pt x="6200" y="5216"/>
                  </a:lnTo>
                  <a:lnTo>
                    <a:pt x="6192" y="5224"/>
                  </a:lnTo>
                  <a:lnTo>
                    <a:pt x="6192" y="5195"/>
                  </a:lnTo>
                  <a:cubicBezTo>
                    <a:pt x="6192" y="5191"/>
                    <a:pt x="6195" y="5187"/>
                    <a:pt x="6199" y="5187"/>
                  </a:cubicBezTo>
                  <a:cubicBezTo>
                    <a:pt x="6203" y="5186"/>
                    <a:pt x="6207" y="5189"/>
                    <a:pt x="6208" y="5193"/>
                  </a:cubicBezTo>
                  <a:lnTo>
                    <a:pt x="6215" y="5223"/>
                  </a:lnTo>
                  <a:lnTo>
                    <a:pt x="6199" y="5224"/>
                  </a:lnTo>
                  <a:lnTo>
                    <a:pt x="6199" y="5195"/>
                  </a:lnTo>
                  <a:cubicBezTo>
                    <a:pt x="6199" y="5194"/>
                    <a:pt x="6199" y="5193"/>
                    <a:pt x="6200" y="5192"/>
                  </a:cubicBezTo>
                  <a:lnTo>
                    <a:pt x="6207" y="5170"/>
                  </a:lnTo>
                  <a:cubicBezTo>
                    <a:pt x="6208" y="5166"/>
                    <a:pt x="6212" y="5164"/>
                    <a:pt x="6216" y="5164"/>
                  </a:cubicBezTo>
                  <a:cubicBezTo>
                    <a:pt x="6220" y="5165"/>
                    <a:pt x="6223" y="5168"/>
                    <a:pt x="6223" y="5172"/>
                  </a:cubicBezTo>
                  <a:lnTo>
                    <a:pt x="6223" y="5224"/>
                  </a:lnTo>
                  <a:lnTo>
                    <a:pt x="6215" y="5216"/>
                  </a:lnTo>
                  <a:lnTo>
                    <a:pt x="6222" y="5216"/>
                  </a:lnTo>
                  <a:lnTo>
                    <a:pt x="6214" y="5224"/>
                  </a:lnTo>
                  <a:lnTo>
                    <a:pt x="6214" y="5187"/>
                  </a:lnTo>
                  <a:cubicBezTo>
                    <a:pt x="6214" y="5183"/>
                    <a:pt x="6217" y="5180"/>
                    <a:pt x="6221" y="5179"/>
                  </a:cubicBezTo>
                  <a:cubicBezTo>
                    <a:pt x="6226" y="5179"/>
                    <a:pt x="6229" y="5182"/>
                    <a:pt x="6230" y="5186"/>
                  </a:cubicBezTo>
                  <a:lnTo>
                    <a:pt x="6238" y="5223"/>
                  </a:lnTo>
                  <a:lnTo>
                    <a:pt x="6222" y="5224"/>
                  </a:lnTo>
                  <a:lnTo>
                    <a:pt x="6222" y="5180"/>
                  </a:lnTo>
                  <a:cubicBezTo>
                    <a:pt x="6222" y="5176"/>
                    <a:pt x="6225" y="5172"/>
                    <a:pt x="6229" y="5172"/>
                  </a:cubicBezTo>
                  <a:cubicBezTo>
                    <a:pt x="6233" y="5171"/>
                    <a:pt x="6237" y="5174"/>
                    <a:pt x="6238" y="5178"/>
                  </a:cubicBezTo>
                  <a:lnTo>
                    <a:pt x="6245" y="5223"/>
                  </a:lnTo>
                  <a:lnTo>
                    <a:pt x="6229" y="5224"/>
                  </a:lnTo>
                  <a:lnTo>
                    <a:pt x="6229" y="5172"/>
                  </a:lnTo>
                  <a:cubicBezTo>
                    <a:pt x="6229" y="5168"/>
                    <a:pt x="6232" y="5165"/>
                    <a:pt x="6237" y="5164"/>
                  </a:cubicBezTo>
                  <a:cubicBezTo>
                    <a:pt x="6241" y="5164"/>
                    <a:pt x="6245" y="5167"/>
                    <a:pt x="6245" y="5171"/>
                  </a:cubicBezTo>
                  <a:lnTo>
                    <a:pt x="6253" y="5223"/>
                  </a:lnTo>
                  <a:lnTo>
                    <a:pt x="6237" y="5224"/>
                  </a:lnTo>
                  <a:lnTo>
                    <a:pt x="6237" y="5113"/>
                  </a:lnTo>
                  <a:cubicBezTo>
                    <a:pt x="6237" y="5108"/>
                    <a:pt x="6240" y="5105"/>
                    <a:pt x="6244" y="5105"/>
                  </a:cubicBezTo>
                  <a:cubicBezTo>
                    <a:pt x="6249" y="5104"/>
                    <a:pt x="6252" y="5107"/>
                    <a:pt x="6253" y="5112"/>
                  </a:cubicBezTo>
                  <a:lnTo>
                    <a:pt x="6260" y="5186"/>
                  </a:lnTo>
                  <a:lnTo>
                    <a:pt x="6260" y="5224"/>
                  </a:lnTo>
                  <a:lnTo>
                    <a:pt x="6252" y="5216"/>
                  </a:lnTo>
                  <a:lnTo>
                    <a:pt x="6260" y="5216"/>
                  </a:lnTo>
                  <a:lnTo>
                    <a:pt x="6252" y="5224"/>
                  </a:lnTo>
                  <a:lnTo>
                    <a:pt x="6252" y="5172"/>
                  </a:lnTo>
                  <a:cubicBezTo>
                    <a:pt x="6252" y="5168"/>
                    <a:pt x="6255" y="5164"/>
                    <a:pt x="6260" y="5164"/>
                  </a:cubicBezTo>
                  <a:lnTo>
                    <a:pt x="6267" y="5164"/>
                  </a:lnTo>
                  <a:cubicBezTo>
                    <a:pt x="6272" y="5164"/>
                    <a:pt x="6275" y="5168"/>
                    <a:pt x="6275" y="5172"/>
                  </a:cubicBezTo>
                  <a:lnTo>
                    <a:pt x="6275" y="5224"/>
                  </a:lnTo>
                  <a:lnTo>
                    <a:pt x="6267" y="5216"/>
                  </a:lnTo>
                  <a:lnTo>
                    <a:pt x="6275" y="5216"/>
                  </a:lnTo>
                  <a:lnTo>
                    <a:pt x="6267" y="5224"/>
                  </a:lnTo>
                  <a:lnTo>
                    <a:pt x="6267" y="5135"/>
                  </a:lnTo>
                  <a:cubicBezTo>
                    <a:pt x="6267" y="5131"/>
                    <a:pt x="6270" y="5127"/>
                    <a:pt x="6274" y="5127"/>
                  </a:cubicBezTo>
                  <a:cubicBezTo>
                    <a:pt x="6279" y="5127"/>
                    <a:pt x="6282" y="5130"/>
                    <a:pt x="6283" y="5134"/>
                  </a:cubicBezTo>
                  <a:lnTo>
                    <a:pt x="6290" y="5224"/>
                  </a:lnTo>
                  <a:lnTo>
                    <a:pt x="6274" y="5224"/>
                  </a:lnTo>
                  <a:lnTo>
                    <a:pt x="6274" y="5172"/>
                  </a:lnTo>
                  <a:cubicBezTo>
                    <a:pt x="6274" y="5168"/>
                    <a:pt x="6277" y="5165"/>
                    <a:pt x="6281" y="5164"/>
                  </a:cubicBezTo>
                  <a:cubicBezTo>
                    <a:pt x="6285" y="5164"/>
                    <a:pt x="6289" y="5166"/>
                    <a:pt x="6290" y="5170"/>
                  </a:cubicBezTo>
                  <a:lnTo>
                    <a:pt x="6297" y="5192"/>
                  </a:lnTo>
                  <a:cubicBezTo>
                    <a:pt x="6298" y="5193"/>
                    <a:pt x="6298" y="5194"/>
                    <a:pt x="6298" y="5195"/>
                  </a:cubicBezTo>
                  <a:lnTo>
                    <a:pt x="6298" y="5224"/>
                  </a:lnTo>
                  <a:lnTo>
                    <a:pt x="6290" y="5216"/>
                  </a:lnTo>
                  <a:lnTo>
                    <a:pt x="6297" y="5216"/>
                  </a:lnTo>
                  <a:lnTo>
                    <a:pt x="6289" y="5224"/>
                  </a:lnTo>
                  <a:lnTo>
                    <a:pt x="6289" y="5187"/>
                  </a:lnTo>
                  <a:cubicBezTo>
                    <a:pt x="6289" y="5184"/>
                    <a:pt x="6291" y="5181"/>
                    <a:pt x="6294" y="5180"/>
                  </a:cubicBezTo>
                  <a:cubicBezTo>
                    <a:pt x="6297" y="5179"/>
                    <a:pt x="6301" y="5179"/>
                    <a:pt x="6303" y="5181"/>
                  </a:cubicBezTo>
                  <a:lnTo>
                    <a:pt x="6310" y="5189"/>
                  </a:lnTo>
                  <a:cubicBezTo>
                    <a:pt x="6312" y="5190"/>
                    <a:pt x="6313" y="5192"/>
                    <a:pt x="6313" y="5195"/>
                  </a:cubicBezTo>
                  <a:lnTo>
                    <a:pt x="6313" y="5224"/>
                  </a:lnTo>
                  <a:lnTo>
                    <a:pt x="6297" y="5221"/>
                  </a:lnTo>
                  <a:lnTo>
                    <a:pt x="6305" y="5206"/>
                  </a:lnTo>
                  <a:cubicBezTo>
                    <a:pt x="6307" y="5203"/>
                    <a:pt x="6310" y="5201"/>
                    <a:pt x="6314" y="5202"/>
                  </a:cubicBezTo>
                  <a:cubicBezTo>
                    <a:pt x="6318" y="5203"/>
                    <a:pt x="6320" y="5206"/>
                    <a:pt x="6320" y="5210"/>
                  </a:cubicBezTo>
                  <a:lnTo>
                    <a:pt x="6320" y="5224"/>
                  </a:lnTo>
                  <a:lnTo>
                    <a:pt x="6312" y="5216"/>
                  </a:lnTo>
                  <a:lnTo>
                    <a:pt x="6320" y="5216"/>
                  </a:lnTo>
                  <a:lnTo>
                    <a:pt x="6312" y="5224"/>
                  </a:lnTo>
                  <a:lnTo>
                    <a:pt x="6312" y="5165"/>
                  </a:lnTo>
                  <a:cubicBezTo>
                    <a:pt x="6312" y="5161"/>
                    <a:pt x="6314" y="5157"/>
                    <a:pt x="6318" y="5157"/>
                  </a:cubicBezTo>
                  <a:cubicBezTo>
                    <a:pt x="6322" y="5156"/>
                    <a:pt x="6326" y="5159"/>
                    <a:pt x="6327" y="5162"/>
                  </a:cubicBezTo>
                  <a:lnTo>
                    <a:pt x="6335" y="5185"/>
                  </a:lnTo>
                  <a:cubicBezTo>
                    <a:pt x="6335" y="5185"/>
                    <a:pt x="6335" y="5186"/>
                    <a:pt x="6335" y="5187"/>
                  </a:cubicBezTo>
                  <a:lnTo>
                    <a:pt x="6335" y="5224"/>
                  </a:lnTo>
                  <a:lnTo>
                    <a:pt x="6327" y="5216"/>
                  </a:lnTo>
                  <a:lnTo>
                    <a:pt x="6335" y="5216"/>
                  </a:lnTo>
                  <a:lnTo>
                    <a:pt x="6327" y="5224"/>
                  </a:lnTo>
                  <a:lnTo>
                    <a:pt x="6327" y="5120"/>
                  </a:lnTo>
                  <a:cubicBezTo>
                    <a:pt x="6327" y="5117"/>
                    <a:pt x="6329" y="5114"/>
                    <a:pt x="6332" y="5113"/>
                  </a:cubicBezTo>
                  <a:cubicBezTo>
                    <a:pt x="6334" y="5111"/>
                    <a:pt x="6338" y="5112"/>
                    <a:pt x="6340" y="5114"/>
                  </a:cubicBezTo>
                  <a:lnTo>
                    <a:pt x="6348" y="5122"/>
                  </a:lnTo>
                  <a:cubicBezTo>
                    <a:pt x="6349" y="5123"/>
                    <a:pt x="6350" y="5125"/>
                    <a:pt x="6350" y="5127"/>
                  </a:cubicBezTo>
                  <a:lnTo>
                    <a:pt x="6350" y="5224"/>
                  </a:lnTo>
                  <a:lnTo>
                    <a:pt x="6334" y="5223"/>
                  </a:lnTo>
                  <a:lnTo>
                    <a:pt x="6342" y="5164"/>
                  </a:lnTo>
                  <a:cubicBezTo>
                    <a:pt x="6342" y="5160"/>
                    <a:pt x="6346" y="5157"/>
                    <a:pt x="6350" y="5157"/>
                  </a:cubicBezTo>
                  <a:cubicBezTo>
                    <a:pt x="6354" y="5157"/>
                    <a:pt x="6358" y="5161"/>
                    <a:pt x="6358" y="5165"/>
                  </a:cubicBezTo>
                  <a:lnTo>
                    <a:pt x="6358" y="5224"/>
                  </a:lnTo>
                  <a:lnTo>
                    <a:pt x="6350" y="5216"/>
                  </a:lnTo>
                  <a:lnTo>
                    <a:pt x="6357" y="5216"/>
                  </a:lnTo>
                  <a:lnTo>
                    <a:pt x="6349" y="5224"/>
                  </a:lnTo>
                  <a:lnTo>
                    <a:pt x="6349" y="5187"/>
                  </a:lnTo>
                  <a:cubicBezTo>
                    <a:pt x="6349" y="5186"/>
                    <a:pt x="6349" y="5185"/>
                    <a:pt x="6349" y="5185"/>
                  </a:cubicBezTo>
                  <a:lnTo>
                    <a:pt x="6357" y="5162"/>
                  </a:lnTo>
                  <a:cubicBezTo>
                    <a:pt x="6358" y="5159"/>
                    <a:pt x="6362" y="5156"/>
                    <a:pt x="6366" y="5157"/>
                  </a:cubicBezTo>
                  <a:cubicBezTo>
                    <a:pt x="6370" y="5157"/>
                    <a:pt x="6373" y="5161"/>
                    <a:pt x="6373" y="5165"/>
                  </a:cubicBezTo>
                  <a:lnTo>
                    <a:pt x="6373" y="5224"/>
                  </a:lnTo>
                  <a:lnTo>
                    <a:pt x="6365" y="5216"/>
                  </a:lnTo>
                  <a:lnTo>
                    <a:pt x="6372" y="5216"/>
                  </a:lnTo>
                  <a:lnTo>
                    <a:pt x="6364" y="5224"/>
                  </a:lnTo>
                  <a:lnTo>
                    <a:pt x="6364" y="5172"/>
                  </a:lnTo>
                  <a:cubicBezTo>
                    <a:pt x="6364" y="5168"/>
                    <a:pt x="6367" y="5165"/>
                    <a:pt x="6371" y="5164"/>
                  </a:cubicBezTo>
                  <a:cubicBezTo>
                    <a:pt x="6375" y="5164"/>
                    <a:pt x="6378" y="5166"/>
                    <a:pt x="6380" y="5170"/>
                  </a:cubicBezTo>
                  <a:lnTo>
                    <a:pt x="6387" y="5192"/>
                  </a:lnTo>
                  <a:cubicBezTo>
                    <a:pt x="6387" y="5193"/>
                    <a:pt x="6388" y="5194"/>
                    <a:pt x="6388" y="5195"/>
                  </a:cubicBezTo>
                  <a:lnTo>
                    <a:pt x="6388" y="5224"/>
                  </a:lnTo>
                  <a:lnTo>
                    <a:pt x="6379" y="5216"/>
                  </a:lnTo>
                  <a:lnTo>
                    <a:pt x="6387" y="5216"/>
                  </a:lnTo>
                  <a:lnTo>
                    <a:pt x="6379" y="5224"/>
                  </a:lnTo>
                  <a:lnTo>
                    <a:pt x="6379" y="5202"/>
                  </a:lnTo>
                  <a:lnTo>
                    <a:pt x="6387" y="5127"/>
                  </a:lnTo>
                  <a:cubicBezTo>
                    <a:pt x="6387" y="5122"/>
                    <a:pt x="6391" y="5119"/>
                    <a:pt x="6395" y="5119"/>
                  </a:cubicBezTo>
                  <a:cubicBezTo>
                    <a:pt x="6399" y="5120"/>
                    <a:pt x="6402" y="5123"/>
                    <a:pt x="6402" y="5127"/>
                  </a:cubicBezTo>
                  <a:lnTo>
                    <a:pt x="6402" y="5224"/>
                  </a:lnTo>
                  <a:lnTo>
                    <a:pt x="6387" y="5222"/>
                  </a:lnTo>
                  <a:lnTo>
                    <a:pt x="6394" y="5200"/>
                  </a:lnTo>
                  <a:cubicBezTo>
                    <a:pt x="6396" y="5196"/>
                    <a:pt x="6399" y="5194"/>
                    <a:pt x="6403" y="5194"/>
                  </a:cubicBezTo>
                  <a:cubicBezTo>
                    <a:pt x="6407" y="5195"/>
                    <a:pt x="6410" y="5198"/>
                    <a:pt x="6410" y="5202"/>
                  </a:cubicBezTo>
                  <a:lnTo>
                    <a:pt x="6410" y="5224"/>
                  </a:lnTo>
                  <a:lnTo>
                    <a:pt x="6394" y="5223"/>
                  </a:lnTo>
                  <a:lnTo>
                    <a:pt x="6402" y="5178"/>
                  </a:lnTo>
                  <a:cubicBezTo>
                    <a:pt x="6402" y="5174"/>
                    <a:pt x="6406" y="5171"/>
                    <a:pt x="6410" y="5172"/>
                  </a:cubicBezTo>
                  <a:cubicBezTo>
                    <a:pt x="6414" y="5172"/>
                    <a:pt x="6417" y="5176"/>
                    <a:pt x="6417" y="5180"/>
                  </a:cubicBezTo>
                  <a:lnTo>
                    <a:pt x="6417" y="5224"/>
                  </a:lnTo>
                  <a:lnTo>
                    <a:pt x="6409" y="5216"/>
                  </a:lnTo>
                  <a:lnTo>
                    <a:pt x="6417" y="5216"/>
                  </a:lnTo>
                  <a:lnTo>
                    <a:pt x="6409" y="5224"/>
                  </a:lnTo>
                  <a:lnTo>
                    <a:pt x="6409" y="5165"/>
                  </a:lnTo>
                  <a:cubicBezTo>
                    <a:pt x="6409" y="5161"/>
                    <a:pt x="6412" y="5157"/>
                    <a:pt x="6416" y="5157"/>
                  </a:cubicBezTo>
                  <a:cubicBezTo>
                    <a:pt x="6421" y="5157"/>
                    <a:pt x="6424" y="5160"/>
                    <a:pt x="6425" y="5164"/>
                  </a:cubicBezTo>
                  <a:lnTo>
                    <a:pt x="6432" y="5223"/>
                  </a:lnTo>
                  <a:lnTo>
                    <a:pt x="6416" y="5224"/>
                  </a:lnTo>
                  <a:lnTo>
                    <a:pt x="6416" y="5172"/>
                  </a:lnTo>
                  <a:cubicBezTo>
                    <a:pt x="6416" y="5170"/>
                    <a:pt x="6417" y="5168"/>
                    <a:pt x="6419" y="5167"/>
                  </a:cubicBezTo>
                  <a:lnTo>
                    <a:pt x="6426" y="5159"/>
                  </a:lnTo>
                  <a:cubicBezTo>
                    <a:pt x="6429" y="5157"/>
                    <a:pt x="6432" y="5156"/>
                    <a:pt x="6435" y="5157"/>
                  </a:cubicBezTo>
                  <a:cubicBezTo>
                    <a:pt x="6438" y="5159"/>
                    <a:pt x="6440" y="5162"/>
                    <a:pt x="6440" y="5165"/>
                  </a:cubicBezTo>
                  <a:lnTo>
                    <a:pt x="6440" y="5224"/>
                  </a:lnTo>
                  <a:lnTo>
                    <a:pt x="6432" y="5216"/>
                  </a:lnTo>
                  <a:lnTo>
                    <a:pt x="6439" y="5216"/>
                  </a:lnTo>
                  <a:lnTo>
                    <a:pt x="6431" y="5224"/>
                  </a:lnTo>
                  <a:lnTo>
                    <a:pt x="6431" y="5180"/>
                  </a:lnTo>
                  <a:cubicBezTo>
                    <a:pt x="6431" y="5179"/>
                    <a:pt x="6431" y="5179"/>
                    <a:pt x="6432" y="5178"/>
                  </a:cubicBezTo>
                  <a:lnTo>
                    <a:pt x="6439" y="5141"/>
                  </a:lnTo>
                  <a:cubicBezTo>
                    <a:pt x="6440" y="5137"/>
                    <a:pt x="6444" y="5134"/>
                    <a:pt x="6448" y="5134"/>
                  </a:cubicBezTo>
                  <a:cubicBezTo>
                    <a:pt x="6452" y="5135"/>
                    <a:pt x="6455" y="5138"/>
                    <a:pt x="6455" y="5142"/>
                  </a:cubicBezTo>
                  <a:lnTo>
                    <a:pt x="6455" y="5224"/>
                  </a:lnTo>
                  <a:lnTo>
                    <a:pt x="6439" y="5224"/>
                  </a:lnTo>
                  <a:lnTo>
                    <a:pt x="6446" y="5075"/>
                  </a:lnTo>
                  <a:cubicBezTo>
                    <a:pt x="6447" y="5070"/>
                    <a:pt x="6450" y="5067"/>
                    <a:pt x="6455" y="5067"/>
                  </a:cubicBezTo>
                  <a:cubicBezTo>
                    <a:pt x="6459" y="5067"/>
                    <a:pt x="6462" y="5071"/>
                    <a:pt x="6462" y="5075"/>
                  </a:cubicBezTo>
                  <a:lnTo>
                    <a:pt x="6462" y="5224"/>
                  </a:lnTo>
                  <a:lnTo>
                    <a:pt x="6454" y="5216"/>
                  </a:lnTo>
                  <a:lnTo>
                    <a:pt x="6462" y="5216"/>
                  </a:lnTo>
                  <a:lnTo>
                    <a:pt x="6454" y="5224"/>
                  </a:lnTo>
                  <a:lnTo>
                    <a:pt x="6454" y="4993"/>
                  </a:lnTo>
                  <a:cubicBezTo>
                    <a:pt x="6454" y="4989"/>
                    <a:pt x="6457" y="4985"/>
                    <a:pt x="6462" y="4985"/>
                  </a:cubicBezTo>
                  <a:lnTo>
                    <a:pt x="6469" y="4985"/>
                  </a:lnTo>
                  <a:cubicBezTo>
                    <a:pt x="6474" y="4985"/>
                    <a:pt x="6477" y="4989"/>
                    <a:pt x="6477" y="4993"/>
                  </a:cubicBezTo>
                  <a:lnTo>
                    <a:pt x="6477" y="5224"/>
                  </a:lnTo>
                  <a:lnTo>
                    <a:pt x="6469" y="5216"/>
                  </a:lnTo>
                  <a:lnTo>
                    <a:pt x="6477" y="5216"/>
                  </a:lnTo>
                  <a:lnTo>
                    <a:pt x="6469" y="5224"/>
                  </a:lnTo>
                  <a:lnTo>
                    <a:pt x="6469" y="5023"/>
                  </a:lnTo>
                  <a:cubicBezTo>
                    <a:pt x="6469" y="5020"/>
                    <a:pt x="6471" y="5017"/>
                    <a:pt x="6474" y="5016"/>
                  </a:cubicBezTo>
                  <a:cubicBezTo>
                    <a:pt x="6477" y="5014"/>
                    <a:pt x="6480" y="5015"/>
                    <a:pt x="6482" y="5017"/>
                  </a:cubicBezTo>
                  <a:lnTo>
                    <a:pt x="6490" y="5025"/>
                  </a:lnTo>
                  <a:cubicBezTo>
                    <a:pt x="6491" y="5026"/>
                    <a:pt x="6492" y="5028"/>
                    <a:pt x="6492" y="5030"/>
                  </a:cubicBezTo>
                  <a:lnTo>
                    <a:pt x="6492" y="5224"/>
                  </a:lnTo>
                  <a:lnTo>
                    <a:pt x="6476" y="5224"/>
                  </a:lnTo>
                  <a:lnTo>
                    <a:pt x="6484" y="5082"/>
                  </a:lnTo>
                  <a:cubicBezTo>
                    <a:pt x="6484" y="5078"/>
                    <a:pt x="6488" y="5075"/>
                    <a:pt x="6492" y="5075"/>
                  </a:cubicBezTo>
                  <a:cubicBezTo>
                    <a:pt x="6496" y="5075"/>
                    <a:pt x="6500" y="5078"/>
                    <a:pt x="6500" y="5083"/>
                  </a:cubicBezTo>
                  <a:lnTo>
                    <a:pt x="6500" y="5224"/>
                  </a:lnTo>
                  <a:lnTo>
                    <a:pt x="6492" y="5216"/>
                  </a:lnTo>
                  <a:lnTo>
                    <a:pt x="6499" y="5216"/>
                  </a:lnTo>
                  <a:lnTo>
                    <a:pt x="6491" y="5224"/>
                  </a:lnTo>
                  <a:lnTo>
                    <a:pt x="6491" y="5165"/>
                  </a:lnTo>
                  <a:cubicBezTo>
                    <a:pt x="6491" y="5161"/>
                    <a:pt x="6494" y="5157"/>
                    <a:pt x="6498" y="5157"/>
                  </a:cubicBezTo>
                  <a:cubicBezTo>
                    <a:pt x="6502" y="5156"/>
                    <a:pt x="6506" y="5159"/>
                    <a:pt x="6507" y="5163"/>
                  </a:cubicBezTo>
                  <a:lnTo>
                    <a:pt x="6515" y="5193"/>
                  </a:lnTo>
                  <a:cubicBezTo>
                    <a:pt x="6515" y="5193"/>
                    <a:pt x="6515" y="5194"/>
                    <a:pt x="6515" y="5195"/>
                  </a:cubicBezTo>
                  <a:lnTo>
                    <a:pt x="6515" y="5224"/>
                  </a:lnTo>
                  <a:lnTo>
                    <a:pt x="6507" y="5216"/>
                  </a:lnTo>
                  <a:lnTo>
                    <a:pt x="6514" y="5216"/>
                  </a:lnTo>
                  <a:lnTo>
                    <a:pt x="6506" y="5224"/>
                  </a:lnTo>
                  <a:lnTo>
                    <a:pt x="6506" y="5165"/>
                  </a:lnTo>
                  <a:cubicBezTo>
                    <a:pt x="6506" y="5161"/>
                    <a:pt x="6509" y="5158"/>
                    <a:pt x="6512" y="5157"/>
                  </a:cubicBezTo>
                  <a:cubicBezTo>
                    <a:pt x="6516" y="5156"/>
                    <a:pt x="6520" y="5158"/>
                    <a:pt x="6521" y="5161"/>
                  </a:cubicBezTo>
                  <a:lnTo>
                    <a:pt x="6529" y="5176"/>
                  </a:lnTo>
                  <a:cubicBezTo>
                    <a:pt x="6529" y="5177"/>
                    <a:pt x="6530" y="5178"/>
                    <a:pt x="6530" y="5180"/>
                  </a:cubicBezTo>
                  <a:lnTo>
                    <a:pt x="6530" y="5224"/>
                  </a:lnTo>
                  <a:lnTo>
                    <a:pt x="6514" y="5223"/>
                  </a:lnTo>
                  <a:lnTo>
                    <a:pt x="6521" y="5186"/>
                  </a:lnTo>
                  <a:cubicBezTo>
                    <a:pt x="6522" y="5182"/>
                    <a:pt x="6526" y="5179"/>
                    <a:pt x="6530" y="5179"/>
                  </a:cubicBezTo>
                  <a:cubicBezTo>
                    <a:pt x="6534" y="5180"/>
                    <a:pt x="6537" y="5183"/>
                    <a:pt x="6537" y="5187"/>
                  </a:cubicBezTo>
                  <a:lnTo>
                    <a:pt x="6537" y="5224"/>
                  </a:lnTo>
                  <a:lnTo>
                    <a:pt x="6529" y="5216"/>
                  </a:lnTo>
                  <a:lnTo>
                    <a:pt x="6537" y="5216"/>
                  </a:lnTo>
                  <a:lnTo>
                    <a:pt x="6529" y="5224"/>
                  </a:lnTo>
                  <a:lnTo>
                    <a:pt x="6529" y="5180"/>
                  </a:lnTo>
                  <a:cubicBezTo>
                    <a:pt x="6529" y="5176"/>
                    <a:pt x="6532" y="5172"/>
                    <a:pt x="6536" y="5172"/>
                  </a:cubicBezTo>
                  <a:cubicBezTo>
                    <a:pt x="6540" y="5171"/>
                    <a:pt x="6544" y="5174"/>
                    <a:pt x="6545" y="5178"/>
                  </a:cubicBezTo>
                  <a:lnTo>
                    <a:pt x="6552" y="5223"/>
                  </a:lnTo>
                  <a:lnTo>
                    <a:pt x="6536" y="5224"/>
                  </a:lnTo>
                  <a:lnTo>
                    <a:pt x="6536" y="5172"/>
                  </a:lnTo>
                  <a:cubicBezTo>
                    <a:pt x="6536" y="5168"/>
                    <a:pt x="6539" y="5165"/>
                    <a:pt x="6544" y="5164"/>
                  </a:cubicBezTo>
                  <a:cubicBezTo>
                    <a:pt x="6548" y="5164"/>
                    <a:pt x="6552" y="5167"/>
                    <a:pt x="6552" y="5171"/>
                  </a:cubicBezTo>
                  <a:lnTo>
                    <a:pt x="6560" y="5223"/>
                  </a:lnTo>
                  <a:lnTo>
                    <a:pt x="6544" y="5224"/>
                  </a:lnTo>
                  <a:lnTo>
                    <a:pt x="6544" y="4784"/>
                  </a:lnTo>
                  <a:cubicBezTo>
                    <a:pt x="6544" y="4780"/>
                    <a:pt x="6547" y="4776"/>
                    <a:pt x="6552" y="4776"/>
                  </a:cubicBezTo>
                  <a:cubicBezTo>
                    <a:pt x="6556" y="4776"/>
                    <a:pt x="6559" y="4780"/>
                    <a:pt x="6560" y="4784"/>
                  </a:cubicBezTo>
                  <a:lnTo>
                    <a:pt x="6567" y="4955"/>
                  </a:lnTo>
                  <a:lnTo>
                    <a:pt x="6567" y="5224"/>
                  </a:lnTo>
                  <a:lnTo>
                    <a:pt x="6559" y="5216"/>
                  </a:lnTo>
                  <a:lnTo>
                    <a:pt x="6567" y="5216"/>
                  </a:lnTo>
                  <a:lnTo>
                    <a:pt x="6559" y="5224"/>
                  </a:lnTo>
                  <a:lnTo>
                    <a:pt x="6559" y="5127"/>
                  </a:lnTo>
                  <a:cubicBezTo>
                    <a:pt x="6559" y="5123"/>
                    <a:pt x="6562" y="5120"/>
                    <a:pt x="6566" y="5119"/>
                  </a:cubicBezTo>
                  <a:cubicBezTo>
                    <a:pt x="6571" y="5119"/>
                    <a:pt x="6574" y="5123"/>
                    <a:pt x="6575" y="5127"/>
                  </a:cubicBezTo>
                  <a:lnTo>
                    <a:pt x="6582" y="5224"/>
                  </a:lnTo>
                  <a:lnTo>
                    <a:pt x="6566" y="5224"/>
                  </a:lnTo>
                  <a:lnTo>
                    <a:pt x="6566" y="5157"/>
                  </a:lnTo>
                  <a:cubicBezTo>
                    <a:pt x="6566" y="5153"/>
                    <a:pt x="6569" y="5150"/>
                    <a:pt x="6574" y="5149"/>
                  </a:cubicBezTo>
                  <a:cubicBezTo>
                    <a:pt x="6578" y="5149"/>
                    <a:pt x="6582" y="5152"/>
                    <a:pt x="6582" y="5156"/>
                  </a:cubicBezTo>
                  <a:lnTo>
                    <a:pt x="6590" y="5224"/>
                  </a:lnTo>
                  <a:lnTo>
                    <a:pt x="6574" y="5224"/>
                  </a:lnTo>
                  <a:lnTo>
                    <a:pt x="6574" y="5165"/>
                  </a:lnTo>
                  <a:cubicBezTo>
                    <a:pt x="6574" y="5163"/>
                    <a:pt x="6574" y="5161"/>
                    <a:pt x="6576" y="5159"/>
                  </a:cubicBezTo>
                  <a:lnTo>
                    <a:pt x="6583" y="5152"/>
                  </a:lnTo>
                  <a:cubicBezTo>
                    <a:pt x="6586" y="5149"/>
                    <a:pt x="6589" y="5149"/>
                    <a:pt x="6592" y="5150"/>
                  </a:cubicBezTo>
                  <a:cubicBezTo>
                    <a:pt x="6595" y="5151"/>
                    <a:pt x="6597" y="5154"/>
                    <a:pt x="6597" y="5157"/>
                  </a:cubicBezTo>
                  <a:lnTo>
                    <a:pt x="6597" y="5224"/>
                  </a:lnTo>
                  <a:lnTo>
                    <a:pt x="6581" y="5223"/>
                  </a:lnTo>
                  <a:lnTo>
                    <a:pt x="6589" y="5193"/>
                  </a:lnTo>
                  <a:cubicBezTo>
                    <a:pt x="6590" y="5189"/>
                    <a:pt x="6594" y="5186"/>
                    <a:pt x="6598" y="5187"/>
                  </a:cubicBezTo>
                  <a:cubicBezTo>
                    <a:pt x="6602" y="5187"/>
                    <a:pt x="6605" y="5191"/>
                    <a:pt x="6605" y="5195"/>
                  </a:cubicBezTo>
                  <a:lnTo>
                    <a:pt x="6605" y="5224"/>
                  </a:lnTo>
                  <a:lnTo>
                    <a:pt x="6597" y="5216"/>
                  </a:lnTo>
                  <a:lnTo>
                    <a:pt x="6604" y="5216"/>
                  </a:lnTo>
                  <a:lnTo>
                    <a:pt x="6596" y="5224"/>
                  </a:lnTo>
                  <a:lnTo>
                    <a:pt x="6596" y="5187"/>
                  </a:lnTo>
                  <a:cubicBezTo>
                    <a:pt x="6596" y="5183"/>
                    <a:pt x="6600" y="5179"/>
                    <a:pt x="6604" y="5179"/>
                  </a:cubicBezTo>
                  <a:lnTo>
                    <a:pt x="6612" y="5179"/>
                  </a:lnTo>
                  <a:cubicBezTo>
                    <a:pt x="6616" y="5179"/>
                    <a:pt x="6620" y="5183"/>
                    <a:pt x="6620" y="5187"/>
                  </a:cubicBezTo>
                  <a:lnTo>
                    <a:pt x="6620" y="5224"/>
                  </a:lnTo>
                  <a:lnTo>
                    <a:pt x="6612" y="5216"/>
                  </a:lnTo>
                  <a:lnTo>
                    <a:pt x="6619" y="5216"/>
                  </a:lnTo>
                  <a:lnTo>
                    <a:pt x="6611" y="5224"/>
                  </a:lnTo>
                  <a:lnTo>
                    <a:pt x="6611" y="5187"/>
                  </a:lnTo>
                  <a:cubicBezTo>
                    <a:pt x="6611" y="5183"/>
                    <a:pt x="6614" y="5180"/>
                    <a:pt x="6618" y="5179"/>
                  </a:cubicBezTo>
                  <a:cubicBezTo>
                    <a:pt x="6622" y="5179"/>
                    <a:pt x="6626" y="5182"/>
                    <a:pt x="6627" y="5186"/>
                  </a:cubicBezTo>
                  <a:lnTo>
                    <a:pt x="6634" y="5223"/>
                  </a:lnTo>
                  <a:lnTo>
                    <a:pt x="6619" y="5224"/>
                  </a:lnTo>
                  <a:lnTo>
                    <a:pt x="6619" y="5053"/>
                  </a:lnTo>
                  <a:cubicBezTo>
                    <a:pt x="6619" y="5049"/>
                    <a:pt x="6622" y="5045"/>
                    <a:pt x="6626" y="5045"/>
                  </a:cubicBezTo>
                  <a:cubicBezTo>
                    <a:pt x="6630" y="5045"/>
                    <a:pt x="6634" y="5048"/>
                    <a:pt x="6634" y="5052"/>
                  </a:cubicBezTo>
                  <a:lnTo>
                    <a:pt x="6642" y="5104"/>
                  </a:lnTo>
                  <a:cubicBezTo>
                    <a:pt x="6642" y="5104"/>
                    <a:pt x="6642" y="5105"/>
                    <a:pt x="6642" y="5105"/>
                  </a:cubicBezTo>
                  <a:lnTo>
                    <a:pt x="6642" y="5224"/>
                  </a:lnTo>
                  <a:lnTo>
                    <a:pt x="6626" y="5223"/>
                  </a:lnTo>
                  <a:lnTo>
                    <a:pt x="6634" y="5186"/>
                  </a:lnTo>
                  <a:cubicBezTo>
                    <a:pt x="6634" y="5182"/>
                    <a:pt x="6638" y="5179"/>
                    <a:pt x="6642" y="5179"/>
                  </a:cubicBezTo>
                  <a:cubicBezTo>
                    <a:pt x="6646" y="5180"/>
                    <a:pt x="6650" y="5183"/>
                    <a:pt x="6650" y="5187"/>
                  </a:cubicBezTo>
                  <a:lnTo>
                    <a:pt x="6650" y="5224"/>
                  </a:lnTo>
                  <a:lnTo>
                    <a:pt x="6634" y="5223"/>
                  </a:lnTo>
                  <a:lnTo>
                    <a:pt x="6641" y="5164"/>
                  </a:lnTo>
                  <a:cubicBezTo>
                    <a:pt x="6642" y="5160"/>
                    <a:pt x="6645" y="5157"/>
                    <a:pt x="6650" y="5157"/>
                  </a:cubicBezTo>
                  <a:cubicBezTo>
                    <a:pt x="6654" y="5157"/>
                    <a:pt x="6657" y="5161"/>
                    <a:pt x="6657" y="5165"/>
                  </a:cubicBezTo>
                  <a:lnTo>
                    <a:pt x="6657" y="5224"/>
                  </a:lnTo>
                  <a:lnTo>
                    <a:pt x="6649" y="5216"/>
                  </a:lnTo>
                  <a:lnTo>
                    <a:pt x="6656" y="5216"/>
                  </a:lnTo>
                  <a:lnTo>
                    <a:pt x="6648" y="5224"/>
                  </a:lnTo>
                  <a:lnTo>
                    <a:pt x="6648" y="5120"/>
                  </a:lnTo>
                  <a:cubicBezTo>
                    <a:pt x="6648" y="5116"/>
                    <a:pt x="6652" y="5112"/>
                    <a:pt x="6656" y="5112"/>
                  </a:cubicBezTo>
                  <a:cubicBezTo>
                    <a:pt x="6660" y="5112"/>
                    <a:pt x="6664" y="5115"/>
                    <a:pt x="6664" y="5119"/>
                  </a:cubicBezTo>
                  <a:lnTo>
                    <a:pt x="6672" y="5171"/>
                  </a:lnTo>
                  <a:cubicBezTo>
                    <a:pt x="6672" y="5171"/>
                    <a:pt x="6672" y="5172"/>
                    <a:pt x="6672" y="5172"/>
                  </a:cubicBezTo>
                  <a:lnTo>
                    <a:pt x="6672" y="5224"/>
                  </a:lnTo>
                  <a:lnTo>
                    <a:pt x="6664" y="5216"/>
                  </a:lnTo>
                  <a:lnTo>
                    <a:pt x="6671" y="5216"/>
                  </a:lnTo>
                  <a:lnTo>
                    <a:pt x="6663" y="5224"/>
                  </a:lnTo>
                  <a:lnTo>
                    <a:pt x="6663" y="5157"/>
                  </a:lnTo>
                  <a:cubicBezTo>
                    <a:pt x="6663" y="5153"/>
                    <a:pt x="6666" y="5150"/>
                    <a:pt x="6670" y="5149"/>
                  </a:cubicBezTo>
                  <a:cubicBezTo>
                    <a:pt x="6675" y="5149"/>
                    <a:pt x="6678" y="5151"/>
                    <a:pt x="6679" y="5155"/>
                  </a:cubicBezTo>
                  <a:lnTo>
                    <a:pt x="6687" y="5185"/>
                  </a:lnTo>
                  <a:cubicBezTo>
                    <a:pt x="6687" y="5186"/>
                    <a:pt x="6687" y="5186"/>
                    <a:pt x="6687" y="5187"/>
                  </a:cubicBezTo>
                  <a:lnTo>
                    <a:pt x="6687" y="5224"/>
                  </a:lnTo>
                  <a:lnTo>
                    <a:pt x="6671" y="5223"/>
                  </a:lnTo>
                  <a:lnTo>
                    <a:pt x="6679" y="5193"/>
                  </a:lnTo>
                  <a:cubicBezTo>
                    <a:pt x="6680" y="5189"/>
                    <a:pt x="6683" y="5186"/>
                    <a:pt x="6687" y="5187"/>
                  </a:cubicBezTo>
                  <a:cubicBezTo>
                    <a:pt x="6691" y="5187"/>
                    <a:pt x="6694" y="5191"/>
                    <a:pt x="6694" y="5195"/>
                  </a:cubicBezTo>
                  <a:lnTo>
                    <a:pt x="6694" y="5224"/>
                  </a:lnTo>
                  <a:lnTo>
                    <a:pt x="6679" y="5223"/>
                  </a:lnTo>
                  <a:lnTo>
                    <a:pt x="6686" y="5193"/>
                  </a:lnTo>
                  <a:cubicBezTo>
                    <a:pt x="6687" y="5189"/>
                    <a:pt x="6691" y="5186"/>
                    <a:pt x="6695" y="5187"/>
                  </a:cubicBezTo>
                  <a:cubicBezTo>
                    <a:pt x="6699" y="5187"/>
                    <a:pt x="6702" y="5191"/>
                    <a:pt x="6702" y="5195"/>
                  </a:cubicBezTo>
                  <a:lnTo>
                    <a:pt x="6702" y="5224"/>
                  </a:lnTo>
                  <a:lnTo>
                    <a:pt x="6694" y="5216"/>
                  </a:lnTo>
                  <a:lnTo>
                    <a:pt x="6701" y="5216"/>
                  </a:lnTo>
                  <a:lnTo>
                    <a:pt x="6693" y="5224"/>
                  </a:lnTo>
                  <a:lnTo>
                    <a:pt x="6693" y="5187"/>
                  </a:lnTo>
                  <a:cubicBezTo>
                    <a:pt x="6693" y="5186"/>
                    <a:pt x="6694" y="5185"/>
                    <a:pt x="6694" y="5185"/>
                  </a:cubicBezTo>
                  <a:lnTo>
                    <a:pt x="6701" y="5162"/>
                  </a:lnTo>
                  <a:cubicBezTo>
                    <a:pt x="6703" y="5159"/>
                    <a:pt x="6706" y="5156"/>
                    <a:pt x="6710" y="5157"/>
                  </a:cubicBezTo>
                  <a:cubicBezTo>
                    <a:pt x="6714" y="5157"/>
                    <a:pt x="6717" y="5161"/>
                    <a:pt x="6717" y="5165"/>
                  </a:cubicBezTo>
                  <a:lnTo>
                    <a:pt x="6717" y="5224"/>
                  </a:lnTo>
                  <a:lnTo>
                    <a:pt x="6709" y="5216"/>
                  </a:lnTo>
                  <a:lnTo>
                    <a:pt x="6716" y="5216"/>
                  </a:lnTo>
                  <a:lnTo>
                    <a:pt x="6708" y="5224"/>
                  </a:lnTo>
                  <a:lnTo>
                    <a:pt x="6708" y="5150"/>
                  </a:lnTo>
                  <a:cubicBezTo>
                    <a:pt x="6708" y="5149"/>
                    <a:pt x="6709" y="5148"/>
                    <a:pt x="6709" y="5147"/>
                  </a:cubicBezTo>
                  <a:lnTo>
                    <a:pt x="6716" y="5125"/>
                  </a:lnTo>
                  <a:cubicBezTo>
                    <a:pt x="6718" y="5121"/>
                    <a:pt x="6721" y="5119"/>
                    <a:pt x="6725" y="5120"/>
                  </a:cubicBezTo>
                  <a:cubicBezTo>
                    <a:pt x="6729" y="5120"/>
                    <a:pt x="6732" y="5124"/>
                    <a:pt x="6732" y="5127"/>
                  </a:cubicBezTo>
                  <a:lnTo>
                    <a:pt x="6732" y="5224"/>
                  </a:lnTo>
                  <a:lnTo>
                    <a:pt x="6724" y="5216"/>
                  </a:lnTo>
                  <a:lnTo>
                    <a:pt x="6731" y="5216"/>
                  </a:lnTo>
                  <a:lnTo>
                    <a:pt x="6723" y="5224"/>
                  </a:lnTo>
                  <a:lnTo>
                    <a:pt x="6723" y="5180"/>
                  </a:lnTo>
                  <a:cubicBezTo>
                    <a:pt x="6723" y="5176"/>
                    <a:pt x="6726" y="5173"/>
                    <a:pt x="6730" y="5172"/>
                  </a:cubicBezTo>
                  <a:cubicBezTo>
                    <a:pt x="6733" y="5171"/>
                    <a:pt x="6737" y="5173"/>
                    <a:pt x="6739" y="5176"/>
                  </a:cubicBezTo>
                  <a:lnTo>
                    <a:pt x="6746" y="5191"/>
                  </a:lnTo>
                  <a:cubicBezTo>
                    <a:pt x="6747" y="5192"/>
                    <a:pt x="6747" y="5193"/>
                    <a:pt x="6747" y="5195"/>
                  </a:cubicBezTo>
                  <a:lnTo>
                    <a:pt x="6747" y="5224"/>
                  </a:lnTo>
                  <a:lnTo>
                    <a:pt x="6739" y="5216"/>
                  </a:lnTo>
                  <a:lnTo>
                    <a:pt x="6746" y="5216"/>
                  </a:lnTo>
                  <a:lnTo>
                    <a:pt x="6738" y="5224"/>
                  </a:lnTo>
                  <a:lnTo>
                    <a:pt x="6738" y="5187"/>
                  </a:lnTo>
                  <a:cubicBezTo>
                    <a:pt x="6738" y="5183"/>
                    <a:pt x="6741" y="5180"/>
                    <a:pt x="6746" y="5179"/>
                  </a:cubicBezTo>
                  <a:cubicBezTo>
                    <a:pt x="6750" y="5179"/>
                    <a:pt x="6753" y="5182"/>
                    <a:pt x="6754" y="5186"/>
                  </a:cubicBezTo>
                  <a:lnTo>
                    <a:pt x="6762" y="5223"/>
                  </a:lnTo>
                  <a:lnTo>
                    <a:pt x="6746" y="5224"/>
                  </a:lnTo>
                  <a:lnTo>
                    <a:pt x="6746" y="5172"/>
                  </a:lnTo>
                  <a:cubicBezTo>
                    <a:pt x="6746" y="5168"/>
                    <a:pt x="6749" y="5165"/>
                    <a:pt x="6753" y="5164"/>
                  </a:cubicBezTo>
                  <a:cubicBezTo>
                    <a:pt x="6757" y="5164"/>
                    <a:pt x="6761" y="5167"/>
                    <a:pt x="6762" y="5171"/>
                  </a:cubicBezTo>
                  <a:lnTo>
                    <a:pt x="6769" y="5223"/>
                  </a:lnTo>
                  <a:lnTo>
                    <a:pt x="6753" y="5224"/>
                  </a:lnTo>
                  <a:lnTo>
                    <a:pt x="6753" y="5150"/>
                  </a:lnTo>
                  <a:cubicBezTo>
                    <a:pt x="6753" y="5146"/>
                    <a:pt x="6757" y="5142"/>
                    <a:pt x="6761" y="5142"/>
                  </a:cubicBezTo>
                  <a:cubicBezTo>
                    <a:pt x="6765" y="5142"/>
                    <a:pt x="6769" y="5145"/>
                    <a:pt x="6769" y="5149"/>
                  </a:cubicBezTo>
                  <a:lnTo>
                    <a:pt x="6777" y="5201"/>
                  </a:lnTo>
                  <a:lnTo>
                    <a:pt x="6761" y="5202"/>
                  </a:lnTo>
                  <a:lnTo>
                    <a:pt x="6761" y="4508"/>
                  </a:lnTo>
                  <a:cubicBezTo>
                    <a:pt x="6761" y="4504"/>
                    <a:pt x="6764" y="4500"/>
                    <a:pt x="6769" y="4500"/>
                  </a:cubicBezTo>
                  <a:cubicBezTo>
                    <a:pt x="6773" y="4500"/>
                    <a:pt x="6777" y="4504"/>
                    <a:pt x="6777" y="4508"/>
                  </a:cubicBezTo>
                  <a:lnTo>
                    <a:pt x="6784" y="4851"/>
                  </a:lnTo>
                  <a:lnTo>
                    <a:pt x="6784" y="5224"/>
                  </a:lnTo>
                  <a:lnTo>
                    <a:pt x="6768" y="5223"/>
                  </a:lnTo>
                  <a:lnTo>
                    <a:pt x="6776" y="5164"/>
                  </a:lnTo>
                  <a:cubicBezTo>
                    <a:pt x="6776" y="5160"/>
                    <a:pt x="6780" y="5157"/>
                    <a:pt x="6784" y="5157"/>
                  </a:cubicBezTo>
                  <a:cubicBezTo>
                    <a:pt x="6788" y="5157"/>
                    <a:pt x="6792" y="5161"/>
                    <a:pt x="6792" y="5165"/>
                  </a:cubicBezTo>
                  <a:lnTo>
                    <a:pt x="6792" y="5224"/>
                  </a:lnTo>
                  <a:lnTo>
                    <a:pt x="6784" y="5216"/>
                  </a:lnTo>
                  <a:lnTo>
                    <a:pt x="6791" y="5216"/>
                  </a:lnTo>
                  <a:lnTo>
                    <a:pt x="6783" y="5224"/>
                  </a:lnTo>
                  <a:lnTo>
                    <a:pt x="6783" y="5098"/>
                  </a:lnTo>
                  <a:cubicBezTo>
                    <a:pt x="6783" y="5093"/>
                    <a:pt x="6787" y="5090"/>
                    <a:pt x="6791" y="5090"/>
                  </a:cubicBezTo>
                  <a:cubicBezTo>
                    <a:pt x="6795" y="5089"/>
                    <a:pt x="6799" y="5093"/>
                    <a:pt x="6799" y="5097"/>
                  </a:cubicBezTo>
                  <a:lnTo>
                    <a:pt x="6807" y="5224"/>
                  </a:lnTo>
                  <a:lnTo>
                    <a:pt x="6791" y="5224"/>
                  </a:lnTo>
                  <a:lnTo>
                    <a:pt x="6791" y="5023"/>
                  </a:lnTo>
                  <a:cubicBezTo>
                    <a:pt x="6791" y="5019"/>
                    <a:pt x="6794" y="5015"/>
                    <a:pt x="6798" y="5015"/>
                  </a:cubicBezTo>
                  <a:cubicBezTo>
                    <a:pt x="6803" y="5015"/>
                    <a:pt x="6806" y="5018"/>
                    <a:pt x="6807" y="5022"/>
                  </a:cubicBezTo>
                  <a:lnTo>
                    <a:pt x="6814" y="5119"/>
                  </a:lnTo>
                  <a:lnTo>
                    <a:pt x="6814" y="5224"/>
                  </a:lnTo>
                  <a:lnTo>
                    <a:pt x="6806" y="5216"/>
                  </a:lnTo>
                  <a:lnTo>
                    <a:pt x="6814" y="5216"/>
                  </a:lnTo>
                  <a:lnTo>
                    <a:pt x="6806" y="5224"/>
                  </a:lnTo>
                  <a:lnTo>
                    <a:pt x="6806" y="5172"/>
                  </a:lnTo>
                  <a:cubicBezTo>
                    <a:pt x="6806" y="5168"/>
                    <a:pt x="6809" y="5165"/>
                    <a:pt x="6813" y="5164"/>
                  </a:cubicBezTo>
                  <a:cubicBezTo>
                    <a:pt x="6817" y="5164"/>
                    <a:pt x="6821" y="5167"/>
                    <a:pt x="6822" y="5171"/>
                  </a:cubicBezTo>
                  <a:lnTo>
                    <a:pt x="6829" y="5223"/>
                  </a:lnTo>
                  <a:lnTo>
                    <a:pt x="6813" y="5224"/>
                  </a:lnTo>
                  <a:lnTo>
                    <a:pt x="6813" y="5150"/>
                  </a:lnTo>
                  <a:cubicBezTo>
                    <a:pt x="6813" y="5146"/>
                    <a:pt x="6817" y="5142"/>
                    <a:pt x="6821" y="5142"/>
                  </a:cubicBezTo>
                  <a:cubicBezTo>
                    <a:pt x="6825" y="5142"/>
                    <a:pt x="6829" y="5145"/>
                    <a:pt x="6829" y="5149"/>
                  </a:cubicBezTo>
                  <a:lnTo>
                    <a:pt x="6837" y="5224"/>
                  </a:lnTo>
                  <a:lnTo>
                    <a:pt x="6821" y="5224"/>
                  </a:lnTo>
                  <a:lnTo>
                    <a:pt x="6821" y="5172"/>
                  </a:lnTo>
                  <a:cubicBezTo>
                    <a:pt x="6821" y="5168"/>
                    <a:pt x="6824" y="5165"/>
                    <a:pt x="6828" y="5164"/>
                  </a:cubicBezTo>
                  <a:cubicBezTo>
                    <a:pt x="6832" y="5164"/>
                    <a:pt x="6836" y="5167"/>
                    <a:pt x="6837" y="5171"/>
                  </a:cubicBezTo>
                  <a:lnTo>
                    <a:pt x="6844" y="5223"/>
                  </a:lnTo>
                  <a:lnTo>
                    <a:pt x="6828" y="5224"/>
                  </a:lnTo>
                  <a:lnTo>
                    <a:pt x="6828" y="5157"/>
                  </a:lnTo>
                  <a:cubicBezTo>
                    <a:pt x="6828" y="5156"/>
                    <a:pt x="6828" y="5156"/>
                    <a:pt x="6829" y="5155"/>
                  </a:cubicBezTo>
                  <a:lnTo>
                    <a:pt x="6836" y="5132"/>
                  </a:lnTo>
                  <a:cubicBezTo>
                    <a:pt x="6837" y="5129"/>
                    <a:pt x="6841" y="5126"/>
                    <a:pt x="6845" y="5127"/>
                  </a:cubicBezTo>
                  <a:cubicBezTo>
                    <a:pt x="6849" y="5128"/>
                    <a:pt x="6852" y="5131"/>
                    <a:pt x="6852" y="5135"/>
                  </a:cubicBezTo>
                  <a:lnTo>
                    <a:pt x="6852" y="5224"/>
                  </a:lnTo>
                  <a:lnTo>
                    <a:pt x="6836" y="5222"/>
                  </a:lnTo>
                  <a:lnTo>
                    <a:pt x="6844" y="5200"/>
                  </a:lnTo>
                  <a:cubicBezTo>
                    <a:pt x="6845" y="5196"/>
                    <a:pt x="6849" y="5194"/>
                    <a:pt x="6852" y="5194"/>
                  </a:cubicBezTo>
                  <a:cubicBezTo>
                    <a:pt x="6856" y="5195"/>
                    <a:pt x="6859" y="5198"/>
                    <a:pt x="6859" y="5202"/>
                  </a:cubicBezTo>
                  <a:lnTo>
                    <a:pt x="6859" y="5224"/>
                  </a:lnTo>
                  <a:lnTo>
                    <a:pt x="6851" y="5216"/>
                  </a:lnTo>
                  <a:lnTo>
                    <a:pt x="6859" y="5216"/>
                  </a:lnTo>
                  <a:lnTo>
                    <a:pt x="6851" y="5224"/>
                  </a:lnTo>
                  <a:lnTo>
                    <a:pt x="6851" y="5195"/>
                  </a:lnTo>
                  <a:cubicBezTo>
                    <a:pt x="6851" y="5191"/>
                    <a:pt x="6853" y="5188"/>
                    <a:pt x="6856" y="5187"/>
                  </a:cubicBezTo>
                  <a:cubicBezTo>
                    <a:pt x="6859" y="5186"/>
                    <a:pt x="6862" y="5187"/>
                    <a:pt x="6864" y="5189"/>
                  </a:cubicBezTo>
                  <a:lnTo>
                    <a:pt x="6872" y="5196"/>
                  </a:lnTo>
                  <a:cubicBezTo>
                    <a:pt x="6873" y="5198"/>
                    <a:pt x="6874" y="5200"/>
                    <a:pt x="6874" y="5202"/>
                  </a:cubicBezTo>
                  <a:lnTo>
                    <a:pt x="6874" y="5224"/>
                  </a:lnTo>
                  <a:lnTo>
                    <a:pt x="6866" y="5216"/>
                  </a:lnTo>
                  <a:lnTo>
                    <a:pt x="6874" y="5216"/>
                  </a:lnTo>
                  <a:lnTo>
                    <a:pt x="6866" y="5224"/>
                  </a:lnTo>
                  <a:lnTo>
                    <a:pt x="6866" y="5187"/>
                  </a:lnTo>
                  <a:cubicBezTo>
                    <a:pt x="6866" y="5183"/>
                    <a:pt x="6869" y="5180"/>
                    <a:pt x="6873" y="5179"/>
                  </a:cubicBezTo>
                  <a:cubicBezTo>
                    <a:pt x="6877" y="5179"/>
                    <a:pt x="6881" y="5182"/>
                    <a:pt x="6881" y="5186"/>
                  </a:cubicBezTo>
                  <a:lnTo>
                    <a:pt x="6889" y="5223"/>
                  </a:lnTo>
                  <a:lnTo>
                    <a:pt x="6873" y="5224"/>
                  </a:lnTo>
                  <a:lnTo>
                    <a:pt x="6873" y="5202"/>
                  </a:lnTo>
                  <a:cubicBezTo>
                    <a:pt x="6873" y="5198"/>
                    <a:pt x="6876" y="5195"/>
                    <a:pt x="6880" y="5194"/>
                  </a:cubicBezTo>
                  <a:cubicBezTo>
                    <a:pt x="6884" y="5194"/>
                    <a:pt x="6887" y="5196"/>
                    <a:pt x="6889" y="5200"/>
                  </a:cubicBezTo>
                  <a:lnTo>
                    <a:pt x="6896" y="5222"/>
                  </a:lnTo>
                  <a:lnTo>
                    <a:pt x="6881" y="5224"/>
                  </a:lnTo>
                  <a:lnTo>
                    <a:pt x="6881" y="5172"/>
                  </a:lnTo>
                  <a:cubicBezTo>
                    <a:pt x="6881" y="5168"/>
                    <a:pt x="6883" y="5165"/>
                    <a:pt x="6887" y="5164"/>
                  </a:cubicBezTo>
                  <a:cubicBezTo>
                    <a:pt x="6891" y="5164"/>
                    <a:pt x="6895" y="5166"/>
                    <a:pt x="6896" y="5170"/>
                  </a:cubicBezTo>
                  <a:lnTo>
                    <a:pt x="6904" y="5192"/>
                  </a:lnTo>
                  <a:cubicBezTo>
                    <a:pt x="6904" y="5193"/>
                    <a:pt x="6904" y="5194"/>
                    <a:pt x="6904" y="5195"/>
                  </a:cubicBezTo>
                  <a:lnTo>
                    <a:pt x="6904" y="5224"/>
                  </a:lnTo>
                  <a:lnTo>
                    <a:pt x="6888" y="5223"/>
                  </a:lnTo>
                  <a:lnTo>
                    <a:pt x="6896" y="5178"/>
                  </a:lnTo>
                  <a:cubicBezTo>
                    <a:pt x="6896" y="5174"/>
                    <a:pt x="6900" y="5171"/>
                    <a:pt x="6904" y="5172"/>
                  </a:cubicBezTo>
                  <a:cubicBezTo>
                    <a:pt x="6908" y="5172"/>
                    <a:pt x="6912" y="5176"/>
                    <a:pt x="6912" y="5180"/>
                  </a:cubicBezTo>
                  <a:lnTo>
                    <a:pt x="6912" y="5224"/>
                  </a:lnTo>
                  <a:lnTo>
                    <a:pt x="6896" y="5223"/>
                  </a:lnTo>
                  <a:lnTo>
                    <a:pt x="6903" y="5186"/>
                  </a:lnTo>
                  <a:cubicBezTo>
                    <a:pt x="6904" y="5182"/>
                    <a:pt x="6908" y="5179"/>
                    <a:pt x="6912" y="5179"/>
                  </a:cubicBezTo>
                  <a:cubicBezTo>
                    <a:pt x="6916" y="5180"/>
                    <a:pt x="6919" y="5183"/>
                    <a:pt x="6919" y="5187"/>
                  </a:cubicBezTo>
                  <a:lnTo>
                    <a:pt x="6919" y="5224"/>
                  </a:lnTo>
                  <a:lnTo>
                    <a:pt x="6911" y="5216"/>
                  </a:lnTo>
                  <a:lnTo>
                    <a:pt x="6919" y="5216"/>
                  </a:lnTo>
                  <a:lnTo>
                    <a:pt x="6911" y="5224"/>
                  </a:lnTo>
                  <a:lnTo>
                    <a:pt x="6911" y="5157"/>
                  </a:lnTo>
                  <a:lnTo>
                    <a:pt x="6918" y="5037"/>
                  </a:lnTo>
                  <a:cubicBezTo>
                    <a:pt x="6918" y="5033"/>
                    <a:pt x="6922" y="5030"/>
                    <a:pt x="6926" y="5030"/>
                  </a:cubicBezTo>
                  <a:cubicBezTo>
                    <a:pt x="6931" y="5030"/>
                    <a:pt x="6934" y="5034"/>
                    <a:pt x="6934" y="5038"/>
                  </a:cubicBezTo>
                  <a:lnTo>
                    <a:pt x="6934" y="5224"/>
                  </a:lnTo>
                  <a:lnTo>
                    <a:pt x="6926" y="5216"/>
                  </a:lnTo>
                  <a:lnTo>
                    <a:pt x="6933" y="5216"/>
                  </a:lnTo>
                  <a:lnTo>
                    <a:pt x="6925" y="5224"/>
                  </a:lnTo>
                  <a:lnTo>
                    <a:pt x="6925" y="4889"/>
                  </a:lnTo>
                  <a:cubicBezTo>
                    <a:pt x="6925" y="4884"/>
                    <a:pt x="6929" y="4881"/>
                    <a:pt x="6933" y="4881"/>
                  </a:cubicBezTo>
                  <a:cubicBezTo>
                    <a:pt x="6938" y="4881"/>
                    <a:pt x="6941" y="4884"/>
                    <a:pt x="6941" y="4888"/>
                  </a:cubicBezTo>
                  <a:lnTo>
                    <a:pt x="6949" y="5075"/>
                  </a:lnTo>
                  <a:lnTo>
                    <a:pt x="6949" y="5224"/>
                  </a:lnTo>
                  <a:lnTo>
                    <a:pt x="6941" y="5216"/>
                  </a:lnTo>
                  <a:lnTo>
                    <a:pt x="6948" y="5216"/>
                  </a:lnTo>
                  <a:lnTo>
                    <a:pt x="6940" y="5224"/>
                  </a:lnTo>
                  <a:lnTo>
                    <a:pt x="6940" y="5127"/>
                  </a:lnTo>
                  <a:cubicBezTo>
                    <a:pt x="6940" y="5123"/>
                    <a:pt x="6944" y="5120"/>
                    <a:pt x="6948" y="5119"/>
                  </a:cubicBezTo>
                  <a:cubicBezTo>
                    <a:pt x="6952" y="5119"/>
                    <a:pt x="6956" y="5122"/>
                    <a:pt x="6956" y="5126"/>
                  </a:cubicBezTo>
                  <a:lnTo>
                    <a:pt x="6964" y="5186"/>
                  </a:lnTo>
                  <a:lnTo>
                    <a:pt x="6964" y="5224"/>
                  </a:lnTo>
                  <a:lnTo>
                    <a:pt x="6948" y="5223"/>
                  </a:lnTo>
                  <a:lnTo>
                    <a:pt x="6956" y="5193"/>
                  </a:lnTo>
                  <a:cubicBezTo>
                    <a:pt x="6957" y="5189"/>
                    <a:pt x="6960" y="5186"/>
                    <a:pt x="6964" y="5187"/>
                  </a:cubicBezTo>
                  <a:cubicBezTo>
                    <a:pt x="6968" y="5187"/>
                    <a:pt x="6971" y="5191"/>
                    <a:pt x="6971" y="5195"/>
                  </a:cubicBezTo>
                  <a:lnTo>
                    <a:pt x="6971" y="5224"/>
                  </a:lnTo>
                  <a:lnTo>
                    <a:pt x="6963" y="5216"/>
                  </a:lnTo>
                  <a:lnTo>
                    <a:pt x="6971" y="5216"/>
                  </a:lnTo>
                  <a:lnTo>
                    <a:pt x="6963" y="5224"/>
                  </a:lnTo>
                  <a:lnTo>
                    <a:pt x="6963" y="5180"/>
                  </a:lnTo>
                  <a:cubicBezTo>
                    <a:pt x="6963" y="5176"/>
                    <a:pt x="6965" y="5174"/>
                    <a:pt x="6968" y="5172"/>
                  </a:cubicBezTo>
                  <a:cubicBezTo>
                    <a:pt x="6971" y="5171"/>
                    <a:pt x="6974" y="5172"/>
                    <a:pt x="6977" y="5174"/>
                  </a:cubicBezTo>
                  <a:lnTo>
                    <a:pt x="6984" y="5181"/>
                  </a:lnTo>
                  <a:cubicBezTo>
                    <a:pt x="6986" y="5183"/>
                    <a:pt x="6986" y="5185"/>
                    <a:pt x="6986" y="5187"/>
                  </a:cubicBezTo>
                  <a:lnTo>
                    <a:pt x="6986" y="5224"/>
                  </a:lnTo>
                  <a:lnTo>
                    <a:pt x="6971" y="5223"/>
                  </a:lnTo>
                  <a:lnTo>
                    <a:pt x="6978" y="5186"/>
                  </a:lnTo>
                  <a:cubicBezTo>
                    <a:pt x="6979" y="5182"/>
                    <a:pt x="6983" y="5179"/>
                    <a:pt x="6987" y="5179"/>
                  </a:cubicBezTo>
                  <a:cubicBezTo>
                    <a:pt x="6991" y="5180"/>
                    <a:pt x="6994" y="5183"/>
                    <a:pt x="6994" y="5187"/>
                  </a:cubicBezTo>
                  <a:lnTo>
                    <a:pt x="6994" y="5224"/>
                  </a:lnTo>
                  <a:lnTo>
                    <a:pt x="6986" y="5216"/>
                  </a:lnTo>
                  <a:lnTo>
                    <a:pt x="6993" y="5216"/>
                  </a:lnTo>
                  <a:lnTo>
                    <a:pt x="6985" y="5224"/>
                  </a:lnTo>
                  <a:lnTo>
                    <a:pt x="6985" y="5172"/>
                  </a:lnTo>
                  <a:cubicBezTo>
                    <a:pt x="6985" y="5168"/>
                    <a:pt x="6989" y="5165"/>
                    <a:pt x="6993" y="5164"/>
                  </a:cubicBezTo>
                  <a:cubicBezTo>
                    <a:pt x="6997" y="5164"/>
                    <a:pt x="7001" y="5167"/>
                    <a:pt x="7001" y="5171"/>
                  </a:cubicBezTo>
                  <a:lnTo>
                    <a:pt x="7009" y="5223"/>
                  </a:lnTo>
                  <a:lnTo>
                    <a:pt x="6993" y="5224"/>
                  </a:lnTo>
                  <a:lnTo>
                    <a:pt x="6993" y="5127"/>
                  </a:lnTo>
                  <a:cubicBezTo>
                    <a:pt x="6993" y="5123"/>
                    <a:pt x="6996" y="5120"/>
                    <a:pt x="7000" y="5119"/>
                  </a:cubicBezTo>
                  <a:cubicBezTo>
                    <a:pt x="7005" y="5119"/>
                    <a:pt x="7008" y="5122"/>
                    <a:pt x="7009" y="5127"/>
                  </a:cubicBezTo>
                  <a:lnTo>
                    <a:pt x="7016" y="5201"/>
                  </a:lnTo>
                  <a:lnTo>
                    <a:pt x="7016" y="5224"/>
                  </a:lnTo>
                  <a:lnTo>
                    <a:pt x="7008" y="5216"/>
                  </a:lnTo>
                  <a:lnTo>
                    <a:pt x="7016" y="5216"/>
                  </a:lnTo>
                  <a:lnTo>
                    <a:pt x="7008" y="5224"/>
                  </a:lnTo>
                  <a:lnTo>
                    <a:pt x="7008" y="5195"/>
                  </a:lnTo>
                  <a:cubicBezTo>
                    <a:pt x="7008" y="5191"/>
                    <a:pt x="7011" y="5187"/>
                    <a:pt x="7015" y="5187"/>
                  </a:cubicBezTo>
                  <a:cubicBezTo>
                    <a:pt x="7019" y="5186"/>
                    <a:pt x="7023" y="5189"/>
                    <a:pt x="7024" y="5193"/>
                  </a:cubicBezTo>
                  <a:lnTo>
                    <a:pt x="7031" y="5223"/>
                  </a:lnTo>
                  <a:lnTo>
                    <a:pt x="7015" y="5224"/>
                  </a:lnTo>
                  <a:lnTo>
                    <a:pt x="7015" y="5157"/>
                  </a:lnTo>
                  <a:lnTo>
                    <a:pt x="7023" y="5037"/>
                  </a:lnTo>
                  <a:cubicBezTo>
                    <a:pt x="7023" y="5033"/>
                    <a:pt x="7027" y="5030"/>
                    <a:pt x="7031" y="5030"/>
                  </a:cubicBezTo>
                  <a:cubicBezTo>
                    <a:pt x="7035" y="5030"/>
                    <a:pt x="7039" y="5034"/>
                    <a:pt x="7039" y="5038"/>
                  </a:cubicBezTo>
                  <a:lnTo>
                    <a:pt x="7039" y="5224"/>
                  </a:lnTo>
                  <a:lnTo>
                    <a:pt x="7023" y="5224"/>
                  </a:lnTo>
                  <a:lnTo>
                    <a:pt x="7030" y="5119"/>
                  </a:lnTo>
                  <a:cubicBezTo>
                    <a:pt x="7031" y="5115"/>
                    <a:pt x="7034" y="5112"/>
                    <a:pt x="7039" y="5112"/>
                  </a:cubicBezTo>
                  <a:cubicBezTo>
                    <a:pt x="7043" y="5112"/>
                    <a:pt x="7046" y="5116"/>
                    <a:pt x="7046" y="5120"/>
                  </a:cubicBezTo>
                  <a:lnTo>
                    <a:pt x="7046" y="5224"/>
                  </a:lnTo>
                  <a:lnTo>
                    <a:pt x="7030" y="5223"/>
                  </a:lnTo>
                  <a:lnTo>
                    <a:pt x="7038" y="5178"/>
                  </a:lnTo>
                  <a:cubicBezTo>
                    <a:pt x="7039" y="5174"/>
                    <a:pt x="7042" y="5171"/>
                    <a:pt x="7046" y="5172"/>
                  </a:cubicBezTo>
                  <a:cubicBezTo>
                    <a:pt x="7051" y="5172"/>
                    <a:pt x="7054" y="5176"/>
                    <a:pt x="7054" y="5180"/>
                  </a:cubicBezTo>
                  <a:lnTo>
                    <a:pt x="7054" y="5224"/>
                  </a:lnTo>
                  <a:lnTo>
                    <a:pt x="7038" y="5223"/>
                  </a:lnTo>
                  <a:lnTo>
                    <a:pt x="7045" y="5178"/>
                  </a:lnTo>
                  <a:cubicBezTo>
                    <a:pt x="7046" y="5174"/>
                    <a:pt x="7050" y="5171"/>
                    <a:pt x="7054" y="5172"/>
                  </a:cubicBezTo>
                  <a:cubicBezTo>
                    <a:pt x="7058" y="5172"/>
                    <a:pt x="7061" y="5176"/>
                    <a:pt x="7061" y="5180"/>
                  </a:cubicBezTo>
                  <a:lnTo>
                    <a:pt x="7061" y="5224"/>
                  </a:lnTo>
                  <a:lnTo>
                    <a:pt x="7046" y="5223"/>
                  </a:lnTo>
                  <a:lnTo>
                    <a:pt x="7053" y="5193"/>
                  </a:lnTo>
                  <a:cubicBezTo>
                    <a:pt x="7054" y="5189"/>
                    <a:pt x="7058" y="5186"/>
                    <a:pt x="7062" y="5187"/>
                  </a:cubicBezTo>
                  <a:cubicBezTo>
                    <a:pt x="7066" y="5187"/>
                    <a:pt x="7069" y="5191"/>
                    <a:pt x="7069" y="5195"/>
                  </a:cubicBezTo>
                  <a:lnTo>
                    <a:pt x="7069" y="5224"/>
                  </a:lnTo>
                  <a:lnTo>
                    <a:pt x="7061" y="5216"/>
                  </a:lnTo>
                  <a:lnTo>
                    <a:pt x="7068" y="5216"/>
                  </a:lnTo>
                  <a:lnTo>
                    <a:pt x="7060" y="5224"/>
                  </a:lnTo>
                  <a:lnTo>
                    <a:pt x="7060" y="5180"/>
                  </a:lnTo>
                  <a:cubicBezTo>
                    <a:pt x="7060" y="5176"/>
                    <a:pt x="7063" y="5172"/>
                    <a:pt x="7068" y="5172"/>
                  </a:cubicBezTo>
                  <a:cubicBezTo>
                    <a:pt x="7072" y="5171"/>
                    <a:pt x="7075" y="5174"/>
                    <a:pt x="7076" y="5178"/>
                  </a:cubicBezTo>
                  <a:lnTo>
                    <a:pt x="7084" y="5223"/>
                  </a:lnTo>
                  <a:lnTo>
                    <a:pt x="7068" y="5224"/>
                  </a:lnTo>
                  <a:lnTo>
                    <a:pt x="7068" y="5172"/>
                  </a:lnTo>
                  <a:cubicBezTo>
                    <a:pt x="7068" y="5169"/>
                    <a:pt x="7070" y="5166"/>
                    <a:pt x="7073" y="5165"/>
                  </a:cubicBezTo>
                  <a:cubicBezTo>
                    <a:pt x="7076" y="5164"/>
                    <a:pt x="7079" y="5164"/>
                    <a:pt x="7081" y="5167"/>
                  </a:cubicBezTo>
                  <a:lnTo>
                    <a:pt x="7089" y="5174"/>
                  </a:lnTo>
                  <a:cubicBezTo>
                    <a:pt x="7090" y="5176"/>
                    <a:pt x="7091" y="5178"/>
                    <a:pt x="7091" y="5180"/>
                  </a:cubicBezTo>
                  <a:lnTo>
                    <a:pt x="7091" y="5224"/>
                  </a:lnTo>
                  <a:lnTo>
                    <a:pt x="7075" y="5224"/>
                  </a:lnTo>
                  <a:lnTo>
                    <a:pt x="7083" y="5156"/>
                  </a:lnTo>
                  <a:cubicBezTo>
                    <a:pt x="7083" y="5152"/>
                    <a:pt x="7087" y="5149"/>
                    <a:pt x="7091" y="5149"/>
                  </a:cubicBezTo>
                  <a:cubicBezTo>
                    <a:pt x="7095" y="5150"/>
                    <a:pt x="7099" y="5153"/>
                    <a:pt x="7099" y="5157"/>
                  </a:cubicBezTo>
                  <a:lnTo>
                    <a:pt x="7099" y="5224"/>
                  </a:lnTo>
                  <a:lnTo>
                    <a:pt x="7091" y="5216"/>
                  </a:lnTo>
                  <a:lnTo>
                    <a:pt x="7098" y="5216"/>
                  </a:lnTo>
                  <a:lnTo>
                    <a:pt x="7090" y="5224"/>
                  </a:lnTo>
                  <a:lnTo>
                    <a:pt x="7090" y="5187"/>
                  </a:lnTo>
                  <a:cubicBezTo>
                    <a:pt x="7090" y="5183"/>
                    <a:pt x="7093" y="5180"/>
                    <a:pt x="7097" y="5179"/>
                  </a:cubicBezTo>
                  <a:cubicBezTo>
                    <a:pt x="7102" y="5179"/>
                    <a:pt x="7105" y="5182"/>
                    <a:pt x="7106" y="5186"/>
                  </a:cubicBezTo>
                  <a:lnTo>
                    <a:pt x="7114" y="5223"/>
                  </a:lnTo>
                  <a:lnTo>
                    <a:pt x="7098" y="5224"/>
                  </a:lnTo>
                  <a:lnTo>
                    <a:pt x="7098" y="5165"/>
                  </a:lnTo>
                  <a:cubicBezTo>
                    <a:pt x="7098" y="5161"/>
                    <a:pt x="7100" y="5158"/>
                    <a:pt x="7104" y="5157"/>
                  </a:cubicBezTo>
                  <a:cubicBezTo>
                    <a:pt x="7107" y="5156"/>
                    <a:pt x="7111" y="5158"/>
                    <a:pt x="7113" y="5161"/>
                  </a:cubicBezTo>
                  <a:lnTo>
                    <a:pt x="7120" y="5176"/>
                  </a:lnTo>
                  <a:cubicBezTo>
                    <a:pt x="7121" y="5177"/>
                    <a:pt x="7121" y="5178"/>
                    <a:pt x="7121" y="5180"/>
                  </a:cubicBezTo>
                  <a:lnTo>
                    <a:pt x="7121" y="5224"/>
                  </a:lnTo>
                  <a:lnTo>
                    <a:pt x="7113" y="5216"/>
                  </a:lnTo>
                  <a:lnTo>
                    <a:pt x="7121" y="5216"/>
                  </a:lnTo>
                  <a:lnTo>
                    <a:pt x="7113" y="5224"/>
                  </a:lnTo>
                  <a:lnTo>
                    <a:pt x="7113" y="5105"/>
                  </a:lnTo>
                  <a:cubicBezTo>
                    <a:pt x="7113" y="5101"/>
                    <a:pt x="7115" y="5098"/>
                    <a:pt x="7119" y="5097"/>
                  </a:cubicBezTo>
                  <a:cubicBezTo>
                    <a:pt x="7123" y="5097"/>
                    <a:pt x="7127" y="5099"/>
                    <a:pt x="7128" y="5103"/>
                  </a:cubicBezTo>
                  <a:lnTo>
                    <a:pt x="7136" y="5125"/>
                  </a:lnTo>
                  <a:cubicBezTo>
                    <a:pt x="7136" y="5126"/>
                    <a:pt x="7136" y="5127"/>
                    <a:pt x="7136" y="5127"/>
                  </a:cubicBezTo>
                  <a:lnTo>
                    <a:pt x="7136" y="5224"/>
                  </a:lnTo>
                  <a:lnTo>
                    <a:pt x="7120" y="5224"/>
                  </a:lnTo>
                  <a:lnTo>
                    <a:pt x="7128" y="5156"/>
                  </a:lnTo>
                  <a:cubicBezTo>
                    <a:pt x="7128" y="5152"/>
                    <a:pt x="7132" y="5149"/>
                    <a:pt x="7136" y="5149"/>
                  </a:cubicBezTo>
                  <a:cubicBezTo>
                    <a:pt x="7140" y="5150"/>
                    <a:pt x="7144" y="5153"/>
                    <a:pt x="7144" y="5157"/>
                  </a:cubicBezTo>
                  <a:lnTo>
                    <a:pt x="7144" y="5224"/>
                  </a:lnTo>
                  <a:lnTo>
                    <a:pt x="7136" y="5216"/>
                  </a:lnTo>
                  <a:lnTo>
                    <a:pt x="7143" y="5216"/>
                  </a:lnTo>
                  <a:lnTo>
                    <a:pt x="7135" y="5224"/>
                  </a:lnTo>
                  <a:lnTo>
                    <a:pt x="7135" y="5187"/>
                  </a:lnTo>
                  <a:cubicBezTo>
                    <a:pt x="7135" y="5184"/>
                    <a:pt x="7137" y="5181"/>
                    <a:pt x="7140" y="5180"/>
                  </a:cubicBezTo>
                  <a:cubicBezTo>
                    <a:pt x="7143" y="5179"/>
                    <a:pt x="7146" y="5179"/>
                    <a:pt x="7149" y="5181"/>
                  </a:cubicBezTo>
                  <a:lnTo>
                    <a:pt x="7156" y="5189"/>
                  </a:lnTo>
                  <a:cubicBezTo>
                    <a:pt x="7158" y="5190"/>
                    <a:pt x="7159" y="5192"/>
                    <a:pt x="7159" y="5195"/>
                  </a:cubicBezTo>
                  <a:lnTo>
                    <a:pt x="7159" y="5224"/>
                  </a:lnTo>
                  <a:lnTo>
                    <a:pt x="7151" y="5216"/>
                  </a:lnTo>
                  <a:lnTo>
                    <a:pt x="7158" y="5216"/>
                  </a:lnTo>
                  <a:lnTo>
                    <a:pt x="7150" y="5224"/>
                  </a:lnTo>
                  <a:lnTo>
                    <a:pt x="7150" y="5195"/>
                  </a:lnTo>
                  <a:cubicBezTo>
                    <a:pt x="7150" y="5191"/>
                    <a:pt x="7153" y="5187"/>
                    <a:pt x="7157" y="5187"/>
                  </a:cubicBezTo>
                  <a:cubicBezTo>
                    <a:pt x="7161" y="5186"/>
                    <a:pt x="7165" y="5189"/>
                    <a:pt x="7166" y="5193"/>
                  </a:cubicBezTo>
                  <a:lnTo>
                    <a:pt x="7173" y="5223"/>
                  </a:lnTo>
                  <a:lnTo>
                    <a:pt x="7158" y="5224"/>
                  </a:lnTo>
                  <a:lnTo>
                    <a:pt x="7158" y="5165"/>
                  </a:lnTo>
                  <a:cubicBezTo>
                    <a:pt x="7158" y="5161"/>
                    <a:pt x="7161" y="5157"/>
                    <a:pt x="7165" y="5157"/>
                  </a:cubicBezTo>
                  <a:cubicBezTo>
                    <a:pt x="7169" y="5157"/>
                    <a:pt x="7173" y="5160"/>
                    <a:pt x="7174" y="5164"/>
                  </a:cubicBezTo>
                  <a:lnTo>
                    <a:pt x="7181" y="5223"/>
                  </a:lnTo>
                  <a:lnTo>
                    <a:pt x="7165" y="5224"/>
                  </a:lnTo>
                  <a:lnTo>
                    <a:pt x="7165" y="5180"/>
                  </a:lnTo>
                  <a:cubicBezTo>
                    <a:pt x="7165" y="5176"/>
                    <a:pt x="7168" y="5172"/>
                    <a:pt x="7172" y="5172"/>
                  </a:cubicBezTo>
                  <a:cubicBezTo>
                    <a:pt x="7177" y="5171"/>
                    <a:pt x="7180" y="5174"/>
                    <a:pt x="7181" y="5178"/>
                  </a:cubicBezTo>
                  <a:lnTo>
                    <a:pt x="7188" y="5223"/>
                  </a:lnTo>
                  <a:lnTo>
                    <a:pt x="7173" y="5224"/>
                  </a:lnTo>
                  <a:lnTo>
                    <a:pt x="7173" y="5180"/>
                  </a:lnTo>
                  <a:cubicBezTo>
                    <a:pt x="7173" y="5176"/>
                    <a:pt x="7175" y="5173"/>
                    <a:pt x="7179" y="5172"/>
                  </a:cubicBezTo>
                  <a:cubicBezTo>
                    <a:pt x="7182" y="5171"/>
                    <a:pt x="7186" y="5173"/>
                    <a:pt x="7188" y="5176"/>
                  </a:cubicBezTo>
                  <a:lnTo>
                    <a:pt x="7195" y="5191"/>
                  </a:lnTo>
                  <a:cubicBezTo>
                    <a:pt x="7196" y="5192"/>
                    <a:pt x="7196" y="5193"/>
                    <a:pt x="7196" y="5195"/>
                  </a:cubicBezTo>
                  <a:lnTo>
                    <a:pt x="7196" y="5224"/>
                  </a:lnTo>
                  <a:lnTo>
                    <a:pt x="7180" y="5224"/>
                  </a:lnTo>
                  <a:lnTo>
                    <a:pt x="7188" y="5134"/>
                  </a:lnTo>
                  <a:cubicBezTo>
                    <a:pt x="7188" y="5130"/>
                    <a:pt x="7192" y="5127"/>
                    <a:pt x="7196" y="5127"/>
                  </a:cubicBezTo>
                  <a:cubicBezTo>
                    <a:pt x="7200" y="5127"/>
                    <a:pt x="7204" y="5131"/>
                    <a:pt x="7204" y="5135"/>
                  </a:cubicBezTo>
                  <a:lnTo>
                    <a:pt x="7204" y="5224"/>
                  </a:lnTo>
                  <a:lnTo>
                    <a:pt x="7188" y="5223"/>
                  </a:lnTo>
                  <a:lnTo>
                    <a:pt x="7195" y="5178"/>
                  </a:lnTo>
                  <a:cubicBezTo>
                    <a:pt x="7196" y="5174"/>
                    <a:pt x="7200" y="5171"/>
                    <a:pt x="7204" y="5172"/>
                  </a:cubicBezTo>
                  <a:cubicBezTo>
                    <a:pt x="7208" y="5172"/>
                    <a:pt x="7211" y="5176"/>
                    <a:pt x="7211" y="5180"/>
                  </a:cubicBezTo>
                  <a:lnTo>
                    <a:pt x="7211" y="5224"/>
                  </a:lnTo>
                  <a:lnTo>
                    <a:pt x="7195" y="5224"/>
                  </a:lnTo>
                  <a:lnTo>
                    <a:pt x="7203" y="5156"/>
                  </a:lnTo>
                  <a:cubicBezTo>
                    <a:pt x="7203" y="5152"/>
                    <a:pt x="7207" y="5149"/>
                    <a:pt x="7211" y="5149"/>
                  </a:cubicBezTo>
                  <a:cubicBezTo>
                    <a:pt x="7215" y="5150"/>
                    <a:pt x="7219" y="5153"/>
                    <a:pt x="7219" y="5157"/>
                  </a:cubicBezTo>
                  <a:lnTo>
                    <a:pt x="7219" y="5224"/>
                  </a:lnTo>
                  <a:lnTo>
                    <a:pt x="7210" y="5216"/>
                  </a:lnTo>
                  <a:lnTo>
                    <a:pt x="7218" y="5216"/>
                  </a:lnTo>
                  <a:lnTo>
                    <a:pt x="7210" y="5224"/>
                  </a:lnTo>
                  <a:lnTo>
                    <a:pt x="7210" y="5165"/>
                  </a:lnTo>
                  <a:cubicBezTo>
                    <a:pt x="7210" y="5161"/>
                    <a:pt x="7213" y="5157"/>
                    <a:pt x="7217" y="5157"/>
                  </a:cubicBezTo>
                  <a:cubicBezTo>
                    <a:pt x="7222" y="5157"/>
                    <a:pt x="7225" y="5160"/>
                    <a:pt x="7226" y="5164"/>
                  </a:cubicBezTo>
                  <a:lnTo>
                    <a:pt x="7233" y="5223"/>
                  </a:lnTo>
                  <a:lnTo>
                    <a:pt x="7217" y="5224"/>
                  </a:lnTo>
                  <a:lnTo>
                    <a:pt x="7217" y="5030"/>
                  </a:lnTo>
                  <a:cubicBezTo>
                    <a:pt x="7217" y="5026"/>
                    <a:pt x="7221" y="5023"/>
                    <a:pt x="7225" y="5022"/>
                  </a:cubicBezTo>
                  <a:cubicBezTo>
                    <a:pt x="7229" y="5022"/>
                    <a:pt x="7233" y="5025"/>
                    <a:pt x="7233" y="5029"/>
                  </a:cubicBezTo>
                  <a:lnTo>
                    <a:pt x="7241" y="5074"/>
                  </a:lnTo>
                  <a:cubicBezTo>
                    <a:pt x="7241" y="5074"/>
                    <a:pt x="7241" y="5075"/>
                    <a:pt x="7241" y="5075"/>
                  </a:cubicBezTo>
                  <a:lnTo>
                    <a:pt x="7241" y="5224"/>
                  </a:lnTo>
                  <a:lnTo>
                    <a:pt x="7225" y="5224"/>
                  </a:lnTo>
                  <a:lnTo>
                    <a:pt x="7232" y="5134"/>
                  </a:lnTo>
                  <a:cubicBezTo>
                    <a:pt x="7233" y="5130"/>
                    <a:pt x="7236" y="5127"/>
                    <a:pt x="7241" y="5127"/>
                  </a:cubicBezTo>
                  <a:cubicBezTo>
                    <a:pt x="7245" y="5127"/>
                    <a:pt x="7248" y="5131"/>
                    <a:pt x="7248" y="5135"/>
                  </a:cubicBezTo>
                  <a:lnTo>
                    <a:pt x="7248" y="5224"/>
                  </a:lnTo>
                  <a:lnTo>
                    <a:pt x="7240" y="5216"/>
                  </a:lnTo>
                  <a:lnTo>
                    <a:pt x="7248" y="5216"/>
                  </a:lnTo>
                  <a:lnTo>
                    <a:pt x="7240" y="5224"/>
                  </a:lnTo>
                  <a:lnTo>
                    <a:pt x="7240" y="5180"/>
                  </a:lnTo>
                  <a:cubicBezTo>
                    <a:pt x="7240" y="5178"/>
                    <a:pt x="7241" y="5176"/>
                    <a:pt x="7242" y="5174"/>
                  </a:cubicBezTo>
                  <a:lnTo>
                    <a:pt x="7250" y="5167"/>
                  </a:lnTo>
                  <a:cubicBezTo>
                    <a:pt x="7252" y="5164"/>
                    <a:pt x="7255" y="5164"/>
                    <a:pt x="7258" y="5165"/>
                  </a:cubicBezTo>
                  <a:cubicBezTo>
                    <a:pt x="7261" y="5166"/>
                    <a:pt x="7263" y="5169"/>
                    <a:pt x="7263" y="5172"/>
                  </a:cubicBezTo>
                  <a:lnTo>
                    <a:pt x="7263" y="5224"/>
                  </a:lnTo>
                  <a:lnTo>
                    <a:pt x="7248" y="5223"/>
                  </a:lnTo>
                  <a:lnTo>
                    <a:pt x="7255" y="5193"/>
                  </a:lnTo>
                  <a:cubicBezTo>
                    <a:pt x="7256" y="5189"/>
                    <a:pt x="7260" y="5186"/>
                    <a:pt x="7264" y="5187"/>
                  </a:cubicBezTo>
                  <a:cubicBezTo>
                    <a:pt x="7268" y="5187"/>
                    <a:pt x="7271" y="5191"/>
                    <a:pt x="7271" y="5195"/>
                  </a:cubicBezTo>
                  <a:lnTo>
                    <a:pt x="7271" y="5224"/>
                  </a:lnTo>
                  <a:lnTo>
                    <a:pt x="7255" y="5223"/>
                  </a:lnTo>
                  <a:lnTo>
                    <a:pt x="7262" y="5178"/>
                  </a:lnTo>
                  <a:cubicBezTo>
                    <a:pt x="7263" y="5174"/>
                    <a:pt x="7267" y="5171"/>
                    <a:pt x="7271" y="5172"/>
                  </a:cubicBezTo>
                  <a:cubicBezTo>
                    <a:pt x="7275" y="5172"/>
                    <a:pt x="7278" y="5176"/>
                    <a:pt x="7278" y="5180"/>
                  </a:cubicBezTo>
                  <a:lnTo>
                    <a:pt x="7278" y="5224"/>
                  </a:lnTo>
                  <a:lnTo>
                    <a:pt x="7270" y="5216"/>
                  </a:lnTo>
                  <a:lnTo>
                    <a:pt x="7278" y="5216"/>
                  </a:lnTo>
                  <a:lnTo>
                    <a:pt x="7270" y="5224"/>
                  </a:lnTo>
                  <a:lnTo>
                    <a:pt x="7270" y="5172"/>
                  </a:lnTo>
                  <a:cubicBezTo>
                    <a:pt x="7270" y="5169"/>
                    <a:pt x="7272" y="5166"/>
                    <a:pt x="7275" y="5165"/>
                  </a:cubicBezTo>
                  <a:cubicBezTo>
                    <a:pt x="7278" y="5164"/>
                    <a:pt x="7281" y="5164"/>
                    <a:pt x="7284" y="5167"/>
                  </a:cubicBezTo>
                  <a:lnTo>
                    <a:pt x="7291" y="5174"/>
                  </a:lnTo>
                  <a:cubicBezTo>
                    <a:pt x="7293" y="5176"/>
                    <a:pt x="7293" y="5178"/>
                    <a:pt x="7293" y="5180"/>
                  </a:cubicBezTo>
                  <a:lnTo>
                    <a:pt x="7293" y="5224"/>
                  </a:lnTo>
                  <a:lnTo>
                    <a:pt x="7278" y="5223"/>
                  </a:lnTo>
                  <a:lnTo>
                    <a:pt x="7285" y="5186"/>
                  </a:lnTo>
                  <a:cubicBezTo>
                    <a:pt x="7286" y="5182"/>
                    <a:pt x="7290" y="5179"/>
                    <a:pt x="7294" y="5179"/>
                  </a:cubicBezTo>
                  <a:cubicBezTo>
                    <a:pt x="7298" y="5180"/>
                    <a:pt x="7301" y="5183"/>
                    <a:pt x="7301" y="5187"/>
                  </a:cubicBezTo>
                  <a:lnTo>
                    <a:pt x="7301" y="5224"/>
                  </a:lnTo>
                  <a:lnTo>
                    <a:pt x="7293" y="5216"/>
                  </a:lnTo>
                  <a:lnTo>
                    <a:pt x="7300" y="5216"/>
                  </a:lnTo>
                  <a:lnTo>
                    <a:pt x="7292" y="5224"/>
                  </a:lnTo>
                  <a:lnTo>
                    <a:pt x="7292" y="5195"/>
                  </a:lnTo>
                  <a:cubicBezTo>
                    <a:pt x="7292" y="5191"/>
                    <a:pt x="7295" y="5187"/>
                    <a:pt x="7299" y="5187"/>
                  </a:cubicBezTo>
                  <a:cubicBezTo>
                    <a:pt x="7303" y="5186"/>
                    <a:pt x="7307" y="5189"/>
                    <a:pt x="7308" y="5193"/>
                  </a:cubicBezTo>
                  <a:lnTo>
                    <a:pt x="7316" y="5223"/>
                  </a:lnTo>
                  <a:lnTo>
                    <a:pt x="7300" y="5224"/>
                  </a:lnTo>
                  <a:lnTo>
                    <a:pt x="7300" y="5187"/>
                  </a:lnTo>
                  <a:cubicBezTo>
                    <a:pt x="7300" y="5183"/>
                    <a:pt x="7303" y="5180"/>
                    <a:pt x="7307" y="5179"/>
                  </a:cubicBezTo>
                  <a:cubicBezTo>
                    <a:pt x="7311" y="5179"/>
                    <a:pt x="7315" y="5182"/>
                    <a:pt x="7316" y="5186"/>
                  </a:cubicBezTo>
                  <a:lnTo>
                    <a:pt x="7323" y="5223"/>
                  </a:lnTo>
                  <a:lnTo>
                    <a:pt x="7307" y="5224"/>
                  </a:lnTo>
                  <a:lnTo>
                    <a:pt x="7307" y="5187"/>
                  </a:lnTo>
                  <a:cubicBezTo>
                    <a:pt x="7307" y="5183"/>
                    <a:pt x="7310" y="5180"/>
                    <a:pt x="7315" y="5179"/>
                  </a:cubicBezTo>
                  <a:cubicBezTo>
                    <a:pt x="7319" y="5179"/>
                    <a:pt x="7322" y="5182"/>
                    <a:pt x="7323" y="5186"/>
                  </a:cubicBezTo>
                  <a:lnTo>
                    <a:pt x="7331" y="5223"/>
                  </a:lnTo>
                  <a:lnTo>
                    <a:pt x="7315" y="5224"/>
                  </a:lnTo>
                  <a:lnTo>
                    <a:pt x="7315" y="5187"/>
                  </a:lnTo>
                  <a:lnTo>
                    <a:pt x="7322" y="5126"/>
                  </a:lnTo>
                  <a:cubicBezTo>
                    <a:pt x="7323" y="5122"/>
                    <a:pt x="7327" y="5119"/>
                    <a:pt x="7331" y="5119"/>
                  </a:cubicBezTo>
                  <a:cubicBezTo>
                    <a:pt x="7335" y="5120"/>
                    <a:pt x="7338" y="5123"/>
                    <a:pt x="7338" y="5127"/>
                  </a:cubicBezTo>
                  <a:lnTo>
                    <a:pt x="7338" y="5224"/>
                  </a:lnTo>
                  <a:lnTo>
                    <a:pt x="7330" y="5216"/>
                  </a:lnTo>
                  <a:lnTo>
                    <a:pt x="7338" y="5216"/>
                  </a:lnTo>
                  <a:lnTo>
                    <a:pt x="7330" y="5224"/>
                  </a:lnTo>
                  <a:lnTo>
                    <a:pt x="7330" y="5157"/>
                  </a:lnTo>
                  <a:cubicBezTo>
                    <a:pt x="7330" y="5153"/>
                    <a:pt x="7333" y="5150"/>
                    <a:pt x="7337" y="5149"/>
                  </a:cubicBezTo>
                  <a:cubicBezTo>
                    <a:pt x="7342" y="5149"/>
                    <a:pt x="7345" y="5152"/>
                    <a:pt x="7346" y="5156"/>
                  </a:cubicBezTo>
                  <a:lnTo>
                    <a:pt x="7353" y="5224"/>
                  </a:lnTo>
                  <a:lnTo>
                    <a:pt x="7337" y="5224"/>
                  </a:lnTo>
                  <a:lnTo>
                    <a:pt x="7337" y="5195"/>
                  </a:lnTo>
                  <a:cubicBezTo>
                    <a:pt x="7337" y="5191"/>
                    <a:pt x="7340" y="5187"/>
                    <a:pt x="7344" y="5187"/>
                  </a:cubicBezTo>
                  <a:cubicBezTo>
                    <a:pt x="7348" y="5186"/>
                    <a:pt x="7352" y="5189"/>
                    <a:pt x="7353" y="5193"/>
                  </a:cubicBezTo>
                  <a:lnTo>
                    <a:pt x="7361" y="5223"/>
                  </a:lnTo>
                  <a:lnTo>
                    <a:pt x="7345" y="5224"/>
                  </a:lnTo>
                  <a:lnTo>
                    <a:pt x="7345" y="5210"/>
                  </a:lnTo>
                  <a:cubicBezTo>
                    <a:pt x="7345" y="5206"/>
                    <a:pt x="7347" y="5203"/>
                    <a:pt x="7351" y="5202"/>
                  </a:cubicBezTo>
                  <a:cubicBezTo>
                    <a:pt x="7355" y="5201"/>
                    <a:pt x="7358" y="5203"/>
                    <a:pt x="7360" y="5206"/>
                  </a:cubicBezTo>
                  <a:lnTo>
                    <a:pt x="7367" y="5221"/>
                  </a:lnTo>
                  <a:lnTo>
                    <a:pt x="7352" y="5224"/>
                  </a:lnTo>
                  <a:lnTo>
                    <a:pt x="7352" y="5172"/>
                  </a:lnTo>
                  <a:cubicBezTo>
                    <a:pt x="7352" y="5168"/>
                    <a:pt x="7356" y="5164"/>
                    <a:pt x="7360" y="5164"/>
                  </a:cubicBezTo>
                  <a:lnTo>
                    <a:pt x="7368" y="5164"/>
                  </a:lnTo>
                  <a:cubicBezTo>
                    <a:pt x="7372" y="5164"/>
                    <a:pt x="7376" y="5168"/>
                    <a:pt x="7376" y="5172"/>
                  </a:cubicBezTo>
                  <a:lnTo>
                    <a:pt x="7376" y="5224"/>
                  </a:lnTo>
                  <a:lnTo>
                    <a:pt x="7368" y="5216"/>
                  </a:lnTo>
                  <a:lnTo>
                    <a:pt x="7375" y="5216"/>
                  </a:lnTo>
                  <a:lnTo>
                    <a:pt x="7367" y="5224"/>
                  </a:lnTo>
                  <a:lnTo>
                    <a:pt x="7367" y="5180"/>
                  </a:lnTo>
                  <a:cubicBezTo>
                    <a:pt x="7367" y="5176"/>
                    <a:pt x="7369" y="5174"/>
                    <a:pt x="7372" y="5172"/>
                  </a:cubicBezTo>
                  <a:cubicBezTo>
                    <a:pt x="7375" y="5171"/>
                    <a:pt x="7379" y="5172"/>
                    <a:pt x="7381" y="5174"/>
                  </a:cubicBezTo>
                  <a:lnTo>
                    <a:pt x="7388" y="5181"/>
                  </a:lnTo>
                  <a:cubicBezTo>
                    <a:pt x="7390" y="5183"/>
                    <a:pt x="7391" y="5185"/>
                    <a:pt x="7391" y="5187"/>
                  </a:cubicBezTo>
                  <a:lnTo>
                    <a:pt x="7391" y="5224"/>
                  </a:lnTo>
                  <a:lnTo>
                    <a:pt x="7375" y="5223"/>
                  </a:lnTo>
                  <a:lnTo>
                    <a:pt x="7382" y="5186"/>
                  </a:lnTo>
                  <a:cubicBezTo>
                    <a:pt x="7383" y="5182"/>
                    <a:pt x="7387" y="5179"/>
                    <a:pt x="7391" y="5179"/>
                  </a:cubicBezTo>
                  <a:cubicBezTo>
                    <a:pt x="7395" y="5180"/>
                    <a:pt x="7398" y="5183"/>
                    <a:pt x="7398" y="5187"/>
                  </a:cubicBezTo>
                  <a:lnTo>
                    <a:pt x="7398" y="5224"/>
                  </a:lnTo>
                  <a:lnTo>
                    <a:pt x="7390" y="5216"/>
                  </a:lnTo>
                  <a:lnTo>
                    <a:pt x="7398" y="5216"/>
                  </a:lnTo>
                  <a:lnTo>
                    <a:pt x="7390" y="5224"/>
                  </a:lnTo>
                  <a:lnTo>
                    <a:pt x="7390" y="5202"/>
                  </a:lnTo>
                  <a:cubicBezTo>
                    <a:pt x="7390" y="5198"/>
                    <a:pt x="7392" y="5195"/>
                    <a:pt x="7396" y="5194"/>
                  </a:cubicBezTo>
                  <a:cubicBezTo>
                    <a:pt x="7400" y="5194"/>
                    <a:pt x="7404" y="5196"/>
                    <a:pt x="7405" y="5200"/>
                  </a:cubicBezTo>
                  <a:lnTo>
                    <a:pt x="7413" y="5222"/>
                  </a:lnTo>
                  <a:lnTo>
                    <a:pt x="7397" y="5224"/>
                  </a:lnTo>
                  <a:lnTo>
                    <a:pt x="7397" y="5165"/>
                  </a:lnTo>
                  <a:cubicBezTo>
                    <a:pt x="7397" y="5162"/>
                    <a:pt x="7399" y="5159"/>
                    <a:pt x="7402" y="5157"/>
                  </a:cubicBezTo>
                  <a:cubicBezTo>
                    <a:pt x="7405" y="5156"/>
                    <a:pt x="7409" y="5157"/>
                    <a:pt x="7411" y="5159"/>
                  </a:cubicBezTo>
                  <a:lnTo>
                    <a:pt x="7418" y="5167"/>
                  </a:lnTo>
                  <a:cubicBezTo>
                    <a:pt x="7420" y="5168"/>
                    <a:pt x="7421" y="5170"/>
                    <a:pt x="7421" y="5172"/>
                  </a:cubicBezTo>
                  <a:lnTo>
                    <a:pt x="7421" y="5224"/>
                  </a:lnTo>
                  <a:lnTo>
                    <a:pt x="7405" y="5223"/>
                  </a:lnTo>
                  <a:lnTo>
                    <a:pt x="7412" y="5178"/>
                  </a:lnTo>
                  <a:cubicBezTo>
                    <a:pt x="7413" y="5174"/>
                    <a:pt x="7417" y="5171"/>
                    <a:pt x="7421" y="5172"/>
                  </a:cubicBezTo>
                  <a:cubicBezTo>
                    <a:pt x="7425" y="5172"/>
                    <a:pt x="7428" y="5176"/>
                    <a:pt x="7428" y="5180"/>
                  </a:cubicBezTo>
                  <a:lnTo>
                    <a:pt x="7428" y="5224"/>
                  </a:lnTo>
                  <a:lnTo>
                    <a:pt x="7420" y="5216"/>
                  </a:lnTo>
                  <a:lnTo>
                    <a:pt x="7428" y="5216"/>
                  </a:lnTo>
                  <a:lnTo>
                    <a:pt x="7420" y="5224"/>
                  </a:lnTo>
                  <a:lnTo>
                    <a:pt x="7420" y="5195"/>
                  </a:lnTo>
                  <a:cubicBezTo>
                    <a:pt x="7420" y="5191"/>
                    <a:pt x="7423" y="5187"/>
                    <a:pt x="7427" y="5187"/>
                  </a:cubicBezTo>
                  <a:cubicBezTo>
                    <a:pt x="7431" y="5186"/>
                    <a:pt x="7434" y="5189"/>
                    <a:pt x="7435" y="5193"/>
                  </a:cubicBezTo>
                  <a:lnTo>
                    <a:pt x="7443" y="5223"/>
                  </a:lnTo>
                  <a:lnTo>
                    <a:pt x="7427" y="5224"/>
                  </a:lnTo>
                  <a:lnTo>
                    <a:pt x="7427" y="5172"/>
                  </a:lnTo>
                  <a:cubicBezTo>
                    <a:pt x="7427" y="5168"/>
                    <a:pt x="7430" y="5165"/>
                    <a:pt x="7435" y="5164"/>
                  </a:cubicBezTo>
                  <a:cubicBezTo>
                    <a:pt x="7439" y="5164"/>
                    <a:pt x="7442" y="5167"/>
                    <a:pt x="7443" y="5171"/>
                  </a:cubicBezTo>
                  <a:lnTo>
                    <a:pt x="7451" y="5223"/>
                  </a:lnTo>
                  <a:lnTo>
                    <a:pt x="7435" y="5224"/>
                  </a:lnTo>
                  <a:lnTo>
                    <a:pt x="7435" y="5180"/>
                  </a:lnTo>
                  <a:cubicBezTo>
                    <a:pt x="7435" y="5176"/>
                    <a:pt x="7437" y="5173"/>
                    <a:pt x="7441" y="5172"/>
                  </a:cubicBezTo>
                  <a:cubicBezTo>
                    <a:pt x="7444" y="5171"/>
                    <a:pt x="7448" y="5173"/>
                    <a:pt x="7450" y="5176"/>
                  </a:cubicBezTo>
                  <a:lnTo>
                    <a:pt x="7457" y="5191"/>
                  </a:lnTo>
                  <a:cubicBezTo>
                    <a:pt x="7458" y="5192"/>
                    <a:pt x="7458" y="5193"/>
                    <a:pt x="7458" y="5195"/>
                  </a:cubicBezTo>
                  <a:lnTo>
                    <a:pt x="7458" y="5224"/>
                  </a:lnTo>
                  <a:lnTo>
                    <a:pt x="7442" y="5224"/>
                  </a:lnTo>
                  <a:lnTo>
                    <a:pt x="7450" y="5149"/>
                  </a:lnTo>
                  <a:cubicBezTo>
                    <a:pt x="7450" y="5145"/>
                    <a:pt x="7454" y="5142"/>
                    <a:pt x="7458" y="5142"/>
                  </a:cubicBezTo>
                  <a:cubicBezTo>
                    <a:pt x="7462" y="5142"/>
                    <a:pt x="7466" y="5146"/>
                    <a:pt x="7466" y="5150"/>
                  </a:cubicBezTo>
                  <a:lnTo>
                    <a:pt x="7466" y="5224"/>
                  </a:lnTo>
                  <a:lnTo>
                    <a:pt x="7450" y="5223"/>
                  </a:lnTo>
                  <a:lnTo>
                    <a:pt x="7457" y="5178"/>
                  </a:lnTo>
                  <a:cubicBezTo>
                    <a:pt x="7458" y="5174"/>
                    <a:pt x="7462" y="5171"/>
                    <a:pt x="7466" y="5172"/>
                  </a:cubicBezTo>
                  <a:cubicBezTo>
                    <a:pt x="7470" y="5172"/>
                    <a:pt x="7473" y="5176"/>
                    <a:pt x="7473" y="5180"/>
                  </a:cubicBezTo>
                  <a:lnTo>
                    <a:pt x="7473" y="5224"/>
                  </a:lnTo>
                  <a:lnTo>
                    <a:pt x="7457" y="5223"/>
                  </a:lnTo>
                  <a:lnTo>
                    <a:pt x="7465" y="5178"/>
                  </a:lnTo>
                  <a:cubicBezTo>
                    <a:pt x="7465" y="5174"/>
                    <a:pt x="7469" y="5171"/>
                    <a:pt x="7473" y="5172"/>
                  </a:cubicBezTo>
                  <a:cubicBezTo>
                    <a:pt x="7477" y="5172"/>
                    <a:pt x="7481" y="5176"/>
                    <a:pt x="7481" y="5180"/>
                  </a:cubicBezTo>
                  <a:lnTo>
                    <a:pt x="7481" y="5224"/>
                  </a:lnTo>
                  <a:lnTo>
                    <a:pt x="7473" y="5216"/>
                  </a:lnTo>
                  <a:lnTo>
                    <a:pt x="7480" y="5216"/>
                  </a:lnTo>
                  <a:lnTo>
                    <a:pt x="7472" y="5224"/>
                  </a:lnTo>
                  <a:lnTo>
                    <a:pt x="7472" y="5187"/>
                  </a:lnTo>
                  <a:cubicBezTo>
                    <a:pt x="7472" y="5183"/>
                    <a:pt x="7476" y="5179"/>
                    <a:pt x="7480" y="5179"/>
                  </a:cubicBezTo>
                  <a:lnTo>
                    <a:pt x="7488" y="5179"/>
                  </a:lnTo>
                  <a:cubicBezTo>
                    <a:pt x="7492" y="5179"/>
                    <a:pt x="7496" y="5183"/>
                    <a:pt x="7496" y="5187"/>
                  </a:cubicBezTo>
                  <a:lnTo>
                    <a:pt x="7496" y="5224"/>
                  </a:lnTo>
                  <a:lnTo>
                    <a:pt x="7488" y="5216"/>
                  </a:lnTo>
                  <a:lnTo>
                    <a:pt x="7495" y="5216"/>
                  </a:lnTo>
                  <a:lnTo>
                    <a:pt x="7487" y="5224"/>
                  </a:lnTo>
                  <a:lnTo>
                    <a:pt x="7487" y="5165"/>
                  </a:lnTo>
                  <a:cubicBezTo>
                    <a:pt x="7487" y="5161"/>
                    <a:pt x="7490" y="5157"/>
                    <a:pt x="7494" y="5157"/>
                  </a:cubicBezTo>
                  <a:cubicBezTo>
                    <a:pt x="7499" y="5157"/>
                    <a:pt x="7502" y="5160"/>
                    <a:pt x="7503" y="5164"/>
                  </a:cubicBezTo>
                  <a:lnTo>
                    <a:pt x="7510" y="5223"/>
                  </a:lnTo>
                  <a:lnTo>
                    <a:pt x="7494" y="5224"/>
                  </a:lnTo>
                  <a:lnTo>
                    <a:pt x="7494" y="5105"/>
                  </a:lnTo>
                  <a:cubicBezTo>
                    <a:pt x="7494" y="5101"/>
                    <a:pt x="7498" y="5098"/>
                    <a:pt x="7502" y="5097"/>
                  </a:cubicBezTo>
                  <a:cubicBezTo>
                    <a:pt x="7506" y="5097"/>
                    <a:pt x="7510" y="5099"/>
                    <a:pt x="7510" y="5103"/>
                  </a:cubicBezTo>
                  <a:lnTo>
                    <a:pt x="7518" y="5141"/>
                  </a:lnTo>
                  <a:cubicBezTo>
                    <a:pt x="7518" y="5141"/>
                    <a:pt x="7518" y="5142"/>
                    <a:pt x="7518" y="5142"/>
                  </a:cubicBezTo>
                  <a:lnTo>
                    <a:pt x="7518" y="5224"/>
                  </a:lnTo>
                  <a:lnTo>
                    <a:pt x="7502" y="5224"/>
                  </a:lnTo>
                  <a:lnTo>
                    <a:pt x="7509" y="5134"/>
                  </a:lnTo>
                  <a:cubicBezTo>
                    <a:pt x="7510" y="5130"/>
                    <a:pt x="7513" y="5127"/>
                    <a:pt x="7518" y="5127"/>
                  </a:cubicBezTo>
                  <a:cubicBezTo>
                    <a:pt x="7522" y="5127"/>
                    <a:pt x="7525" y="5131"/>
                    <a:pt x="7525" y="5135"/>
                  </a:cubicBezTo>
                  <a:lnTo>
                    <a:pt x="7525" y="5224"/>
                  </a:lnTo>
                  <a:lnTo>
                    <a:pt x="7509" y="5224"/>
                  </a:lnTo>
                  <a:lnTo>
                    <a:pt x="7517" y="5149"/>
                  </a:lnTo>
                  <a:cubicBezTo>
                    <a:pt x="7517" y="5145"/>
                    <a:pt x="7521" y="5142"/>
                    <a:pt x="7525" y="5142"/>
                  </a:cubicBezTo>
                  <a:cubicBezTo>
                    <a:pt x="7530" y="5142"/>
                    <a:pt x="7533" y="5146"/>
                    <a:pt x="7533" y="5150"/>
                  </a:cubicBezTo>
                  <a:lnTo>
                    <a:pt x="7533" y="5224"/>
                  </a:lnTo>
                  <a:lnTo>
                    <a:pt x="7525" y="5216"/>
                  </a:lnTo>
                  <a:lnTo>
                    <a:pt x="7532" y="5216"/>
                  </a:lnTo>
                  <a:lnTo>
                    <a:pt x="7524" y="5224"/>
                  </a:lnTo>
                  <a:lnTo>
                    <a:pt x="7524" y="5165"/>
                  </a:lnTo>
                  <a:cubicBezTo>
                    <a:pt x="7524" y="5164"/>
                    <a:pt x="7525" y="5163"/>
                    <a:pt x="7525" y="5162"/>
                  </a:cubicBezTo>
                  <a:lnTo>
                    <a:pt x="7532" y="5140"/>
                  </a:lnTo>
                  <a:cubicBezTo>
                    <a:pt x="7534" y="5136"/>
                    <a:pt x="7537" y="5134"/>
                    <a:pt x="7541" y="5134"/>
                  </a:cubicBezTo>
                  <a:cubicBezTo>
                    <a:pt x="7545" y="5135"/>
                    <a:pt x="7548" y="5138"/>
                    <a:pt x="7548" y="5142"/>
                  </a:cubicBezTo>
                  <a:lnTo>
                    <a:pt x="7548" y="5224"/>
                  </a:lnTo>
                  <a:lnTo>
                    <a:pt x="7540" y="5216"/>
                  </a:lnTo>
                  <a:lnTo>
                    <a:pt x="7547" y="5216"/>
                  </a:lnTo>
                  <a:lnTo>
                    <a:pt x="7539" y="5224"/>
                  </a:lnTo>
                  <a:lnTo>
                    <a:pt x="7539" y="5053"/>
                  </a:lnTo>
                  <a:cubicBezTo>
                    <a:pt x="7539" y="5049"/>
                    <a:pt x="7543" y="5045"/>
                    <a:pt x="7547" y="5045"/>
                  </a:cubicBezTo>
                  <a:cubicBezTo>
                    <a:pt x="7551" y="5045"/>
                    <a:pt x="7555" y="5048"/>
                    <a:pt x="7555" y="5052"/>
                  </a:cubicBezTo>
                  <a:lnTo>
                    <a:pt x="7563" y="5104"/>
                  </a:lnTo>
                  <a:cubicBezTo>
                    <a:pt x="7563" y="5104"/>
                    <a:pt x="7563" y="5105"/>
                    <a:pt x="7563" y="5105"/>
                  </a:cubicBezTo>
                  <a:lnTo>
                    <a:pt x="7563" y="5224"/>
                  </a:lnTo>
                  <a:lnTo>
                    <a:pt x="7547" y="5224"/>
                  </a:lnTo>
                  <a:lnTo>
                    <a:pt x="7554" y="5149"/>
                  </a:lnTo>
                  <a:cubicBezTo>
                    <a:pt x="7555" y="5145"/>
                    <a:pt x="7559" y="5142"/>
                    <a:pt x="7563" y="5142"/>
                  </a:cubicBezTo>
                  <a:cubicBezTo>
                    <a:pt x="7567" y="5142"/>
                    <a:pt x="7570" y="5146"/>
                    <a:pt x="7570" y="5150"/>
                  </a:cubicBezTo>
                  <a:lnTo>
                    <a:pt x="7570" y="5224"/>
                  </a:lnTo>
                  <a:lnTo>
                    <a:pt x="7562" y="5216"/>
                  </a:lnTo>
                  <a:lnTo>
                    <a:pt x="7570" y="5216"/>
                  </a:lnTo>
                  <a:lnTo>
                    <a:pt x="7562" y="5224"/>
                  </a:lnTo>
                  <a:lnTo>
                    <a:pt x="7562" y="5098"/>
                  </a:lnTo>
                  <a:cubicBezTo>
                    <a:pt x="7562" y="5097"/>
                    <a:pt x="7562" y="5096"/>
                    <a:pt x="7562" y="5095"/>
                  </a:cubicBezTo>
                  <a:lnTo>
                    <a:pt x="7570" y="5073"/>
                  </a:lnTo>
                  <a:cubicBezTo>
                    <a:pt x="7571" y="5069"/>
                    <a:pt x="7575" y="5067"/>
                    <a:pt x="7579" y="5067"/>
                  </a:cubicBezTo>
                  <a:cubicBezTo>
                    <a:pt x="7583" y="5068"/>
                    <a:pt x="7585" y="5071"/>
                    <a:pt x="7585" y="5075"/>
                  </a:cubicBezTo>
                  <a:lnTo>
                    <a:pt x="7585" y="5224"/>
                  </a:lnTo>
                  <a:lnTo>
                    <a:pt x="7577" y="5216"/>
                  </a:lnTo>
                  <a:lnTo>
                    <a:pt x="7585" y="5216"/>
                  </a:lnTo>
                  <a:lnTo>
                    <a:pt x="7577" y="5224"/>
                  </a:lnTo>
                  <a:lnTo>
                    <a:pt x="7577" y="5172"/>
                  </a:lnTo>
                  <a:cubicBezTo>
                    <a:pt x="7577" y="5168"/>
                    <a:pt x="7580" y="5165"/>
                    <a:pt x="7584" y="5164"/>
                  </a:cubicBezTo>
                  <a:cubicBezTo>
                    <a:pt x="7587" y="5164"/>
                    <a:pt x="7591" y="5166"/>
                    <a:pt x="7592" y="5170"/>
                  </a:cubicBezTo>
                  <a:lnTo>
                    <a:pt x="7600" y="5192"/>
                  </a:lnTo>
                  <a:cubicBezTo>
                    <a:pt x="7600" y="5193"/>
                    <a:pt x="7600" y="5194"/>
                    <a:pt x="7600" y="5195"/>
                  </a:cubicBezTo>
                  <a:lnTo>
                    <a:pt x="7600" y="5224"/>
                  </a:lnTo>
                  <a:lnTo>
                    <a:pt x="7592" y="5216"/>
                  </a:lnTo>
                  <a:lnTo>
                    <a:pt x="7600" y="5216"/>
                  </a:lnTo>
                  <a:lnTo>
                    <a:pt x="7592" y="5224"/>
                  </a:lnTo>
                  <a:lnTo>
                    <a:pt x="7592" y="5157"/>
                  </a:lnTo>
                  <a:cubicBezTo>
                    <a:pt x="7592" y="5153"/>
                    <a:pt x="7595" y="5150"/>
                    <a:pt x="7599" y="5149"/>
                  </a:cubicBezTo>
                  <a:cubicBezTo>
                    <a:pt x="7604" y="5149"/>
                    <a:pt x="7607" y="5152"/>
                    <a:pt x="7608" y="5156"/>
                  </a:cubicBezTo>
                  <a:lnTo>
                    <a:pt x="7615" y="5224"/>
                  </a:lnTo>
                  <a:lnTo>
                    <a:pt x="7599" y="5224"/>
                  </a:lnTo>
                  <a:lnTo>
                    <a:pt x="7599" y="4889"/>
                  </a:lnTo>
                  <a:cubicBezTo>
                    <a:pt x="7599" y="4884"/>
                    <a:pt x="7603" y="4881"/>
                    <a:pt x="7607" y="4881"/>
                  </a:cubicBezTo>
                  <a:cubicBezTo>
                    <a:pt x="7611" y="4881"/>
                    <a:pt x="7615" y="4884"/>
                    <a:pt x="7615" y="4888"/>
                  </a:cubicBezTo>
                  <a:lnTo>
                    <a:pt x="7623" y="5030"/>
                  </a:lnTo>
                  <a:lnTo>
                    <a:pt x="7623" y="5224"/>
                  </a:lnTo>
                  <a:lnTo>
                    <a:pt x="7607" y="5224"/>
                  </a:lnTo>
                  <a:lnTo>
                    <a:pt x="7614" y="5119"/>
                  </a:lnTo>
                  <a:cubicBezTo>
                    <a:pt x="7615" y="5115"/>
                    <a:pt x="7618" y="5112"/>
                    <a:pt x="7623" y="5112"/>
                  </a:cubicBezTo>
                  <a:cubicBezTo>
                    <a:pt x="7627" y="5112"/>
                    <a:pt x="7630" y="5116"/>
                    <a:pt x="7630" y="5120"/>
                  </a:cubicBezTo>
                  <a:lnTo>
                    <a:pt x="7630" y="5224"/>
                  </a:lnTo>
                  <a:lnTo>
                    <a:pt x="7614" y="5223"/>
                  </a:lnTo>
                  <a:lnTo>
                    <a:pt x="7622" y="5171"/>
                  </a:lnTo>
                  <a:cubicBezTo>
                    <a:pt x="7622" y="5167"/>
                    <a:pt x="7626" y="5164"/>
                    <a:pt x="7630" y="5164"/>
                  </a:cubicBezTo>
                  <a:cubicBezTo>
                    <a:pt x="7635" y="5165"/>
                    <a:pt x="7638" y="5168"/>
                    <a:pt x="7638" y="5172"/>
                  </a:cubicBezTo>
                  <a:lnTo>
                    <a:pt x="7638" y="5224"/>
                  </a:lnTo>
                  <a:lnTo>
                    <a:pt x="7630" y="5216"/>
                  </a:lnTo>
                  <a:lnTo>
                    <a:pt x="7637" y="5216"/>
                  </a:lnTo>
                  <a:lnTo>
                    <a:pt x="7629" y="5224"/>
                  </a:lnTo>
                  <a:lnTo>
                    <a:pt x="7629" y="5165"/>
                  </a:lnTo>
                  <a:cubicBezTo>
                    <a:pt x="7629" y="5161"/>
                    <a:pt x="7633" y="5157"/>
                    <a:pt x="7637" y="5157"/>
                  </a:cubicBezTo>
                  <a:cubicBezTo>
                    <a:pt x="7641" y="5157"/>
                    <a:pt x="7645" y="5160"/>
                    <a:pt x="7645" y="5164"/>
                  </a:cubicBezTo>
                  <a:lnTo>
                    <a:pt x="7653" y="5223"/>
                  </a:lnTo>
                  <a:lnTo>
                    <a:pt x="7637" y="5224"/>
                  </a:lnTo>
                  <a:lnTo>
                    <a:pt x="7637" y="5187"/>
                  </a:lnTo>
                  <a:cubicBezTo>
                    <a:pt x="7637" y="5186"/>
                    <a:pt x="7637" y="5186"/>
                    <a:pt x="7637" y="5185"/>
                  </a:cubicBezTo>
                  <a:lnTo>
                    <a:pt x="7644" y="5155"/>
                  </a:lnTo>
                  <a:cubicBezTo>
                    <a:pt x="7645" y="5151"/>
                    <a:pt x="7649" y="5149"/>
                    <a:pt x="7653" y="5149"/>
                  </a:cubicBezTo>
                  <a:cubicBezTo>
                    <a:pt x="7657" y="5150"/>
                    <a:pt x="7660" y="5153"/>
                    <a:pt x="7660" y="5157"/>
                  </a:cubicBezTo>
                  <a:lnTo>
                    <a:pt x="7660" y="5224"/>
                  </a:lnTo>
                  <a:lnTo>
                    <a:pt x="7644" y="5223"/>
                  </a:lnTo>
                  <a:lnTo>
                    <a:pt x="7652" y="5178"/>
                  </a:lnTo>
                  <a:cubicBezTo>
                    <a:pt x="7652" y="5174"/>
                    <a:pt x="7656" y="5171"/>
                    <a:pt x="7660" y="5172"/>
                  </a:cubicBezTo>
                  <a:cubicBezTo>
                    <a:pt x="7665" y="5172"/>
                    <a:pt x="7668" y="5176"/>
                    <a:pt x="7668" y="5180"/>
                  </a:cubicBezTo>
                  <a:lnTo>
                    <a:pt x="7668" y="5224"/>
                  </a:lnTo>
                  <a:lnTo>
                    <a:pt x="7652" y="5222"/>
                  </a:lnTo>
                  <a:lnTo>
                    <a:pt x="7660" y="5200"/>
                  </a:lnTo>
                  <a:cubicBezTo>
                    <a:pt x="7661" y="5196"/>
                    <a:pt x="7665" y="5194"/>
                    <a:pt x="7668" y="5194"/>
                  </a:cubicBezTo>
                  <a:cubicBezTo>
                    <a:pt x="7672" y="5195"/>
                    <a:pt x="7675" y="5198"/>
                    <a:pt x="7675" y="5202"/>
                  </a:cubicBezTo>
                  <a:lnTo>
                    <a:pt x="7675" y="5224"/>
                  </a:lnTo>
                  <a:lnTo>
                    <a:pt x="7667" y="5216"/>
                  </a:lnTo>
                  <a:lnTo>
                    <a:pt x="7675" y="5216"/>
                  </a:lnTo>
                  <a:lnTo>
                    <a:pt x="7667" y="5224"/>
                  </a:lnTo>
                  <a:lnTo>
                    <a:pt x="7667" y="5187"/>
                  </a:lnTo>
                  <a:cubicBezTo>
                    <a:pt x="7667" y="5186"/>
                    <a:pt x="7667" y="5185"/>
                    <a:pt x="7667" y="5185"/>
                  </a:cubicBezTo>
                  <a:lnTo>
                    <a:pt x="7675" y="5162"/>
                  </a:lnTo>
                  <a:cubicBezTo>
                    <a:pt x="7676" y="5159"/>
                    <a:pt x="7680" y="5156"/>
                    <a:pt x="7683" y="5157"/>
                  </a:cubicBezTo>
                  <a:cubicBezTo>
                    <a:pt x="7687" y="5157"/>
                    <a:pt x="7690" y="5161"/>
                    <a:pt x="7690" y="5165"/>
                  </a:cubicBezTo>
                  <a:lnTo>
                    <a:pt x="7690" y="5224"/>
                  </a:lnTo>
                  <a:lnTo>
                    <a:pt x="7674" y="5223"/>
                  </a:lnTo>
                  <a:lnTo>
                    <a:pt x="7682" y="5186"/>
                  </a:lnTo>
                  <a:cubicBezTo>
                    <a:pt x="7683" y="5182"/>
                    <a:pt x="7686" y="5179"/>
                    <a:pt x="7690" y="5179"/>
                  </a:cubicBezTo>
                  <a:cubicBezTo>
                    <a:pt x="7695" y="5180"/>
                    <a:pt x="7698" y="5183"/>
                    <a:pt x="7698" y="5187"/>
                  </a:cubicBezTo>
                  <a:lnTo>
                    <a:pt x="7698" y="5224"/>
                  </a:lnTo>
                  <a:lnTo>
                    <a:pt x="7690" y="5216"/>
                  </a:lnTo>
                  <a:lnTo>
                    <a:pt x="7697" y="5216"/>
                  </a:lnTo>
                  <a:lnTo>
                    <a:pt x="7689" y="5224"/>
                  </a:lnTo>
                  <a:lnTo>
                    <a:pt x="7689" y="5165"/>
                  </a:lnTo>
                  <a:cubicBezTo>
                    <a:pt x="7689" y="5164"/>
                    <a:pt x="7689" y="5163"/>
                    <a:pt x="7690" y="5162"/>
                  </a:cubicBezTo>
                  <a:lnTo>
                    <a:pt x="7697" y="5140"/>
                  </a:lnTo>
                  <a:cubicBezTo>
                    <a:pt x="7698" y="5136"/>
                    <a:pt x="7702" y="5134"/>
                    <a:pt x="7706" y="5134"/>
                  </a:cubicBezTo>
                  <a:cubicBezTo>
                    <a:pt x="7710" y="5135"/>
                    <a:pt x="7713" y="5138"/>
                    <a:pt x="7713" y="5142"/>
                  </a:cubicBezTo>
                  <a:lnTo>
                    <a:pt x="7713" y="5224"/>
                  </a:lnTo>
                  <a:lnTo>
                    <a:pt x="7697" y="5223"/>
                  </a:lnTo>
                  <a:lnTo>
                    <a:pt x="7704" y="5186"/>
                  </a:lnTo>
                  <a:cubicBezTo>
                    <a:pt x="7705" y="5182"/>
                    <a:pt x="7709" y="5179"/>
                    <a:pt x="7713" y="5179"/>
                  </a:cubicBezTo>
                  <a:cubicBezTo>
                    <a:pt x="7717" y="5180"/>
                    <a:pt x="7720" y="5183"/>
                    <a:pt x="7720" y="5187"/>
                  </a:cubicBezTo>
                  <a:lnTo>
                    <a:pt x="7720" y="5224"/>
                  </a:lnTo>
                  <a:lnTo>
                    <a:pt x="7704" y="5223"/>
                  </a:lnTo>
                  <a:lnTo>
                    <a:pt x="7712" y="5193"/>
                  </a:lnTo>
                  <a:cubicBezTo>
                    <a:pt x="7713" y="5189"/>
                    <a:pt x="7717" y="5186"/>
                    <a:pt x="7721" y="5187"/>
                  </a:cubicBezTo>
                  <a:cubicBezTo>
                    <a:pt x="7725" y="5187"/>
                    <a:pt x="7728" y="5191"/>
                    <a:pt x="7728" y="5195"/>
                  </a:cubicBezTo>
                  <a:lnTo>
                    <a:pt x="7728" y="5224"/>
                  </a:lnTo>
                  <a:lnTo>
                    <a:pt x="7720" y="5216"/>
                  </a:lnTo>
                  <a:lnTo>
                    <a:pt x="7727" y="5216"/>
                  </a:lnTo>
                  <a:lnTo>
                    <a:pt x="7719" y="5224"/>
                  </a:lnTo>
                  <a:lnTo>
                    <a:pt x="7719" y="5195"/>
                  </a:lnTo>
                  <a:cubicBezTo>
                    <a:pt x="7719" y="5191"/>
                    <a:pt x="7722" y="5187"/>
                    <a:pt x="7726" y="5187"/>
                  </a:cubicBezTo>
                  <a:cubicBezTo>
                    <a:pt x="7730" y="5186"/>
                    <a:pt x="7734" y="5189"/>
                    <a:pt x="7735" y="5193"/>
                  </a:cubicBezTo>
                  <a:lnTo>
                    <a:pt x="7742" y="5223"/>
                  </a:lnTo>
                  <a:lnTo>
                    <a:pt x="7727" y="5224"/>
                  </a:lnTo>
                  <a:lnTo>
                    <a:pt x="7727" y="5165"/>
                  </a:lnTo>
                  <a:cubicBezTo>
                    <a:pt x="7727" y="5164"/>
                    <a:pt x="7727" y="5163"/>
                    <a:pt x="7727" y="5162"/>
                  </a:cubicBezTo>
                  <a:lnTo>
                    <a:pt x="7734" y="5140"/>
                  </a:lnTo>
                  <a:cubicBezTo>
                    <a:pt x="7736" y="5136"/>
                    <a:pt x="7739" y="5134"/>
                    <a:pt x="7743" y="5134"/>
                  </a:cubicBezTo>
                  <a:cubicBezTo>
                    <a:pt x="7747" y="5135"/>
                    <a:pt x="7750" y="5138"/>
                    <a:pt x="7750" y="5142"/>
                  </a:cubicBezTo>
                  <a:lnTo>
                    <a:pt x="7750" y="5224"/>
                  </a:lnTo>
                  <a:lnTo>
                    <a:pt x="7734" y="5222"/>
                  </a:lnTo>
                  <a:lnTo>
                    <a:pt x="7742" y="5200"/>
                  </a:lnTo>
                  <a:cubicBezTo>
                    <a:pt x="7743" y="5196"/>
                    <a:pt x="7747" y="5194"/>
                    <a:pt x="7751" y="5194"/>
                  </a:cubicBezTo>
                  <a:cubicBezTo>
                    <a:pt x="7755" y="5195"/>
                    <a:pt x="7758" y="5198"/>
                    <a:pt x="7758" y="5202"/>
                  </a:cubicBezTo>
                  <a:lnTo>
                    <a:pt x="7758" y="5224"/>
                  </a:lnTo>
                  <a:lnTo>
                    <a:pt x="7742" y="5222"/>
                  </a:lnTo>
                  <a:lnTo>
                    <a:pt x="7749" y="5200"/>
                  </a:lnTo>
                  <a:cubicBezTo>
                    <a:pt x="7751" y="5196"/>
                    <a:pt x="7754" y="5194"/>
                    <a:pt x="7758" y="5194"/>
                  </a:cubicBezTo>
                  <a:cubicBezTo>
                    <a:pt x="7762" y="5195"/>
                    <a:pt x="7765" y="5198"/>
                    <a:pt x="7765" y="5202"/>
                  </a:cubicBezTo>
                  <a:lnTo>
                    <a:pt x="7765" y="5224"/>
                  </a:lnTo>
                  <a:lnTo>
                    <a:pt x="7749" y="5223"/>
                  </a:lnTo>
                  <a:lnTo>
                    <a:pt x="7757" y="5193"/>
                  </a:lnTo>
                  <a:cubicBezTo>
                    <a:pt x="7758" y="5189"/>
                    <a:pt x="7761" y="5186"/>
                    <a:pt x="7765" y="5187"/>
                  </a:cubicBezTo>
                  <a:cubicBezTo>
                    <a:pt x="7769" y="5187"/>
                    <a:pt x="7773" y="5191"/>
                    <a:pt x="7773" y="5195"/>
                  </a:cubicBezTo>
                  <a:lnTo>
                    <a:pt x="7773" y="5224"/>
                  </a:lnTo>
                  <a:lnTo>
                    <a:pt x="7765" y="5216"/>
                  </a:lnTo>
                  <a:lnTo>
                    <a:pt x="7772" y="5216"/>
                  </a:lnTo>
                  <a:lnTo>
                    <a:pt x="7764" y="5224"/>
                  </a:lnTo>
                  <a:lnTo>
                    <a:pt x="7764" y="5195"/>
                  </a:lnTo>
                  <a:cubicBezTo>
                    <a:pt x="7764" y="5191"/>
                    <a:pt x="7767" y="5187"/>
                    <a:pt x="7771" y="5187"/>
                  </a:cubicBezTo>
                  <a:cubicBezTo>
                    <a:pt x="7775" y="5186"/>
                    <a:pt x="7779" y="5189"/>
                    <a:pt x="7780" y="5193"/>
                  </a:cubicBezTo>
                  <a:lnTo>
                    <a:pt x="7787" y="5223"/>
                  </a:lnTo>
                  <a:lnTo>
                    <a:pt x="7771" y="5224"/>
                  </a:lnTo>
                  <a:lnTo>
                    <a:pt x="7771" y="5195"/>
                  </a:lnTo>
                  <a:cubicBezTo>
                    <a:pt x="7771" y="5191"/>
                    <a:pt x="7774" y="5187"/>
                    <a:pt x="7778" y="5187"/>
                  </a:cubicBezTo>
                  <a:cubicBezTo>
                    <a:pt x="7783" y="5186"/>
                    <a:pt x="7786" y="5189"/>
                    <a:pt x="7787" y="5193"/>
                  </a:cubicBezTo>
                  <a:lnTo>
                    <a:pt x="7795" y="5223"/>
                  </a:lnTo>
                  <a:lnTo>
                    <a:pt x="7779" y="5224"/>
                  </a:lnTo>
                  <a:lnTo>
                    <a:pt x="7779" y="5120"/>
                  </a:lnTo>
                  <a:cubicBezTo>
                    <a:pt x="7779" y="5116"/>
                    <a:pt x="7782" y="5112"/>
                    <a:pt x="7787" y="5112"/>
                  </a:cubicBezTo>
                  <a:cubicBezTo>
                    <a:pt x="7791" y="5112"/>
                    <a:pt x="7795" y="5115"/>
                    <a:pt x="7795" y="5119"/>
                  </a:cubicBezTo>
                  <a:lnTo>
                    <a:pt x="7802" y="5224"/>
                  </a:lnTo>
                  <a:lnTo>
                    <a:pt x="7786" y="5224"/>
                  </a:lnTo>
                  <a:lnTo>
                    <a:pt x="7786" y="5105"/>
                  </a:lnTo>
                  <a:cubicBezTo>
                    <a:pt x="7786" y="5104"/>
                    <a:pt x="7787" y="5103"/>
                    <a:pt x="7787" y="5101"/>
                  </a:cubicBezTo>
                  <a:lnTo>
                    <a:pt x="7795" y="5087"/>
                  </a:lnTo>
                  <a:cubicBezTo>
                    <a:pt x="7796" y="5083"/>
                    <a:pt x="7800" y="5082"/>
                    <a:pt x="7804" y="5082"/>
                  </a:cubicBezTo>
                  <a:cubicBezTo>
                    <a:pt x="7807" y="5083"/>
                    <a:pt x="7810" y="5086"/>
                    <a:pt x="7810" y="5090"/>
                  </a:cubicBezTo>
                  <a:lnTo>
                    <a:pt x="7810" y="5224"/>
                  </a:lnTo>
                  <a:lnTo>
                    <a:pt x="7794" y="5224"/>
                  </a:lnTo>
                  <a:lnTo>
                    <a:pt x="7801" y="5149"/>
                  </a:lnTo>
                  <a:cubicBezTo>
                    <a:pt x="7802" y="5145"/>
                    <a:pt x="7806" y="5142"/>
                    <a:pt x="7810" y="5142"/>
                  </a:cubicBezTo>
                  <a:cubicBezTo>
                    <a:pt x="7814" y="5142"/>
                    <a:pt x="7817" y="5146"/>
                    <a:pt x="7817" y="5150"/>
                  </a:cubicBezTo>
                  <a:lnTo>
                    <a:pt x="7817" y="5224"/>
                  </a:lnTo>
                  <a:lnTo>
                    <a:pt x="7802" y="5223"/>
                  </a:lnTo>
                  <a:lnTo>
                    <a:pt x="7809" y="5193"/>
                  </a:lnTo>
                  <a:cubicBezTo>
                    <a:pt x="7810" y="5189"/>
                    <a:pt x="7814" y="5186"/>
                    <a:pt x="7818" y="5187"/>
                  </a:cubicBezTo>
                  <a:cubicBezTo>
                    <a:pt x="7822" y="5187"/>
                    <a:pt x="7825" y="5191"/>
                    <a:pt x="7825" y="5195"/>
                  </a:cubicBezTo>
                  <a:lnTo>
                    <a:pt x="7825" y="5224"/>
                  </a:lnTo>
                  <a:lnTo>
                    <a:pt x="7817" y="5216"/>
                  </a:lnTo>
                  <a:lnTo>
                    <a:pt x="7824" y="5216"/>
                  </a:lnTo>
                  <a:lnTo>
                    <a:pt x="7816" y="5224"/>
                  </a:lnTo>
                  <a:lnTo>
                    <a:pt x="7816" y="5202"/>
                  </a:lnTo>
                  <a:cubicBezTo>
                    <a:pt x="7816" y="5198"/>
                    <a:pt x="7819" y="5195"/>
                    <a:pt x="7823" y="5194"/>
                  </a:cubicBezTo>
                  <a:cubicBezTo>
                    <a:pt x="7827" y="5194"/>
                    <a:pt x="7831" y="5196"/>
                    <a:pt x="7832" y="5200"/>
                  </a:cubicBezTo>
                  <a:lnTo>
                    <a:pt x="7839" y="5222"/>
                  </a:lnTo>
                  <a:lnTo>
                    <a:pt x="7824" y="5224"/>
                  </a:lnTo>
                  <a:lnTo>
                    <a:pt x="7824" y="5142"/>
                  </a:lnTo>
                  <a:cubicBezTo>
                    <a:pt x="7824" y="5138"/>
                    <a:pt x="7827" y="5135"/>
                    <a:pt x="7832" y="5134"/>
                  </a:cubicBezTo>
                  <a:cubicBezTo>
                    <a:pt x="7836" y="5134"/>
                    <a:pt x="7839" y="5137"/>
                    <a:pt x="7840" y="5142"/>
                  </a:cubicBezTo>
                  <a:lnTo>
                    <a:pt x="7847" y="5224"/>
                  </a:lnTo>
                  <a:lnTo>
                    <a:pt x="7831" y="5224"/>
                  </a:lnTo>
                  <a:lnTo>
                    <a:pt x="7831" y="5038"/>
                  </a:lnTo>
                  <a:cubicBezTo>
                    <a:pt x="7831" y="5034"/>
                    <a:pt x="7835" y="5030"/>
                    <a:pt x="7839" y="5030"/>
                  </a:cubicBezTo>
                  <a:cubicBezTo>
                    <a:pt x="7844" y="5030"/>
                    <a:pt x="7847" y="5033"/>
                    <a:pt x="7847" y="5038"/>
                  </a:cubicBezTo>
                  <a:lnTo>
                    <a:pt x="7855" y="5224"/>
                  </a:lnTo>
                  <a:lnTo>
                    <a:pt x="7839" y="5224"/>
                  </a:lnTo>
                  <a:lnTo>
                    <a:pt x="7839" y="4919"/>
                  </a:lnTo>
                  <a:cubicBezTo>
                    <a:pt x="7839" y="4914"/>
                    <a:pt x="7842" y="4911"/>
                    <a:pt x="7846" y="4911"/>
                  </a:cubicBezTo>
                  <a:cubicBezTo>
                    <a:pt x="7851" y="4910"/>
                    <a:pt x="7854" y="4913"/>
                    <a:pt x="7855" y="4918"/>
                  </a:cubicBezTo>
                  <a:lnTo>
                    <a:pt x="7862" y="4992"/>
                  </a:lnTo>
                  <a:lnTo>
                    <a:pt x="7862" y="5224"/>
                  </a:lnTo>
                  <a:lnTo>
                    <a:pt x="7846" y="5224"/>
                  </a:lnTo>
                  <a:lnTo>
                    <a:pt x="7854" y="5142"/>
                  </a:lnTo>
                  <a:cubicBezTo>
                    <a:pt x="7854" y="5137"/>
                    <a:pt x="7858" y="5134"/>
                    <a:pt x="7862" y="5134"/>
                  </a:cubicBezTo>
                  <a:cubicBezTo>
                    <a:pt x="7866" y="5135"/>
                    <a:pt x="7870" y="5138"/>
                    <a:pt x="7870" y="5142"/>
                  </a:cubicBezTo>
                  <a:lnTo>
                    <a:pt x="7870" y="5224"/>
                  </a:lnTo>
                  <a:lnTo>
                    <a:pt x="7854" y="5224"/>
                  </a:lnTo>
                  <a:lnTo>
                    <a:pt x="7861" y="5149"/>
                  </a:lnTo>
                  <a:cubicBezTo>
                    <a:pt x="7862" y="5145"/>
                    <a:pt x="7865" y="5142"/>
                    <a:pt x="7870" y="5142"/>
                  </a:cubicBezTo>
                  <a:cubicBezTo>
                    <a:pt x="7874" y="5142"/>
                    <a:pt x="7877" y="5146"/>
                    <a:pt x="7877" y="5150"/>
                  </a:cubicBezTo>
                  <a:lnTo>
                    <a:pt x="7877" y="5224"/>
                  </a:lnTo>
                  <a:lnTo>
                    <a:pt x="7862" y="5222"/>
                  </a:lnTo>
                  <a:lnTo>
                    <a:pt x="7869" y="5200"/>
                  </a:lnTo>
                  <a:cubicBezTo>
                    <a:pt x="7870" y="5196"/>
                    <a:pt x="7874" y="5194"/>
                    <a:pt x="7878" y="5194"/>
                  </a:cubicBezTo>
                  <a:cubicBezTo>
                    <a:pt x="7882" y="5195"/>
                    <a:pt x="7885" y="5198"/>
                    <a:pt x="7885" y="5202"/>
                  </a:cubicBezTo>
                  <a:lnTo>
                    <a:pt x="7885" y="5224"/>
                  </a:lnTo>
                  <a:lnTo>
                    <a:pt x="7877" y="5216"/>
                  </a:lnTo>
                  <a:lnTo>
                    <a:pt x="7884" y="5216"/>
                  </a:lnTo>
                  <a:lnTo>
                    <a:pt x="7876" y="5224"/>
                  </a:lnTo>
                  <a:lnTo>
                    <a:pt x="7876" y="5195"/>
                  </a:lnTo>
                  <a:cubicBezTo>
                    <a:pt x="7876" y="5194"/>
                    <a:pt x="7876" y="5193"/>
                    <a:pt x="7877" y="5192"/>
                  </a:cubicBezTo>
                  <a:lnTo>
                    <a:pt x="7884" y="5170"/>
                  </a:lnTo>
                  <a:cubicBezTo>
                    <a:pt x="7885" y="5166"/>
                    <a:pt x="7889" y="5164"/>
                    <a:pt x="7893" y="5164"/>
                  </a:cubicBezTo>
                  <a:cubicBezTo>
                    <a:pt x="7897" y="5165"/>
                    <a:pt x="7900" y="5168"/>
                    <a:pt x="7900" y="5172"/>
                  </a:cubicBezTo>
                  <a:lnTo>
                    <a:pt x="7900" y="5224"/>
                  </a:lnTo>
                  <a:lnTo>
                    <a:pt x="7884" y="5223"/>
                  </a:lnTo>
                  <a:lnTo>
                    <a:pt x="7891" y="5164"/>
                  </a:lnTo>
                  <a:cubicBezTo>
                    <a:pt x="7892" y="5160"/>
                    <a:pt x="7896" y="5157"/>
                    <a:pt x="7900" y="5157"/>
                  </a:cubicBezTo>
                  <a:cubicBezTo>
                    <a:pt x="7904" y="5157"/>
                    <a:pt x="7907" y="5161"/>
                    <a:pt x="7907" y="5165"/>
                  </a:cubicBezTo>
                  <a:lnTo>
                    <a:pt x="7907" y="5224"/>
                  </a:lnTo>
                  <a:lnTo>
                    <a:pt x="7899" y="5216"/>
                  </a:lnTo>
                  <a:lnTo>
                    <a:pt x="7907" y="5216"/>
                  </a:lnTo>
                  <a:lnTo>
                    <a:pt x="7899" y="5224"/>
                  </a:lnTo>
                  <a:lnTo>
                    <a:pt x="7899" y="5187"/>
                  </a:lnTo>
                  <a:cubicBezTo>
                    <a:pt x="7899" y="5183"/>
                    <a:pt x="7902" y="5180"/>
                    <a:pt x="7906" y="5179"/>
                  </a:cubicBezTo>
                  <a:cubicBezTo>
                    <a:pt x="7910" y="5179"/>
                    <a:pt x="7914" y="5182"/>
                    <a:pt x="7915" y="5186"/>
                  </a:cubicBezTo>
                  <a:lnTo>
                    <a:pt x="7922" y="5223"/>
                  </a:lnTo>
                  <a:lnTo>
                    <a:pt x="7906" y="5224"/>
                  </a:lnTo>
                  <a:lnTo>
                    <a:pt x="7906" y="5195"/>
                  </a:lnTo>
                  <a:cubicBezTo>
                    <a:pt x="7906" y="5193"/>
                    <a:pt x="7907" y="5192"/>
                    <a:pt x="7907" y="5191"/>
                  </a:cubicBezTo>
                  <a:lnTo>
                    <a:pt x="7915" y="5176"/>
                  </a:lnTo>
                  <a:cubicBezTo>
                    <a:pt x="7916" y="5173"/>
                    <a:pt x="7920" y="5171"/>
                    <a:pt x="7924" y="5172"/>
                  </a:cubicBezTo>
                  <a:cubicBezTo>
                    <a:pt x="7927" y="5173"/>
                    <a:pt x="7930" y="5176"/>
                    <a:pt x="7930" y="5180"/>
                  </a:cubicBezTo>
                  <a:lnTo>
                    <a:pt x="7930" y="5224"/>
                  </a:lnTo>
                  <a:lnTo>
                    <a:pt x="7914" y="5224"/>
                  </a:lnTo>
                  <a:lnTo>
                    <a:pt x="7921" y="5142"/>
                  </a:lnTo>
                  <a:cubicBezTo>
                    <a:pt x="7922" y="5137"/>
                    <a:pt x="7925" y="5134"/>
                    <a:pt x="7930" y="5134"/>
                  </a:cubicBezTo>
                  <a:cubicBezTo>
                    <a:pt x="7934" y="5135"/>
                    <a:pt x="7937" y="5138"/>
                    <a:pt x="7937" y="5142"/>
                  </a:cubicBezTo>
                  <a:lnTo>
                    <a:pt x="7937" y="5224"/>
                  </a:lnTo>
                  <a:lnTo>
                    <a:pt x="7921" y="5223"/>
                  </a:lnTo>
                  <a:lnTo>
                    <a:pt x="7929" y="5178"/>
                  </a:lnTo>
                  <a:cubicBezTo>
                    <a:pt x="7929" y="5174"/>
                    <a:pt x="7933" y="5171"/>
                    <a:pt x="7937" y="5172"/>
                  </a:cubicBezTo>
                  <a:cubicBezTo>
                    <a:pt x="7942" y="5172"/>
                    <a:pt x="7945" y="5176"/>
                    <a:pt x="7945" y="5180"/>
                  </a:cubicBezTo>
                  <a:lnTo>
                    <a:pt x="7945" y="5224"/>
                  </a:lnTo>
                  <a:lnTo>
                    <a:pt x="7937" y="5216"/>
                  </a:lnTo>
                  <a:lnTo>
                    <a:pt x="7944" y="5216"/>
                  </a:lnTo>
                  <a:lnTo>
                    <a:pt x="7936" y="5224"/>
                  </a:lnTo>
                  <a:lnTo>
                    <a:pt x="7936" y="5180"/>
                  </a:lnTo>
                  <a:cubicBezTo>
                    <a:pt x="7936" y="5176"/>
                    <a:pt x="7939" y="5172"/>
                    <a:pt x="7944" y="5172"/>
                  </a:cubicBezTo>
                  <a:cubicBezTo>
                    <a:pt x="7948" y="5171"/>
                    <a:pt x="7951" y="5174"/>
                    <a:pt x="7952" y="5178"/>
                  </a:cubicBezTo>
                  <a:lnTo>
                    <a:pt x="7960" y="5223"/>
                  </a:lnTo>
                  <a:lnTo>
                    <a:pt x="7944" y="5224"/>
                  </a:lnTo>
                  <a:lnTo>
                    <a:pt x="7944" y="5157"/>
                  </a:lnTo>
                  <a:cubicBezTo>
                    <a:pt x="7944" y="5153"/>
                    <a:pt x="7947" y="5150"/>
                    <a:pt x="7951" y="5149"/>
                  </a:cubicBezTo>
                  <a:cubicBezTo>
                    <a:pt x="7955" y="5149"/>
                    <a:pt x="7959" y="5152"/>
                    <a:pt x="7960" y="5156"/>
                  </a:cubicBezTo>
                  <a:lnTo>
                    <a:pt x="7967" y="5201"/>
                  </a:lnTo>
                  <a:cubicBezTo>
                    <a:pt x="7967" y="5201"/>
                    <a:pt x="7967" y="5202"/>
                    <a:pt x="7967" y="5202"/>
                  </a:cubicBezTo>
                  <a:lnTo>
                    <a:pt x="7967" y="5224"/>
                  </a:lnTo>
                  <a:lnTo>
                    <a:pt x="7959" y="5216"/>
                  </a:lnTo>
                  <a:lnTo>
                    <a:pt x="7967" y="5216"/>
                  </a:lnTo>
                  <a:lnTo>
                    <a:pt x="7959" y="5224"/>
                  </a:lnTo>
                  <a:lnTo>
                    <a:pt x="7959" y="5150"/>
                  </a:lnTo>
                  <a:cubicBezTo>
                    <a:pt x="7959" y="5146"/>
                    <a:pt x="7961" y="5143"/>
                    <a:pt x="7965" y="5142"/>
                  </a:cubicBezTo>
                  <a:cubicBezTo>
                    <a:pt x="7969" y="5141"/>
                    <a:pt x="7973" y="5144"/>
                    <a:pt x="7974" y="5147"/>
                  </a:cubicBezTo>
                  <a:lnTo>
                    <a:pt x="7982" y="5170"/>
                  </a:lnTo>
                  <a:cubicBezTo>
                    <a:pt x="7982" y="5171"/>
                    <a:pt x="7982" y="5171"/>
                    <a:pt x="7982" y="5172"/>
                  </a:cubicBezTo>
                  <a:lnTo>
                    <a:pt x="7982" y="5224"/>
                  </a:lnTo>
                  <a:lnTo>
                    <a:pt x="7974" y="5216"/>
                  </a:lnTo>
                  <a:lnTo>
                    <a:pt x="7982" y="5216"/>
                  </a:lnTo>
                  <a:lnTo>
                    <a:pt x="7974" y="5224"/>
                  </a:lnTo>
                  <a:lnTo>
                    <a:pt x="7974" y="5172"/>
                  </a:lnTo>
                  <a:cubicBezTo>
                    <a:pt x="7974" y="5169"/>
                    <a:pt x="7976" y="5165"/>
                    <a:pt x="7980" y="5164"/>
                  </a:cubicBezTo>
                  <a:cubicBezTo>
                    <a:pt x="7983" y="5164"/>
                    <a:pt x="7987" y="5165"/>
                    <a:pt x="7989" y="5169"/>
                  </a:cubicBezTo>
                  <a:lnTo>
                    <a:pt x="7996" y="5184"/>
                  </a:lnTo>
                  <a:cubicBezTo>
                    <a:pt x="7997" y="5185"/>
                    <a:pt x="7997" y="5186"/>
                    <a:pt x="7997" y="5187"/>
                  </a:cubicBezTo>
                  <a:lnTo>
                    <a:pt x="7997" y="5224"/>
                  </a:lnTo>
                  <a:lnTo>
                    <a:pt x="7989" y="5216"/>
                  </a:lnTo>
                  <a:lnTo>
                    <a:pt x="7997" y="5216"/>
                  </a:lnTo>
                  <a:lnTo>
                    <a:pt x="7989" y="5224"/>
                  </a:lnTo>
                  <a:lnTo>
                    <a:pt x="7989" y="5195"/>
                  </a:lnTo>
                  <a:cubicBezTo>
                    <a:pt x="7989" y="5190"/>
                    <a:pt x="7992" y="5187"/>
                    <a:pt x="7997" y="5187"/>
                  </a:cubicBezTo>
                  <a:lnTo>
                    <a:pt x="8004" y="5187"/>
                  </a:lnTo>
                  <a:cubicBezTo>
                    <a:pt x="8008" y="5187"/>
                    <a:pt x="8012" y="5190"/>
                    <a:pt x="8012" y="5195"/>
                  </a:cubicBezTo>
                  <a:lnTo>
                    <a:pt x="8012" y="5224"/>
                  </a:lnTo>
                  <a:lnTo>
                    <a:pt x="8004" y="5216"/>
                  </a:lnTo>
                  <a:lnTo>
                    <a:pt x="8012" y="5216"/>
                  </a:lnTo>
                  <a:lnTo>
                    <a:pt x="8004" y="5224"/>
                  </a:lnTo>
                  <a:lnTo>
                    <a:pt x="8004" y="5195"/>
                  </a:lnTo>
                  <a:cubicBezTo>
                    <a:pt x="8004" y="5191"/>
                    <a:pt x="8007" y="5187"/>
                    <a:pt x="8011" y="5187"/>
                  </a:cubicBezTo>
                  <a:cubicBezTo>
                    <a:pt x="8015" y="5186"/>
                    <a:pt x="8018" y="5189"/>
                    <a:pt x="8019" y="5193"/>
                  </a:cubicBezTo>
                  <a:lnTo>
                    <a:pt x="8027" y="5223"/>
                  </a:lnTo>
                  <a:lnTo>
                    <a:pt x="8011" y="5224"/>
                  </a:lnTo>
                  <a:lnTo>
                    <a:pt x="8011" y="5135"/>
                  </a:lnTo>
                  <a:cubicBezTo>
                    <a:pt x="8011" y="5134"/>
                    <a:pt x="8011" y="5134"/>
                    <a:pt x="8011" y="5133"/>
                  </a:cubicBezTo>
                  <a:lnTo>
                    <a:pt x="8019" y="5103"/>
                  </a:lnTo>
                  <a:cubicBezTo>
                    <a:pt x="8020" y="5099"/>
                    <a:pt x="8023" y="5097"/>
                    <a:pt x="8028" y="5097"/>
                  </a:cubicBezTo>
                  <a:cubicBezTo>
                    <a:pt x="8032" y="5098"/>
                    <a:pt x="8035" y="5101"/>
                    <a:pt x="8035" y="5105"/>
                  </a:cubicBezTo>
                  <a:lnTo>
                    <a:pt x="8035" y="5224"/>
                  </a:lnTo>
                  <a:lnTo>
                    <a:pt x="8027" y="5216"/>
                  </a:lnTo>
                  <a:lnTo>
                    <a:pt x="8034" y="5216"/>
                  </a:lnTo>
                  <a:lnTo>
                    <a:pt x="8026" y="5224"/>
                  </a:lnTo>
                  <a:lnTo>
                    <a:pt x="8026" y="5150"/>
                  </a:lnTo>
                  <a:cubicBezTo>
                    <a:pt x="8026" y="5146"/>
                    <a:pt x="8029" y="5143"/>
                    <a:pt x="8033" y="5142"/>
                  </a:cubicBezTo>
                  <a:cubicBezTo>
                    <a:pt x="8037" y="5141"/>
                    <a:pt x="8040" y="5144"/>
                    <a:pt x="8042" y="5147"/>
                  </a:cubicBezTo>
                  <a:lnTo>
                    <a:pt x="8049" y="5170"/>
                  </a:lnTo>
                  <a:cubicBezTo>
                    <a:pt x="8049" y="5171"/>
                    <a:pt x="8050" y="5171"/>
                    <a:pt x="8050" y="5172"/>
                  </a:cubicBezTo>
                  <a:lnTo>
                    <a:pt x="8050" y="5224"/>
                  </a:lnTo>
                  <a:lnTo>
                    <a:pt x="8042" y="5216"/>
                  </a:lnTo>
                  <a:lnTo>
                    <a:pt x="8049" y="5216"/>
                  </a:lnTo>
                  <a:lnTo>
                    <a:pt x="8041" y="5224"/>
                  </a:lnTo>
                  <a:lnTo>
                    <a:pt x="8041" y="5142"/>
                  </a:lnTo>
                  <a:cubicBezTo>
                    <a:pt x="8041" y="5138"/>
                    <a:pt x="8044" y="5135"/>
                    <a:pt x="8049" y="5134"/>
                  </a:cubicBezTo>
                  <a:cubicBezTo>
                    <a:pt x="8053" y="5134"/>
                    <a:pt x="8057" y="5137"/>
                    <a:pt x="8057" y="5142"/>
                  </a:cubicBezTo>
                  <a:lnTo>
                    <a:pt x="8064" y="5224"/>
                  </a:lnTo>
                  <a:lnTo>
                    <a:pt x="8048" y="5224"/>
                  </a:lnTo>
                  <a:lnTo>
                    <a:pt x="8048" y="5120"/>
                  </a:lnTo>
                  <a:cubicBezTo>
                    <a:pt x="8048" y="5116"/>
                    <a:pt x="8052" y="5112"/>
                    <a:pt x="8056" y="5112"/>
                  </a:cubicBezTo>
                  <a:cubicBezTo>
                    <a:pt x="8060" y="5112"/>
                    <a:pt x="8064" y="5114"/>
                    <a:pt x="8064" y="5118"/>
                  </a:cubicBezTo>
                  <a:lnTo>
                    <a:pt x="8072" y="5156"/>
                  </a:lnTo>
                  <a:cubicBezTo>
                    <a:pt x="8072" y="5156"/>
                    <a:pt x="8072" y="5157"/>
                    <a:pt x="8072" y="5157"/>
                  </a:cubicBezTo>
                  <a:lnTo>
                    <a:pt x="8072" y="5224"/>
                  </a:lnTo>
                  <a:lnTo>
                    <a:pt x="8056" y="5222"/>
                  </a:lnTo>
                  <a:lnTo>
                    <a:pt x="8064" y="5200"/>
                  </a:lnTo>
                  <a:cubicBezTo>
                    <a:pt x="8065" y="5196"/>
                    <a:pt x="8069" y="5194"/>
                    <a:pt x="8073" y="5194"/>
                  </a:cubicBezTo>
                  <a:cubicBezTo>
                    <a:pt x="8077" y="5195"/>
                    <a:pt x="8079" y="5198"/>
                    <a:pt x="8079" y="5202"/>
                  </a:cubicBezTo>
                  <a:lnTo>
                    <a:pt x="8079" y="5224"/>
                  </a:lnTo>
                  <a:lnTo>
                    <a:pt x="8071" y="5216"/>
                  </a:lnTo>
                  <a:lnTo>
                    <a:pt x="8079" y="5216"/>
                  </a:lnTo>
                  <a:lnTo>
                    <a:pt x="8071" y="5224"/>
                  </a:lnTo>
                  <a:lnTo>
                    <a:pt x="8071" y="4911"/>
                  </a:lnTo>
                  <a:cubicBezTo>
                    <a:pt x="8071" y="4907"/>
                    <a:pt x="8074" y="4903"/>
                    <a:pt x="8079" y="4903"/>
                  </a:cubicBezTo>
                  <a:cubicBezTo>
                    <a:pt x="8083" y="4903"/>
                    <a:pt x="8087" y="4906"/>
                    <a:pt x="8087" y="4911"/>
                  </a:cubicBezTo>
                  <a:lnTo>
                    <a:pt x="8094" y="5224"/>
                  </a:lnTo>
                  <a:lnTo>
                    <a:pt x="8078" y="5224"/>
                  </a:lnTo>
                  <a:lnTo>
                    <a:pt x="8078" y="4993"/>
                  </a:lnTo>
                  <a:cubicBezTo>
                    <a:pt x="8078" y="4989"/>
                    <a:pt x="8082" y="4985"/>
                    <a:pt x="8086" y="4985"/>
                  </a:cubicBezTo>
                  <a:cubicBezTo>
                    <a:pt x="8091" y="4985"/>
                    <a:pt x="8094" y="4988"/>
                    <a:pt x="8094" y="4993"/>
                  </a:cubicBezTo>
                  <a:lnTo>
                    <a:pt x="8102" y="5142"/>
                  </a:lnTo>
                  <a:lnTo>
                    <a:pt x="8102" y="5224"/>
                  </a:lnTo>
                  <a:lnTo>
                    <a:pt x="8086" y="5223"/>
                  </a:lnTo>
                  <a:lnTo>
                    <a:pt x="8094" y="5186"/>
                  </a:lnTo>
                  <a:cubicBezTo>
                    <a:pt x="8094" y="5182"/>
                    <a:pt x="8098" y="5179"/>
                    <a:pt x="8102" y="5179"/>
                  </a:cubicBezTo>
                  <a:cubicBezTo>
                    <a:pt x="8106" y="5180"/>
                    <a:pt x="8109" y="5183"/>
                    <a:pt x="8109" y="5187"/>
                  </a:cubicBezTo>
                  <a:lnTo>
                    <a:pt x="8109" y="5224"/>
                  </a:lnTo>
                  <a:lnTo>
                    <a:pt x="8094" y="5222"/>
                  </a:lnTo>
                  <a:lnTo>
                    <a:pt x="8101" y="5200"/>
                  </a:lnTo>
                  <a:cubicBezTo>
                    <a:pt x="8103" y="5196"/>
                    <a:pt x="8106" y="5194"/>
                    <a:pt x="8110" y="5194"/>
                  </a:cubicBezTo>
                  <a:cubicBezTo>
                    <a:pt x="8114" y="5195"/>
                    <a:pt x="8117" y="5198"/>
                    <a:pt x="8117" y="5202"/>
                  </a:cubicBezTo>
                  <a:lnTo>
                    <a:pt x="8117" y="5224"/>
                  </a:lnTo>
                  <a:lnTo>
                    <a:pt x="8109" y="5216"/>
                  </a:lnTo>
                  <a:lnTo>
                    <a:pt x="8116" y="5216"/>
                  </a:lnTo>
                  <a:lnTo>
                    <a:pt x="8108" y="5224"/>
                  </a:lnTo>
                  <a:lnTo>
                    <a:pt x="8108" y="5180"/>
                  </a:lnTo>
                  <a:cubicBezTo>
                    <a:pt x="8108" y="5176"/>
                    <a:pt x="8112" y="5172"/>
                    <a:pt x="8116" y="5172"/>
                  </a:cubicBezTo>
                  <a:cubicBezTo>
                    <a:pt x="8120" y="5171"/>
                    <a:pt x="8124" y="5174"/>
                    <a:pt x="8124" y="5178"/>
                  </a:cubicBezTo>
                  <a:lnTo>
                    <a:pt x="8132" y="5223"/>
                  </a:lnTo>
                  <a:lnTo>
                    <a:pt x="8116" y="5224"/>
                  </a:lnTo>
                  <a:lnTo>
                    <a:pt x="8116" y="5187"/>
                  </a:lnTo>
                  <a:cubicBezTo>
                    <a:pt x="8116" y="5184"/>
                    <a:pt x="8118" y="5181"/>
                    <a:pt x="8121" y="5180"/>
                  </a:cubicBezTo>
                  <a:cubicBezTo>
                    <a:pt x="8124" y="5179"/>
                    <a:pt x="8127" y="5179"/>
                    <a:pt x="8130" y="5181"/>
                  </a:cubicBezTo>
                  <a:lnTo>
                    <a:pt x="8137" y="5189"/>
                  </a:lnTo>
                  <a:cubicBezTo>
                    <a:pt x="8138" y="5190"/>
                    <a:pt x="8139" y="5192"/>
                    <a:pt x="8139" y="5195"/>
                  </a:cubicBezTo>
                  <a:lnTo>
                    <a:pt x="8139" y="5224"/>
                  </a:lnTo>
                  <a:lnTo>
                    <a:pt x="8123" y="5223"/>
                  </a:lnTo>
                  <a:lnTo>
                    <a:pt x="8131" y="5178"/>
                  </a:lnTo>
                  <a:cubicBezTo>
                    <a:pt x="8132" y="5174"/>
                    <a:pt x="8135" y="5171"/>
                    <a:pt x="8139" y="5172"/>
                  </a:cubicBezTo>
                  <a:cubicBezTo>
                    <a:pt x="8144" y="5172"/>
                    <a:pt x="8147" y="5176"/>
                    <a:pt x="8147" y="5180"/>
                  </a:cubicBezTo>
                  <a:lnTo>
                    <a:pt x="8147" y="5224"/>
                  </a:lnTo>
                  <a:lnTo>
                    <a:pt x="8139" y="5216"/>
                  </a:lnTo>
                  <a:lnTo>
                    <a:pt x="8146" y="5216"/>
                  </a:lnTo>
                  <a:lnTo>
                    <a:pt x="8138" y="5224"/>
                  </a:lnTo>
                  <a:lnTo>
                    <a:pt x="8138" y="5195"/>
                  </a:lnTo>
                  <a:cubicBezTo>
                    <a:pt x="8138" y="5191"/>
                    <a:pt x="8141" y="5187"/>
                    <a:pt x="8145" y="5187"/>
                  </a:cubicBezTo>
                  <a:cubicBezTo>
                    <a:pt x="8149" y="5186"/>
                    <a:pt x="8153" y="5189"/>
                    <a:pt x="8154" y="5193"/>
                  </a:cubicBezTo>
                  <a:lnTo>
                    <a:pt x="8162" y="5223"/>
                  </a:lnTo>
                  <a:lnTo>
                    <a:pt x="8146" y="5224"/>
                  </a:lnTo>
                  <a:lnTo>
                    <a:pt x="8146" y="5172"/>
                  </a:lnTo>
                  <a:cubicBezTo>
                    <a:pt x="8146" y="5168"/>
                    <a:pt x="8149" y="5165"/>
                    <a:pt x="8153" y="5164"/>
                  </a:cubicBezTo>
                  <a:cubicBezTo>
                    <a:pt x="8156" y="5164"/>
                    <a:pt x="8160" y="5166"/>
                    <a:pt x="8161" y="5170"/>
                  </a:cubicBezTo>
                  <a:lnTo>
                    <a:pt x="8169" y="5192"/>
                  </a:lnTo>
                  <a:cubicBezTo>
                    <a:pt x="8169" y="5193"/>
                    <a:pt x="8169" y="5194"/>
                    <a:pt x="8169" y="5195"/>
                  </a:cubicBezTo>
                  <a:lnTo>
                    <a:pt x="8169" y="5224"/>
                  </a:lnTo>
                  <a:lnTo>
                    <a:pt x="8154" y="5223"/>
                  </a:lnTo>
                  <a:lnTo>
                    <a:pt x="8161" y="5193"/>
                  </a:lnTo>
                  <a:cubicBezTo>
                    <a:pt x="8162" y="5189"/>
                    <a:pt x="8166" y="5186"/>
                    <a:pt x="8170" y="5187"/>
                  </a:cubicBezTo>
                  <a:cubicBezTo>
                    <a:pt x="8174" y="5187"/>
                    <a:pt x="8177" y="5191"/>
                    <a:pt x="8177" y="5195"/>
                  </a:cubicBezTo>
                  <a:lnTo>
                    <a:pt x="8177" y="5224"/>
                  </a:lnTo>
                  <a:lnTo>
                    <a:pt x="8169" y="5216"/>
                  </a:lnTo>
                  <a:lnTo>
                    <a:pt x="8176" y="5216"/>
                  </a:lnTo>
                  <a:lnTo>
                    <a:pt x="8168" y="5224"/>
                  </a:lnTo>
                  <a:lnTo>
                    <a:pt x="8168" y="5187"/>
                  </a:lnTo>
                  <a:cubicBezTo>
                    <a:pt x="8168" y="5183"/>
                    <a:pt x="8171" y="5180"/>
                    <a:pt x="8175" y="5179"/>
                  </a:cubicBezTo>
                  <a:cubicBezTo>
                    <a:pt x="8180" y="5179"/>
                    <a:pt x="8183" y="5182"/>
                    <a:pt x="8184" y="5186"/>
                  </a:cubicBezTo>
                  <a:lnTo>
                    <a:pt x="8192" y="5223"/>
                  </a:lnTo>
                  <a:lnTo>
                    <a:pt x="8176" y="5224"/>
                  </a:lnTo>
                  <a:lnTo>
                    <a:pt x="8176" y="5187"/>
                  </a:lnTo>
                  <a:cubicBezTo>
                    <a:pt x="8176" y="5183"/>
                    <a:pt x="8179" y="5179"/>
                    <a:pt x="8184" y="5179"/>
                  </a:cubicBezTo>
                  <a:lnTo>
                    <a:pt x="8191" y="5179"/>
                  </a:lnTo>
                  <a:cubicBezTo>
                    <a:pt x="8196" y="5179"/>
                    <a:pt x="8199" y="5183"/>
                    <a:pt x="8199" y="5187"/>
                  </a:cubicBezTo>
                  <a:lnTo>
                    <a:pt x="8199" y="5224"/>
                  </a:lnTo>
                  <a:lnTo>
                    <a:pt x="8191" y="5216"/>
                  </a:lnTo>
                  <a:lnTo>
                    <a:pt x="8199" y="5216"/>
                  </a:lnTo>
                  <a:lnTo>
                    <a:pt x="8191" y="5224"/>
                  </a:lnTo>
                  <a:lnTo>
                    <a:pt x="8191" y="5195"/>
                  </a:lnTo>
                  <a:cubicBezTo>
                    <a:pt x="8191" y="5191"/>
                    <a:pt x="8194" y="5187"/>
                    <a:pt x="8198" y="5187"/>
                  </a:cubicBezTo>
                  <a:cubicBezTo>
                    <a:pt x="8202" y="5186"/>
                    <a:pt x="8206" y="5189"/>
                    <a:pt x="8206" y="5193"/>
                  </a:cubicBezTo>
                  <a:lnTo>
                    <a:pt x="8214" y="5223"/>
                  </a:lnTo>
                  <a:lnTo>
                    <a:pt x="8198" y="5224"/>
                  </a:lnTo>
                  <a:lnTo>
                    <a:pt x="8198" y="5180"/>
                  </a:lnTo>
                  <a:cubicBezTo>
                    <a:pt x="8198" y="5176"/>
                    <a:pt x="8201" y="5172"/>
                    <a:pt x="8206" y="5172"/>
                  </a:cubicBezTo>
                  <a:cubicBezTo>
                    <a:pt x="8210" y="5171"/>
                    <a:pt x="8213" y="5174"/>
                    <a:pt x="8214" y="5178"/>
                  </a:cubicBezTo>
                  <a:lnTo>
                    <a:pt x="8222" y="5223"/>
                  </a:lnTo>
                  <a:lnTo>
                    <a:pt x="8206" y="5224"/>
                  </a:lnTo>
                  <a:lnTo>
                    <a:pt x="8206" y="5180"/>
                  </a:lnTo>
                  <a:cubicBezTo>
                    <a:pt x="8206" y="5178"/>
                    <a:pt x="8206" y="5177"/>
                    <a:pt x="8207" y="5176"/>
                  </a:cubicBezTo>
                  <a:lnTo>
                    <a:pt x="8214" y="5161"/>
                  </a:lnTo>
                  <a:cubicBezTo>
                    <a:pt x="8216" y="5158"/>
                    <a:pt x="8219" y="5156"/>
                    <a:pt x="8223" y="5157"/>
                  </a:cubicBezTo>
                  <a:cubicBezTo>
                    <a:pt x="8227" y="5158"/>
                    <a:pt x="8229" y="5161"/>
                    <a:pt x="8229" y="5165"/>
                  </a:cubicBezTo>
                  <a:lnTo>
                    <a:pt x="8229" y="5224"/>
                  </a:lnTo>
                  <a:lnTo>
                    <a:pt x="8221" y="5216"/>
                  </a:lnTo>
                  <a:lnTo>
                    <a:pt x="8229" y="5216"/>
                  </a:lnTo>
                  <a:lnTo>
                    <a:pt x="8221" y="5224"/>
                  </a:lnTo>
                  <a:lnTo>
                    <a:pt x="8221" y="5165"/>
                  </a:lnTo>
                  <a:cubicBezTo>
                    <a:pt x="8221" y="5161"/>
                    <a:pt x="8223" y="5158"/>
                    <a:pt x="8227" y="5157"/>
                  </a:cubicBezTo>
                  <a:cubicBezTo>
                    <a:pt x="8230" y="5156"/>
                    <a:pt x="8234" y="5158"/>
                    <a:pt x="8236" y="5161"/>
                  </a:cubicBezTo>
                  <a:lnTo>
                    <a:pt x="8243" y="5176"/>
                  </a:lnTo>
                  <a:cubicBezTo>
                    <a:pt x="8244" y="5177"/>
                    <a:pt x="8244" y="5178"/>
                    <a:pt x="8244" y="5180"/>
                  </a:cubicBezTo>
                  <a:lnTo>
                    <a:pt x="8244" y="5224"/>
                  </a:lnTo>
                  <a:lnTo>
                    <a:pt x="8236" y="5216"/>
                  </a:lnTo>
                  <a:lnTo>
                    <a:pt x="8244" y="5216"/>
                  </a:lnTo>
                  <a:lnTo>
                    <a:pt x="8236" y="5224"/>
                  </a:lnTo>
                  <a:lnTo>
                    <a:pt x="8236" y="5120"/>
                  </a:lnTo>
                  <a:cubicBezTo>
                    <a:pt x="8236" y="5119"/>
                    <a:pt x="8236" y="5118"/>
                    <a:pt x="8236" y="5117"/>
                  </a:cubicBezTo>
                  <a:lnTo>
                    <a:pt x="8244" y="5095"/>
                  </a:lnTo>
                  <a:cubicBezTo>
                    <a:pt x="8245" y="5091"/>
                    <a:pt x="8249" y="5089"/>
                    <a:pt x="8252" y="5090"/>
                  </a:cubicBezTo>
                  <a:cubicBezTo>
                    <a:pt x="8256" y="5090"/>
                    <a:pt x="8259" y="5094"/>
                    <a:pt x="8259" y="5098"/>
                  </a:cubicBezTo>
                  <a:lnTo>
                    <a:pt x="8259" y="5224"/>
                  </a:lnTo>
                  <a:lnTo>
                    <a:pt x="8251" y="5216"/>
                  </a:lnTo>
                  <a:lnTo>
                    <a:pt x="8259" y="5216"/>
                  </a:lnTo>
                  <a:lnTo>
                    <a:pt x="8251" y="5224"/>
                  </a:lnTo>
                  <a:lnTo>
                    <a:pt x="8251" y="5202"/>
                  </a:lnTo>
                  <a:cubicBezTo>
                    <a:pt x="8251" y="5198"/>
                    <a:pt x="8253" y="5195"/>
                    <a:pt x="8257" y="5194"/>
                  </a:cubicBezTo>
                  <a:cubicBezTo>
                    <a:pt x="8261" y="5194"/>
                    <a:pt x="8265" y="5196"/>
                    <a:pt x="8266" y="5200"/>
                  </a:cubicBezTo>
                  <a:lnTo>
                    <a:pt x="8274" y="5222"/>
                  </a:lnTo>
                  <a:lnTo>
                    <a:pt x="8258" y="5224"/>
                  </a:lnTo>
                  <a:lnTo>
                    <a:pt x="8258" y="5165"/>
                  </a:lnTo>
                  <a:cubicBezTo>
                    <a:pt x="8258" y="5161"/>
                    <a:pt x="8261" y="5157"/>
                    <a:pt x="8266" y="5157"/>
                  </a:cubicBezTo>
                  <a:cubicBezTo>
                    <a:pt x="8270" y="5157"/>
                    <a:pt x="8274" y="5160"/>
                    <a:pt x="8274" y="5164"/>
                  </a:cubicBezTo>
                  <a:lnTo>
                    <a:pt x="8282" y="5223"/>
                  </a:lnTo>
                  <a:lnTo>
                    <a:pt x="8266" y="5224"/>
                  </a:lnTo>
                  <a:lnTo>
                    <a:pt x="8266" y="5172"/>
                  </a:lnTo>
                  <a:cubicBezTo>
                    <a:pt x="8266" y="5168"/>
                    <a:pt x="8269" y="5164"/>
                    <a:pt x="8274" y="5164"/>
                  </a:cubicBezTo>
                  <a:lnTo>
                    <a:pt x="8281" y="5164"/>
                  </a:lnTo>
                  <a:cubicBezTo>
                    <a:pt x="8285" y="5164"/>
                    <a:pt x="8289" y="5168"/>
                    <a:pt x="8289" y="5172"/>
                  </a:cubicBezTo>
                  <a:lnTo>
                    <a:pt x="8289" y="5224"/>
                  </a:lnTo>
                  <a:lnTo>
                    <a:pt x="8274" y="5221"/>
                  </a:lnTo>
                  <a:lnTo>
                    <a:pt x="8281" y="5206"/>
                  </a:lnTo>
                  <a:cubicBezTo>
                    <a:pt x="8283" y="5203"/>
                    <a:pt x="8287" y="5201"/>
                    <a:pt x="8290" y="5202"/>
                  </a:cubicBezTo>
                  <a:cubicBezTo>
                    <a:pt x="8294" y="5203"/>
                    <a:pt x="8297" y="5206"/>
                    <a:pt x="8297" y="5210"/>
                  </a:cubicBezTo>
                  <a:lnTo>
                    <a:pt x="8297" y="5224"/>
                  </a:lnTo>
                  <a:lnTo>
                    <a:pt x="8289" y="5216"/>
                  </a:lnTo>
                  <a:lnTo>
                    <a:pt x="8296" y="5216"/>
                  </a:lnTo>
                  <a:lnTo>
                    <a:pt x="8288" y="5224"/>
                  </a:lnTo>
                  <a:lnTo>
                    <a:pt x="8288" y="5202"/>
                  </a:lnTo>
                  <a:cubicBezTo>
                    <a:pt x="8288" y="5199"/>
                    <a:pt x="8290" y="5196"/>
                    <a:pt x="8293" y="5195"/>
                  </a:cubicBezTo>
                  <a:cubicBezTo>
                    <a:pt x="8296" y="5193"/>
                    <a:pt x="8299" y="5194"/>
                    <a:pt x="8302" y="5196"/>
                  </a:cubicBezTo>
                  <a:lnTo>
                    <a:pt x="8309" y="5204"/>
                  </a:lnTo>
                  <a:cubicBezTo>
                    <a:pt x="8311" y="5205"/>
                    <a:pt x="8312" y="5207"/>
                    <a:pt x="8312" y="5210"/>
                  </a:cubicBezTo>
                  <a:lnTo>
                    <a:pt x="8312" y="5224"/>
                  </a:lnTo>
                  <a:lnTo>
                    <a:pt x="8304" y="5216"/>
                  </a:lnTo>
                  <a:lnTo>
                    <a:pt x="8311" y="5216"/>
                  </a:lnTo>
                  <a:lnTo>
                    <a:pt x="8303" y="5224"/>
                  </a:lnTo>
                  <a:lnTo>
                    <a:pt x="8303" y="5180"/>
                  </a:lnTo>
                  <a:cubicBezTo>
                    <a:pt x="8303" y="5176"/>
                    <a:pt x="8306" y="5173"/>
                    <a:pt x="8309" y="5172"/>
                  </a:cubicBezTo>
                  <a:cubicBezTo>
                    <a:pt x="8313" y="5171"/>
                    <a:pt x="8317" y="5173"/>
                    <a:pt x="8318" y="5176"/>
                  </a:cubicBezTo>
                  <a:lnTo>
                    <a:pt x="8326" y="5191"/>
                  </a:lnTo>
                  <a:cubicBezTo>
                    <a:pt x="8326" y="5192"/>
                    <a:pt x="8327" y="5193"/>
                    <a:pt x="8327" y="5195"/>
                  </a:cubicBezTo>
                  <a:lnTo>
                    <a:pt x="8327" y="5224"/>
                  </a:lnTo>
                  <a:lnTo>
                    <a:pt x="8311" y="5223"/>
                  </a:lnTo>
                  <a:lnTo>
                    <a:pt x="8318" y="5193"/>
                  </a:lnTo>
                  <a:cubicBezTo>
                    <a:pt x="8319" y="5189"/>
                    <a:pt x="8323" y="5186"/>
                    <a:pt x="8327" y="5187"/>
                  </a:cubicBezTo>
                  <a:cubicBezTo>
                    <a:pt x="8331" y="5187"/>
                    <a:pt x="8334" y="5191"/>
                    <a:pt x="8334" y="5195"/>
                  </a:cubicBezTo>
                  <a:lnTo>
                    <a:pt x="8334" y="5224"/>
                  </a:lnTo>
                  <a:lnTo>
                    <a:pt x="8326" y="5216"/>
                  </a:lnTo>
                  <a:lnTo>
                    <a:pt x="8333" y="5216"/>
                  </a:lnTo>
                  <a:lnTo>
                    <a:pt x="8325" y="5224"/>
                  </a:lnTo>
                  <a:lnTo>
                    <a:pt x="8325" y="5187"/>
                  </a:lnTo>
                  <a:cubicBezTo>
                    <a:pt x="8325" y="5185"/>
                    <a:pt x="8326" y="5183"/>
                    <a:pt x="8328" y="5181"/>
                  </a:cubicBezTo>
                  <a:lnTo>
                    <a:pt x="8335" y="5174"/>
                  </a:lnTo>
                  <a:cubicBezTo>
                    <a:pt x="8338" y="5172"/>
                    <a:pt x="8341" y="5171"/>
                    <a:pt x="8344" y="5172"/>
                  </a:cubicBezTo>
                  <a:cubicBezTo>
                    <a:pt x="8347" y="5174"/>
                    <a:pt x="8349" y="5176"/>
                    <a:pt x="8349" y="5180"/>
                  </a:cubicBezTo>
                  <a:lnTo>
                    <a:pt x="8349" y="5224"/>
                  </a:lnTo>
                  <a:lnTo>
                    <a:pt x="8333" y="5222"/>
                  </a:lnTo>
                  <a:lnTo>
                    <a:pt x="8341" y="5200"/>
                  </a:lnTo>
                  <a:cubicBezTo>
                    <a:pt x="8342" y="5196"/>
                    <a:pt x="8346" y="5194"/>
                    <a:pt x="8350" y="5194"/>
                  </a:cubicBezTo>
                  <a:cubicBezTo>
                    <a:pt x="8354" y="5195"/>
                    <a:pt x="8356" y="5198"/>
                    <a:pt x="8356" y="5202"/>
                  </a:cubicBezTo>
                  <a:lnTo>
                    <a:pt x="8356" y="5224"/>
                  </a:lnTo>
                  <a:lnTo>
                    <a:pt x="8348" y="5216"/>
                  </a:lnTo>
                  <a:lnTo>
                    <a:pt x="8356" y="5216"/>
                  </a:lnTo>
                  <a:lnTo>
                    <a:pt x="8348" y="5224"/>
                  </a:lnTo>
                  <a:lnTo>
                    <a:pt x="8348" y="5172"/>
                  </a:lnTo>
                  <a:cubicBezTo>
                    <a:pt x="8348" y="5168"/>
                    <a:pt x="8351" y="5165"/>
                    <a:pt x="8355" y="5164"/>
                  </a:cubicBezTo>
                  <a:cubicBezTo>
                    <a:pt x="8360" y="5164"/>
                    <a:pt x="8363" y="5167"/>
                    <a:pt x="8364" y="5171"/>
                  </a:cubicBezTo>
                  <a:lnTo>
                    <a:pt x="8371" y="5223"/>
                  </a:lnTo>
                  <a:lnTo>
                    <a:pt x="8355" y="5224"/>
                  </a:lnTo>
                  <a:lnTo>
                    <a:pt x="8355" y="5187"/>
                  </a:lnTo>
                  <a:cubicBezTo>
                    <a:pt x="8355" y="5185"/>
                    <a:pt x="8356" y="5183"/>
                    <a:pt x="8358" y="5181"/>
                  </a:cubicBezTo>
                  <a:lnTo>
                    <a:pt x="8365" y="5174"/>
                  </a:lnTo>
                  <a:cubicBezTo>
                    <a:pt x="8368" y="5172"/>
                    <a:pt x="8371" y="5171"/>
                    <a:pt x="8374" y="5172"/>
                  </a:cubicBezTo>
                  <a:cubicBezTo>
                    <a:pt x="8377" y="5174"/>
                    <a:pt x="8379" y="5176"/>
                    <a:pt x="8379" y="5180"/>
                  </a:cubicBezTo>
                  <a:lnTo>
                    <a:pt x="8379" y="5224"/>
                  </a:lnTo>
                  <a:lnTo>
                    <a:pt x="8363" y="5223"/>
                  </a:lnTo>
                  <a:lnTo>
                    <a:pt x="8371" y="5193"/>
                  </a:lnTo>
                  <a:cubicBezTo>
                    <a:pt x="8372" y="5189"/>
                    <a:pt x="8375" y="5186"/>
                    <a:pt x="8379" y="5187"/>
                  </a:cubicBezTo>
                  <a:cubicBezTo>
                    <a:pt x="8383" y="5187"/>
                    <a:pt x="8386" y="5191"/>
                    <a:pt x="8386" y="5195"/>
                  </a:cubicBezTo>
                  <a:lnTo>
                    <a:pt x="8386" y="5224"/>
                  </a:lnTo>
                  <a:lnTo>
                    <a:pt x="8378" y="5216"/>
                  </a:lnTo>
                  <a:lnTo>
                    <a:pt x="8386" y="5216"/>
                  </a:lnTo>
                  <a:lnTo>
                    <a:pt x="8378" y="5224"/>
                  </a:lnTo>
                  <a:lnTo>
                    <a:pt x="8378" y="5180"/>
                  </a:lnTo>
                  <a:cubicBezTo>
                    <a:pt x="8378" y="5176"/>
                    <a:pt x="8381" y="5172"/>
                    <a:pt x="8385" y="5172"/>
                  </a:cubicBezTo>
                  <a:cubicBezTo>
                    <a:pt x="8389" y="5171"/>
                    <a:pt x="8393" y="5174"/>
                    <a:pt x="8394" y="5178"/>
                  </a:cubicBezTo>
                  <a:lnTo>
                    <a:pt x="8401" y="5223"/>
                  </a:lnTo>
                  <a:lnTo>
                    <a:pt x="8385" y="5224"/>
                  </a:lnTo>
                  <a:lnTo>
                    <a:pt x="8385" y="5142"/>
                  </a:lnTo>
                  <a:cubicBezTo>
                    <a:pt x="8385" y="5138"/>
                    <a:pt x="8388" y="5135"/>
                    <a:pt x="8392" y="5134"/>
                  </a:cubicBezTo>
                  <a:cubicBezTo>
                    <a:pt x="8396" y="5134"/>
                    <a:pt x="8400" y="5137"/>
                    <a:pt x="8401" y="5140"/>
                  </a:cubicBezTo>
                  <a:lnTo>
                    <a:pt x="8409" y="5170"/>
                  </a:lnTo>
                  <a:cubicBezTo>
                    <a:pt x="8409" y="5171"/>
                    <a:pt x="8409" y="5172"/>
                    <a:pt x="8409" y="5172"/>
                  </a:cubicBezTo>
                  <a:lnTo>
                    <a:pt x="8409" y="5224"/>
                  </a:lnTo>
                  <a:lnTo>
                    <a:pt x="8401" y="5216"/>
                  </a:lnTo>
                  <a:lnTo>
                    <a:pt x="8408" y="5216"/>
                  </a:lnTo>
                  <a:lnTo>
                    <a:pt x="8400" y="5224"/>
                  </a:lnTo>
                  <a:lnTo>
                    <a:pt x="8400" y="5195"/>
                  </a:lnTo>
                  <a:cubicBezTo>
                    <a:pt x="8400" y="5191"/>
                    <a:pt x="8403" y="5187"/>
                    <a:pt x="8407" y="5187"/>
                  </a:cubicBezTo>
                  <a:cubicBezTo>
                    <a:pt x="8411" y="5186"/>
                    <a:pt x="8415" y="5189"/>
                    <a:pt x="8416" y="5193"/>
                  </a:cubicBezTo>
                  <a:lnTo>
                    <a:pt x="8424" y="5223"/>
                  </a:lnTo>
                  <a:lnTo>
                    <a:pt x="8408" y="5224"/>
                  </a:lnTo>
                  <a:lnTo>
                    <a:pt x="8408" y="5157"/>
                  </a:lnTo>
                  <a:cubicBezTo>
                    <a:pt x="8408" y="5153"/>
                    <a:pt x="8411" y="5150"/>
                    <a:pt x="8415" y="5149"/>
                  </a:cubicBezTo>
                  <a:cubicBezTo>
                    <a:pt x="8418" y="5149"/>
                    <a:pt x="8422" y="5151"/>
                    <a:pt x="8423" y="5155"/>
                  </a:cubicBezTo>
                  <a:lnTo>
                    <a:pt x="8431" y="5177"/>
                  </a:lnTo>
                  <a:cubicBezTo>
                    <a:pt x="8431" y="5178"/>
                    <a:pt x="8431" y="5179"/>
                    <a:pt x="8431" y="5180"/>
                  </a:cubicBezTo>
                  <a:lnTo>
                    <a:pt x="8431" y="5224"/>
                  </a:lnTo>
                  <a:lnTo>
                    <a:pt x="8423" y="5216"/>
                  </a:lnTo>
                  <a:lnTo>
                    <a:pt x="8431" y="5216"/>
                  </a:lnTo>
                  <a:lnTo>
                    <a:pt x="8423" y="5224"/>
                  </a:lnTo>
                  <a:lnTo>
                    <a:pt x="8423" y="5172"/>
                  </a:lnTo>
                  <a:cubicBezTo>
                    <a:pt x="8423" y="5169"/>
                    <a:pt x="8425" y="5166"/>
                    <a:pt x="8428" y="5165"/>
                  </a:cubicBezTo>
                  <a:cubicBezTo>
                    <a:pt x="8431" y="5164"/>
                    <a:pt x="8434" y="5164"/>
                    <a:pt x="8436" y="5167"/>
                  </a:cubicBezTo>
                  <a:lnTo>
                    <a:pt x="8444" y="5174"/>
                  </a:lnTo>
                  <a:cubicBezTo>
                    <a:pt x="8445" y="5176"/>
                    <a:pt x="8446" y="5178"/>
                    <a:pt x="8446" y="5180"/>
                  </a:cubicBezTo>
                  <a:lnTo>
                    <a:pt x="8446" y="5224"/>
                  </a:lnTo>
                  <a:lnTo>
                    <a:pt x="8438" y="5216"/>
                  </a:lnTo>
                  <a:lnTo>
                    <a:pt x="8446" y="5216"/>
                  </a:lnTo>
                  <a:lnTo>
                    <a:pt x="8438" y="5224"/>
                  </a:lnTo>
                  <a:lnTo>
                    <a:pt x="8438" y="5150"/>
                  </a:lnTo>
                  <a:cubicBezTo>
                    <a:pt x="8438" y="5146"/>
                    <a:pt x="8441" y="5142"/>
                    <a:pt x="8445" y="5142"/>
                  </a:cubicBezTo>
                  <a:cubicBezTo>
                    <a:pt x="8450" y="5142"/>
                    <a:pt x="8453" y="5145"/>
                    <a:pt x="8454" y="5149"/>
                  </a:cubicBezTo>
                  <a:lnTo>
                    <a:pt x="8461" y="5224"/>
                  </a:lnTo>
                  <a:lnTo>
                    <a:pt x="8445" y="5224"/>
                  </a:lnTo>
                  <a:lnTo>
                    <a:pt x="8445" y="5187"/>
                  </a:lnTo>
                  <a:cubicBezTo>
                    <a:pt x="8445" y="5185"/>
                    <a:pt x="8446" y="5183"/>
                    <a:pt x="8448" y="5181"/>
                  </a:cubicBezTo>
                  <a:lnTo>
                    <a:pt x="8455" y="5174"/>
                  </a:lnTo>
                  <a:cubicBezTo>
                    <a:pt x="8457" y="5172"/>
                    <a:pt x="8461" y="5171"/>
                    <a:pt x="8464" y="5172"/>
                  </a:cubicBezTo>
                  <a:cubicBezTo>
                    <a:pt x="8467" y="5174"/>
                    <a:pt x="8469" y="5176"/>
                    <a:pt x="8469" y="5180"/>
                  </a:cubicBezTo>
                  <a:lnTo>
                    <a:pt x="8469" y="5224"/>
                  </a:lnTo>
                  <a:lnTo>
                    <a:pt x="8461" y="5216"/>
                  </a:lnTo>
                  <a:lnTo>
                    <a:pt x="8468" y="5216"/>
                  </a:lnTo>
                  <a:lnTo>
                    <a:pt x="8460" y="5224"/>
                  </a:lnTo>
                  <a:lnTo>
                    <a:pt x="8460" y="5165"/>
                  </a:lnTo>
                  <a:cubicBezTo>
                    <a:pt x="8460" y="5163"/>
                    <a:pt x="8461" y="5161"/>
                    <a:pt x="8463" y="5159"/>
                  </a:cubicBezTo>
                  <a:lnTo>
                    <a:pt x="8470" y="5152"/>
                  </a:lnTo>
                  <a:cubicBezTo>
                    <a:pt x="8472" y="5149"/>
                    <a:pt x="8476" y="5149"/>
                    <a:pt x="8479" y="5150"/>
                  </a:cubicBezTo>
                  <a:cubicBezTo>
                    <a:pt x="8482" y="5151"/>
                    <a:pt x="8484" y="5154"/>
                    <a:pt x="8484" y="5157"/>
                  </a:cubicBezTo>
                  <a:lnTo>
                    <a:pt x="8484" y="5224"/>
                  </a:lnTo>
                  <a:lnTo>
                    <a:pt x="8468" y="5223"/>
                  </a:lnTo>
                  <a:lnTo>
                    <a:pt x="8475" y="5193"/>
                  </a:lnTo>
                  <a:cubicBezTo>
                    <a:pt x="8476" y="5189"/>
                    <a:pt x="8480" y="5186"/>
                    <a:pt x="8484" y="5187"/>
                  </a:cubicBezTo>
                  <a:cubicBezTo>
                    <a:pt x="8488" y="5187"/>
                    <a:pt x="8491" y="5191"/>
                    <a:pt x="8491" y="5195"/>
                  </a:cubicBezTo>
                  <a:lnTo>
                    <a:pt x="8491" y="5224"/>
                  </a:lnTo>
                  <a:lnTo>
                    <a:pt x="8483" y="5216"/>
                  </a:lnTo>
                  <a:lnTo>
                    <a:pt x="8491" y="5216"/>
                  </a:lnTo>
                  <a:lnTo>
                    <a:pt x="8483" y="5224"/>
                  </a:lnTo>
                  <a:lnTo>
                    <a:pt x="8483" y="5180"/>
                  </a:lnTo>
                  <a:cubicBezTo>
                    <a:pt x="8483" y="5176"/>
                    <a:pt x="8486" y="5172"/>
                    <a:pt x="8490" y="5172"/>
                  </a:cubicBezTo>
                  <a:cubicBezTo>
                    <a:pt x="8494" y="5171"/>
                    <a:pt x="8498" y="5174"/>
                    <a:pt x="8499" y="5178"/>
                  </a:cubicBezTo>
                  <a:lnTo>
                    <a:pt x="8506" y="5223"/>
                  </a:lnTo>
                  <a:lnTo>
                    <a:pt x="8490" y="5224"/>
                  </a:lnTo>
                  <a:lnTo>
                    <a:pt x="8490" y="5120"/>
                  </a:lnTo>
                  <a:cubicBezTo>
                    <a:pt x="8490" y="5116"/>
                    <a:pt x="8493" y="5112"/>
                    <a:pt x="8497" y="5112"/>
                  </a:cubicBezTo>
                  <a:cubicBezTo>
                    <a:pt x="8501" y="5112"/>
                    <a:pt x="8505" y="5114"/>
                    <a:pt x="8506" y="5118"/>
                  </a:cubicBezTo>
                  <a:lnTo>
                    <a:pt x="8514" y="5156"/>
                  </a:lnTo>
                  <a:cubicBezTo>
                    <a:pt x="8514" y="5156"/>
                    <a:pt x="8514" y="5157"/>
                    <a:pt x="8514" y="5157"/>
                  </a:cubicBezTo>
                  <a:lnTo>
                    <a:pt x="8514" y="5224"/>
                  </a:lnTo>
                  <a:lnTo>
                    <a:pt x="8506" y="5216"/>
                  </a:lnTo>
                  <a:lnTo>
                    <a:pt x="8513" y="5216"/>
                  </a:lnTo>
                  <a:lnTo>
                    <a:pt x="8505" y="5224"/>
                  </a:lnTo>
                  <a:lnTo>
                    <a:pt x="8505" y="5187"/>
                  </a:lnTo>
                  <a:cubicBezTo>
                    <a:pt x="8505" y="5186"/>
                    <a:pt x="8505" y="5186"/>
                    <a:pt x="8505" y="5185"/>
                  </a:cubicBezTo>
                  <a:lnTo>
                    <a:pt x="8513" y="5155"/>
                  </a:lnTo>
                  <a:cubicBezTo>
                    <a:pt x="8514" y="5151"/>
                    <a:pt x="8518" y="5149"/>
                    <a:pt x="8522" y="5149"/>
                  </a:cubicBezTo>
                  <a:cubicBezTo>
                    <a:pt x="8526" y="5150"/>
                    <a:pt x="8529" y="5153"/>
                    <a:pt x="8529" y="5157"/>
                  </a:cubicBezTo>
                  <a:lnTo>
                    <a:pt x="8529" y="5224"/>
                  </a:lnTo>
                  <a:lnTo>
                    <a:pt x="8521" y="5216"/>
                  </a:lnTo>
                  <a:lnTo>
                    <a:pt x="8528" y="5216"/>
                  </a:lnTo>
                  <a:lnTo>
                    <a:pt x="8520" y="5224"/>
                  </a:lnTo>
                  <a:lnTo>
                    <a:pt x="8520" y="5165"/>
                  </a:lnTo>
                  <a:cubicBezTo>
                    <a:pt x="8520" y="5161"/>
                    <a:pt x="8523" y="5157"/>
                    <a:pt x="8528" y="5157"/>
                  </a:cubicBezTo>
                  <a:cubicBezTo>
                    <a:pt x="8532" y="5157"/>
                    <a:pt x="8536" y="5160"/>
                    <a:pt x="8536" y="5164"/>
                  </a:cubicBezTo>
                  <a:lnTo>
                    <a:pt x="8544" y="5223"/>
                  </a:lnTo>
                  <a:lnTo>
                    <a:pt x="8528" y="5224"/>
                  </a:lnTo>
                  <a:lnTo>
                    <a:pt x="8528" y="5120"/>
                  </a:lnTo>
                  <a:cubicBezTo>
                    <a:pt x="8528" y="5118"/>
                    <a:pt x="8528" y="5116"/>
                    <a:pt x="8530" y="5114"/>
                  </a:cubicBezTo>
                  <a:lnTo>
                    <a:pt x="8537" y="5107"/>
                  </a:lnTo>
                  <a:cubicBezTo>
                    <a:pt x="8540" y="5105"/>
                    <a:pt x="8543" y="5104"/>
                    <a:pt x="8546" y="5105"/>
                  </a:cubicBezTo>
                  <a:cubicBezTo>
                    <a:pt x="8549" y="5106"/>
                    <a:pt x="8551" y="5109"/>
                    <a:pt x="8551" y="5113"/>
                  </a:cubicBezTo>
                  <a:lnTo>
                    <a:pt x="8551" y="5224"/>
                  </a:lnTo>
                  <a:lnTo>
                    <a:pt x="8535" y="5223"/>
                  </a:lnTo>
                  <a:lnTo>
                    <a:pt x="8543" y="5178"/>
                  </a:lnTo>
                  <a:cubicBezTo>
                    <a:pt x="8543" y="5174"/>
                    <a:pt x="8547" y="5171"/>
                    <a:pt x="8551" y="5172"/>
                  </a:cubicBezTo>
                  <a:cubicBezTo>
                    <a:pt x="8555" y="5172"/>
                    <a:pt x="8559" y="5176"/>
                    <a:pt x="8559" y="5180"/>
                  </a:cubicBezTo>
                  <a:lnTo>
                    <a:pt x="8559" y="5224"/>
                  </a:lnTo>
                  <a:lnTo>
                    <a:pt x="8543" y="5223"/>
                  </a:lnTo>
                  <a:lnTo>
                    <a:pt x="8550" y="5193"/>
                  </a:lnTo>
                  <a:cubicBezTo>
                    <a:pt x="8551" y="5189"/>
                    <a:pt x="8555" y="5186"/>
                    <a:pt x="8559" y="5187"/>
                  </a:cubicBezTo>
                  <a:cubicBezTo>
                    <a:pt x="8563" y="5187"/>
                    <a:pt x="8566" y="5191"/>
                    <a:pt x="8566" y="5195"/>
                  </a:cubicBezTo>
                  <a:lnTo>
                    <a:pt x="8566" y="5224"/>
                  </a:lnTo>
                  <a:lnTo>
                    <a:pt x="8550" y="5223"/>
                  </a:lnTo>
                  <a:lnTo>
                    <a:pt x="8558" y="5171"/>
                  </a:lnTo>
                  <a:cubicBezTo>
                    <a:pt x="8558" y="5167"/>
                    <a:pt x="8562" y="5164"/>
                    <a:pt x="8566" y="5164"/>
                  </a:cubicBezTo>
                  <a:cubicBezTo>
                    <a:pt x="8570" y="5165"/>
                    <a:pt x="8574" y="5168"/>
                    <a:pt x="8574" y="5172"/>
                  </a:cubicBezTo>
                  <a:lnTo>
                    <a:pt x="8574" y="5224"/>
                  </a:lnTo>
                  <a:lnTo>
                    <a:pt x="8558" y="5223"/>
                  </a:lnTo>
                  <a:lnTo>
                    <a:pt x="8565" y="5171"/>
                  </a:lnTo>
                  <a:cubicBezTo>
                    <a:pt x="8566" y="5167"/>
                    <a:pt x="8569" y="5164"/>
                    <a:pt x="8574" y="5164"/>
                  </a:cubicBezTo>
                  <a:cubicBezTo>
                    <a:pt x="8578" y="5165"/>
                    <a:pt x="8581" y="5168"/>
                    <a:pt x="8581" y="5172"/>
                  </a:cubicBezTo>
                  <a:lnTo>
                    <a:pt x="8581" y="5224"/>
                  </a:lnTo>
                  <a:lnTo>
                    <a:pt x="8573" y="5216"/>
                  </a:lnTo>
                  <a:lnTo>
                    <a:pt x="8581" y="5216"/>
                  </a:lnTo>
                  <a:lnTo>
                    <a:pt x="8573" y="5224"/>
                  </a:lnTo>
                  <a:lnTo>
                    <a:pt x="8573" y="5142"/>
                  </a:lnTo>
                  <a:cubicBezTo>
                    <a:pt x="8573" y="5138"/>
                    <a:pt x="8576" y="5135"/>
                    <a:pt x="8580" y="5134"/>
                  </a:cubicBezTo>
                  <a:cubicBezTo>
                    <a:pt x="8584" y="5134"/>
                    <a:pt x="8588" y="5137"/>
                    <a:pt x="8588" y="5141"/>
                  </a:cubicBezTo>
                  <a:lnTo>
                    <a:pt x="8596" y="5201"/>
                  </a:lnTo>
                  <a:lnTo>
                    <a:pt x="8580" y="5202"/>
                  </a:lnTo>
                  <a:lnTo>
                    <a:pt x="8580" y="4486"/>
                  </a:lnTo>
                  <a:cubicBezTo>
                    <a:pt x="8580" y="4481"/>
                    <a:pt x="8584" y="4478"/>
                    <a:pt x="8588" y="4478"/>
                  </a:cubicBezTo>
                  <a:cubicBezTo>
                    <a:pt x="8592" y="4478"/>
                    <a:pt x="8596" y="4481"/>
                    <a:pt x="8596" y="4485"/>
                  </a:cubicBezTo>
                  <a:lnTo>
                    <a:pt x="8604" y="4694"/>
                  </a:lnTo>
                  <a:lnTo>
                    <a:pt x="8604" y="5195"/>
                  </a:lnTo>
                  <a:lnTo>
                    <a:pt x="8588" y="5194"/>
                  </a:lnTo>
                  <a:lnTo>
                    <a:pt x="8595" y="5052"/>
                  </a:lnTo>
                  <a:cubicBezTo>
                    <a:pt x="8595" y="5048"/>
                    <a:pt x="8599" y="5045"/>
                    <a:pt x="8603" y="5045"/>
                  </a:cubicBezTo>
                  <a:cubicBezTo>
                    <a:pt x="8608" y="5045"/>
                    <a:pt x="8611" y="5048"/>
                    <a:pt x="8611" y="5053"/>
                  </a:cubicBezTo>
                  <a:lnTo>
                    <a:pt x="8611" y="5224"/>
                  </a:lnTo>
                  <a:lnTo>
                    <a:pt x="8595" y="5224"/>
                  </a:lnTo>
                  <a:lnTo>
                    <a:pt x="8603" y="5156"/>
                  </a:lnTo>
                  <a:cubicBezTo>
                    <a:pt x="8603" y="5152"/>
                    <a:pt x="8607" y="5149"/>
                    <a:pt x="8611" y="5149"/>
                  </a:cubicBezTo>
                  <a:cubicBezTo>
                    <a:pt x="8615" y="5150"/>
                    <a:pt x="8618" y="5153"/>
                    <a:pt x="8618" y="5157"/>
                  </a:cubicBezTo>
                  <a:lnTo>
                    <a:pt x="8618" y="5224"/>
                  </a:lnTo>
                  <a:lnTo>
                    <a:pt x="8610" y="5216"/>
                  </a:lnTo>
                  <a:lnTo>
                    <a:pt x="8618" y="5216"/>
                  </a:lnTo>
                  <a:lnTo>
                    <a:pt x="8610" y="5224"/>
                  </a:lnTo>
                  <a:lnTo>
                    <a:pt x="8610" y="5202"/>
                  </a:lnTo>
                  <a:cubicBezTo>
                    <a:pt x="8610" y="5198"/>
                    <a:pt x="8613" y="5195"/>
                    <a:pt x="8617" y="5194"/>
                  </a:cubicBezTo>
                  <a:cubicBezTo>
                    <a:pt x="8621" y="5194"/>
                    <a:pt x="8624" y="5196"/>
                    <a:pt x="8626" y="5200"/>
                  </a:cubicBezTo>
                  <a:lnTo>
                    <a:pt x="8633" y="5222"/>
                  </a:lnTo>
                  <a:lnTo>
                    <a:pt x="8617" y="5224"/>
                  </a:lnTo>
                  <a:lnTo>
                    <a:pt x="8617" y="5098"/>
                  </a:lnTo>
                  <a:cubicBezTo>
                    <a:pt x="8617" y="5093"/>
                    <a:pt x="8621" y="5090"/>
                    <a:pt x="8625" y="5090"/>
                  </a:cubicBezTo>
                  <a:cubicBezTo>
                    <a:pt x="8630" y="5089"/>
                    <a:pt x="8633" y="5093"/>
                    <a:pt x="8633" y="5097"/>
                  </a:cubicBezTo>
                  <a:lnTo>
                    <a:pt x="8641" y="5224"/>
                  </a:lnTo>
                  <a:lnTo>
                    <a:pt x="8625" y="5224"/>
                  </a:lnTo>
                  <a:lnTo>
                    <a:pt x="8625" y="5120"/>
                  </a:lnTo>
                  <a:cubicBezTo>
                    <a:pt x="8625" y="5116"/>
                    <a:pt x="8627" y="5113"/>
                    <a:pt x="8631" y="5112"/>
                  </a:cubicBezTo>
                  <a:cubicBezTo>
                    <a:pt x="8635" y="5111"/>
                    <a:pt x="8638" y="5113"/>
                    <a:pt x="8640" y="5116"/>
                  </a:cubicBezTo>
                  <a:lnTo>
                    <a:pt x="8648" y="5131"/>
                  </a:lnTo>
                  <a:cubicBezTo>
                    <a:pt x="8648" y="5132"/>
                    <a:pt x="8648" y="5134"/>
                    <a:pt x="8648" y="5135"/>
                  </a:cubicBezTo>
                  <a:lnTo>
                    <a:pt x="8648" y="5224"/>
                  </a:lnTo>
                  <a:lnTo>
                    <a:pt x="8632" y="5223"/>
                  </a:lnTo>
                  <a:lnTo>
                    <a:pt x="8640" y="5171"/>
                  </a:lnTo>
                  <a:cubicBezTo>
                    <a:pt x="8641" y="5167"/>
                    <a:pt x="8644" y="5164"/>
                    <a:pt x="8648" y="5164"/>
                  </a:cubicBezTo>
                  <a:cubicBezTo>
                    <a:pt x="8653" y="5165"/>
                    <a:pt x="8656" y="5168"/>
                    <a:pt x="8656" y="5172"/>
                  </a:cubicBezTo>
                  <a:lnTo>
                    <a:pt x="8656" y="5224"/>
                  </a:lnTo>
                  <a:lnTo>
                    <a:pt x="8648" y="5216"/>
                  </a:lnTo>
                  <a:lnTo>
                    <a:pt x="8655" y="5216"/>
                  </a:lnTo>
                  <a:lnTo>
                    <a:pt x="8647" y="5224"/>
                  </a:lnTo>
                  <a:lnTo>
                    <a:pt x="8647" y="5195"/>
                  </a:lnTo>
                  <a:cubicBezTo>
                    <a:pt x="8647" y="5191"/>
                    <a:pt x="8650" y="5187"/>
                    <a:pt x="8654" y="5187"/>
                  </a:cubicBezTo>
                  <a:cubicBezTo>
                    <a:pt x="8658" y="5186"/>
                    <a:pt x="8662" y="5189"/>
                    <a:pt x="8663" y="5193"/>
                  </a:cubicBezTo>
                  <a:lnTo>
                    <a:pt x="8671" y="5223"/>
                  </a:lnTo>
                  <a:lnTo>
                    <a:pt x="8655" y="5224"/>
                  </a:lnTo>
                  <a:lnTo>
                    <a:pt x="8655" y="5195"/>
                  </a:lnTo>
                  <a:cubicBezTo>
                    <a:pt x="8655" y="5190"/>
                    <a:pt x="8658" y="5187"/>
                    <a:pt x="8663" y="5187"/>
                  </a:cubicBezTo>
                  <a:lnTo>
                    <a:pt x="8670" y="5187"/>
                  </a:lnTo>
                  <a:cubicBezTo>
                    <a:pt x="8675" y="5187"/>
                    <a:pt x="8678" y="5190"/>
                    <a:pt x="8678" y="5195"/>
                  </a:cubicBezTo>
                  <a:lnTo>
                    <a:pt x="8678" y="5224"/>
                  </a:lnTo>
                  <a:lnTo>
                    <a:pt x="8670" y="5216"/>
                  </a:lnTo>
                  <a:lnTo>
                    <a:pt x="8678" y="5216"/>
                  </a:lnTo>
                  <a:lnTo>
                    <a:pt x="8670" y="5224"/>
                  </a:lnTo>
                  <a:lnTo>
                    <a:pt x="8670" y="5217"/>
                  </a:lnTo>
                  <a:cubicBezTo>
                    <a:pt x="8670" y="5214"/>
                    <a:pt x="8672" y="5211"/>
                    <a:pt x="8675" y="5210"/>
                  </a:cubicBezTo>
                  <a:cubicBezTo>
                    <a:pt x="8678" y="5208"/>
                    <a:pt x="8681" y="5209"/>
                    <a:pt x="8684" y="5211"/>
                  </a:cubicBezTo>
                  <a:lnTo>
                    <a:pt x="8691" y="5219"/>
                  </a:lnTo>
                  <a:lnTo>
                    <a:pt x="8677" y="5224"/>
                  </a:lnTo>
                  <a:lnTo>
                    <a:pt x="8677" y="5195"/>
                  </a:lnTo>
                  <a:cubicBezTo>
                    <a:pt x="8677" y="5193"/>
                    <a:pt x="8678" y="5192"/>
                    <a:pt x="8678" y="5191"/>
                  </a:cubicBezTo>
                  <a:lnTo>
                    <a:pt x="8686" y="5176"/>
                  </a:lnTo>
                  <a:cubicBezTo>
                    <a:pt x="8687" y="5173"/>
                    <a:pt x="8691" y="5171"/>
                    <a:pt x="8695" y="5172"/>
                  </a:cubicBezTo>
                  <a:cubicBezTo>
                    <a:pt x="8698" y="5173"/>
                    <a:pt x="8701" y="5176"/>
                    <a:pt x="8701" y="5180"/>
                  </a:cubicBezTo>
                  <a:lnTo>
                    <a:pt x="8701" y="5224"/>
                  </a:lnTo>
                  <a:lnTo>
                    <a:pt x="8693" y="5216"/>
                  </a:lnTo>
                  <a:lnTo>
                    <a:pt x="8700" y="5216"/>
                  </a:lnTo>
                  <a:lnTo>
                    <a:pt x="8692" y="5224"/>
                  </a:lnTo>
                  <a:lnTo>
                    <a:pt x="8692" y="5180"/>
                  </a:lnTo>
                  <a:cubicBezTo>
                    <a:pt x="8692" y="5176"/>
                    <a:pt x="8694" y="5174"/>
                    <a:pt x="8697" y="5172"/>
                  </a:cubicBezTo>
                  <a:cubicBezTo>
                    <a:pt x="8700" y="5171"/>
                    <a:pt x="8704" y="5172"/>
                    <a:pt x="8706" y="5174"/>
                  </a:cubicBezTo>
                  <a:lnTo>
                    <a:pt x="8713" y="5181"/>
                  </a:lnTo>
                  <a:cubicBezTo>
                    <a:pt x="8715" y="5183"/>
                    <a:pt x="8716" y="5185"/>
                    <a:pt x="8716" y="5187"/>
                  </a:cubicBezTo>
                  <a:lnTo>
                    <a:pt x="8716" y="5224"/>
                  </a:lnTo>
                  <a:lnTo>
                    <a:pt x="8700" y="5223"/>
                  </a:lnTo>
                  <a:lnTo>
                    <a:pt x="8707" y="5186"/>
                  </a:lnTo>
                  <a:cubicBezTo>
                    <a:pt x="8708" y="5182"/>
                    <a:pt x="8712" y="5179"/>
                    <a:pt x="8716" y="5179"/>
                  </a:cubicBezTo>
                  <a:cubicBezTo>
                    <a:pt x="8720" y="5180"/>
                    <a:pt x="8723" y="5183"/>
                    <a:pt x="8723" y="5187"/>
                  </a:cubicBezTo>
                  <a:lnTo>
                    <a:pt x="8723" y="5224"/>
                  </a:lnTo>
                  <a:lnTo>
                    <a:pt x="8715" y="5216"/>
                  </a:lnTo>
                  <a:lnTo>
                    <a:pt x="8723" y="5216"/>
                  </a:lnTo>
                  <a:lnTo>
                    <a:pt x="8715" y="5224"/>
                  </a:lnTo>
                  <a:lnTo>
                    <a:pt x="8715" y="5187"/>
                  </a:lnTo>
                  <a:cubicBezTo>
                    <a:pt x="8715" y="5186"/>
                    <a:pt x="8715" y="5185"/>
                    <a:pt x="8716" y="5184"/>
                  </a:cubicBezTo>
                  <a:lnTo>
                    <a:pt x="8723" y="5169"/>
                  </a:lnTo>
                  <a:cubicBezTo>
                    <a:pt x="8725" y="5165"/>
                    <a:pt x="8728" y="5164"/>
                    <a:pt x="8732" y="5164"/>
                  </a:cubicBezTo>
                  <a:cubicBezTo>
                    <a:pt x="8736" y="5165"/>
                    <a:pt x="8738" y="5169"/>
                    <a:pt x="8738" y="5172"/>
                  </a:cubicBezTo>
                  <a:lnTo>
                    <a:pt x="8738" y="5224"/>
                  </a:lnTo>
                  <a:lnTo>
                    <a:pt x="8730" y="5216"/>
                  </a:lnTo>
                  <a:lnTo>
                    <a:pt x="8738" y="5216"/>
                  </a:lnTo>
                  <a:lnTo>
                    <a:pt x="8730" y="5224"/>
                  </a:lnTo>
                  <a:lnTo>
                    <a:pt x="8730" y="5180"/>
                  </a:lnTo>
                  <a:cubicBezTo>
                    <a:pt x="8730" y="5176"/>
                    <a:pt x="8733" y="5172"/>
                    <a:pt x="8737" y="5172"/>
                  </a:cubicBezTo>
                  <a:cubicBezTo>
                    <a:pt x="8741" y="5171"/>
                    <a:pt x="8745" y="5174"/>
                    <a:pt x="8746" y="5178"/>
                  </a:cubicBezTo>
                  <a:lnTo>
                    <a:pt x="8753" y="5223"/>
                  </a:lnTo>
                  <a:lnTo>
                    <a:pt x="8737" y="5224"/>
                  </a:lnTo>
                  <a:lnTo>
                    <a:pt x="8737" y="5180"/>
                  </a:lnTo>
                  <a:cubicBezTo>
                    <a:pt x="8737" y="5176"/>
                    <a:pt x="8740" y="5172"/>
                    <a:pt x="8745" y="5172"/>
                  </a:cubicBezTo>
                  <a:cubicBezTo>
                    <a:pt x="8749" y="5171"/>
                    <a:pt x="8752" y="5174"/>
                    <a:pt x="8753" y="5178"/>
                  </a:cubicBezTo>
                  <a:lnTo>
                    <a:pt x="8761" y="5223"/>
                  </a:lnTo>
                  <a:lnTo>
                    <a:pt x="8745" y="5224"/>
                  </a:lnTo>
                  <a:lnTo>
                    <a:pt x="8745" y="5165"/>
                  </a:lnTo>
                  <a:cubicBezTo>
                    <a:pt x="8745" y="5160"/>
                    <a:pt x="8748" y="5157"/>
                    <a:pt x="8753" y="5157"/>
                  </a:cubicBezTo>
                  <a:lnTo>
                    <a:pt x="8760" y="5157"/>
                  </a:lnTo>
                  <a:cubicBezTo>
                    <a:pt x="8765" y="5157"/>
                    <a:pt x="8768" y="5160"/>
                    <a:pt x="8768" y="5165"/>
                  </a:cubicBezTo>
                  <a:lnTo>
                    <a:pt x="8768" y="5224"/>
                  </a:lnTo>
                  <a:lnTo>
                    <a:pt x="8760" y="5216"/>
                  </a:lnTo>
                  <a:lnTo>
                    <a:pt x="8768" y="5216"/>
                  </a:lnTo>
                  <a:lnTo>
                    <a:pt x="8760" y="5224"/>
                  </a:lnTo>
                  <a:lnTo>
                    <a:pt x="8760" y="5172"/>
                  </a:lnTo>
                  <a:cubicBezTo>
                    <a:pt x="8760" y="5168"/>
                    <a:pt x="8763" y="5165"/>
                    <a:pt x="8767" y="5164"/>
                  </a:cubicBezTo>
                  <a:cubicBezTo>
                    <a:pt x="8771" y="5164"/>
                    <a:pt x="8775" y="5167"/>
                    <a:pt x="8776" y="5171"/>
                  </a:cubicBezTo>
                  <a:lnTo>
                    <a:pt x="8783" y="5223"/>
                  </a:lnTo>
                  <a:lnTo>
                    <a:pt x="8767" y="5224"/>
                  </a:lnTo>
                  <a:lnTo>
                    <a:pt x="8767" y="5202"/>
                  </a:lnTo>
                  <a:cubicBezTo>
                    <a:pt x="8767" y="5198"/>
                    <a:pt x="8770" y="5195"/>
                    <a:pt x="8774" y="5194"/>
                  </a:cubicBezTo>
                  <a:cubicBezTo>
                    <a:pt x="8778" y="5194"/>
                    <a:pt x="8782" y="5196"/>
                    <a:pt x="8783" y="5200"/>
                  </a:cubicBezTo>
                  <a:lnTo>
                    <a:pt x="8790" y="5222"/>
                  </a:lnTo>
                  <a:lnTo>
                    <a:pt x="8775" y="5224"/>
                  </a:lnTo>
                  <a:lnTo>
                    <a:pt x="8775" y="5195"/>
                  </a:lnTo>
                  <a:cubicBezTo>
                    <a:pt x="8775" y="5193"/>
                    <a:pt x="8775" y="5192"/>
                    <a:pt x="8776" y="5191"/>
                  </a:cubicBezTo>
                  <a:lnTo>
                    <a:pt x="8783" y="5176"/>
                  </a:lnTo>
                  <a:cubicBezTo>
                    <a:pt x="8785" y="5173"/>
                    <a:pt x="8788" y="5171"/>
                    <a:pt x="8792" y="5172"/>
                  </a:cubicBezTo>
                  <a:cubicBezTo>
                    <a:pt x="8796" y="5173"/>
                    <a:pt x="8798" y="5176"/>
                    <a:pt x="8798" y="5180"/>
                  </a:cubicBezTo>
                  <a:lnTo>
                    <a:pt x="8798" y="5224"/>
                  </a:lnTo>
                  <a:lnTo>
                    <a:pt x="8790" y="5216"/>
                  </a:lnTo>
                  <a:lnTo>
                    <a:pt x="8798" y="5216"/>
                  </a:lnTo>
                  <a:lnTo>
                    <a:pt x="8790" y="5224"/>
                  </a:lnTo>
                  <a:lnTo>
                    <a:pt x="8790" y="5202"/>
                  </a:lnTo>
                  <a:cubicBezTo>
                    <a:pt x="8790" y="5201"/>
                    <a:pt x="8790" y="5200"/>
                    <a:pt x="8790" y="5198"/>
                  </a:cubicBezTo>
                  <a:lnTo>
                    <a:pt x="8798" y="5184"/>
                  </a:lnTo>
                  <a:cubicBezTo>
                    <a:pt x="8800" y="5180"/>
                    <a:pt x="8803" y="5179"/>
                    <a:pt x="8807" y="5179"/>
                  </a:cubicBezTo>
                  <a:cubicBezTo>
                    <a:pt x="8811" y="5180"/>
                    <a:pt x="8813" y="5183"/>
                    <a:pt x="8813" y="5187"/>
                  </a:cubicBezTo>
                  <a:lnTo>
                    <a:pt x="8813" y="5224"/>
                  </a:lnTo>
                  <a:lnTo>
                    <a:pt x="8805" y="5216"/>
                  </a:lnTo>
                  <a:lnTo>
                    <a:pt x="8813" y="5216"/>
                  </a:lnTo>
                  <a:lnTo>
                    <a:pt x="8805" y="5224"/>
                  </a:lnTo>
                  <a:lnTo>
                    <a:pt x="8805" y="5180"/>
                  </a:lnTo>
                  <a:cubicBezTo>
                    <a:pt x="8805" y="5176"/>
                    <a:pt x="8808" y="5172"/>
                    <a:pt x="8812" y="5172"/>
                  </a:cubicBezTo>
                  <a:cubicBezTo>
                    <a:pt x="8816" y="5171"/>
                    <a:pt x="8820" y="5174"/>
                    <a:pt x="8821" y="5178"/>
                  </a:cubicBezTo>
                  <a:lnTo>
                    <a:pt x="8828" y="5223"/>
                  </a:lnTo>
                  <a:lnTo>
                    <a:pt x="8812" y="5224"/>
                  </a:lnTo>
                  <a:lnTo>
                    <a:pt x="8812" y="5180"/>
                  </a:lnTo>
                  <a:cubicBezTo>
                    <a:pt x="8812" y="5176"/>
                    <a:pt x="8815" y="5172"/>
                    <a:pt x="8819" y="5172"/>
                  </a:cubicBezTo>
                  <a:cubicBezTo>
                    <a:pt x="8824" y="5171"/>
                    <a:pt x="8827" y="5174"/>
                    <a:pt x="8828" y="5178"/>
                  </a:cubicBezTo>
                  <a:lnTo>
                    <a:pt x="8835" y="5223"/>
                  </a:lnTo>
                  <a:lnTo>
                    <a:pt x="8820" y="5224"/>
                  </a:lnTo>
                  <a:lnTo>
                    <a:pt x="8820" y="5165"/>
                  </a:lnTo>
                  <a:cubicBezTo>
                    <a:pt x="8820" y="5161"/>
                    <a:pt x="8823" y="5157"/>
                    <a:pt x="8827" y="5157"/>
                  </a:cubicBezTo>
                  <a:cubicBezTo>
                    <a:pt x="8831" y="5157"/>
                    <a:pt x="8835" y="5160"/>
                    <a:pt x="8836" y="5164"/>
                  </a:cubicBezTo>
                  <a:lnTo>
                    <a:pt x="8843" y="5223"/>
                  </a:lnTo>
                  <a:lnTo>
                    <a:pt x="8827" y="5224"/>
                  </a:lnTo>
                  <a:lnTo>
                    <a:pt x="8827" y="5180"/>
                  </a:lnTo>
                  <a:cubicBezTo>
                    <a:pt x="8827" y="5179"/>
                    <a:pt x="8827" y="5179"/>
                    <a:pt x="8827" y="5178"/>
                  </a:cubicBezTo>
                  <a:lnTo>
                    <a:pt x="8835" y="5134"/>
                  </a:lnTo>
                  <a:cubicBezTo>
                    <a:pt x="8835" y="5129"/>
                    <a:pt x="8839" y="5127"/>
                    <a:pt x="8843" y="5127"/>
                  </a:cubicBezTo>
                  <a:cubicBezTo>
                    <a:pt x="8847" y="5127"/>
                    <a:pt x="8851" y="5131"/>
                    <a:pt x="8851" y="5135"/>
                  </a:cubicBezTo>
                  <a:lnTo>
                    <a:pt x="8851" y="5224"/>
                  </a:lnTo>
                  <a:lnTo>
                    <a:pt x="8843" y="5216"/>
                  </a:lnTo>
                  <a:lnTo>
                    <a:pt x="8850" y="5216"/>
                  </a:lnTo>
                  <a:lnTo>
                    <a:pt x="8842" y="5224"/>
                  </a:lnTo>
                  <a:lnTo>
                    <a:pt x="8842" y="5165"/>
                  </a:lnTo>
                  <a:cubicBezTo>
                    <a:pt x="8842" y="5161"/>
                    <a:pt x="8845" y="5157"/>
                    <a:pt x="8849" y="5157"/>
                  </a:cubicBezTo>
                  <a:cubicBezTo>
                    <a:pt x="8853" y="5156"/>
                    <a:pt x="8857" y="5159"/>
                    <a:pt x="8858" y="5163"/>
                  </a:cubicBezTo>
                  <a:lnTo>
                    <a:pt x="8865" y="5193"/>
                  </a:lnTo>
                  <a:cubicBezTo>
                    <a:pt x="8865" y="5193"/>
                    <a:pt x="8866" y="5194"/>
                    <a:pt x="8866" y="5195"/>
                  </a:cubicBezTo>
                  <a:lnTo>
                    <a:pt x="8866" y="5224"/>
                  </a:lnTo>
                  <a:lnTo>
                    <a:pt x="8858" y="5216"/>
                  </a:lnTo>
                  <a:lnTo>
                    <a:pt x="8865" y="5216"/>
                  </a:lnTo>
                  <a:lnTo>
                    <a:pt x="8857" y="5224"/>
                  </a:lnTo>
                  <a:lnTo>
                    <a:pt x="8857" y="5195"/>
                  </a:lnTo>
                  <a:cubicBezTo>
                    <a:pt x="8857" y="5191"/>
                    <a:pt x="8860" y="5187"/>
                    <a:pt x="8864" y="5187"/>
                  </a:cubicBezTo>
                  <a:cubicBezTo>
                    <a:pt x="8868" y="5186"/>
                    <a:pt x="8872" y="5189"/>
                    <a:pt x="8873" y="5193"/>
                  </a:cubicBezTo>
                  <a:lnTo>
                    <a:pt x="8880" y="5223"/>
                  </a:lnTo>
                  <a:lnTo>
                    <a:pt x="8864" y="5224"/>
                  </a:lnTo>
                  <a:lnTo>
                    <a:pt x="8864" y="5120"/>
                  </a:lnTo>
                  <a:cubicBezTo>
                    <a:pt x="8864" y="5118"/>
                    <a:pt x="8865" y="5116"/>
                    <a:pt x="8867" y="5114"/>
                  </a:cubicBezTo>
                  <a:lnTo>
                    <a:pt x="8874" y="5107"/>
                  </a:lnTo>
                  <a:cubicBezTo>
                    <a:pt x="8877" y="5105"/>
                    <a:pt x="8880" y="5104"/>
                    <a:pt x="8883" y="5105"/>
                  </a:cubicBezTo>
                  <a:cubicBezTo>
                    <a:pt x="8886" y="5106"/>
                    <a:pt x="8888" y="5109"/>
                    <a:pt x="8888" y="5113"/>
                  </a:cubicBezTo>
                  <a:lnTo>
                    <a:pt x="8888" y="5224"/>
                  </a:lnTo>
                  <a:lnTo>
                    <a:pt x="8872" y="5224"/>
                  </a:lnTo>
                  <a:lnTo>
                    <a:pt x="8880" y="5156"/>
                  </a:lnTo>
                  <a:cubicBezTo>
                    <a:pt x="8880" y="5152"/>
                    <a:pt x="8884" y="5149"/>
                    <a:pt x="8888" y="5149"/>
                  </a:cubicBezTo>
                  <a:cubicBezTo>
                    <a:pt x="8892" y="5150"/>
                    <a:pt x="8895" y="5153"/>
                    <a:pt x="8895" y="5157"/>
                  </a:cubicBezTo>
                  <a:lnTo>
                    <a:pt x="8895" y="5224"/>
                  </a:lnTo>
                  <a:lnTo>
                    <a:pt x="8880" y="5224"/>
                  </a:lnTo>
                  <a:lnTo>
                    <a:pt x="8887" y="5149"/>
                  </a:lnTo>
                  <a:cubicBezTo>
                    <a:pt x="8887" y="5145"/>
                    <a:pt x="8891" y="5142"/>
                    <a:pt x="8895" y="5142"/>
                  </a:cubicBezTo>
                  <a:cubicBezTo>
                    <a:pt x="8900" y="5142"/>
                    <a:pt x="8903" y="5146"/>
                    <a:pt x="8903" y="5150"/>
                  </a:cubicBezTo>
                  <a:lnTo>
                    <a:pt x="8903" y="5224"/>
                  </a:lnTo>
                  <a:lnTo>
                    <a:pt x="8887" y="5223"/>
                  </a:lnTo>
                  <a:lnTo>
                    <a:pt x="8895" y="5171"/>
                  </a:lnTo>
                  <a:cubicBezTo>
                    <a:pt x="8895" y="5167"/>
                    <a:pt x="8899" y="5164"/>
                    <a:pt x="8903" y="5164"/>
                  </a:cubicBezTo>
                  <a:cubicBezTo>
                    <a:pt x="8907" y="5165"/>
                    <a:pt x="8910" y="5168"/>
                    <a:pt x="8910" y="5172"/>
                  </a:cubicBezTo>
                  <a:lnTo>
                    <a:pt x="8910" y="5224"/>
                  </a:lnTo>
                  <a:lnTo>
                    <a:pt x="8895" y="5223"/>
                  </a:lnTo>
                  <a:lnTo>
                    <a:pt x="8902" y="5178"/>
                  </a:lnTo>
                  <a:cubicBezTo>
                    <a:pt x="8903" y="5174"/>
                    <a:pt x="8906" y="5171"/>
                    <a:pt x="8911" y="5172"/>
                  </a:cubicBezTo>
                  <a:cubicBezTo>
                    <a:pt x="8915" y="5172"/>
                    <a:pt x="8918" y="5176"/>
                    <a:pt x="8918" y="5180"/>
                  </a:cubicBezTo>
                  <a:lnTo>
                    <a:pt x="8918" y="5224"/>
                  </a:lnTo>
                  <a:lnTo>
                    <a:pt x="8910" y="5216"/>
                  </a:lnTo>
                  <a:lnTo>
                    <a:pt x="8917" y="5216"/>
                  </a:lnTo>
                  <a:lnTo>
                    <a:pt x="8909" y="5224"/>
                  </a:lnTo>
                  <a:lnTo>
                    <a:pt x="8909" y="5180"/>
                  </a:lnTo>
                  <a:cubicBezTo>
                    <a:pt x="8909" y="5176"/>
                    <a:pt x="8913" y="5172"/>
                    <a:pt x="8917" y="5172"/>
                  </a:cubicBezTo>
                  <a:cubicBezTo>
                    <a:pt x="8921" y="5171"/>
                    <a:pt x="8925" y="5174"/>
                    <a:pt x="8925" y="5178"/>
                  </a:cubicBezTo>
                  <a:lnTo>
                    <a:pt x="8933" y="5223"/>
                  </a:lnTo>
                  <a:lnTo>
                    <a:pt x="8917" y="5224"/>
                  </a:lnTo>
                  <a:lnTo>
                    <a:pt x="8917" y="5172"/>
                  </a:lnTo>
                  <a:cubicBezTo>
                    <a:pt x="8917" y="5171"/>
                    <a:pt x="8917" y="5170"/>
                    <a:pt x="8918" y="5169"/>
                  </a:cubicBezTo>
                  <a:lnTo>
                    <a:pt x="8925" y="5154"/>
                  </a:lnTo>
                  <a:cubicBezTo>
                    <a:pt x="8927" y="5150"/>
                    <a:pt x="8931" y="5149"/>
                    <a:pt x="8934" y="5150"/>
                  </a:cubicBezTo>
                  <a:cubicBezTo>
                    <a:pt x="8938" y="5150"/>
                    <a:pt x="8940" y="5154"/>
                    <a:pt x="8940" y="5157"/>
                  </a:cubicBezTo>
                  <a:lnTo>
                    <a:pt x="8940" y="5224"/>
                  </a:lnTo>
                  <a:lnTo>
                    <a:pt x="8924" y="5224"/>
                  </a:lnTo>
                  <a:lnTo>
                    <a:pt x="8932" y="5149"/>
                  </a:lnTo>
                  <a:cubicBezTo>
                    <a:pt x="8932" y="5145"/>
                    <a:pt x="8936" y="5142"/>
                    <a:pt x="8940" y="5142"/>
                  </a:cubicBezTo>
                  <a:cubicBezTo>
                    <a:pt x="8945" y="5142"/>
                    <a:pt x="8948" y="5146"/>
                    <a:pt x="8948" y="5150"/>
                  </a:cubicBezTo>
                  <a:lnTo>
                    <a:pt x="8948" y="5224"/>
                  </a:lnTo>
                  <a:lnTo>
                    <a:pt x="8932" y="5223"/>
                  </a:lnTo>
                  <a:lnTo>
                    <a:pt x="8940" y="5186"/>
                  </a:lnTo>
                  <a:cubicBezTo>
                    <a:pt x="8940" y="5182"/>
                    <a:pt x="8944" y="5179"/>
                    <a:pt x="8948" y="5179"/>
                  </a:cubicBezTo>
                  <a:cubicBezTo>
                    <a:pt x="8952" y="5180"/>
                    <a:pt x="8955" y="5183"/>
                    <a:pt x="8955" y="5187"/>
                  </a:cubicBezTo>
                  <a:lnTo>
                    <a:pt x="8955" y="5224"/>
                  </a:lnTo>
                  <a:lnTo>
                    <a:pt x="8939" y="5223"/>
                  </a:lnTo>
                  <a:lnTo>
                    <a:pt x="8947" y="5178"/>
                  </a:lnTo>
                  <a:cubicBezTo>
                    <a:pt x="8948" y="5174"/>
                    <a:pt x="8951" y="5171"/>
                    <a:pt x="8956" y="5172"/>
                  </a:cubicBezTo>
                  <a:cubicBezTo>
                    <a:pt x="8960" y="5172"/>
                    <a:pt x="8963" y="5176"/>
                    <a:pt x="8963" y="5180"/>
                  </a:cubicBezTo>
                  <a:lnTo>
                    <a:pt x="8963" y="5224"/>
                  </a:lnTo>
                  <a:lnTo>
                    <a:pt x="8947" y="5223"/>
                  </a:lnTo>
                  <a:lnTo>
                    <a:pt x="8955" y="5193"/>
                  </a:lnTo>
                  <a:cubicBezTo>
                    <a:pt x="8956" y="5189"/>
                    <a:pt x="8959" y="5186"/>
                    <a:pt x="8963" y="5187"/>
                  </a:cubicBezTo>
                  <a:cubicBezTo>
                    <a:pt x="8967" y="5187"/>
                    <a:pt x="8970" y="5191"/>
                    <a:pt x="8970" y="5195"/>
                  </a:cubicBezTo>
                  <a:lnTo>
                    <a:pt x="8970" y="5224"/>
                  </a:lnTo>
                  <a:lnTo>
                    <a:pt x="8962" y="5216"/>
                  </a:lnTo>
                  <a:lnTo>
                    <a:pt x="8970" y="5216"/>
                  </a:lnTo>
                  <a:lnTo>
                    <a:pt x="8962" y="5224"/>
                  </a:lnTo>
                  <a:lnTo>
                    <a:pt x="8962" y="5135"/>
                  </a:lnTo>
                  <a:cubicBezTo>
                    <a:pt x="8962" y="5134"/>
                    <a:pt x="8962" y="5132"/>
                    <a:pt x="8963" y="5131"/>
                  </a:cubicBezTo>
                  <a:lnTo>
                    <a:pt x="8970" y="5116"/>
                  </a:lnTo>
                  <a:cubicBezTo>
                    <a:pt x="8972" y="5113"/>
                    <a:pt x="8976" y="5111"/>
                    <a:pt x="8979" y="5112"/>
                  </a:cubicBezTo>
                  <a:cubicBezTo>
                    <a:pt x="8983" y="5113"/>
                    <a:pt x="8985" y="5116"/>
                    <a:pt x="8985" y="5120"/>
                  </a:cubicBezTo>
                  <a:lnTo>
                    <a:pt x="8985" y="5224"/>
                  </a:lnTo>
                  <a:lnTo>
                    <a:pt x="8969" y="5223"/>
                  </a:lnTo>
                  <a:lnTo>
                    <a:pt x="8977" y="5171"/>
                  </a:lnTo>
                  <a:cubicBezTo>
                    <a:pt x="8977" y="5167"/>
                    <a:pt x="8981" y="5164"/>
                    <a:pt x="8985" y="5164"/>
                  </a:cubicBezTo>
                  <a:cubicBezTo>
                    <a:pt x="8990" y="5165"/>
                    <a:pt x="8993" y="5168"/>
                    <a:pt x="8993" y="5172"/>
                  </a:cubicBezTo>
                  <a:lnTo>
                    <a:pt x="8993" y="5224"/>
                  </a:lnTo>
                  <a:lnTo>
                    <a:pt x="8985" y="5216"/>
                  </a:lnTo>
                  <a:lnTo>
                    <a:pt x="8992" y="5216"/>
                  </a:lnTo>
                  <a:lnTo>
                    <a:pt x="8984" y="5224"/>
                  </a:lnTo>
                  <a:lnTo>
                    <a:pt x="8984" y="5172"/>
                  </a:lnTo>
                  <a:cubicBezTo>
                    <a:pt x="8984" y="5170"/>
                    <a:pt x="8985" y="5168"/>
                    <a:pt x="8987" y="5167"/>
                  </a:cubicBezTo>
                  <a:lnTo>
                    <a:pt x="8994" y="5159"/>
                  </a:lnTo>
                  <a:cubicBezTo>
                    <a:pt x="8996" y="5157"/>
                    <a:pt x="9000" y="5156"/>
                    <a:pt x="9003" y="5157"/>
                  </a:cubicBezTo>
                  <a:cubicBezTo>
                    <a:pt x="9006" y="5159"/>
                    <a:pt x="9008" y="5162"/>
                    <a:pt x="9008" y="5165"/>
                  </a:cubicBezTo>
                  <a:lnTo>
                    <a:pt x="9008" y="5224"/>
                  </a:lnTo>
                  <a:lnTo>
                    <a:pt x="8992" y="5223"/>
                  </a:lnTo>
                  <a:lnTo>
                    <a:pt x="8999" y="5178"/>
                  </a:lnTo>
                  <a:cubicBezTo>
                    <a:pt x="9000" y="5174"/>
                    <a:pt x="9004" y="5171"/>
                    <a:pt x="9008" y="5172"/>
                  </a:cubicBezTo>
                  <a:cubicBezTo>
                    <a:pt x="9012" y="5172"/>
                    <a:pt x="9015" y="5176"/>
                    <a:pt x="9015" y="5180"/>
                  </a:cubicBezTo>
                  <a:lnTo>
                    <a:pt x="9015" y="5224"/>
                  </a:lnTo>
                  <a:lnTo>
                    <a:pt x="9007" y="5216"/>
                  </a:lnTo>
                  <a:lnTo>
                    <a:pt x="9015" y="5216"/>
                  </a:lnTo>
                  <a:lnTo>
                    <a:pt x="9007" y="5224"/>
                  </a:lnTo>
                  <a:lnTo>
                    <a:pt x="9007" y="5202"/>
                  </a:lnTo>
                  <a:cubicBezTo>
                    <a:pt x="9007" y="5198"/>
                    <a:pt x="9010" y="5195"/>
                    <a:pt x="9013" y="5194"/>
                  </a:cubicBezTo>
                  <a:cubicBezTo>
                    <a:pt x="9017" y="5194"/>
                    <a:pt x="9021" y="5196"/>
                    <a:pt x="9022" y="5200"/>
                  </a:cubicBezTo>
                  <a:lnTo>
                    <a:pt x="9030" y="5222"/>
                  </a:lnTo>
                  <a:lnTo>
                    <a:pt x="9014" y="5224"/>
                  </a:lnTo>
                  <a:lnTo>
                    <a:pt x="9014" y="5142"/>
                  </a:lnTo>
                  <a:cubicBezTo>
                    <a:pt x="9014" y="5138"/>
                    <a:pt x="9017" y="5135"/>
                    <a:pt x="9021" y="5134"/>
                  </a:cubicBezTo>
                  <a:cubicBezTo>
                    <a:pt x="9026" y="5134"/>
                    <a:pt x="9029" y="5137"/>
                    <a:pt x="9030" y="5141"/>
                  </a:cubicBezTo>
                  <a:lnTo>
                    <a:pt x="9038" y="5178"/>
                  </a:lnTo>
                  <a:cubicBezTo>
                    <a:pt x="9038" y="5179"/>
                    <a:pt x="9038" y="5179"/>
                    <a:pt x="9038" y="5180"/>
                  </a:cubicBezTo>
                  <a:lnTo>
                    <a:pt x="9038" y="5224"/>
                  </a:lnTo>
                  <a:lnTo>
                    <a:pt x="9030" y="5216"/>
                  </a:lnTo>
                  <a:lnTo>
                    <a:pt x="9037" y="5216"/>
                  </a:lnTo>
                  <a:lnTo>
                    <a:pt x="9029" y="5224"/>
                  </a:lnTo>
                  <a:lnTo>
                    <a:pt x="9029" y="5172"/>
                  </a:lnTo>
                  <a:cubicBezTo>
                    <a:pt x="9029" y="5169"/>
                    <a:pt x="9031" y="5166"/>
                    <a:pt x="9034" y="5165"/>
                  </a:cubicBezTo>
                  <a:cubicBezTo>
                    <a:pt x="9037" y="5164"/>
                    <a:pt x="9041" y="5164"/>
                    <a:pt x="9043" y="5167"/>
                  </a:cubicBezTo>
                  <a:lnTo>
                    <a:pt x="9050" y="5174"/>
                  </a:lnTo>
                  <a:cubicBezTo>
                    <a:pt x="9052" y="5176"/>
                    <a:pt x="9053" y="5178"/>
                    <a:pt x="9053" y="5180"/>
                  </a:cubicBezTo>
                  <a:lnTo>
                    <a:pt x="9053" y="5224"/>
                  </a:lnTo>
                  <a:lnTo>
                    <a:pt x="9045" y="5216"/>
                  </a:lnTo>
                  <a:lnTo>
                    <a:pt x="9052" y="5216"/>
                  </a:lnTo>
                  <a:lnTo>
                    <a:pt x="9044" y="5224"/>
                  </a:lnTo>
                  <a:lnTo>
                    <a:pt x="9044" y="5195"/>
                  </a:lnTo>
                  <a:cubicBezTo>
                    <a:pt x="9044" y="5191"/>
                    <a:pt x="9046" y="5188"/>
                    <a:pt x="9049" y="5187"/>
                  </a:cubicBezTo>
                  <a:cubicBezTo>
                    <a:pt x="9052" y="5186"/>
                    <a:pt x="9056" y="5187"/>
                    <a:pt x="9058" y="5189"/>
                  </a:cubicBezTo>
                  <a:lnTo>
                    <a:pt x="9065" y="5196"/>
                  </a:lnTo>
                  <a:cubicBezTo>
                    <a:pt x="9067" y="5198"/>
                    <a:pt x="9068" y="5200"/>
                    <a:pt x="9068" y="5202"/>
                  </a:cubicBezTo>
                  <a:lnTo>
                    <a:pt x="9068" y="5224"/>
                  </a:lnTo>
                  <a:lnTo>
                    <a:pt x="9060" y="5216"/>
                  </a:lnTo>
                  <a:lnTo>
                    <a:pt x="9067" y="5216"/>
                  </a:lnTo>
                  <a:lnTo>
                    <a:pt x="9059" y="5224"/>
                  </a:lnTo>
                  <a:lnTo>
                    <a:pt x="9059" y="5165"/>
                  </a:lnTo>
                  <a:cubicBezTo>
                    <a:pt x="9059" y="5164"/>
                    <a:pt x="9059" y="5164"/>
                    <a:pt x="9059" y="5163"/>
                  </a:cubicBezTo>
                  <a:lnTo>
                    <a:pt x="9067" y="5126"/>
                  </a:lnTo>
                  <a:cubicBezTo>
                    <a:pt x="9068" y="5122"/>
                    <a:pt x="9071" y="5119"/>
                    <a:pt x="9075" y="5119"/>
                  </a:cubicBezTo>
                  <a:cubicBezTo>
                    <a:pt x="9080" y="5120"/>
                    <a:pt x="9083" y="5123"/>
                    <a:pt x="9083" y="5127"/>
                  </a:cubicBezTo>
                  <a:lnTo>
                    <a:pt x="9083" y="5224"/>
                  </a:lnTo>
                  <a:lnTo>
                    <a:pt x="9075" y="5216"/>
                  </a:lnTo>
                  <a:lnTo>
                    <a:pt x="9082" y="5216"/>
                  </a:lnTo>
                  <a:lnTo>
                    <a:pt x="9074" y="5224"/>
                  </a:lnTo>
                  <a:lnTo>
                    <a:pt x="9074" y="5157"/>
                  </a:lnTo>
                  <a:cubicBezTo>
                    <a:pt x="9074" y="5156"/>
                    <a:pt x="9074" y="5156"/>
                    <a:pt x="9075" y="5155"/>
                  </a:cubicBezTo>
                  <a:lnTo>
                    <a:pt x="9082" y="5132"/>
                  </a:lnTo>
                  <a:cubicBezTo>
                    <a:pt x="9083" y="5129"/>
                    <a:pt x="9087" y="5126"/>
                    <a:pt x="9091" y="5127"/>
                  </a:cubicBezTo>
                  <a:cubicBezTo>
                    <a:pt x="9095" y="5128"/>
                    <a:pt x="9098" y="5131"/>
                    <a:pt x="9098" y="5135"/>
                  </a:cubicBezTo>
                  <a:lnTo>
                    <a:pt x="9098" y="5224"/>
                  </a:lnTo>
                  <a:lnTo>
                    <a:pt x="9090" y="5216"/>
                  </a:lnTo>
                  <a:lnTo>
                    <a:pt x="9097" y="5216"/>
                  </a:lnTo>
                  <a:lnTo>
                    <a:pt x="9089" y="5224"/>
                  </a:lnTo>
                  <a:lnTo>
                    <a:pt x="9089" y="5157"/>
                  </a:lnTo>
                  <a:cubicBezTo>
                    <a:pt x="9089" y="5153"/>
                    <a:pt x="9092" y="5150"/>
                    <a:pt x="9097" y="5149"/>
                  </a:cubicBezTo>
                  <a:cubicBezTo>
                    <a:pt x="9101" y="5149"/>
                    <a:pt x="9105" y="5152"/>
                    <a:pt x="9105" y="5156"/>
                  </a:cubicBezTo>
                  <a:lnTo>
                    <a:pt x="9113" y="5224"/>
                  </a:lnTo>
                  <a:lnTo>
                    <a:pt x="9097" y="5224"/>
                  </a:lnTo>
                  <a:lnTo>
                    <a:pt x="9097" y="5180"/>
                  </a:lnTo>
                  <a:cubicBezTo>
                    <a:pt x="9097" y="5176"/>
                    <a:pt x="9100" y="5172"/>
                    <a:pt x="9104" y="5172"/>
                  </a:cubicBezTo>
                  <a:cubicBezTo>
                    <a:pt x="9108" y="5171"/>
                    <a:pt x="9112" y="5174"/>
                    <a:pt x="9112" y="5178"/>
                  </a:cubicBezTo>
                  <a:lnTo>
                    <a:pt x="9120" y="5223"/>
                  </a:lnTo>
                  <a:lnTo>
                    <a:pt x="9104" y="5224"/>
                  </a:lnTo>
                  <a:lnTo>
                    <a:pt x="9104" y="5150"/>
                  </a:lnTo>
                  <a:cubicBezTo>
                    <a:pt x="9104" y="5146"/>
                    <a:pt x="9107" y="5143"/>
                    <a:pt x="9111" y="5142"/>
                  </a:cubicBezTo>
                  <a:cubicBezTo>
                    <a:pt x="9115" y="5141"/>
                    <a:pt x="9118" y="5144"/>
                    <a:pt x="9120" y="5147"/>
                  </a:cubicBezTo>
                  <a:lnTo>
                    <a:pt x="9127" y="5170"/>
                  </a:lnTo>
                  <a:cubicBezTo>
                    <a:pt x="9127" y="5171"/>
                    <a:pt x="9128" y="5171"/>
                    <a:pt x="9128" y="5172"/>
                  </a:cubicBezTo>
                  <a:lnTo>
                    <a:pt x="9128" y="5224"/>
                  </a:lnTo>
                  <a:lnTo>
                    <a:pt x="9120" y="5216"/>
                  </a:lnTo>
                  <a:lnTo>
                    <a:pt x="9127" y="5216"/>
                  </a:lnTo>
                  <a:lnTo>
                    <a:pt x="9119" y="5224"/>
                  </a:lnTo>
                  <a:lnTo>
                    <a:pt x="9119" y="5098"/>
                  </a:lnTo>
                  <a:cubicBezTo>
                    <a:pt x="9119" y="5094"/>
                    <a:pt x="9121" y="5091"/>
                    <a:pt x="9124" y="5090"/>
                  </a:cubicBezTo>
                  <a:cubicBezTo>
                    <a:pt x="9127" y="5089"/>
                    <a:pt x="9130" y="5090"/>
                    <a:pt x="9133" y="5092"/>
                  </a:cubicBezTo>
                  <a:lnTo>
                    <a:pt x="9140" y="5099"/>
                  </a:lnTo>
                  <a:cubicBezTo>
                    <a:pt x="9142" y="5101"/>
                    <a:pt x="9143" y="5103"/>
                    <a:pt x="9143" y="5105"/>
                  </a:cubicBezTo>
                  <a:lnTo>
                    <a:pt x="9143" y="5217"/>
                  </a:lnTo>
                  <a:lnTo>
                    <a:pt x="9127" y="5215"/>
                  </a:lnTo>
                  <a:lnTo>
                    <a:pt x="9134" y="5178"/>
                  </a:lnTo>
                  <a:cubicBezTo>
                    <a:pt x="9135" y="5174"/>
                    <a:pt x="9139" y="5171"/>
                    <a:pt x="9143" y="5172"/>
                  </a:cubicBezTo>
                  <a:cubicBezTo>
                    <a:pt x="9147" y="5172"/>
                    <a:pt x="9150" y="5176"/>
                    <a:pt x="9150" y="5180"/>
                  </a:cubicBezTo>
                  <a:lnTo>
                    <a:pt x="9150" y="5224"/>
                  </a:lnTo>
                  <a:lnTo>
                    <a:pt x="9134" y="5223"/>
                  </a:lnTo>
                  <a:lnTo>
                    <a:pt x="9142" y="5178"/>
                  </a:lnTo>
                  <a:cubicBezTo>
                    <a:pt x="9142" y="5174"/>
                    <a:pt x="9146" y="5171"/>
                    <a:pt x="9150" y="5172"/>
                  </a:cubicBezTo>
                  <a:cubicBezTo>
                    <a:pt x="9154" y="5172"/>
                    <a:pt x="9158" y="5176"/>
                    <a:pt x="9158" y="5180"/>
                  </a:cubicBezTo>
                  <a:lnTo>
                    <a:pt x="9158" y="5224"/>
                  </a:lnTo>
                  <a:lnTo>
                    <a:pt x="9150" y="5216"/>
                  </a:lnTo>
                  <a:lnTo>
                    <a:pt x="9157" y="5216"/>
                  </a:lnTo>
                  <a:lnTo>
                    <a:pt x="9149" y="5224"/>
                  </a:lnTo>
                  <a:lnTo>
                    <a:pt x="9149" y="5150"/>
                  </a:lnTo>
                  <a:cubicBezTo>
                    <a:pt x="9149" y="5145"/>
                    <a:pt x="9153" y="5142"/>
                    <a:pt x="9157" y="5142"/>
                  </a:cubicBezTo>
                  <a:lnTo>
                    <a:pt x="9164" y="5142"/>
                  </a:lnTo>
                  <a:cubicBezTo>
                    <a:pt x="9169" y="5142"/>
                    <a:pt x="9172" y="5145"/>
                    <a:pt x="9172" y="5150"/>
                  </a:cubicBezTo>
                  <a:lnTo>
                    <a:pt x="9172" y="5224"/>
                  </a:lnTo>
                  <a:lnTo>
                    <a:pt x="9164" y="5216"/>
                  </a:lnTo>
                  <a:lnTo>
                    <a:pt x="9172" y="5216"/>
                  </a:lnTo>
                  <a:lnTo>
                    <a:pt x="9164" y="5224"/>
                  </a:lnTo>
                  <a:lnTo>
                    <a:pt x="9164" y="5172"/>
                  </a:lnTo>
                  <a:cubicBezTo>
                    <a:pt x="9164" y="5168"/>
                    <a:pt x="9168" y="5164"/>
                    <a:pt x="9172" y="5164"/>
                  </a:cubicBezTo>
                  <a:lnTo>
                    <a:pt x="9179" y="5164"/>
                  </a:lnTo>
                  <a:cubicBezTo>
                    <a:pt x="9184" y="5164"/>
                    <a:pt x="9187" y="5168"/>
                    <a:pt x="9187" y="5172"/>
                  </a:cubicBezTo>
                  <a:lnTo>
                    <a:pt x="9187" y="5224"/>
                  </a:lnTo>
                  <a:lnTo>
                    <a:pt x="9171" y="5224"/>
                  </a:lnTo>
                  <a:lnTo>
                    <a:pt x="9179" y="5156"/>
                  </a:lnTo>
                  <a:cubicBezTo>
                    <a:pt x="9179" y="5152"/>
                    <a:pt x="9183" y="5149"/>
                    <a:pt x="9187" y="5149"/>
                  </a:cubicBezTo>
                  <a:cubicBezTo>
                    <a:pt x="9192" y="5150"/>
                    <a:pt x="9195" y="5153"/>
                    <a:pt x="9195" y="5157"/>
                  </a:cubicBezTo>
                  <a:lnTo>
                    <a:pt x="9195" y="5224"/>
                  </a:lnTo>
                  <a:lnTo>
                    <a:pt x="9187" y="5216"/>
                  </a:lnTo>
                  <a:lnTo>
                    <a:pt x="9194" y="5216"/>
                  </a:lnTo>
                  <a:lnTo>
                    <a:pt x="9186" y="5224"/>
                  </a:lnTo>
                  <a:lnTo>
                    <a:pt x="9186" y="5180"/>
                  </a:lnTo>
                  <a:cubicBezTo>
                    <a:pt x="9186" y="5179"/>
                    <a:pt x="9187" y="5178"/>
                    <a:pt x="9187" y="5177"/>
                  </a:cubicBezTo>
                  <a:lnTo>
                    <a:pt x="9194" y="5155"/>
                  </a:lnTo>
                  <a:cubicBezTo>
                    <a:pt x="9196" y="5151"/>
                    <a:pt x="9199" y="5149"/>
                    <a:pt x="9203" y="5149"/>
                  </a:cubicBezTo>
                  <a:cubicBezTo>
                    <a:pt x="9207" y="5150"/>
                    <a:pt x="9210" y="5153"/>
                    <a:pt x="9210" y="5157"/>
                  </a:cubicBezTo>
                  <a:lnTo>
                    <a:pt x="9210" y="5224"/>
                  </a:lnTo>
                  <a:lnTo>
                    <a:pt x="9194" y="5224"/>
                  </a:lnTo>
                  <a:lnTo>
                    <a:pt x="9201" y="5052"/>
                  </a:lnTo>
                  <a:cubicBezTo>
                    <a:pt x="9202" y="5048"/>
                    <a:pt x="9205" y="5045"/>
                    <a:pt x="9210" y="5045"/>
                  </a:cubicBezTo>
                  <a:cubicBezTo>
                    <a:pt x="9214" y="5045"/>
                    <a:pt x="9217" y="5048"/>
                    <a:pt x="9217" y="5053"/>
                  </a:cubicBezTo>
                  <a:lnTo>
                    <a:pt x="9217" y="5224"/>
                  </a:lnTo>
                  <a:lnTo>
                    <a:pt x="9201" y="5224"/>
                  </a:lnTo>
                  <a:lnTo>
                    <a:pt x="9209" y="5038"/>
                  </a:lnTo>
                  <a:cubicBezTo>
                    <a:pt x="9209" y="5033"/>
                    <a:pt x="9213" y="5030"/>
                    <a:pt x="9217" y="5030"/>
                  </a:cubicBezTo>
                  <a:cubicBezTo>
                    <a:pt x="9221" y="5030"/>
                    <a:pt x="9225" y="5034"/>
                    <a:pt x="9225" y="5038"/>
                  </a:cubicBezTo>
                  <a:lnTo>
                    <a:pt x="9225" y="5224"/>
                  </a:lnTo>
                  <a:lnTo>
                    <a:pt x="9217" y="5216"/>
                  </a:lnTo>
                  <a:lnTo>
                    <a:pt x="9224" y="5216"/>
                  </a:lnTo>
                  <a:lnTo>
                    <a:pt x="9216" y="5224"/>
                  </a:lnTo>
                  <a:lnTo>
                    <a:pt x="9216" y="5098"/>
                  </a:lnTo>
                  <a:cubicBezTo>
                    <a:pt x="9216" y="5093"/>
                    <a:pt x="9219" y="5090"/>
                    <a:pt x="9224" y="5090"/>
                  </a:cubicBezTo>
                  <a:cubicBezTo>
                    <a:pt x="9228" y="5089"/>
                    <a:pt x="9231" y="5092"/>
                    <a:pt x="9232" y="5096"/>
                  </a:cubicBezTo>
                  <a:lnTo>
                    <a:pt x="9240" y="5133"/>
                  </a:lnTo>
                  <a:cubicBezTo>
                    <a:pt x="9240" y="5134"/>
                    <a:pt x="9240" y="5134"/>
                    <a:pt x="9240" y="5135"/>
                  </a:cubicBezTo>
                  <a:lnTo>
                    <a:pt x="9240" y="5224"/>
                  </a:lnTo>
                  <a:lnTo>
                    <a:pt x="9224" y="5223"/>
                  </a:lnTo>
                  <a:lnTo>
                    <a:pt x="9232" y="5193"/>
                  </a:lnTo>
                  <a:cubicBezTo>
                    <a:pt x="9233" y="5189"/>
                    <a:pt x="9236" y="5186"/>
                    <a:pt x="9240" y="5187"/>
                  </a:cubicBezTo>
                  <a:cubicBezTo>
                    <a:pt x="9244" y="5187"/>
                    <a:pt x="9247" y="5191"/>
                    <a:pt x="9247" y="5195"/>
                  </a:cubicBezTo>
                  <a:lnTo>
                    <a:pt x="9247" y="5224"/>
                  </a:lnTo>
                  <a:lnTo>
                    <a:pt x="9232" y="5223"/>
                  </a:lnTo>
                  <a:lnTo>
                    <a:pt x="9239" y="5193"/>
                  </a:lnTo>
                  <a:cubicBezTo>
                    <a:pt x="9240" y="5189"/>
                    <a:pt x="9244" y="5186"/>
                    <a:pt x="9248" y="5187"/>
                  </a:cubicBezTo>
                  <a:cubicBezTo>
                    <a:pt x="9252" y="5187"/>
                    <a:pt x="9255" y="5191"/>
                    <a:pt x="9255" y="5195"/>
                  </a:cubicBezTo>
                  <a:lnTo>
                    <a:pt x="9255" y="5224"/>
                  </a:lnTo>
                  <a:lnTo>
                    <a:pt x="9247" y="5216"/>
                  </a:lnTo>
                  <a:lnTo>
                    <a:pt x="9254" y="5216"/>
                  </a:lnTo>
                  <a:lnTo>
                    <a:pt x="9246" y="5224"/>
                  </a:lnTo>
                  <a:lnTo>
                    <a:pt x="9246" y="5172"/>
                  </a:lnTo>
                  <a:cubicBezTo>
                    <a:pt x="9246" y="5172"/>
                    <a:pt x="9246" y="5171"/>
                    <a:pt x="9247" y="5170"/>
                  </a:cubicBezTo>
                  <a:lnTo>
                    <a:pt x="9254" y="5140"/>
                  </a:lnTo>
                  <a:cubicBezTo>
                    <a:pt x="9255" y="5137"/>
                    <a:pt x="9259" y="5134"/>
                    <a:pt x="9263" y="5134"/>
                  </a:cubicBezTo>
                  <a:cubicBezTo>
                    <a:pt x="9267" y="5135"/>
                    <a:pt x="9270" y="5138"/>
                    <a:pt x="9270" y="5142"/>
                  </a:cubicBezTo>
                  <a:lnTo>
                    <a:pt x="9270" y="5224"/>
                  </a:lnTo>
                  <a:lnTo>
                    <a:pt x="9254" y="5223"/>
                  </a:lnTo>
                  <a:lnTo>
                    <a:pt x="9261" y="5186"/>
                  </a:lnTo>
                  <a:cubicBezTo>
                    <a:pt x="9262" y="5182"/>
                    <a:pt x="9266" y="5179"/>
                    <a:pt x="9270" y="5179"/>
                  </a:cubicBezTo>
                  <a:cubicBezTo>
                    <a:pt x="9274" y="5180"/>
                    <a:pt x="9277" y="5183"/>
                    <a:pt x="9277" y="5187"/>
                  </a:cubicBezTo>
                  <a:lnTo>
                    <a:pt x="9277" y="5224"/>
                  </a:lnTo>
                  <a:lnTo>
                    <a:pt x="9269" y="5216"/>
                  </a:lnTo>
                  <a:lnTo>
                    <a:pt x="9277" y="5216"/>
                  </a:lnTo>
                  <a:lnTo>
                    <a:pt x="9269" y="5224"/>
                  </a:lnTo>
                  <a:lnTo>
                    <a:pt x="9269" y="5202"/>
                  </a:lnTo>
                  <a:cubicBezTo>
                    <a:pt x="9269" y="5198"/>
                    <a:pt x="9272" y="5195"/>
                    <a:pt x="9275" y="5194"/>
                  </a:cubicBezTo>
                  <a:cubicBezTo>
                    <a:pt x="9279" y="5194"/>
                    <a:pt x="9283" y="5196"/>
                    <a:pt x="9284" y="5200"/>
                  </a:cubicBezTo>
                  <a:lnTo>
                    <a:pt x="9292" y="5222"/>
                  </a:lnTo>
                  <a:lnTo>
                    <a:pt x="9276" y="5224"/>
                  </a:lnTo>
                  <a:lnTo>
                    <a:pt x="9276" y="5202"/>
                  </a:lnTo>
                  <a:cubicBezTo>
                    <a:pt x="9276" y="5198"/>
                    <a:pt x="9279" y="5195"/>
                    <a:pt x="9283" y="5194"/>
                  </a:cubicBezTo>
                  <a:cubicBezTo>
                    <a:pt x="9287" y="5194"/>
                    <a:pt x="9291" y="5196"/>
                    <a:pt x="9292" y="5200"/>
                  </a:cubicBezTo>
                  <a:lnTo>
                    <a:pt x="9299" y="5222"/>
                  </a:lnTo>
                  <a:lnTo>
                    <a:pt x="9284" y="5224"/>
                  </a:lnTo>
                  <a:lnTo>
                    <a:pt x="9284" y="5150"/>
                  </a:lnTo>
                  <a:cubicBezTo>
                    <a:pt x="9284" y="5146"/>
                    <a:pt x="9287" y="5143"/>
                    <a:pt x="9290" y="5142"/>
                  </a:cubicBezTo>
                  <a:cubicBezTo>
                    <a:pt x="9294" y="5141"/>
                    <a:pt x="9298" y="5144"/>
                    <a:pt x="9299" y="5147"/>
                  </a:cubicBezTo>
                  <a:lnTo>
                    <a:pt x="9307" y="5170"/>
                  </a:lnTo>
                  <a:cubicBezTo>
                    <a:pt x="9307" y="5171"/>
                    <a:pt x="9307" y="5171"/>
                    <a:pt x="9307" y="5172"/>
                  </a:cubicBezTo>
                  <a:lnTo>
                    <a:pt x="9307" y="5224"/>
                  </a:lnTo>
                  <a:lnTo>
                    <a:pt x="9299" y="5216"/>
                  </a:lnTo>
                  <a:lnTo>
                    <a:pt x="9307" y="5216"/>
                  </a:lnTo>
                  <a:lnTo>
                    <a:pt x="9299" y="5224"/>
                  </a:lnTo>
                  <a:lnTo>
                    <a:pt x="9299" y="5187"/>
                  </a:lnTo>
                  <a:cubicBezTo>
                    <a:pt x="9299" y="5186"/>
                    <a:pt x="9299" y="5185"/>
                    <a:pt x="9300" y="5184"/>
                  </a:cubicBezTo>
                  <a:lnTo>
                    <a:pt x="9307" y="5169"/>
                  </a:lnTo>
                  <a:cubicBezTo>
                    <a:pt x="9309" y="5165"/>
                    <a:pt x="9312" y="5164"/>
                    <a:pt x="9316" y="5164"/>
                  </a:cubicBezTo>
                  <a:cubicBezTo>
                    <a:pt x="9320" y="5165"/>
                    <a:pt x="9322" y="5169"/>
                    <a:pt x="9322" y="5172"/>
                  </a:cubicBezTo>
                  <a:lnTo>
                    <a:pt x="9322" y="5224"/>
                  </a:lnTo>
                  <a:lnTo>
                    <a:pt x="9306" y="5223"/>
                  </a:lnTo>
                  <a:lnTo>
                    <a:pt x="9314" y="5164"/>
                  </a:lnTo>
                  <a:cubicBezTo>
                    <a:pt x="9314" y="5160"/>
                    <a:pt x="9318" y="5157"/>
                    <a:pt x="9322" y="5157"/>
                  </a:cubicBezTo>
                  <a:cubicBezTo>
                    <a:pt x="9326" y="5157"/>
                    <a:pt x="9330" y="5161"/>
                    <a:pt x="9330" y="5165"/>
                  </a:cubicBezTo>
                  <a:lnTo>
                    <a:pt x="9330" y="5224"/>
                  </a:lnTo>
                  <a:lnTo>
                    <a:pt x="9322" y="5216"/>
                  </a:lnTo>
                  <a:lnTo>
                    <a:pt x="9329" y="5216"/>
                  </a:lnTo>
                  <a:lnTo>
                    <a:pt x="9321" y="5224"/>
                  </a:lnTo>
                  <a:lnTo>
                    <a:pt x="9321" y="4672"/>
                  </a:lnTo>
                  <a:cubicBezTo>
                    <a:pt x="9321" y="4668"/>
                    <a:pt x="9325" y="4664"/>
                    <a:pt x="9329" y="4664"/>
                  </a:cubicBezTo>
                  <a:cubicBezTo>
                    <a:pt x="9334" y="4664"/>
                    <a:pt x="9337" y="4668"/>
                    <a:pt x="9337" y="4672"/>
                  </a:cubicBezTo>
                  <a:lnTo>
                    <a:pt x="9345" y="5187"/>
                  </a:lnTo>
                  <a:lnTo>
                    <a:pt x="9329" y="5187"/>
                  </a:lnTo>
                  <a:lnTo>
                    <a:pt x="9329" y="4523"/>
                  </a:lnTo>
                  <a:cubicBezTo>
                    <a:pt x="9329" y="4519"/>
                    <a:pt x="9332" y="4515"/>
                    <a:pt x="9337" y="4515"/>
                  </a:cubicBezTo>
                  <a:cubicBezTo>
                    <a:pt x="9341" y="4515"/>
                    <a:pt x="9345" y="4519"/>
                    <a:pt x="9345" y="4523"/>
                  </a:cubicBezTo>
                  <a:lnTo>
                    <a:pt x="9352" y="5217"/>
                  </a:lnTo>
                  <a:lnTo>
                    <a:pt x="9336" y="5217"/>
                  </a:lnTo>
                  <a:lnTo>
                    <a:pt x="9336" y="4702"/>
                  </a:lnTo>
                  <a:cubicBezTo>
                    <a:pt x="9336" y="4698"/>
                    <a:pt x="9340" y="4694"/>
                    <a:pt x="9344" y="4694"/>
                  </a:cubicBezTo>
                  <a:cubicBezTo>
                    <a:pt x="9348" y="4694"/>
                    <a:pt x="9352" y="4697"/>
                    <a:pt x="9352" y="4702"/>
                  </a:cubicBezTo>
                  <a:lnTo>
                    <a:pt x="9360" y="4829"/>
                  </a:lnTo>
                  <a:lnTo>
                    <a:pt x="9360" y="5202"/>
                  </a:lnTo>
                  <a:lnTo>
                    <a:pt x="9344" y="5202"/>
                  </a:lnTo>
                  <a:lnTo>
                    <a:pt x="9351" y="5052"/>
                  </a:lnTo>
                  <a:cubicBezTo>
                    <a:pt x="9351" y="5048"/>
                    <a:pt x="9355" y="5045"/>
                    <a:pt x="9359" y="5045"/>
                  </a:cubicBezTo>
                  <a:cubicBezTo>
                    <a:pt x="9364" y="5045"/>
                    <a:pt x="9367" y="5048"/>
                    <a:pt x="9367" y="5053"/>
                  </a:cubicBezTo>
                  <a:lnTo>
                    <a:pt x="9367" y="5210"/>
                  </a:lnTo>
                  <a:lnTo>
                    <a:pt x="9351" y="5208"/>
                  </a:lnTo>
                  <a:lnTo>
                    <a:pt x="9359" y="5171"/>
                  </a:lnTo>
                  <a:cubicBezTo>
                    <a:pt x="9360" y="5167"/>
                    <a:pt x="9363" y="5164"/>
                    <a:pt x="9367" y="5164"/>
                  </a:cubicBezTo>
                  <a:cubicBezTo>
                    <a:pt x="9372" y="5165"/>
                    <a:pt x="9375" y="5168"/>
                    <a:pt x="9375" y="5172"/>
                  </a:cubicBezTo>
                  <a:lnTo>
                    <a:pt x="9375" y="5224"/>
                  </a:lnTo>
                  <a:lnTo>
                    <a:pt x="9359" y="5223"/>
                  </a:lnTo>
                  <a:lnTo>
                    <a:pt x="9366" y="5186"/>
                  </a:lnTo>
                  <a:cubicBezTo>
                    <a:pt x="9367" y="5182"/>
                    <a:pt x="9371" y="5179"/>
                    <a:pt x="9375" y="5179"/>
                  </a:cubicBezTo>
                  <a:cubicBezTo>
                    <a:pt x="9379" y="5180"/>
                    <a:pt x="9382" y="5183"/>
                    <a:pt x="9382" y="5187"/>
                  </a:cubicBezTo>
                  <a:lnTo>
                    <a:pt x="9382" y="5224"/>
                  </a:lnTo>
                  <a:lnTo>
                    <a:pt x="9366" y="5223"/>
                  </a:lnTo>
                  <a:lnTo>
                    <a:pt x="9374" y="5193"/>
                  </a:lnTo>
                  <a:cubicBezTo>
                    <a:pt x="9375" y="5189"/>
                    <a:pt x="9379" y="5186"/>
                    <a:pt x="9383" y="5187"/>
                  </a:cubicBezTo>
                  <a:cubicBezTo>
                    <a:pt x="9387" y="5187"/>
                    <a:pt x="9390" y="5191"/>
                    <a:pt x="9390" y="5195"/>
                  </a:cubicBezTo>
                  <a:lnTo>
                    <a:pt x="9390" y="5224"/>
                  </a:lnTo>
                  <a:lnTo>
                    <a:pt x="9382" y="5216"/>
                  </a:lnTo>
                  <a:lnTo>
                    <a:pt x="9389" y="5216"/>
                  </a:lnTo>
                  <a:lnTo>
                    <a:pt x="9381" y="5224"/>
                  </a:lnTo>
                  <a:lnTo>
                    <a:pt x="9381" y="5187"/>
                  </a:lnTo>
                  <a:cubicBezTo>
                    <a:pt x="9381" y="5183"/>
                    <a:pt x="9384" y="5180"/>
                    <a:pt x="9387" y="5179"/>
                  </a:cubicBezTo>
                  <a:cubicBezTo>
                    <a:pt x="9391" y="5179"/>
                    <a:pt x="9395" y="5180"/>
                    <a:pt x="9396" y="5184"/>
                  </a:cubicBezTo>
                  <a:lnTo>
                    <a:pt x="9404" y="5198"/>
                  </a:lnTo>
                  <a:cubicBezTo>
                    <a:pt x="9404" y="5200"/>
                    <a:pt x="9405" y="5201"/>
                    <a:pt x="9405" y="5202"/>
                  </a:cubicBezTo>
                  <a:lnTo>
                    <a:pt x="9405" y="5224"/>
                  </a:lnTo>
                  <a:lnTo>
                    <a:pt x="9397" y="5216"/>
                  </a:lnTo>
                  <a:lnTo>
                    <a:pt x="9404" y="5216"/>
                  </a:lnTo>
                  <a:lnTo>
                    <a:pt x="9396" y="5224"/>
                  </a:lnTo>
                  <a:lnTo>
                    <a:pt x="9396" y="5202"/>
                  </a:lnTo>
                  <a:cubicBezTo>
                    <a:pt x="9396" y="5198"/>
                    <a:pt x="9399" y="5195"/>
                    <a:pt x="9403" y="5194"/>
                  </a:cubicBezTo>
                  <a:cubicBezTo>
                    <a:pt x="9407" y="5194"/>
                    <a:pt x="9410" y="5196"/>
                    <a:pt x="9412" y="5200"/>
                  </a:cubicBezTo>
                  <a:lnTo>
                    <a:pt x="9419" y="5222"/>
                  </a:lnTo>
                  <a:lnTo>
                    <a:pt x="9404" y="5224"/>
                  </a:lnTo>
                  <a:lnTo>
                    <a:pt x="9404" y="5195"/>
                  </a:lnTo>
                  <a:cubicBezTo>
                    <a:pt x="9404" y="5192"/>
                    <a:pt x="9404" y="5190"/>
                    <a:pt x="9406" y="5189"/>
                  </a:cubicBezTo>
                  <a:lnTo>
                    <a:pt x="9413" y="5181"/>
                  </a:lnTo>
                  <a:cubicBezTo>
                    <a:pt x="9416" y="5179"/>
                    <a:pt x="9419" y="5179"/>
                    <a:pt x="9422" y="5180"/>
                  </a:cubicBezTo>
                  <a:cubicBezTo>
                    <a:pt x="9425" y="5181"/>
                    <a:pt x="9427" y="5184"/>
                    <a:pt x="9427" y="5187"/>
                  </a:cubicBezTo>
                  <a:lnTo>
                    <a:pt x="9427" y="5224"/>
                  </a:lnTo>
                  <a:lnTo>
                    <a:pt x="9411" y="5223"/>
                  </a:lnTo>
                  <a:lnTo>
                    <a:pt x="9419" y="5193"/>
                  </a:lnTo>
                  <a:cubicBezTo>
                    <a:pt x="9420" y="5189"/>
                    <a:pt x="9423" y="5186"/>
                    <a:pt x="9427" y="5187"/>
                  </a:cubicBezTo>
                  <a:cubicBezTo>
                    <a:pt x="9432" y="5187"/>
                    <a:pt x="9435" y="5191"/>
                    <a:pt x="9435" y="5195"/>
                  </a:cubicBezTo>
                  <a:lnTo>
                    <a:pt x="9435" y="5224"/>
                  </a:lnTo>
                  <a:lnTo>
                    <a:pt x="9427" y="5216"/>
                  </a:lnTo>
                  <a:lnTo>
                    <a:pt x="9434" y="5216"/>
                  </a:lnTo>
                  <a:lnTo>
                    <a:pt x="9426" y="5224"/>
                  </a:lnTo>
                  <a:lnTo>
                    <a:pt x="9426" y="5172"/>
                  </a:lnTo>
                  <a:lnTo>
                    <a:pt x="9434" y="5112"/>
                  </a:lnTo>
                  <a:cubicBezTo>
                    <a:pt x="9434" y="5107"/>
                    <a:pt x="9438" y="5104"/>
                    <a:pt x="9442" y="5105"/>
                  </a:cubicBezTo>
                  <a:cubicBezTo>
                    <a:pt x="9446" y="5105"/>
                    <a:pt x="9449" y="5108"/>
                    <a:pt x="9449" y="5113"/>
                  </a:cubicBezTo>
                  <a:lnTo>
                    <a:pt x="9449" y="5224"/>
                  </a:lnTo>
                  <a:lnTo>
                    <a:pt x="9434" y="5223"/>
                  </a:lnTo>
                  <a:lnTo>
                    <a:pt x="9441" y="5164"/>
                  </a:lnTo>
                  <a:cubicBezTo>
                    <a:pt x="9442" y="5160"/>
                    <a:pt x="9445" y="5157"/>
                    <a:pt x="9449" y="5157"/>
                  </a:cubicBezTo>
                  <a:cubicBezTo>
                    <a:pt x="9454" y="5157"/>
                    <a:pt x="9457" y="5161"/>
                    <a:pt x="9457" y="5165"/>
                  </a:cubicBezTo>
                  <a:lnTo>
                    <a:pt x="9457" y="5224"/>
                  </a:lnTo>
                  <a:lnTo>
                    <a:pt x="9449" y="5216"/>
                  </a:lnTo>
                  <a:lnTo>
                    <a:pt x="9456" y="5216"/>
                  </a:lnTo>
                  <a:lnTo>
                    <a:pt x="9448" y="5224"/>
                  </a:lnTo>
                  <a:lnTo>
                    <a:pt x="9448" y="5180"/>
                  </a:lnTo>
                  <a:cubicBezTo>
                    <a:pt x="9448" y="5176"/>
                    <a:pt x="9452" y="5172"/>
                    <a:pt x="9456" y="5172"/>
                  </a:cubicBezTo>
                  <a:cubicBezTo>
                    <a:pt x="9460" y="5171"/>
                    <a:pt x="9464" y="5174"/>
                    <a:pt x="9464" y="5178"/>
                  </a:cubicBezTo>
                  <a:lnTo>
                    <a:pt x="9472" y="5223"/>
                  </a:lnTo>
                  <a:lnTo>
                    <a:pt x="9456" y="5224"/>
                  </a:lnTo>
                  <a:lnTo>
                    <a:pt x="9456" y="5202"/>
                  </a:lnTo>
                  <a:cubicBezTo>
                    <a:pt x="9456" y="5198"/>
                    <a:pt x="9459" y="5195"/>
                    <a:pt x="9463" y="5194"/>
                  </a:cubicBezTo>
                  <a:cubicBezTo>
                    <a:pt x="9467" y="5194"/>
                    <a:pt x="9470" y="5196"/>
                    <a:pt x="9472" y="5200"/>
                  </a:cubicBezTo>
                  <a:lnTo>
                    <a:pt x="9479" y="5222"/>
                  </a:lnTo>
                  <a:lnTo>
                    <a:pt x="9463" y="5224"/>
                  </a:lnTo>
                  <a:lnTo>
                    <a:pt x="9463" y="5195"/>
                  </a:lnTo>
                  <a:cubicBezTo>
                    <a:pt x="9463" y="5191"/>
                    <a:pt x="9466" y="5187"/>
                    <a:pt x="9470" y="5187"/>
                  </a:cubicBezTo>
                  <a:cubicBezTo>
                    <a:pt x="9474" y="5186"/>
                    <a:pt x="9478" y="5189"/>
                    <a:pt x="9479" y="5193"/>
                  </a:cubicBezTo>
                  <a:lnTo>
                    <a:pt x="9487" y="5223"/>
                  </a:lnTo>
                  <a:lnTo>
                    <a:pt x="9471" y="5224"/>
                  </a:lnTo>
                  <a:lnTo>
                    <a:pt x="9471" y="5172"/>
                  </a:lnTo>
                  <a:cubicBezTo>
                    <a:pt x="9471" y="5168"/>
                    <a:pt x="9474" y="5165"/>
                    <a:pt x="9478" y="5164"/>
                  </a:cubicBezTo>
                  <a:cubicBezTo>
                    <a:pt x="9483" y="5164"/>
                    <a:pt x="9486" y="5167"/>
                    <a:pt x="9487" y="5171"/>
                  </a:cubicBezTo>
                  <a:lnTo>
                    <a:pt x="9494" y="5223"/>
                  </a:lnTo>
                  <a:lnTo>
                    <a:pt x="9478" y="5224"/>
                  </a:lnTo>
                  <a:lnTo>
                    <a:pt x="9478" y="5127"/>
                  </a:lnTo>
                  <a:cubicBezTo>
                    <a:pt x="9478" y="5127"/>
                    <a:pt x="9478" y="5127"/>
                    <a:pt x="9478" y="5126"/>
                  </a:cubicBezTo>
                  <a:lnTo>
                    <a:pt x="9486" y="5074"/>
                  </a:lnTo>
                  <a:cubicBezTo>
                    <a:pt x="9487" y="5070"/>
                    <a:pt x="9490" y="5067"/>
                    <a:pt x="9494" y="5067"/>
                  </a:cubicBezTo>
                  <a:cubicBezTo>
                    <a:pt x="9499" y="5068"/>
                    <a:pt x="9502" y="5071"/>
                    <a:pt x="9502" y="5075"/>
                  </a:cubicBezTo>
                  <a:lnTo>
                    <a:pt x="9502" y="5224"/>
                  </a:lnTo>
                  <a:lnTo>
                    <a:pt x="9486" y="5224"/>
                  </a:lnTo>
                  <a:lnTo>
                    <a:pt x="9493" y="5127"/>
                  </a:lnTo>
                  <a:cubicBezTo>
                    <a:pt x="9494" y="5123"/>
                    <a:pt x="9497" y="5119"/>
                    <a:pt x="9502" y="5119"/>
                  </a:cubicBezTo>
                  <a:cubicBezTo>
                    <a:pt x="9506" y="5120"/>
                    <a:pt x="9509" y="5123"/>
                    <a:pt x="9509" y="5127"/>
                  </a:cubicBezTo>
                  <a:lnTo>
                    <a:pt x="9509" y="5224"/>
                  </a:lnTo>
                  <a:lnTo>
                    <a:pt x="9493" y="5224"/>
                  </a:lnTo>
                  <a:lnTo>
                    <a:pt x="9501" y="5119"/>
                  </a:lnTo>
                  <a:cubicBezTo>
                    <a:pt x="9501" y="5115"/>
                    <a:pt x="9505" y="5112"/>
                    <a:pt x="9509" y="5112"/>
                  </a:cubicBezTo>
                  <a:cubicBezTo>
                    <a:pt x="9513" y="5112"/>
                    <a:pt x="9517" y="5116"/>
                    <a:pt x="9517" y="5120"/>
                  </a:cubicBezTo>
                  <a:lnTo>
                    <a:pt x="9517" y="5224"/>
                  </a:lnTo>
                  <a:lnTo>
                    <a:pt x="9501" y="5224"/>
                  </a:lnTo>
                  <a:lnTo>
                    <a:pt x="9508" y="5142"/>
                  </a:lnTo>
                  <a:cubicBezTo>
                    <a:pt x="9509" y="5137"/>
                    <a:pt x="9512" y="5134"/>
                    <a:pt x="9517" y="5134"/>
                  </a:cubicBezTo>
                  <a:cubicBezTo>
                    <a:pt x="9521" y="5135"/>
                    <a:pt x="9524" y="5138"/>
                    <a:pt x="9524" y="5142"/>
                  </a:cubicBezTo>
                  <a:lnTo>
                    <a:pt x="9524" y="5224"/>
                  </a:lnTo>
                  <a:lnTo>
                    <a:pt x="9509" y="5221"/>
                  </a:lnTo>
                  <a:lnTo>
                    <a:pt x="9517" y="5206"/>
                  </a:lnTo>
                  <a:cubicBezTo>
                    <a:pt x="9518" y="5203"/>
                    <a:pt x="9522" y="5201"/>
                    <a:pt x="9526" y="5202"/>
                  </a:cubicBezTo>
                  <a:cubicBezTo>
                    <a:pt x="9529" y="5203"/>
                    <a:pt x="9532" y="5206"/>
                    <a:pt x="9532" y="5210"/>
                  </a:cubicBezTo>
                  <a:lnTo>
                    <a:pt x="9532" y="5224"/>
                  </a:lnTo>
                  <a:lnTo>
                    <a:pt x="9524" y="5216"/>
                  </a:lnTo>
                  <a:lnTo>
                    <a:pt x="9531" y="5216"/>
                  </a:lnTo>
                  <a:lnTo>
                    <a:pt x="9523" y="5224"/>
                  </a:lnTo>
                  <a:lnTo>
                    <a:pt x="9523" y="5202"/>
                  </a:lnTo>
                  <a:cubicBezTo>
                    <a:pt x="9523" y="5198"/>
                    <a:pt x="9526" y="5195"/>
                    <a:pt x="9530" y="5194"/>
                  </a:cubicBezTo>
                  <a:cubicBezTo>
                    <a:pt x="9534" y="5194"/>
                    <a:pt x="9538" y="5196"/>
                    <a:pt x="9539" y="5200"/>
                  </a:cubicBezTo>
                  <a:lnTo>
                    <a:pt x="9546" y="5222"/>
                  </a:lnTo>
                  <a:lnTo>
                    <a:pt x="9531" y="5224"/>
                  </a:lnTo>
                  <a:lnTo>
                    <a:pt x="9531" y="5135"/>
                  </a:lnTo>
                  <a:cubicBezTo>
                    <a:pt x="9531" y="5131"/>
                    <a:pt x="9534" y="5127"/>
                    <a:pt x="9538" y="5127"/>
                  </a:cubicBezTo>
                  <a:cubicBezTo>
                    <a:pt x="9543" y="5127"/>
                    <a:pt x="9546" y="5130"/>
                    <a:pt x="9547" y="5134"/>
                  </a:cubicBezTo>
                  <a:lnTo>
                    <a:pt x="9554" y="5224"/>
                  </a:lnTo>
                  <a:lnTo>
                    <a:pt x="9538" y="5224"/>
                  </a:lnTo>
                  <a:lnTo>
                    <a:pt x="9538" y="5135"/>
                  </a:lnTo>
                  <a:cubicBezTo>
                    <a:pt x="9538" y="5131"/>
                    <a:pt x="9541" y="5127"/>
                    <a:pt x="9545" y="5127"/>
                  </a:cubicBezTo>
                  <a:cubicBezTo>
                    <a:pt x="9549" y="5126"/>
                    <a:pt x="9553" y="5129"/>
                    <a:pt x="9554" y="5133"/>
                  </a:cubicBezTo>
                  <a:lnTo>
                    <a:pt x="9562" y="5163"/>
                  </a:lnTo>
                  <a:cubicBezTo>
                    <a:pt x="9562" y="5163"/>
                    <a:pt x="9562" y="5164"/>
                    <a:pt x="9562" y="5165"/>
                  </a:cubicBezTo>
                  <a:lnTo>
                    <a:pt x="9562" y="5224"/>
                  </a:lnTo>
                  <a:lnTo>
                    <a:pt x="9546" y="5223"/>
                  </a:lnTo>
                  <a:lnTo>
                    <a:pt x="9553" y="5186"/>
                  </a:lnTo>
                  <a:cubicBezTo>
                    <a:pt x="9554" y="5182"/>
                    <a:pt x="9558" y="5179"/>
                    <a:pt x="9562" y="5179"/>
                  </a:cubicBezTo>
                  <a:cubicBezTo>
                    <a:pt x="9566" y="5180"/>
                    <a:pt x="9569" y="5183"/>
                    <a:pt x="9569" y="5187"/>
                  </a:cubicBezTo>
                  <a:lnTo>
                    <a:pt x="9569" y="5224"/>
                  </a:lnTo>
                  <a:lnTo>
                    <a:pt x="9561" y="5216"/>
                  </a:lnTo>
                  <a:lnTo>
                    <a:pt x="9569" y="5216"/>
                  </a:lnTo>
                  <a:lnTo>
                    <a:pt x="9561" y="5224"/>
                  </a:lnTo>
                  <a:lnTo>
                    <a:pt x="9561" y="5172"/>
                  </a:lnTo>
                  <a:cubicBezTo>
                    <a:pt x="9561" y="5170"/>
                    <a:pt x="9562" y="5168"/>
                    <a:pt x="9563" y="5167"/>
                  </a:cubicBezTo>
                  <a:lnTo>
                    <a:pt x="9571" y="5159"/>
                  </a:lnTo>
                  <a:cubicBezTo>
                    <a:pt x="9573" y="5157"/>
                    <a:pt x="9576" y="5156"/>
                    <a:pt x="9579" y="5157"/>
                  </a:cubicBezTo>
                  <a:cubicBezTo>
                    <a:pt x="9582" y="5159"/>
                    <a:pt x="9584" y="5162"/>
                    <a:pt x="9584" y="5165"/>
                  </a:cubicBezTo>
                  <a:lnTo>
                    <a:pt x="9584" y="5224"/>
                  </a:lnTo>
                  <a:lnTo>
                    <a:pt x="9568" y="5223"/>
                  </a:lnTo>
                  <a:lnTo>
                    <a:pt x="9576" y="5164"/>
                  </a:lnTo>
                  <a:cubicBezTo>
                    <a:pt x="9576" y="5160"/>
                    <a:pt x="9580" y="5157"/>
                    <a:pt x="9584" y="5157"/>
                  </a:cubicBezTo>
                  <a:cubicBezTo>
                    <a:pt x="9588" y="5157"/>
                    <a:pt x="9592" y="5161"/>
                    <a:pt x="9592" y="5165"/>
                  </a:cubicBezTo>
                  <a:lnTo>
                    <a:pt x="9592" y="5224"/>
                  </a:lnTo>
                  <a:lnTo>
                    <a:pt x="9584" y="5216"/>
                  </a:lnTo>
                  <a:lnTo>
                    <a:pt x="9591" y="5216"/>
                  </a:lnTo>
                  <a:lnTo>
                    <a:pt x="9583" y="5224"/>
                  </a:lnTo>
                  <a:lnTo>
                    <a:pt x="9583" y="5172"/>
                  </a:lnTo>
                  <a:cubicBezTo>
                    <a:pt x="9583" y="5172"/>
                    <a:pt x="9583" y="5171"/>
                    <a:pt x="9583" y="5171"/>
                  </a:cubicBezTo>
                  <a:lnTo>
                    <a:pt x="9591" y="5133"/>
                  </a:lnTo>
                  <a:cubicBezTo>
                    <a:pt x="9592" y="5129"/>
                    <a:pt x="9595" y="5127"/>
                    <a:pt x="9599" y="5127"/>
                  </a:cubicBezTo>
                  <a:cubicBezTo>
                    <a:pt x="9604" y="5127"/>
                    <a:pt x="9607" y="5131"/>
                    <a:pt x="9607" y="5135"/>
                  </a:cubicBezTo>
                  <a:lnTo>
                    <a:pt x="9607" y="5224"/>
                  </a:lnTo>
                  <a:lnTo>
                    <a:pt x="9591" y="5224"/>
                  </a:lnTo>
                  <a:lnTo>
                    <a:pt x="9598" y="5142"/>
                  </a:lnTo>
                  <a:cubicBezTo>
                    <a:pt x="9599" y="5137"/>
                    <a:pt x="9602" y="5134"/>
                    <a:pt x="9607" y="5134"/>
                  </a:cubicBezTo>
                  <a:cubicBezTo>
                    <a:pt x="9611" y="5135"/>
                    <a:pt x="9614" y="5138"/>
                    <a:pt x="9614" y="5142"/>
                  </a:cubicBezTo>
                  <a:lnTo>
                    <a:pt x="9614" y="5224"/>
                  </a:lnTo>
                  <a:lnTo>
                    <a:pt x="9598" y="5223"/>
                  </a:lnTo>
                  <a:lnTo>
                    <a:pt x="9606" y="5178"/>
                  </a:lnTo>
                  <a:cubicBezTo>
                    <a:pt x="9606" y="5174"/>
                    <a:pt x="9610" y="5171"/>
                    <a:pt x="9614" y="5172"/>
                  </a:cubicBezTo>
                  <a:cubicBezTo>
                    <a:pt x="9618" y="5172"/>
                    <a:pt x="9622" y="5176"/>
                    <a:pt x="9622" y="5180"/>
                  </a:cubicBezTo>
                  <a:lnTo>
                    <a:pt x="9622" y="5224"/>
                  </a:lnTo>
                  <a:lnTo>
                    <a:pt x="9614" y="5216"/>
                  </a:lnTo>
                  <a:lnTo>
                    <a:pt x="9621" y="5216"/>
                  </a:lnTo>
                  <a:lnTo>
                    <a:pt x="9613" y="5224"/>
                  </a:lnTo>
                  <a:lnTo>
                    <a:pt x="9613" y="5210"/>
                  </a:lnTo>
                  <a:cubicBezTo>
                    <a:pt x="9613" y="5206"/>
                    <a:pt x="9616" y="5203"/>
                    <a:pt x="9619" y="5202"/>
                  </a:cubicBezTo>
                  <a:cubicBezTo>
                    <a:pt x="9623" y="5201"/>
                    <a:pt x="9627" y="5203"/>
                    <a:pt x="9628" y="5206"/>
                  </a:cubicBezTo>
                  <a:lnTo>
                    <a:pt x="9636" y="5221"/>
                  </a:lnTo>
                  <a:lnTo>
                    <a:pt x="9621" y="5224"/>
                  </a:lnTo>
                  <a:lnTo>
                    <a:pt x="9621" y="5165"/>
                  </a:lnTo>
                  <a:cubicBezTo>
                    <a:pt x="9621" y="5161"/>
                    <a:pt x="9624" y="5157"/>
                    <a:pt x="9628" y="5157"/>
                  </a:cubicBezTo>
                  <a:cubicBezTo>
                    <a:pt x="9632" y="5157"/>
                    <a:pt x="9636" y="5160"/>
                    <a:pt x="9637" y="5164"/>
                  </a:cubicBezTo>
                  <a:lnTo>
                    <a:pt x="9644" y="5223"/>
                  </a:lnTo>
                  <a:lnTo>
                    <a:pt x="9628" y="5224"/>
                  </a:lnTo>
                  <a:lnTo>
                    <a:pt x="9628" y="5053"/>
                  </a:lnTo>
                  <a:cubicBezTo>
                    <a:pt x="9628" y="5052"/>
                    <a:pt x="9628" y="5050"/>
                    <a:pt x="9629" y="5049"/>
                  </a:cubicBezTo>
                  <a:lnTo>
                    <a:pt x="9636" y="5034"/>
                  </a:lnTo>
                  <a:cubicBezTo>
                    <a:pt x="9638" y="5031"/>
                    <a:pt x="9642" y="5029"/>
                    <a:pt x="9645" y="5030"/>
                  </a:cubicBezTo>
                  <a:cubicBezTo>
                    <a:pt x="9649" y="5031"/>
                    <a:pt x="9652" y="5034"/>
                    <a:pt x="9652" y="5038"/>
                  </a:cubicBezTo>
                  <a:lnTo>
                    <a:pt x="9652" y="5217"/>
                  </a:lnTo>
                  <a:lnTo>
                    <a:pt x="9636" y="5216"/>
                  </a:lnTo>
                  <a:lnTo>
                    <a:pt x="9643" y="5171"/>
                  </a:lnTo>
                  <a:cubicBezTo>
                    <a:pt x="9644" y="5167"/>
                    <a:pt x="9648" y="5164"/>
                    <a:pt x="9652" y="5164"/>
                  </a:cubicBezTo>
                  <a:cubicBezTo>
                    <a:pt x="9656" y="5165"/>
                    <a:pt x="9659" y="5168"/>
                    <a:pt x="9659" y="5172"/>
                  </a:cubicBezTo>
                  <a:lnTo>
                    <a:pt x="9659" y="5224"/>
                  </a:lnTo>
                  <a:lnTo>
                    <a:pt x="9651" y="5216"/>
                  </a:lnTo>
                  <a:lnTo>
                    <a:pt x="9659" y="5216"/>
                  </a:lnTo>
                  <a:lnTo>
                    <a:pt x="9651" y="5224"/>
                  </a:lnTo>
                  <a:lnTo>
                    <a:pt x="9651" y="5202"/>
                  </a:lnTo>
                  <a:cubicBezTo>
                    <a:pt x="9651" y="5198"/>
                    <a:pt x="9653" y="5195"/>
                    <a:pt x="9657" y="5194"/>
                  </a:cubicBezTo>
                  <a:cubicBezTo>
                    <a:pt x="9661" y="5194"/>
                    <a:pt x="9665" y="5196"/>
                    <a:pt x="9666" y="5200"/>
                  </a:cubicBezTo>
                  <a:lnTo>
                    <a:pt x="9674" y="5222"/>
                  </a:lnTo>
                  <a:lnTo>
                    <a:pt x="9658" y="5224"/>
                  </a:lnTo>
                  <a:lnTo>
                    <a:pt x="9658" y="5187"/>
                  </a:lnTo>
                  <a:cubicBezTo>
                    <a:pt x="9658" y="5183"/>
                    <a:pt x="9662" y="5179"/>
                    <a:pt x="9666" y="5179"/>
                  </a:cubicBezTo>
                  <a:lnTo>
                    <a:pt x="9674" y="5179"/>
                  </a:lnTo>
                  <a:cubicBezTo>
                    <a:pt x="9678" y="5179"/>
                    <a:pt x="9682" y="5183"/>
                    <a:pt x="9682" y="5187"/>
                  </a:cubicBezTo>
                  <a:lnTo>
                    <a:pt x="9682" y="5224"/>
                  </a:lnTo>
                  <a:lnTo>
                    <a:pt x="9666" y="5223"/>
                  </a:lnTo>
                  <a:lnTo>
                    <a:pt x="9673" y="5178"/>
                  </a:lnTo>
                  <a:cubicBezTo>
                    <a:pt x="9674" y="5174"/>
                    <a:pt x="9678" y="5171"/>
                    <a:pt x="9682" y="5172"/>
                  </a:cubicBezTo>
                  <a:cubicBezTo>
                    <a:pt x="9686" y="5172"/>
                    <a:pt x="9689" y="5176"/>
                    <a:pt x="9689" y="5180"/>
                  </a:cubicBezTo>
                  <a:lnTo>
                    <a:pt x="9689" y="5224"/>
                  </a:lnTo>
                  <a:lnTo>
                    <a:pt x="9673" y="5223"/>
                  </a:lnTo>
                  <a:lnTo>
                    <a:pt x="9681" y="5186"/>
                  </a:lnTo>
                  <a:cubicBezTo>
                    <a:pt x="9681" y="5182"/>
                    <a:pt x="9685" y="5179"/>
                    <a:pt x="9689" y="5179"/>
                  </a:cubicBezTo>
                  <a:cubicBezTo>
                    <a:pt x="9693" y="5180"/>
                    <a:pt x="9697" y="5183"/>
                    <a:pt x="9697" y="5187"/>
                  </a:cubicBezTo>
                  <a:lnTo>
                    <a:pt x="9697" y="5224"/>
                  </a:lnTo>
                  <a:lnTo>
                    <a:pt x="9689" y="5216"/>
                  </a:lnTo>
                  <a:lnTo>
                    <a:pt x="9696" y="5216"/>
                  </a:lnTo>
                  <a:lnTo>
                    <a:pt x="9688" y="5224"/>
                  </a:lnTo>
                  <a:lnTo>
                    <a:pt x="9688" y="5172"/>
                  </a:lnTo>
                  <a:cubicBezTo>
                    <a:pt x="9688" y="5169"/>
                    <a:pt x="9690" y="5166"/>
                    <a:pt x="9693" y="5165"/>
                  </a:cubicBezTo>
                  <a:cubicBezTo>
                    <a:pt x="9696" y="5164"/>
                    <a:pt x="9699" y="5164"/>
                    <a:pt x="9702" y="5167"/>
                  </a:cubicBezTo>
                  <a:lnTo>
                    <a:pt x="9709" y="5174"/>
                  </a:lnTo>
                  <a:cubicBezTo>
                    <a:pt x="9711" y="5176"/>
                    <a:pt x="9712" y="5178"/>
                    <a:pt x="9712" y="5180"/>
                  </a:cubicBezTo>
                  <a:lnTo>
                    <a:pt x="9712" y="5224"/>
                  </a:lnTo>
                  <a:lnTo>
                    <a:pt x="9704" y="5216"/>
                  </a:lnTo>
                  <a:lnTo>
                    <a:pt x="9711" y="5216"/>
                  </a:lnTo>
                  <a:lnTo>
                    <a:pt x="9703" y="5224"/>
                  </a:lnTo>
                  <a:lnTo>
                    <a:pt x="9703" y="5202"/>
                  </a:lnTo>
                  <a:cubicBezTo>
                    <a:pt x="9703" y="5198"/>
                    <a:pt x="9706" y="5195"/>
                    <a:pt x="9710" y="5194"/>
                  </a:cubicBezTo>
                  <a:cubicBezTo>
                    <a:pt x="9714" y="5194"/>
                    <a:pt x="9717" y="5196"/>
                    <a:pt x="9719" y="5200"/>
                  </a:cubicBezTo>
                  <a:lnTo>
                    <a:pt x="9726" y="5222"/>
                  </a:lnTo>
                  <a:lnTo>
                    <a:pt x="9710" y="5224"/>
                  </a:lnTo>
                  <a:lnTo>
                    <a:pt x="9710" y="5180"/>
                  </a:lnTo>
                  <a:cubicBezTo>
                    <a:pt x="9710" y="5176"/>
                    <a:pt x="9714" y="5172"/>
                    <a:pt x="9718" y="5172"/>
                  </a:cubicBezTo>
                  <a:cubicBezTo>
                    <a:pt x="9722" y="5171"/>
                    <a:pt x="9726" y="5174"/>
                    <a:pt x="9726" y="5178"/>
                  </a:cubicBezTo>
                  <a:lnTo>
                    <a:pt x="9734" y="5223"/>
                  </a:lnTo>
                  <a:lnTo>
                    <a:pt x="9718" y="5224"/>
                  </a:lnTo>
                  <a:lnTo>
                    <a:pt x="9718" y="5180"/>
                  </a:lnTo>
                  <a:cubicBezTo>
                    <a:pt x="9718" y="5176"/>
                    <a:pt x="9721" y="5172"/>
                    <a:pt x="9725" y="5172"/>
                  </a:cubicBezTo>
                  <a:cubicBezTo>
                    <a:pt x="9729" y="5171"/>
                    <a:pt x="9733" y="5174"/>
                    <a:pt x="9734" y="5178"/>
                  </a:cubicBezTo>
                  <a:lnTo>
                    <a:pt x="9741" y="5223"/>
                  </a:lnTo>
                  <a:lnTo>
                    <a:pt x="9725" y="5224"/>
                  </a:lnTo>
                  <a:lnTo>
                    <a:pt x="9725" y="5172"/>
                  </a:lnTo>
                  <a:cubicBezTo>
                    <a:pt x="9725" y="5171"/>
                    <a:pt x="9726" y="5171"/>
                    <a:pt x="9726" y="5170"/>
                  </a:cubicBezTo>
                  <a:lnTo>
                    <a:pt x="9733" y="5147"/>
                  </a:lnTo>
                  <a:cubicBezTo>
                    <a:pt x="9735" y="5144"/>
                    <a:pt x="9738" y="5141"/>
                    <a:pt x="9742" y="5142"/>
                  </a:cubicBezTo>
                  <a:cubicBezTo>
                    <a:pt x="9746" y="5143"/>
                    <a:pt x="9749" y="5146"/>
                    <a:pt x="9749" y="5150"/>
                  </a:cubicBezTo>
                  <a:lnTo>
                    <a:pt x="9749" y="5224"/>
                  </a:lnTo>
                  <a:lnTo>
                    <a:pt x="9741" y="5216"/>
                  </a:lnTo>
                  <a:lnTo>
                    <a:pt x="9748" y="5216"/>
                  </a:lnTo>
                  <a:lnTo>
                    <a:pt x="9740" y="5224"/>
                  </a:lnTo>
                  <a:lnTo>
                    <a:pt x="9740" y="5098"/>
                  </a:lnTo>
                  <a:cubicBezTo>
                    <a:pt x="9740" y="5093"/>
                    <a:pt x="9744" y="5090"/>
                    <a:pt x="9748" y="5090"/>
                  </a:cubicBezTo>
                  <a:cubicBezTo>
                    <a:pt x="9752" y="5089"/>
                    <a:pt x="9756" y="5092"/>
                    <a:pt x="9756" y="5096"/>
                  </a:cubicBezTo>
                  <a:lnTo>
                    <a:pt x="9764" y="5149"/>
                  </a:lnTo>
                  <a:cubicBezTo>
                    <a:pt x="9764" y="5149"/>
                    <a:pt x="9764" y="5149"/>
                    <a:pt x="9764" y="5150"/>
                  </a:cubicBezTo>
                  <a:lnTo>
                    <a:pt x="9764" y="5224"/>
                  </a:lnTo>
                  <a:lnTo>
                    <a:pt x="9748" y="5224"/>
                  </a:lnTo>
                  <a:lnTo>
                    <a:pt x="9755" y="5149"/>
                  </a:lnTo>
                  <a:cubicBezTo>
                    <a:pt x="9756" y="5145"/>
                    <a:pt x="9760" y="5142"/>
                    <a:pt x="9764" y="5142"/>
                  </a:cubicBezTo>
                  <a:cubicBezTo>
                    <a:pt x="9768" y="5142"/>
                    <a:pt x="9771" y="5146"/>
                    <a:pt x="9771" y="5150"/>
                  </a:cubicBezTo>
                  <a:lnTo>
                    <a:pt x="9771" y="5224"/>
                  </a:lnTo>
                  <a:lnTo>
                    <a:pt x="9755" y="5224"/>
                  </a:lnTo>
                  <a:lnTo>
                    <a:pt x="9763" y="5156"/>
                  </a:lnTo>
                  <a:cubicBezTo>
                    <a:pt x="9763" y="5152"/>
                    <a:pt x="9767" y="5149"/>
                    <a:pt x="9771" y="5149"/>
                  </a:cubicBezTo>
                  <a:cubicBezTo>
                    <a:pt x="9776" y="5150"/>
                    <a:pt x="9779" y="5153"/>
                    <a:pt x="9779" y="5157"/>
                  </a:cubicBezTo>
                  <a:lnTo>
                    <a:pt x="9779" y="5224"/>
                  </a:lnTo>
                  <a:lnTo>
                    <a:pt x="9763" y="5224"/>
                  </a:lnTo>
                  <a:lnTo>
                    <a:pt x="9770" y="5149"/>
                  </a:lnTo>
                  <a:cubicBezTo>
                    <a:pt x="9771" y="5145"/>
                    <a:pt x="9775" y="5142"/>
                    <a:pt x="9779" y="5142"/>
                  </a:cubicBezTo>
                  <a:cubicBezTo>
                    <a:pt x="9783" y="5142"/>
                    <a:pt x="9786" y="5146"/>
                    <a:pt x="9786" y="5150"/>
                  </a:cubicBezTo>
                  <a:lnTo>
                    <a:pt x="9786" y="5224"/>
                  </a:lnTo>
                  <a:lnTo>
                    <a:pt x="9770" y="5224"/>
                  </a:lnTo>
                  <a:lnTo>
                    <a:pt x="9778" y="5105"/>
                  </a:lnTo>
                  <a:cubicBezTo>
                    <a:pt x="9778" y="5100"/>
                    <a:pt x="9782" y="5097"/>
                    <a:pt x="9786" y="5097"/>
                  </a:cubicBezTo>
                  <a:cubicBezTo>
                    <a:pt x="9790" y="5097"/>
                    <a:pt x="9794" y="5101"/>
                    <a:pt x="9794" y="5105"/>
                  </a:cubicBezTo>
                  <a:lnTo>
                    <a:pt x="9794" y="5224"/>
                  </a:lnTo>
                  <a:lnTo>
                    <a:pt x="9786" y="5216"/>
                  </a:lnTo>
                  <a:lnTo>
                    <a:pt x="9793" y="5216"/>
                  </a:lnTo>
                  <a:lnTo>
                    <a:pt x="9785" y="5224"/>
                  </a:lnTo>
                  <a:lnTo>
                    <a:pt x="9785" y="5165"/>
                  </a:lnTo>
                  <a:cubicBezTo>
                    <a:pt x="9785" y="5161"/>
                    <a:pt x="9788" y="5157"/>
                    <a:pt x="9792" y="5157"/>
                  </a:cubicBezTo>
                  <a:cubicBezTo>
                    <a:pt x="9796" y="5156"/>
                    <a:pt x="9800" y="5159"/>
                    <a:pt x="9801" y="5162"/>
                  </a:cubicBezTo>
                  <a:lnTo>
                    <a:pt x="9808" y="5185"/>
                  </a:lnTo>
                  <a:cubicBezTo>
                    <a:pt x="9809" y="5185"/>
                    <a:pt x="9809" y="5186"/>
                    <a:pt x="9809" y="5187"/>
                  </a:cubicBezTo>
                  <a:lnTo>
                    <a:pt x="9809" y="5224"/>
                  </a:lnTo>
                  <a:lnTo>
                    <a:pt x="9793" y="5223"/>
                  </a:lnTo>
                  <a:lnTo>
                    <a:pt x="9801" y="5193"/>
                  </a:lnTo>
                  <a:cubicBezTo>
                    <a:pt x="9802" y="5189"/>
                    <a:pt x="9805" y="5186"/>
                    <a:pt x="9809" y="5187"/>
                  </a:cubicBezTo>
                  <a:cubicBezTo>
                    <a:pt x="9813" y="5187"/>
                    <a:pt x="9816" y="5191"/>
                    <a:pt x="9816" y="5195"/>
                  </a:cubicBezTo>
                  <a:lnTo>
                    <a:pt x="9816" y="5224"/>
                  </a:lnTo>
                  <a:lnTo>
                    <a:pt x="9808" y="5216"/>
                  </a:lnTo>
                  <a:lnTo>
                    <a:pt x="9816" y="5216"/>
                  </a:lnTo>
                  <a:lnTo>
                    <a:pt x="9808" y="5224"/>
                  </a:lnTo>
                  <a:lnTo>
                    <a:pt x="9808" y="5195"/>
                  </a:lnTo>
                  <a:cubicBezTo>
                    <a:pt x="9808" y="5193"/>
                    <a:pt x="9808" y="5192"/>
                    <a:pt x="9809" y="5191"/>
                  </a:cubicBezTo>
                  <a:lnTo>
                    <a:pt x="9816" y="5176"/>
                  </a:lnTo>
                  <a:cubicBezTo>
                    <a:pt x="9818" y="5173"/>
                    <a:pt x="9822" y="5171"/>
                    <a:pt x="9825" y="5172"/>
                  </a:cubicBezTo>
                  <a:cubicBezTo>
                    <a:pt x="9829" y="5173"/>
                    <a:pt x="9831" y="5176"/>
                    <a:pt x="9831" y="5180"/>
                  </a:cubicBezTo>
                  <a:lnTo>
                    <a:pt x="9831" y="5224"/>
                  </a:lnTo>
                  <a:lnTo>
                    <a:pt x="9823" y="5216"/>
                  </a:lnTo>
                  <a:lnTo>
                    <a:pt x="9831" y="5216"/>
                  </a:lnTo>
                  <a:lnTo>
                    <a:pt x="9823" y="5224"/>
                  </a:lnTo>
                  <a:lnTo>
                    <a:pt x="9823" y="5180"/>
                  </a:lnTo>
                  <a:cubicBezTo>
                    <a:pt x="9823" y="5176"/>
                    <a:pt x="9825" y="5173"/>
                    <a:pt x="9829" y="5172"/>
                  </a:cubicBezTo>
                  <a:cubicBezTo>
                    <a:pt x="9833" y="5171"/>
                    <a:pt x="9836" y="5173"/>
                    <a:pt x="9838" y="5176"/>
                  </a:cubicBezTo>
                  <a:lnTo>
                    <a:pt x="9845" y="5191"/>
                  </a:lnTo>
                  <a:cubicBezTo>
                    <a:pt x="9846" y="5192"/>
                    <a:pt x="9846" y="5193"/>
                    <a:pt x="9846" y="5195"/>
                  </a:cubicBezTo>
                  <a:lnTo>
                    <a:pt x="9846" y="5224"/>
                  </a:lnTo>
                  <a:lnTo>
                    <a:pt x="9830" y="5223"/>
                  </a:lnTo>
                  <a:lnTo>
                    <a:pt x="9838" y="5164"/>
                  </a:lnTo>
                  <a:cubicBezTo>
                    <a:pt x="9838" y="5160"/>
                    <a:pt x="9842" y="5157"/>
                    <a:pt x="9846" y="5157"/>
                  </a:cubicBezTo>
                  <a:cubicBezTo>
                    <a:pt x="9850" y="5157"/>
                    <a:pt x="9854" y="5161"/>
                    <a:pt x="9854" y="5165"/>
                  </a:cubicBezTo>
                  <a:lnTo>
                    <a:pt x="9854" y="5224"/>
                  </a:lnTo>
                  <a:lnTo>
                    <a:pt x="9846" y="5216"/>
                  </a:lnTo>
                  <a:lnTo>
                    <a:pt x="9853" y="5216"/>
                  </a:lnTo>
                  <a:lnTo>
                    <a:pt x="9845" y="5224"/>
                  </a:lnTo>
                  <a:lnTo>
                    <a:pt x="9845" y="5180"/>
                  </a:lnTo>
                  <a:cubicBezTo>
                    <a:pt x="9845" y="5176"/>
                    <a:pt x="9848" y="5172"/>
                    <a:pt x="9853" y="5172"/>
                  </a:cubicBezTo>
                  <a:cubicBezTo>
                    <a:pt x="9857" y="5171"/>
                    <a:pt x="9860" y="5174"/>
                    <a:pt x="9861" y="5178"/>
                  </a:cubicBezTo>
                  <a:lnTo>
                    <a:pt x="9869" y="5223"/>
                  </a:lnTo>
                  <a:lnTo>
                    <a:pt x="9853" y="5224"/>
                  </a:lnTo>
                  <a:lnTo>
                    <a:pt x="9853" y="5045"/>
                  </a:lnTo>
                  <a:cubicBezTo>
                    <a:pt x="9853" y="5041"/>
                    <a:pt x="9856" y="5038"/>
                    <a:pt x="9860" y="5037"/>
                  </a:cubicBezTo>
                  <a:cubicBezTo>
                    <a:pt x="9865" y="5037"/>
                    <a:pt x="9868" y="5040"/>
                    <a:pt x="9869" y="5045"/>
                  </a:cubicBezTo>
                  <a:lnTo>
                    <a:pt x="9876" y="5142"/>
                  </a:lnTo>
                  <a:lnTo>
                    <a:pt x="9876" y="5224"/>
                  </a:lnTo>
                  <a:lnTo>
                    <a:pt x="9860" y="5223"/>
                  </a:lnTo>
                  <a:lnTo>
                    <a:pt x="9868" y="5178"/>
                  </a:lnTo>
                  <a:cubicBezTo>
                    <a:pt x="9868" y="5174"/>
                    <a:pt x="9872" y="5171"/>
                    <a:pt x="9876" y="5172"/>
                  </a:cubicBezTo>
                  <a:cubicBezTo>
                    <a:pt x="9881" y="5172"/>
                    <a:pt x="9884" y="5176"/>
                    <a:pt x="9884" y="5180"/>
                  </a:cubicBezTo>
                  <a:lnTo>
                    <a:pt x="9884" y="5224"/>
                  </a:lnTo>
                  <a:lnTo>
                    <a:pt x="9876" y="5216"/>
                  </a:lnTo>
                  <a:lnTo>
                    <a:pt x="9883" y="5216"/>
                  </a:lnTo>
                  <a:lnTo>
                    <a:pt x="9875" y="5224"/>
                  </a:lnTo>
                  <a:lnTo>
                    <a:pt x="9875" y="5127"/>
                  </a:lnTo>
                  <a:cubicBezTo>
                    <a:pt x="9875" y="5123"/>
                    <a:pt x="9879" y="5120"/>
                    <a:pt x="9883" y="5119"/>
                  </a:cubicBezTo>
                  <a:cubicBezTo>
                    <a:pt x="9887" y="5119"/>
                    <a:pt x="9891" y="5123"/>
                    <a:pt x="9891" y="5127"/>
                  </a:cubicBezTo>
                  <a:lnTo>
                    <a:pt x="9899" y="5224"/>
                  </a:lnTo>
                  <a:lnTo>
                    <a:pt x="9883" y="5224"/>
                  </a:lnTo>
                  <a:lnTo>
                    <a:pt x="9883" y="5150"/>
                  </a:lnTo>
                  <a:cubicBezTo>
                    <a:pt x="9883" y="5146"/>
                    <a:pt x="9886" y="5143"/>
                    <a:pt x="9889" y="5142"/>
                  </a:cubicBezTo>
                  <a:cubicBezTo>
                    <a:pt x="9893" y="5141"/>
                    <a:pt x="9897" y="5144"/>
                    <a:pt x="9898" y="5147"/>
                  </a:cubicBezTo>
                  <a:lnTo>
                    <a:pt x="9906" y="5170"/>
                  </a:lnTo>
                  <a:cubicBezTo>
                    <a:pt x="9906" y="5171"/>
                    <a:pt x="9906" y="5171"/>
                    <a:pt x="9906" y="5172"/>
                  </a:cubicBezTo>
                  <a:lnTo>
                    <a:pt x="9906" y="5224"/>
                  </a:lnTo>
                  <a:lnTo>
                    <a:pt x="9898" y="5216"/>
                  </a:lnTo>
                  <a:lnTo>
                    <a:pt x="9906" y="5216"/>
                  </a:lnTo>
                  <a:lnTo>
                    <a:pt x="9898" y="5224"/>
                  </a:lnTo>
                  <a:lnTo>
                    <a:pt x="9898" y="5165"/>
                  </a:lnTo>
                  <a:cubicBezTo>
                    <a:pt x="9898" y="5161"/>
                    <a:pt x="9901" y="5157"/>
                    <a:pt x="9905" y="5157"/>
                  </a:cubicBezTo>
                  <a:cubicBezTo>
                    <a:pt x="9909" y="5156"/>
                    <a:pt x="9913" y="5159"/>
                    <a:pt x="9914" y="5164"/>
                  </a:cubicBezTo>
                  <a:lnTo>
                    <a:pt x="9921" y="5216"/>
                  </a:lnTo>
                  <a:lnTo>
                    <a:pt x="9905" y="5217"/>
                  </a:lnTo>
                  <a:lnTo>
                    <a:pt x="9905" y="4822"/>
                  </a:lnTo>
                  <a:lnTo>
                    <a:pt x="9913" y="4553"/>
                  </a:lnTo>
                  <a:cubicBezTo>
                    <a:pt x="9913" y="4548"/>
                    <a:pt x="9916" y="4545"/>
                    <a:pt x="9921" y="4545"/>
                  </a:cubicBezTo>
                  <a:cubicBezTo>
                    <a:pt x="9925" y="4545"/>
                    <a:pt x="9929" y="4548"/>
                    <a:pt x="9929" y="4553"/>
                  </a:cubicBezTo>
                  <a:lnTo>
                    <a:pt x="9929" y="5165"/>
                  </a:lnTo>
                  <a:lnTo>
                    <a:pt x="9913" y="5164"/>
                  </a:lnTo>
                  <a:lnTo>
                    <a:pt x="9920" y="5000"/>
                  </a:lnTo>
                  <a:cubicBezTo>
                    <a:pt x="9920" y="4996"/>
                    <a:pt x="9924" y="4992"/>
                    <a:pt x="9928" y="4993"/>
                  </a:cubicBezTo>
                  <a:cubicBezTo>
                    <a:pt x="9933" y="4993"/>
                    <a:pt x="9936" y="4996"/>
                    <a:pt x="9936" y="5001"/>
                  </a:cubicBezTo>
                  <a:lnTo>
                    <a:pt x="9936" y="5224"/>
                  </a:lnTo>
                  <a:lnTo>
                    <a:pt x="9920" y="5224"/>
                  </a:lnTo>
                  <a:lnTo>
                    <a:pt x="9928" y="5134"/>
                  </a:lnTo>
                  <a:cubicBezTo>
                    <a:pt x="9928" y="5130"/>
                    <a:pt x="9932" y="5127"/>
                    <a:pt x="9936" y="5127"/>
                  </a:cubicBezTo>
                  <a:cubicBezTo>
                    <a:pt x="9940" y="5127"/>
                    <a:pt x="9944" y="5131"/>
                    <a:pt x="9944" y="5135"/>
                  </a:cubicBezTo>
                  <a:lnTo>
                    <a:pt x="9944" y="5224"/>
                  </a:lnTo>
                  <a:lnTo>
                    <a:pt x="9936" y="5216"/>
                  </a:lnTo>
                  <a:lnTo>
                    <a:pt x="9943" y="5216"/>
                  </a:lnTo>
                  <a:lnTo>
                    <a:pt x="9935" y="5224"/>
                  </a:lnTo>
                  <a:lnTo>
                    <a:pt x="9935" y="5187"/>
                  </a:lnTo>
                  <a:cubicBezTo>
                    <a:pt x="9935" y="5186"/>
                    <a:pt x="9935" y="5185"/>
                    <a:pt x="9936" y="5184"/>
                  </a:cubicBezTo>
                  <a:lnTo>
                    <a:pt x="9943" y="5169"/>
                  </a:lnTo>
                  <a:cubicBezTo>
                    <a:pt x="9945" y="5165"/>
                    <a:pt x="9949" y="5164"/>
                    <a:pt x="9952" y="5164"/>
                  </a:cubicBezTo>
                  <a:cubicBezTo>
                    <a:pt x="9956" y="5165"/>
                    <a:pt x="9959" y="5169"/>
                    <a:pt x="9959" y="5172"/>
                  </a:cubicBezTo>
                  <a:lnTo>
                    <a:pt x="9959" y="5224"/>
                  </a:lnTo>
                  <a:lnTo>
                    <a:pt x="9943" y="5223"/>
                  </a:lnTo>
                  <a:lnTo>
                    <a:pt x="9950" y="5164"/>
                  </a:lnTo>
                  <a:cubicBezTo>
                    <a:pt x="9951" y="5160"/>
                    <a:pt x="9954" y="5157"/>
                    <a:pt x="9959" y="5157"/>
                  </a:cubicBezTo>
                  <a:cubicBezTo>
                    <a:pt x="9963" y="5157"/>
                    <a:pt x="9966" y="5161"/>
                    <a:pt x="9966" y="5165"/>
                  </a:cubicBezTo>
                  <a:lnTo>
                    <a:pt x="9966" y="5224"/>
                  </a:lnTo>
                  <a:lnTo>
                    <a:pt x="9958" y="5216"/>
                  </a:lnTo>
                  <a:lnTo>
                    <a:pt x="9966" y="5216"/>
                  </a:lnTo>
                  <a:lnTo>
                    <a:pt x="9958" y="5224"/>
                  </a:lnTo>
                  <a:lnTo>
                    <a:pt x="9958" y="5150"/>
                  </a:lnTo>
                  <a:cubicBezTo>
                    <a:pt x="9958" y="5146"/>
                    <a:pt x="9961" y="5142"/>
                    <a:pt x="9965" y="5142"/>
                  </a:cubicBezTo>
                  <a:cubicBezTo>
                    <a:pt x="9969" y="5142"/>
                    <a:pt x="9973" y="5145"/>
                    <a:pt x="9974" y="5149"/>
                  </a:cubicBezTo>
                  <a:lnTo>
                    <a:pt x="9981" y="5224"/>
                  </a:lnTo>
                  <a:lnTo>
                    <a:pt x="9965" y="5224"/>
                  </a:lnTo>
                  <a:lnTo>
                    <a:pt x="9965" y="5165"/>
                  </a:lnTo>
                  <a:cubicBezTo>
                    <a:pt x="9965" y="5161"/>
                    <a:pt x="9968" y="5157"/>
                    <a:pt x="9972" y="5157"/>
                  </a:cubicBezTo>
                  <a:cubicBezTo>
                    <a:pt x="9977" y="5156"/>
                    <a:pt x="9980" y="5159"/>
                    <a:pt x="9981" y="5164"/>
                  </a:cubicBezTo>
                  <a:lnTo>
                    <a:pt x="9988" y="5216"/>
                  </a:lnTo>
                  <a:lnTo>
                    <a:pt x="9973" y="5217"/>
                  </a:lnTo>
                  <a:lnTo>
                    <a:pt x="9973" y="5135"/>
                  </a:lnTo>
                  <a:cubicBezTo>
                    <a:pt x="9973" y="5131"/>
                    <a:pt x="9975" y="5128"/>
                    <a:pt x="9979" y="5127"/>
                  </a:cubicBezTo>
                  <a:cubicBezTo>
                    <a:pt x="9982" y="5126"/>
                    <a:pt x="9986" y="5128"/>
                    <a:pt x="9988" y="5131"/>
                  </a:cubicBezTo>
                  <a:lnTo>
                    <a:pt x="9995" y="5146"/>
                  </a:lnTo>
                  <a:cubicBezTo>
                    <a:pt x="9996" y="5147"/>
                    <a:pt x="9996" y="5149"/>
                    <a:pt x="9996" y="5150"/>
                  </a:cubicBezTo>
                  <a:lnTo>
                    <a:pt x="9996" y="5224"/>
                  </a:lnTo>
                  <a:lnTo>
                    <a:pt x="9980" y="5223"/>
                  </a:lnTo>
                  <a:lnTo>
                    <a:pt x="9988" y="5171"/>
                  </a:lnTo>
                  <a:cubicBezTo>
                    <a:pt x="9988" y="5167"/>
                    <a:pt x="9992" y="5164"/>
                    <a:pt x="9996" y="5164"/>
                  </a:cubicBezTo>
                  <a:cubicBezTo>
                    <a:pt x="10000" y="5165"/>
                    <a:pt x="10003" y="5168"/>
                    <a:pt x="10003" y="5172"/>
                  </a:cubicBezTo>
                  <a:lnTo>
                    <a:pt x="10003" y="5224"/>
                  </a:lnTo>
                  <a:lnTo>
                    <a:pt x="9995" y="5216"/>
                  </a:lnTo>
                  <a:lnTo>
                    <a:pt x="10003" y="5216"/>
                  </a:lnTo>
                  <a:lnTo>
                    <a:pt x="9995" y="5224"/>
                  </a:lnTo>
                  <a:lnTo>
                    <a:pt x="9995" y="5195"/>
                  </a:lnTo>
                  <a:cubicBezTo>
                    <a:pt x="9995" y="5191"/>
                    <a:pt x="9998" y="5187"/>
                    <a:pt x="10002" y="5187"/>
                  </a:cubicBezTo>
                  <a:cubicBezTo>
                    <a:pt x="10006" y="5186"/>
                    <a:pt x="10010" y="5189"/>
                    <a:pt x="10011" y="5193"/>
                  </a:cubicBezTo>
                  <a:lnTo>
                    <a:pt x="10018" y="5223"/>
                  </a:lnTo>
                  <a:lnTo>
                    <a:pt x="10002" y="5224"/>
                  </a:lnTo>
                  <a:lnTo>
                    <a:pt x="10002" y="5165"/>
                  </a:lnTo>
                  <a:lnTo>
                    <a:pt x="10010" y="5104"/>
                  </a:lnTo>
                  <a:cubicBezTo>
                    <a:pt x="10011" y="5100"/>
                    <a:pt x="10014" y="5097"/>
                    <a:pt x="10018" y="5097"/>
                  </a:cubicBezTo>
                  <a:cubicBezTo>
                    <a:pt x="10023" y="5097"/>
                    <a:pt x="10026" y="5101"/>
                    <a:pt x="10026" y="5105"/>
                  </a:cubicBezTo>
                  <a:lnTo>
                    <a:pt x="10026" y="5210"/>
                  </a:lnTo>
                  <a:lnTo>
                    <a:pt x="10010" y="5209"/>
                  </a:lnTo>
                  <a:lnTo>
                    <a:pt x="10017" y="5127"/>
                  </a:lnTo>
                  <a:cubicBezTo>
                    <a:pt x="10018" y="5122"/>
                    <a:pt x="10022" y="5119"/>
                    <a:pt x="10026" y="5119"/>
                  </a:cubicBezTo>
                  <a:cubicBezTo>
                    <a:pt x="10030" y="5120"/>
                    <a:pt x="10033" y="5123"/>
                    <a:pt x="10033" y="5127"/>
                  </a:cubicBezTo>
                  <a:lnTo>
                    <a:pt x="10033" y="5224"/>
                  </a:lnTo>
                  <a:lnTo>
                    <a:pt x="10018" y="5223"/>
                  </a:lnTo>
                  <a:lnTo>
                    <a:pt x="10025" y="5171"/>
                  </a:lnTo>
                  <a:cubicBezTo>
                    <a:pt x="10026" y="5167"/>
                    <a:pt x="10029" y="5164"/>
                    <a:pt x="10033" y="5164"/>
                  </a:cubicBezTo>
                  <a:cubicBezTo>
                    <a:pt x="10038" y="5165"/>
                    <a:pt x="10041" y="5168"/>
                    <a:pt x="10041" y="5172"/>
                  </a:cubicBezTo>
                  <a:lnTo>
                    <a:pt x="10041" y="5224"/>
                  </a:lnTo>
                  <a:lnTo>
                    <a:pt x="10033" y="5216"/>
                  </a:lnTo>
                  <a:lnTo>
                    <a:pt x="10040" y="5216"/>
                  </a:lnTo>
                  <a:lnTo>
                    <a:pt x="10032" y="5224"/>
                  </a:lnTo>
                  <a:lnTo>
                    <a:pt x="10032" y="5165"/>
                  </a:lnTo>
                  <a:cubicBezTo>
                    <a:pt x="10032" y="5161"/>
                    <a:pt x="10036" y="5157"/>
                    <a:pt x="10040" y="5157"/>
                  </a:cubicBezTo>
                  <a:cubicBezTo>
                    <a:pt x="10044" y="5157"/>
                    <a:pt x="10048" y="5160"/>
                    <a:pt x="10048" y="5164"/>
                  </a:cubicBezTo>
                  <a:lnTo>
                    <a:pt x="10056" y="5223"/>
                  </a:lnTo>
                  <a:lnTo>
                    <a:pt x="10040" y="5224"/>
                  </a:lnTo>
                  <a:lnTo>
                    <a:pt x="10040" y="5157"/>
                  </a:lnTo>
                  <a:cubicBezTo>
                    <a:pt x="10040" y="5153"/>
                    <a:pt x="10043" y="5149"/>
                    <a:pt x="10048" y="5149"/>
                  </a:cubicBezTo>
                  <a:lnTo>
                    <a:pt x="10055" y="5149"/>
                  </a:lnTo>
                  <a:cubicBezTo>
                    <a:pt x="10060" y="5149"/>
                    <a:pt x="10063" y="5153"/>
                    <a:pt x="10063" y="5157"/>
                  </a:cubicBezTo>
                  <a:lnTo>
                    <a:pt x="10063" y="5224"/>
                  </a:lnTo>
                  <a:lnTo>
                    <a:pt x="10055" y="5216"/>
                  </a:lnTo>
                  <a:lnTo>
                    <a:pt x="10063" y="5216"/>
                  </a:lnTo>
                  <a:lnTo>
                    <a:pt x="10055" y="5224"/>
                  </a:lnTo>
                  <a:lnTo>
                    <a:pt x="10055" y="5165"/>
                  </a:lnTo>
                  <a:cubicBezTo>
                    <a:pt x="10055" y="5161"/>
                    <a:pt x="10058" y="5157"/>
                    <a:pt x="10062" y="5157"/>
                  </a:cubicBezTo>
                  <a:cubicBezTo>
                    <a:pt x="10067" y="5157"/>
                    <a:pt x="10070" y="5160"/>
                    <a:pt x="10071" y="5164"/>
                  </a:cubicBezTo>
                  <a:lnTo>
                    <a:pt x="10078" y="5223"/>
                  </a:lnTo>
                  <a:lnTo>
                    <a:pt x="10062" y="5224"/>
                  </a:lnTo>
                  <a:lnTo>
                    <a:pt x="10062" y="5165"/>
                  </a:lnTo>
                  <a:cubicBezTo>
                    <a:pt x="10062" y="5162"/>
                    <a:pt x="10064" y="5159"/>
                    <a:pt x="10067" y="5157"/>
                  </a:cubicBezTo>
                  <a:cubicBezTo>
                    <a:pt x="10070" y="5156"/>
                    <a:pt x="10074" y="5157"/>
                    <a:pt x="10076" y="5159"/>
                  </a:cubicBezTo>
                  <a:lnTo>
                    <a:pt x="10083" y="5167"/>
                  </a:lnTo>
                  <a:cubicBezTo>
                    <a:pt x="10085" y="5168"/>
                    <a:pt x="10086" y="5170"/>
                    <a:pt x="10086" y="5172"/>
                  </a:cubicBezTo>
                  <a:lnTo>
                    <a:pt x="10086" y="5224"/>
                  </a:lnTo>
                  <a:lnTo>
                    <a:pt x="10078" y="5216"/>
                  </a:lnTo>
                  <a:lnTo>
                    <a:pt x="10085" y="5216"/>
                  </a:lnTo>
                  <a:lnTo>
                    <a:pt x="10077" y="5224"/>
                  </a:lnTo>
                  <a:lnTo>
                    <a:pt x="10077" y="5180"/>
                  </a:lnTo>
                  <a:cubicBezTo>
                    <a:pt x="10077" y="5178"/>
                    <a:pt x="10078" y="5177"/>
                    <a:pt x="10078" y="5176"/>
                  </a:cubicBezTo>
                  <a:lnTo>
                    <a:pt x="10086" y="5161"/>
                  </a:lnTo>
                  <a:cubicBezTo>
                    <a:pt x="10087" y="5158"/>
                    <a:pt x="10091" y="5156"/>
                    <a:pt x="10095" y="5157"/>
                  </a:cubicBezTo>
                  <a:cubicBezTo>
                    <a:pt x="10098" y="5158"/>
                    <a:pt x="10101" y="5161"/>
                    <a:pt x="10101" y="5165"/>
                  </a:cubicBezTo>
                  <a:lnTo>
                    <a:pt x="10101" y="5224"/>
                  </a:lnTo>
                  <a:lnTo>
                    <a:pt x="10085" y="5223"/>
                  </a:lnTo>
                  <a:lnTo>
                    <a:pt x="10092" y="5171"/>
                  </a:lnTo>
                  <a:cubicBezTo>
                    <a:pt x="10093" y="5167"/>
                    <a:pt x="10097" y="5164"/>
                    <a:pt x="10101" y="5164"/>
                  </a:cubicBezTo>
                  <a:cubicBezTo>
                    <a:pt x="10105" y="5165"/>
                    <a:pt x="10108" y="5168"/>
                    <a:pt x="10108" y="5172"/>
                  </a:cubicBezTo>
                  <a:lnTo>
                    <a:pt x="10108" y="5224"/>
                  </a:lnTo>
                  <a:lnTo>
                    <a:pt x="10100" y="5216"/>
                  </a:lnTo>
                  <a:lnTo>
                    <a:pt x="10108" y="5216"/>
                  </a:lnTo>
                  <a:lnTo>
                    <a:pt x="10100" y="5224"/>
                  </a:lnTo>
                  <a:lnTo>
                    <a:pt x="10100" y="5135"/>
                  </a:lnTo>
                  <a:cubicBezTo>
                    <a:pt x="10100" y="5131"/>
                    <a:pt x="10103" y="5128"/>
                    <a:pt x="10106" y="5127"/>
                  </a:cubicBezTo>
                  <a:cubicBezTo>
                    <a:pt x="10110" y="5126"/>
                    <a:pt x="10114" y="5129"/>
                    <a:pt x="10115" y="5132"/>
                  </a:cubicBezTo>
                  <a:lnTo>
                    <a:pt x="10123" y="5155"/>
                  </a:lnTo>
                  <a:cubicBezTo>
                    <a:pt x="10123" y="5156"/>
                    <a:pt x="10123" y="5156"/>
                    <a:pt x="10123" y="5157"/>
                  </a:cubicBezTo>
                  <a:lnTo>
                    <a:pt x="10123" y="5224"/>
                  </a:lnTo>
                  <a:lnTo>
                    <a:pt x="10115" y="5216"/>
                  </a:lnTo>
                  <a:lnTo>
                    <a:pt x="10123" y="5216"/>
                  </a:lnTo>
                  <a:lnTo>
                    <a:pt x="10115" y="5224"/>
                  </a:lnTo>
                  <a:lnTo>
                    <a:pt x="10115" y="5187"/>
                  </a:lnTo>
                  <a:cubicBezTo>
                    <a:pt x="10115" y="5185"/>
                    <a:pt x="10116" y="5183"/>
                    <a:pt x="10117" y="5181"/>
                  </a:cubicBezTo>
                  <a:lnTo>
                    <a:pt x="10125" y="5174"/>
                  </a:lnTo>
                  <a:cubicBezTo>
                    <a:pt x="10127" y="5172"/>
                    <a:pt x="10130" y="5171"/>
                    <a:pt x="10133" y="5172"/>
                  </a:cubicBezTo>
                  <a:cubicBezTo>
                    <a:pt x="10136" y="5174"/>
                    <a:pt x="10138" y="5176"/>
                    <a:pt x="10138" y="5180"/>
                  </a:cubicBezTo>
                  <a:lnTo>
                    <a:pt x="10138" y="5224"/>
                  </a:lnTo>
                  <a:lnTo>
                    <a:pt x="10122" y="5223"/>
                  </a:lnTo>
                  <a:lnTo>
                    <a:pt x="10130" y="5178"/>
                  </a:lnTo>
                  <a:cubicBezTo>
                    <a:pt x="10131" y="5174"/>
                    <a:pt x="10134" y="5171"/>
                    <a:pt x="10138" y="5172"/>
                  </a:cubicBezTo>
                  <a:cubicBezTo>
                    <a:pt x="10143" y="5172"/>
                    <a:pt x="10146" y="5176"/>
                    <a:pt x="10146" y="5180"/>
                  </a:cubicBezTo>
                  <a:lnTo>
                    <a:pt x="10146" y="5224"/>
                  </a:lnTo>
                  <a:lnTo>
                    <a:pt x="10138" y="5216"/>
                  </a:lnTo>
                  <a:lnTo>
                    <a:pt x="10145" y="5216"/>
                  </a:lnTo>
                  <a:lnTo>
                    <a:pt x="10137" y="5224"/>
                  </a:lnTo>
                  <a:lnTo>
                    <a:pt x="10137" y="5157"/>
                  </a:lnTo>
                  <a:cubicBezTo>
                    <a:pt x="10137" y="5153"/>
                    <a:pt x="10141" y="5150"/>
                    <a:pt x="10145" y="5149"/>
                  </a:cubicBezTo>
                  <a:cubicBezTo>
                    <a:pt x="10149" y="5149"/>
                    <a:pt x="10153" y="5152"/>
                    <a:pt x="10153" y="5156"/>
                  </a:cubicBezTo>
                  <a:lnTo>
                    <a:pt x="10161" y="5224"/>
                  </a:lnTo>
                  <a:lnTo>
                    <a:pt x="10145" y="5224"/>
                  </a:lnTo>
                  <a:lnTo>
                    <a:pt x="10145" y="5180"/>
                  </a:lnTo>
                  <a:cubicBezTo>
                    <a:pt x="10145" y="5176"/>
                    <a:pt x="10148" y="5172"/>
                    <a:pt x="10152" y="5172"/>
                  </a:cubicBezTo>
                  <a:cubicBezTo>
                    <a:pt x="10156" y="5171"/>
                    <a:pt x="10160" y="5174"/>
                    <a:pt x="10161" y="5178"/>
                  </a:cubicBezTo>
                  <a:lnTo>
                    <a:pt x="10168" y="5223"/>
                  </a:lnTo>
                  <a:lnTo>
                    <a:pt x="10152" y="5224"/>
                  </a:lnTo>
                  <a:lnTo>
                    <a:pt x="10152" y="5180"/>
                  </a:lnTo>
                  <a:cubicBezTo>
                    <a:pt x="10152" y="5176"/>
                    <a:pt x="10155" y="5172"/>
                    <a:pt x="10160" y="5172"/>
                  </a:cubicBezTo>
                  <a:cubicBezTo>
                    <a:pt x="10164" y="5171"/>
                    <a:pt x="10167" y="5174"/>
                    <a:pt x="10168" y="5178"/>
                  </a:cubicBezTo>
                  <a:lnTo>
                    <a:pt x="10176" y="5223"/>
                  </a:lnTo>
                  <a:lnTo>
                    <a:pt x="10160" y="5224"/>
                  </a:lnTo>
                  <a:lnTo>
                    <a:pt x="10160" y="5142"/>
                  </a:lnTo>
                  <a:cubicBezTo>
                    <a:pt x="10160" y="5138"/>
                    <a:pt x="10163" y="5134"/>
                    <a:pt x="10168" y="5134"/>
                  </a:cubicBezTo>
                  <a:lnTo>
                    <a:pt x="10175" y="5134"/>
                  </a:lnTo>
                  <a:cubicBezTo>
                    <a:pt x="10180" y="5134"/>
                    <a:pt x="10183" y="5138"/>
                    <a:pt x="10183" y="5142"/>
                  </a:cubicBezTo>
                  <a:lnTo>
                    <a:pt x="10183" y="5224"/>
                  </a:lnTo>
                  <a:lnTo>
                    <a:pt x="10175" y="5216"/>
                  </a:lnTo>
                  <a:lnTo>
                    <a:pt x="10183" y="5216"/>
                  </a:lnTo>
                  <a:lnTo>
                    <a:pt x="10175" y="5224"/>
                  </a:lnTo>
                  <a:lnTo>
                    <a:pt x="10175" y="5142"/>
                  </a:lnTo>
                  <a:cubicBezTo>
                    <a:pt x="10175" y="5138"/>
                    <a:pt x="10178" y="5135"/>
                    <a:pt x="10182" y="5134"/>
                  </a:cubicBezTo>
                  <a:cubicBezTo>
                    <a:pt x="10187" y="5134"/>
                    <a:pt x="10190" y="5137"/>
                    <a:pt x="10191" y="5142"/>
                  </a:cubicBezTo>
                  <a:lnTo>
                    <a:pt x="10198" y="5224"/>
                  </a:lnTo>
                  <a:lnTo>
                    <a:pt x="10182" y="5224"/>
                  </a:lnTo>
                  <a:lnTo>
                    <a:pt x="10182" y="5083"/>
                  </a:lnTo>
                  <a:cubicBezTo>
                    <a:pt x="10182" y="5082"/>
                    <a:pt x="10182" y="5081"/>
                    <a:pt x="10183" y="5080"/>
                  </a:cubicBezTo>
                  <a:lnTo>
                    <a:pt x="10190" y="5058"/>
                  </a:lnTo>
                  <a:cubicBezTo>
                    <a:pt x="10191" y="5054"/>
                    <a:pt x="10195" y="5052"/>
                    <a:pt x="10199" y="5052"/>
                  </a:cubicBezTo>
                  <a:cubicBezTo>
                    <a:pt x="10203" y="5053"/>
                    <a:pt x="10206" y="5056"/>
                    <a:pt x="10206" y="5060"/>
                  </a:cubicBezTo>
                  <a:lnTo>
                    <a:pt x="10206" y="5224"/>
                  </a:lnTo>
                  <a:lnTo>
                    <a:pt x="10190" y="5224"/>
                  </a:lnTo>
                  <a:lnTo>
                    <a:pt x="10197" y="5075"/>
                  </a:lnTo>
                  <a:cubicBezTo>
                    <a:pt x="10197" y="5070"/>
                    <a:pt x="10201" y="5067"/>
                    <a:pt x="10205" y="5067"/>
                  </a:cubicBezTo>
                  <a:cubicBezTo>
                    <a:pt x="10210" y="5067"/>
                    <a:pt x="10213" y="5071"/>
                    <a:pt x="10213" y="5075"/>
                  </a:cubicBezTo>
                  <a:lnTo>
                    <a:pt x="10213" y="5217"/>
                  </a:lnTo>
                  <a:lnTo>
                    <a:pt x="10211" y="5211"/>
                  </a:lnTo>
                  <a:lnTo>
                    <a:pt x="10218" y="5219"/>
                  </a:lnTo>
                  <a:lnTo>
                    <a:pt x="10205" y="5224"/>
                  </a:lnTo>
                  <a:lnTo>
                    <a:pt x="10205" y="5068"/>
                  </a:lnTo>
                  <a:cubicBezTo>
                    <a:pt x="10205" y="5063"/>
                    <a:pt x="10208" y="5060"/>
                    <a:pt x="10212" y="5060"/>
                  </a:cubicBezTo>
                  <a:cubicBezTo>
                    <a:pt x="10217" y="5060"/>
                    <a:pt x="10220" y="5063"/>
                    <a:pt x="10221" y="5067"/>
                  </a:cubicBezTo>
                  <a:lnTo>
                    <a:pt x="10228" y="5149"/>
                  </a:lnTo>
                  <a:lnTo>
                    <a:pt x="10228" y="5224"/>
                  </a:lnTo>
                  <a:lnTo>
                    <a:pt x="10220" y="5216"/>
                  </a:lnTo>
                  <a:lnTo>
                    <a:pt x="10228" y="5216"/>
                  </a:lnTo>
                  <a:lnTo>
                    <a:pt x="10220" y="5224"/>
                  </a:lnTo>
                  <a:lnTo>
                    <a:pt x="10220" y="5165"/>
                  </a:lnTo>
                  <a:cubicBezTo>
                    <a:pt x="10220" y="5161"/>
                    <a:pt x="10223" y="5157"/>
                    <a:pt x="10227" y="5157"/>
                  </a:cubicBezTo>
                  <a:cubicBezTo>
                    <a:pt x="10231" y="5157"/>
                    <a:pt x="10235" y="5160"/>
                    <a:pt x="10236" y="5164"/>
                  </a:cubicBezTo>
                  <a:lnTo>
                    <a:pt x="10243" y="5223"/>
                  </a:lnTo>
                  <a:lnTo>
                    <a:pt x="10227" y="5224"/>
                  </a:lnTo>
                  <a:lnTo>
                    <a:pt x="10227" y="5135"/>
                  </a:lnTo>
                  <a:cubicBezTo>
                    <a:pt x="10227" y="5131"/>
                    <a:pt x="10230" y="5127"/>
                    <a:pt x="10235" y="5127"/>
                  </a:cubicBezTo>
                  <a:cubicBezTo>
                    <a:pt x="10239" y="5127"/>
                    <a:pt x="10243" y="5130"/>
                    <a:pt x="10243" y="5134"/>
                  </a:cubicBezTo>
                  <a:lnTo>
                    <a:pt x="10251" y="5209"/>
                  </a:lnTo>
                  <a:lnTo>
                    <a:pt x="10235" y="5210"/>
                  </a:lnTo>
                  <a:lnTo>
                    <a:pt x="10235" y="5075"/>
                  </a:lnTo>
                  <a:cubicBezTo>
                    <a:pt x="10235" y="5071"/>
                    <a:pt x="10238" y="5067"/>
                    <a:pt x="10242" y="5067"/>
                  </a:cubicBezTo>
                  <a:cubicBezTo>
                    <a:pt x="10246" y="5067"/>
                    <a:pt x="10250" y="5070"/>
                    <a:pt x="10250" y="5074"/>
                  </a:cubicBezTo>
                  <a:lnTo>
                    <a:pt x="10258" y="5134"/>
                  </a:lnTo>
                  <a:lnTo>
                    <a:pt x="10258" y="5224"/>
                  </a:lnTo>
                  <a:lnTo>
                    <a:pt x="10242" y="5223"/>
                  </a:lnTo>
                  <a:lnTo>
                    <a:pt x="10250" y="5178"/>
                  </a:lnTo>
                  <a:cubicBezTo>
                    <a:pt x="10250" y="5174"/>
                    <a:pt x="10254" y="5171"/>
                    <a:pt x="10258" y="5172"/>
                  </a:cubicBezTo>
                  <a:cubicBezTo>
                    <a:pt x="10262" y="5172"/>
                    <a:pt x="10266" y="5176"/>
                    <a:pt x="10266" y="5180"/>
                  </a:cubicBezTo>
                  <a:lnTo>
                    <a:pt x="10266" y="5224"/>
                  </a:lnTo>
                  <a:lnTo>
                    <a:pt x="10250" y="5223"/>
                  </a:lnTo>
                  <a:lnTo>
                    <a:pt x="10257" y="5164"/>
                  </a:lnTo>
                  <a:cubicBezTo>
                    <a:pt x="10258" y="5160"/>
                    <a:pt x="10261" y="5157"/>
                    <a:pt x="10265" y="5157"/>
                  </a:cubicBezTo>
                  <a:cubicBezTo>
                    <a:pt x="10270" y="5157"/>
                    <a:pt x="10273" y="5161"/>
                    <a:pt x="10273" y="5165"/>
                  </a:cubicBezTo>
                  <a:lnTo>
                    <a:pt x="10273" y="5224"/>
                  </a:lnTo>
                  <a:lnTo>
                    <a:pt x="10265" y="5216"/>
                  </a:lnTo>
                  <a:lnTo>
                    <a:pt x="10272" y="5216"/>
                  </a:lnTo>
                  <a:lnTo>
                    <a:pt x="10264" y="5224"/>
                  </a:lnTo>
                  <a:lnTo>
                    <a:pt x="10264" y="5150"/>
                  </a:lnTo>
                  <a:cubicBezTo>
                    <a:pt x="10264" y="5146"/>
                    <a:pt x="10268" y="5142"/>
                    <a:pt x="10272" y="5142"/>
                  </a:cubicBezTo>
                  <a:cubicBezTo>
                    <a:pt x="10276" y="5142"/>
                    <a:pt x="10280" y="5144"/>
                    <a:pt x="10280" y="5149"/>
                  </a:cubicBezTo>
                  <a:lnTo>
                    <a:pt x="10288" y="5193"/>
                  </a:lnTo>
                  <a:cubicBezTo>
                    <a:pt x="10288" y="5194"/>
                    <a:pt x="10288" y="5194"/>
                    <a:pt x="10288" y="5195"/>
                  </a:cubicBezTo>
                  <a:lnTo>
                    <a:pt x="10288" y="5224"/>
                  </a:lnTo>
                  <a:lnTo>
                    <a:pt x="10280" y="5216"/>
                  </a:lnTo>
                  <a:lnTo>
                    <a:pt x="10287" y="5216"/>
                  </a:lnTo>
                  <a:lnTo>
                    <a:pt x="10279" y="5224"/>
                  </a:lnTo>
                  <a:lnTo>
                    <a:pt x="10279" y="5165"/>
                  </a:lnTo>
                  <a:cubicBezTo>
                    <a:pt x="10279" y="5161"/>
                    <a:pt x="10283" y="5157"/>
                    <a:pt x="10287" y="5157"/>
                  </a:cubicBezTo>
                  <a:cubicBezTo>
                    <a:pt x="10291" y="5157"/>
                    <a:pt x="10295" y="5160"/>
                    <a:pt x="10295" y="5164"/>
                  </a:cubicBezTo>
                  <a:lnTo>
                    <a:pt x="10303" y="5223"/>
                  </a:lnTo>
                  <a:lnTo>
                    <a:pt x="10287" y="5224"/>
                  </a:lnTo>
                  <a:lnTo>
                    <a:pt x="10287" y="5098"/>
                  </a:lnTo>
                  <a:cubicBezTo>
                    <a:pt x="10287" y="5093"/>
                    <a:pt x="10290" y="5090"/>
                    <a:pt x="10295" y="5090"/>
                  </a:cubicBezTo>
                  <a:cubicBezTo>
                    <a:pt x="10299" y="5089"/>
                    <a:pt x="10303" y="5093"/>
                    <a:pt x="10303" y="5097"/>
                  </a:cubicBezTo>
                  <a:lnTo>
                    <a:pt x="10310" y="5224"/>
                  </a:lnTo>
                  <a:lnTo>
                    <a:pt x="10294" y="5224"/>
                  </a:lnTo>
                  <a:lnTo>
                    <a:pt x="10294" y="5157"/>
                  </a:lnTo>
                  <a:cubicBezTo>
                    <a:pt x="10294" y="5156"/>
                    <a:pt x="10295" y="5155"/>
                    <a:pt x="10295" y="5154"/>
                  </a:cubicBezTo>
                  <a:lnTo>
                    <a:pt x="10303" y="5139"/>
                  </a:lnTo>
                  <a:cubicBezTo>
                    <a:pt x="10304" y="5135"/>
                    <a:pt x="10308" y="5134"/>
                    <a:pt x="10312" y="5135"/>
                  </a:cubicBezTo>
                  <a:cubicBezTo>
                    <a:pt x="10315" y="5135"/>
                    <a:pt x="10318" y="5139"/>
                    <a:pt x="10318" y="5142"/>
                  </a:cubicBezTo>
                  <a:lnTo>
                    <a:pt x="10318" y="5224"/>
                  </a:lnTo>
                  <a:lnTo>
                    <a:pt x="10302" y="5224"/>
                  </a:lnTo>
                  <a:lnTo>
                    <a:pt x="10309" y="5156"/>
                  </a:lnTo>
                  <a:cubicBezTo>
                    <a:pt x="10310" y="5152"/>
                    <a:pt x="10314" y="5149"/>
                    <a:pt x="10318" y="5149"/>
                  </a:cubicBezTo>
                  <a:cubicBezTo>
                    <a:pt x="10322" y="5150"/>
                    <a:pt x="10325" y="5153"/>
                    <a:pt x="10325" y="5157"/>
                  </a:cubicBezTo>
                  <a:lnTo>
                    <a:pt x="10325" y="5224"/>
                  </a:lnTo>
                  <a:lnTo>
                    <a:pt x="10309" y="5224"/>
                  </a:lnTo>
                  <a:lnTo>
                    <a:pt x="10317" y="4881"/>
                  </a:lnTo>
                  <a:cubicBezTo>
                    <a:pt x="10317" y="4877"/>
                    <a:pt x="10321" y="4873"/>
                    <a:pt x="10325" y="4873"/>
                  </a:cubicBezTo>
                  <a:cubicBezTo>
                    <a:pt x="10329" y="4873"/>
                    <a:pt x="10333" y="4877"/>
                    <a:pt x="10333" y="4881"/>
                  </a:cubicBezTo>
                  <a:lnTo>
                    <a:pt x="10333" y="5224"/>
                  </a:lnTo>
                  <a:lnTo>
                    <a:pt x="10325" y="5216"/>
                  </a:lnTo>
                  <a:lnTo>
                    <a:pt x="10332" y="5216"/>
                  </a:lnTo>
                  <a:lnTo>
                    <a:pt x="10324" y="5224"/>
                  </a:lnTo>
                  <a:lnTo>
                    <a:pt x="10324" y="4807"/>
                  </a:lnTo>
                  <a:cubicBezTo>
                    <a:pt x="10324" y="4802"/>
                    <a:pt x="10328" y="4799"/>
                    <a:pt x="10332" y="4799"/>
                  </a:cubicBezTo>
                  <a:cubicBezTo>
                    <a:pt x="10337" y="4799"/>
                    <a:pt x="10340" y="4802"/>
                    <a:pt x="10340" y="4806"/>
                  </a:cubicBezTo>
                  <a:lnTo>
                    <a:pt x="10348" y="5224"/>
                  </a:lnTo>
                  <a:lnTo>
                    <a:pt x="10332" y="5224"/>
                  </a:lnTo>
                  <a:lnTo>
                    <a:pt x="10332" y="4971"/>
                  </a:lnTo>
                  <a:cubicBezTo>
                    <a:pt x="10332" y="4966"/>
                    <a:pt x="10335" y="4963"/>
                    <a:pt x="10340" y="4963"/>
                  </a:cubicBezTo>
                  <a:cubicBezTo>
                    <a:pt x="10344" y="4963"/>
                    <a:pt x="10348" y="4966"/>
                    <a:pt x="10348" y="4970"/>
                  </a:cubicBezTo>
                  <a:lnTo>
                    <a:pt x="10355" y="5097"/>
                  </a:lnTo>
                  <a:lnTo>
                    <a:pt x="10355" y="5224"/>
                  </a:lnTo>
                  <a:lnTo>
                    <a:pt x="10339" y="5224"/>
                  </a:lnTo>
                  <a:lnTo>
                    <a:pt x="10347" y="5112"/>
                  </a:lnTo>
                  <a:cubicBezTo>
                    <a:pt x="10347" y="5108"/>
                    <a:pt x="10351" y="5104"/>
                    <a:pt x="10355" y="5105"/>
                  </a:cubicBezTo>
                  <a:cubicBezTo>
                    <a:pt x="10359" y="5105"/>
                    <a:pt x="10363" y="5108"/>
                    <a:pt x="10363" y="5113"/>
                  </a:cubicBezTo>
                  <a:lnTo>
                    <a:pt x="10363" y="5224"/>
                  </a:lnTo>
                  <a:lnTo>
                    <a:pt x="10355" y="5216"/>
                  </a:lnTo>
                  <a:lnTo>
                    <a:pt x="10362" y="5216"/>
                  </a:lnTo>
                  <a:lnTo>
                    <a:pt x="10354" y="5224"/>
                  </a:lnTo>
                  <a:lnTo>
                    <a:pt x="10354" y="5142"/>
                  </a:lnTo>
                  <a:cubicBezTo>
                    <a:pt x="10354" y="5140"/>
                    <a:pt x="10355" y="5138"/>
                    <a:pt x="10357" y="5137"/>
                  </a:cubicBezTo>
                  <a:lnTo>
                    <a:pt x="10364" y="5129"/>
                  </a:lnTo>
                  <a:cubicBezTo>
                    <a:pt x="10366" y="5127"/>
                    <a:pt x="10370" y="5126"/>
                    <a:pt x="10373" y="5128"/>
                  </a:cubicBezTo>
                  <a:cubicBezTo>
                    <a:pt x="10376" y="5129"/>
                    <a:pt x="10378" y="5132"/>
                    <a:pt x="10378" y="5135"/>
                  </a:cubicBezTo>
                  <a:lnTo>
                    <a:pt x="10378" y="5224"/>
                  </a:lnTo>
                  <a:lnTo>
                    <a:pt x="10370" y="5216"/>
                  </a:lnTo>
                  <a:lnTo>
                    <a:pt x="10377" y="5216"/>
                  </a:lnTo>
                  <a:lnTo>
                    <a:pt x="10369" y="5224"/>
                  </a:lnTo>
                  <a:lnTo>
                    <a:pt x="10369" y="5142"/>
                  </a:lnTo>
                  <a:cubicBezTo>
                    <a:pt x="10369" y="5138"/>
                    <a:pt x="10373" y="5135"/>
                    <a:pt x="10377" y="5134"/>
                  </a:cubicBezTo>
                  <a:cubicBezTo>
                    <a:pt x="10381" y="5134"/>
                    <a:pt x="10385" y="5137"/>
                    <a:pt x="10385" y="5141"/>
                  </a:cubicBezTo>
                  <a:lnTo>
                    <a:pt x="10393" y="5193"/>
                  </a:lnTo>
                  <a:cubicBezTo>
                    <a:pt x="10393" y="5194"/>
                    <a:pt x="10393" y="5194"/>
                    <a:pt x="10393" y="5195"/>
                  </a:cubicBezTo>
                  <a:lnTo>
                    <a:pt x="10393" y="5224"/>
                  </a:lnTo>
                  <a:lnTo>
                    <a:pt x="10377" y="5223"/>
                  </a:lnTo>
                  <a:lnTo>
                    <a:pt x="10384" y="5164"/>
                  </a:lnTo>
                  <a:cubicBezTo>
                    <a:pt x="10385" y="5160"/>
                    <a:pt x="10389" y="5157"/>
                    <a:pt x="10393" y="5157"/>
                  </a:cubicBezTo>
                  <a:cubicBezTo>
                    <a:pt x="10397" y="5157"/>
                    <a:pt x="10400" y="5161"/>
                    <a:pt x="10400" y="5165"/>
                  </a:cubicBezTo>
                  <a:lnTo>
                    <a:pt x="10400" y="5224"/>
                  </a:lnTo>
                  <a:lnTo>
                    <a:pt x="10392" y="5216"/>
                  </a:lnTo>
                  <a:lnTo>
                    <a:pt x="10400" y="5216"/>
                  </a:lnTo>
                  <a:lnTo>
                    <a:pt x="10392" y="5224"/>
                  </a:lnTo>
                  <a:lnTo>
                    <a:pt x="10392" y="5165"/>
                  </a:lnTo>
                  <a:cubicBezTo>
                    <a:pt x="10392" y="5163"/>
                    <a:pt x="10393" y="5161"/>
                    <a:pt x="10394" y="5159"/>
                  </a:cubicBezTo>
                  <a:lnTo>
                    <a:pt x="10402" y="5152"/>
                  </a:lnTo>
                  <a:cubicBezTo>
                    <a:pt x="10404" y="5149"/>
                    <a:pt x="10407" y="5149"/>
                    <a:pt x="10410" y="5150"/>
                  </a:cubicBezTo>
                  <a:cubicBezTo>
                    <a:pt x="10413" y="5151"/>
                    <a:pt x="10415" y="5154"/>
                    <a:pt x="10415" y="5157"/>
                  </a:cubicBezTo>
                  <a:lnTo>
                    <a:pt x="10415" y="5224"/>
                  </a:lnTo>
                  <a:lnTo>
                    <a:pt x="10399" y="5223"/>
                  </a:lnTo>
                  <a:lnTo>
                    <a:pt x="10407" y="5178"/>
                  </a:lnTo>
                  <a:cubicBezTo>
                    <a:pt x="10408" y="5174"/>
                    <a:pt x="10411" y="5171"/>
                    <a:pt x="10415" y="5172"/>
                  </a:cubicBezTo>
                  <a:cubicBezTo>
                    <a:pt x="10420" y="5172"/>
                    <a:pt x="10423" y="5176"/>
                    <a:pt x="10423" y="5180"/>
                  </a:cubicBezTo>
                  <a:lnTo>
                    <a:pt x="10423" y="5224"/>
                  </a:lnTo>
                  <a:lnTo>
                    <a:pt x="10407" y="5223"/>
                  </a:lnTo>
                  <a:lnTo>
                    <a:pt x="10414" y="5186"/>
                  </a:lnTo>
                  <a:cubicBezTo>
                    <a:pt x="10415" y="5182"/>
                    <a:pt x="10419" y="5179"/>
                    <a:pt x="10423" y="5179"/>
                  </a:cubicBezTo>
                  <a:cubicBezTo>
                    <a:pt x="10427" y="5180"/>
                    <a:pt x="10430" y="5183"/>
                    <a:pt x="10430" y="5187"/>
                  </a:cubicBezTo>
                  <a:lnTo>
                    <a:pt x="10430" y="5224"/>
                  </a:lnTo>
                  <a:lnTo>
                    <a:pt x="10414" y="5224"/>
                  </a:lnTo>
                  <a:lnTo>
                    <a:pt x="10422" y="5156"/>
                  </a:lnTo>
                  <a:cubicBezTo>
                    <a:pt x="10422" y="5152"/>
                    <a:pt x="10426" y="5149"/>
                    <a:pt x="10430" y="5149"/>
                  </a:cubicBezTo>
                  <a:cubicBezTo>
                    <a:pt x="10434" y="5150"/>
                    <a:pt x="10438" y="5153"/>
                    <a:pt x="10438" y="5157"/>
                  </a:cubicBezTo>
                  <a:lnTo>
                    <a:pt x="10438" y="5224"/>
                  </a:lnTo>
                  <a:lnTo>
                    <a:pt x="10422" y="5223"/>
                  </a:lnTo>
                  <a:lnTo>
                    <a:pt x="10429" y="5171"/>
                  </a:lnTo>
                  <a:cubicBezTo>
                    <a:pt x="10430" y="5167"/>
                    <a:pt x="10434" y="5164"/>
                    <a:pt x="10438" y="5164"/>
                  </a:cubicBezTo>
                  <a:cubicBezTo>
                    <a:pt x="10442" y="5165"/>
                    <a:pt x="10445" y="5168"/>
                    <a:pt x="10445" y="5172"/>
                  </a:cubicBezTo>
                  <a:lnTo>
                    <a:pt x="10445" y="5224"/>
                  </a:lnTo>
                  <a:lnTo>
                    <a:pt x="10437" y="5216"/>
                  </a:lnTo>
                  <a:lnTo>
                    <a:pt x="10445" y="5216"/>
                  </a:lnTo>
                  <a:lnTo>
                    <a:pt x="10437" y="5224"/>
                  </a:lnTo>
                  <a:lnTo>
                    <a:pt x="10437" y="5187"/>
                  </a:lnTo>
                  <a:cubicBezTo>
                    <a:pt x="10437" y="5186"/>
                    <a:pt x="10437" y="5185"/>
                    <a:pt x="10437" y="5185"/>
                  </a:cubicBezTo>
                  <a:lnTo>
                    <a:pt x="10445" y="5162"/>
                  </a:lnTo>
                  <a:cubicBezTo>
                    <a:pt x="10446" y="5159"/>
                    <a:pt x="10450" y="5156"/>
                    <a:pt x="10453" y="5157"/>
                  </a:cubicBezTo>
                  <a:cubicBezTo>
                    <a:pt x="10457" y="5157"/>
                    <a:pt x="10460" y="5161"/>
                    <a:pt x="10460" y="5165"/>
                  </a:cubicBezTo>
                  <a:lnTo>
                    <a:pt x="10460" y="5224"/>
                  </a:lnTo>
                  <a:lnTo>
                    <a:pt x="10452" y="5216"/>
                  </a:lnTo>
                  <a:lnTo>
                    <a:pt x="10460" y="5216"/>
                  </a:lnTo>
                  <a:lnTo>
                    <a:pt x="10452" y="5224"/>
                  </a:lnTo>
                  <a:lnTo>
                    <a:pt x="10452" y="5172"/>
                  </a:lnTo>
                  <a:cubicBezTo>
                    <a:pt x="10452" y="5168"/>
                    <a:pt x="10455" y="5165"/>
                    <a:pt x="10459" y="5164"/>
                  </a:cubicBezTo>
                  <a:cubicBezTo>
                    <a:pt x="10463" y="5164"/>
                    <a:pt x="10467" y="5167"/>
                    <a:pt x="10468" y="5171"/>
                  </a:cubicBezTo>
                  <a:lnTo>
                    <a:pt x="10475" y="5223"/>
                  </a:lnTo>
                  <a:lnTo>
                    <a:pt x="10459" y="5224"/>
                  </a:lnTo>
                  <a:lnTo>
                    <a:pt x="10459" y="5172"/>
                  </a:lnTo>
                  <a:cubicBezTo>
                    <a:pt x="10459" y="5168"/>
                    <a:pt x="10462" y="5165"/>
                    <a:pt x="10467" y="5164"/>
                  </a:cubicBezTo>
                  <a:cubicBezTo>
                    <a:pt x="10471" y="5164"/>
                    <a:pt x="10474" y="5167"/>
                    <a:pt x="10475" y="5171"/>
                  </a:cubicBezTo>
                  <a:lnTo>
                    <a:pt x="10483" y="5223"/>
                  </a:lnTo>
                  <a:lnTo>
                    <a:pt x="10467" y="5224"/>
                  </a:lnTo>
                  <a:lnTo>
                    <a:pt x="10467" y="5165"/>
                  </a:lnTo>
                  <a:cubicBezTo>
                    <a:pt x="10467" y="5161"/>
                    <a:pt x="10470" y="5157"/>
                    <a:pt x="10474" y="5157"/>
                  </a:cubicBezTo>
                  <a:cubicBezTo>
                    <a:pt x="10478" y="5156"/>
                    <a:pt x="10482" y="5159"/>
                    <a:pt x="10483" y="5163"/>
                  </a:cubicBezTo>
                  <a:lnTo>
                    <a:pt x="10490" y="5208"/>
                  </a:lnTo>
                  <a:lnTo>
                    <a:pt x="10474" y="5210"/>
                  </a:lnTo>
                  <a:lnTo>
                    <a:pt x="10474" y="5045"/>
                  </a:lnTo>
                  <a:cubicBezTo>
                    <a:pt x="10474" y="5045"/>
                    <a:pt x="10474" y="5044"/>
                    <a:pt x="10475" y="5043"/>
                  </a:cubicBezTo>
                  <a:lnTo>
                    <a:pt x="10482" y="5020"/>
                  </a:lnTo>
                  <a:cubicBezTo>
                    <a:pt x="10483" y="5017"/>
                    <a:pt x="10487" y="5014"/>
                    <a:pt x="10491" y="5015"/>
                  </a:cubicBezTo>
                  <a:cubicBezTo>
                    <a:pt x="10495" y="5016"/>
                    <a:pt x="10498" y="5019"/>
                    <a:pt x="10498" y="5023"/>
                  </a:cubicBezTo>
                  <a:lnTo>
                    <a:pt x="10498" y="5224"/>
                  </a:lnTo>
                  <a:lnTo>
                    <a:pt x="10482" y="5224"/>
                  </a:lnTo>
                  <a:lnTo>
                    <a:pt x="10489" y="5134"/>
                  </a:lnTo>
                  <a:cubicBezTo>
                    <a:pt x="10489" y="5130"/>
                    <a:pt x="10493" y="5127"/>
                    <a:pt x="10497" y="5127"/>
                  </a:cubicBezTo>
                  <a:cubicBezTo>
                    <a:pt x="10502" y="5127"/>
                    <a:pt x="10505" y="5131"/>
                    <a:pt x="10505" y="5135"/>
                  </a:cubicBezTo>
                  <a:lnTo>
                    <a:pt x="10505" y="5217"/>
                  </a:lnTo>
                  <a:lnTo>
                    <a:pt x="10489" y="5216"/>
                  </a:lnTo>
                  <a:lnTo>
                    <a:pt x="10497" y="5149"/>
                  </a:lnTo>
                  <a:cubicBezTo>
                    <a:pt x="10497" y="5145"/>
                    <a:pt x="10501" y="5142"/>
                    <a:pt x="10505" y="5142"/>
                  </a:cubicBezTo>
                  <a:cubicBezTo>
                    <a:pt x="10509" y="5142"/>
                    <a:pt x="10513" y="5146"/>
                    <a:pt x="10513" y="5150"/>
                  </a:cubicBezTo>
                  <a:lnTo>
                    <a:pt x="10513" y="5224"/>
                  </a:lnTo>
                  <a:lnTo>
                    <a:pt x="10505" y="5216"/>
                  </a:lnTo>
                  <a:lnTo>
                    <a:pt x="10512" y="5216"/>
                  </a:lnTo>
                  <a:lnTo>
                    <a:pt x="10504" y="5224"/>
                  </a:lnTo>
                  <a:lnTo>
                    <a:pt x="10504" y="5157"/>
                  </a:lnTo>
                  <a:cubicBezTo>
                    <a:pt x="10504" y="5155"/>
                    <a:pt x="10505" y="5153"/>
                    <a:pt x="10506" y="5152"/>
                  </a:cubicBezTo>
                  <a:lnTo>
                    <a:pt x="10514" y="5144"/>
                  </a:lnTo>
                  <a:cubicBezTo>
                    <a:pt x="10516" y="5142"/>
                    <a:pt x="10520" y="5141"/>
                    <a:pt x="10523" y="5142"/>
                  </a:cubicBezTo>
                  <a:cubicBezTo>
                    <a:pt x="10526" y="5144"/>
                    <a:pt x="10528" y="5147"/>
                    <a:pt x="10528" y="5150"/>
                  </a:cubicBezTo>
                  <a:lnTo>
                    <a:pt x="10528" y="5224"/>
                  </a:lnTo>
                  <a:lnTo>
                    <a:pt x="10520" y="5216"/>
                  </a:lnTo>
                  <a:lnTo>
                    <a:pt x="10527" y="5216"/>
                  </a:lnTo>
                  <a:lnTo>
                    <a:pt x="10519" y="5224"/>
                  </a:lnTo>
                  <a:lnTo>
                    <a:pt x="10519" y="5172"/>
                  </a:lnTo>
                  <a:cubicBezTo>
                    <a:pt x="10519" y="5171"/>
                    <a:pt x="10519" y="5170"/>
                    <a:pt x="10520" y="5169"/>
                  </a:cubicBezTo>
                  <a:lnTo>
                    <a:pt x="10527" y="5154"/>
                  </a:lnTo>
                  <a:cubicBezTo>
                    <a:pt x="10529" y="5150"/>
                    <a:pt x="10533" y="5149"/>
                    <a:pt x="10536" y="5150"/>
                  </a:cubicBezTo>
                  <a:cubicBezTo>
                    <a:pt x="10540" y="5150"/>
                    <a:pt x="10543" y="5154"/>
                    <a:pt x="10543" y="5157"/>
                  </a:cubicBezTo>
                  <a:lnTo>
                    <a:pt x="10543" y="5224"/>
                  </a:lnTo>
                  <a:lnTo>
                    <a:pt x="10535" y="5216"/>
                  </a:lnTo>
                  <a:lnTo>
                    <a:pt x="10542" y="5216"/>
                  </a:lnTo>
                  <a:lnTo>
                    <a:pt x="10534" y="5224"/>
                  </a:lnTo>
                  <a:lnTo>
                    <a:pt x="10534" y="5172"/>
                  </a:lnTo>
                  <a:cubicBezTo>
                    <a:pt x="10534" y="5168"/>
                    <a:pt x="10537" y="5165"/>
                    <a:pt x="10541" y="5164"/>
                  </a:cubicBezTo>
                  <a:cubicBezTo>
                    <a:pt x="10546" y="5164"/>
                    <a:pt x="10549" y="5167"/>
                    <a:pt x="10550" y="5171"/>
                  </a:cubicBezTo>
                  <a:lnTo>
                    <a:pt x="10557" y="5223"/>
                  </a:lnTo>
                  <a:lnTo>
                    <a:pt x="10541" y="5224"/>
                  </a:lnTo>
                  <a:lnTo>
                    <a:pt x="10541" y="5142"/>
                  </a:lnTo>
                  <a:cubicBezTo>
                    <a:pt x="10541" y="5141"/>
                    <a:pt x="10542" y="5140"/>
                    <a:pt x="10542" y="5139"/>
                  </a:cubicBezTo>
                  <a:lnTo>
                    <a:pt x="10550" y="5124"/>
                  </a:lnTo>
                  <a:cubicBezTo>
                    <a:pt x="10551" y="5121"/>
                    <a:pt x="10555" y="5119"/>
                    <a:pt x="10559" y="5120"/>
                  </a:cubicBezTo>
                  <a:cubicBezTo>
                    <a:pt x="10562" y="5121"/>
                    <a:pt x="10565" y="5124"/>
                    <a:pt x="10565" y="5127"/>
                  </a:cubicBezTo>
                  <a:lnTo>
                    <a:pt x="10565" y="5224"/>
                  </a:lnTo>
                  <a:lnTo>
                    <a:pt x="10549" y="5223"/>
                  </a:lnTo>
                  <a:lnTo>
                    <a:pt x="10557" y="5171"/>
                  </a:lnTo>
                  <a:cubicBezTo>
                    <a:pt x="10557" y="5167"/>
                    <a:pt x="10561" y="5164"/>
                    <a:pt x="10565" y="5164"/>
                  </a:cubicBezTo>
                  <a:cubicBezTo>
                    <a:pt x="10569" y="5165"/>
                    <a:pt x="10572" y="5168"/>
                    <a:pt x="10572" y="5172"/>
                  </a:cubicBezTo>
                  <a:lnTo>
                    <a:pt x="10572" y="5224"/>
                  </a:lnTo>
                  <a:lnTo>
                    <a:pt x="10564" y="5216"/>
                  </a:lnTo>
                  <a:lnTo>
                    <a:pt x="10572" y="5216"/>
                  </a:lnTo>
                  <a:lnTo>
                    <a:pt x="10564" y="5224"/>
                  </a:lnTo>
                  <a:lnTo>
                    <a:pt x="10564" y="5165"/>
                  </a:lnTo>
                  <a:cubicBezTo>
                    <a:pt x="10564" y="5161"/>
                    <a:pt x="10567" y="5157"/>
                    <a:pt x="10571" y="5157"/>
                  </a:cubicBezTo>
                  <a:cubicBezTo>
                    <a:pt x="10576" y="5157"/>
                    <a:pt x="10579" y="5160"/>
                    <a:pt x="10580" y="5164"/>
                  </a:cubicBezTo>
                  <a:lnTo>
                    <a:pt x="10587" y="5223"/>
                  </a:lnTo>
                  <a:lnTo>
                    <a:pt x="10571" y="5224"/>
                  </a:lnTo>
                  <a:lnTo>
                    <a:pt x="10571" y="5172"/>
                  </a:lnTo>
                  <a:cubicBezTo>
                    <a:pt x="10571" y="5168"/>
                    <a:pt x="10575" y="5165"/>
                    <a:pt x="10579" y="5164"/>
                  </a:cubicBezTo>
                  <a:cubicBezTo>
                    <a:pt x="10583" y="5164"/>
                    <a:pt x="10587" y="5167"/>
                    <a:pt x="10587" y="5171"/>
                  </a:cubicBezTo>
                  <a:lnTo>
                    <a:pt x="10595" y="5216"/>
                  </a:lnTo>
                  <a:lnTo>
                    <a:pt x="10579" y="5217"/>
                  </a:lnTo>
                  <a:lnTo>
                    <a:pt x="10579" y="5127"/>
                  </a:lnTo>
                  <a:cubicBezTo>
                    <a:pt x="10579" y="5124"/>
                    <a:pt x="10582" y="5120"/>
                    <a:pt x="10586" y="5120"/>
                  </a:cubicBezTo>
                  <a:cubicBezTo>
                    <a:pt x="10590" y="5119"/>
                    <a:pt x="10593" y="5121"/>
                    <a:pt x="10595" y="5125"/>
                  </a:cubicBezTo>
                  <a:lnTo>
                    <a:pt x="10602" y="5147"/>
                  </a:lnTo>
                  <a:cubicBezTo>
                    <a:pt x="10602" y="5148"/>
                    <a:pt x="10602" y="5149"/>
                    <a:pt x="10602" y="5150"/>
                  </a:cubicBezTo>
                  <a:lnTo>
                    <a:pt x="10602" y="5224"/>
                  </a:lnTo>
                  <a:lnTo>
                    <a:pt x="10587" y="5223"/>
                  </a:lnTo>
                  <a:lnTo>
                    <a:pt x="10594" y="5186"/>
                  </a:lnTo>
                  <a:cubicBezTo>
                    <a:pt x="10595" y="5182"/>
                    <a:pt x="10599" y="5179"/>
                    <a:pt x="10603" y="5179"/>
                  </a:cubicBezTo>
                  <a:cubicBezTo>
                    <a:pt x="10607" y="5180"/>
                    <a:pt x="10610" y="5183"/>
                    <a:pt x="10610" y="5187"/>
                  </a:cubicBezTo>
                  <a:lnTo>
                    <a:pt x="10610" y="5224"/>
                  </a:lnTo>
                  <a:lnTo>
                    <a:pt x="10602" y="5216"/>
                  </a:lnTo>
                  <a:lnTo>
                    <a:pt x="10609" y="5216"/>
                  </a:lnTo>
                  <a:lnTo>
                    <a:pt x="10601" y="5224"/>
                  </a:lnTo>
                  <a:lnTo>
                    <a:pt x="10601" y="5172"/>
                  </a:lnTo>
                  <a:cubicBezTo>
                    <a:pt x="10601" y="5172"/>
                    <a:pt x="10601" y="5171"/>
                    <a:pt x="10601" y="5171"/>
                  </a:cubicBezTo>
                  <a:lnTo>
                    <a:pt x="10609" y="5119"/>
                  </a:lnTo>
                  <a:cubicBezTo>
                    <a:pt x="10610" y="5115"/>
                    <a:pt x="10613" y="5112"/>
                    <a:pt x="10617" y="5112"/>
                  </a:cubicBezTo>
                  <a:cubicBezTo>
                    <a:pt x="10622" y="5112"/>
                    <a:pt x="10625" y="5116"/>
                    <a:pt x="10625" y="5120"/>
                  </a:cubicBezTo>
                  <a:lnTo>
                    <a:pt x="10625" y="5224"/>
                  </a:lnTo>
                  <a:lnTo>
                    <a:pt x="10609" y="5223"/>
                  </a:lnTo>
                  <a:lnTo>
                    <a:pt x="10616" y="5164"/>
                  </a:lnTo>
                  <a:cubicBezTo>
                    <a:pt x="10617" y="5160"/>
                    <a:pt x="10621" y="5157"/>
                    <a:pt x="10625" y="5157"/>
                  </a:cubicBezTo>
                  <a:cubicBezTo>
                    <a:pt x="10629" y="5157"/>
                    <a:pt x="10632" y="5161"/>
                    <a:pt x="10632" y="5165"/>
                  </a:cubicBezTo>
                  <a:lnTo>
                    <a:pt x="10632" y="5224"/>
                  </a:lnTo>
                  <a:lnTo>
                    <a:pt x="10616" y="5223"/>
                  </a:lnTo>
                  <a:lnTo>
                    <a:pt x="10624" y="5186"/>
                  </a:lnTo>
                  <a:cubicBezTo>
                    <a:pt x="10625" y="5182"/>
                    <a:pt x="10629" y="5179"/>
                    <a:pt x="10633" y="5179"/>
                  </a:cubicBezTo>
                  <a:cubicBezTo>
                    <a:pt x="10637" y="5180"/>
                    <a:pt x="10640" y="5183"/>
                    <a:pt x="10640" y="5187"/>
                  </a:cubicBezTo>
                  <a:lnTo>
                    <a:pt x="10640" y="5224"/>
                  </a:lnTo>
                  <a:lnTo>
                    <a:pt x="10632" y="5216"/>
                  </a:lnTo>
                  <a:lnTo>
                    <a:pt x="10639" y="5216"/>
                  </a:lnTo>
                  <a:lnTo>
                    <a:pt x="10631" y="5224"/>
                  </a:lnTo>
                  <a:lnTo>
                    <a:pt x="10631" y="5180"/>
                  </a:lnTo>
                  <a:cubicBezTo>
                    <a:pt x="10631" y="5176"/>
                    <a:pt x="10635" y="5172"/>
                    <a:pt x="10639" y="5172"/>
                  </a:cubicBezTo>
                  <a:cubicBezTo>
                    <a:pt x="10643" y="5171"/>
                    <a:pt x="10647" y="5174"/>
                    <a:pt x="10647" y="5178"/>
                  </a:cubicBezTo>
                  <a:lnTo>
                    <a:pt x="10655" y="5223"/>
                  </a:lnTo>
                  <a:lnTo>
                    <a:pt x="10639" y="5224"/>
                  </a:lnTo>
                  <a:lnTo>
                    <a:pt x="10639" y="5075"/>
                  </a:lnTo>
                  <a:cubicBezTo>
                    <a:pt x="10639" y="5072"/>
                    <a:pt x="10641" y="5069"/>
                    <a:pt x="10644" y="5068"/>
                  </a:cubicBezTo>
                  <a:cubicBezTo>
                    <a:pt x="10647" y="5067"/>
                    <a:pt x="10650" y="5067"/>
                    <a:pt x="10652" y="5070"/>
                  </a:cubicBezTo>
                  <a:lnTo>
                    <a:pt x="10660" y="5077"/>
                  </a:lnTo>
                  <a:cubicBezTo>
                    <a:pt x="10661" y="5079"/>
                    <a:pt x="10662" y="5081"/>
                    <a:pt x="10662" y="5083"/>
                  </a:cubicBezTo>
                  <a:lnTo>
                    <a:pt x="10662" y="5217"/>
                  </a:lnTo>
                  <a:lnTo>
                    <a:pt x="10646" y="5216"/>
                  </a:lnTo>
                  <a:lnTo>
                    <a:pt x="10654" y="5156"/>
                  </a:lnTo>
                  <a:cubicBezTo>
                    <a:pt x="10654" y="5152"/>
                    <a:pt x="10658" y="5149"/>
                    <a:pt x="10662" y="5149"/>
                  </a:cubicBezTo>
                  <a:cubicBezTo>
                    <a:pt x="10667" y="5150"/>
                    <a:pt x="10670" y="5153"/>
                    <a:pt x="10670" y="5157"/>
                  </a:cubicBezTo>
                  <a:lnTo>
                    <a:pt x="10670" y="5224"/>
                  </a:lnTo>
                  <a:lnTo>
                    <a:pt x="10662" y="5216"/>
                  </a:lnTo>
                  <a:lnTo>
                    <a:pt x="10669" y="5216"/>
                  </a:lnTo>
                  <a:lnTo>
                    <a:pt x="10661" y="5224"/>
                  </a:lnTo>
                  <a:lnTo>
                    <a:pt x="10661" y="5135"/>
                  </a:lnTo>
                  <a:cubicBezTo>
                    <a:pt x="10661" y="5131"/>
                    <a:pt x="10665" y="5127"/>
                    <a:pt x="10669" y="5127"/>
                  </a:cubicBezTo>
                  <a:cubicBezTo>
                    <a:pt x="10673" y="5127"/>
                    <a:pt x="10677" y="5130"/>
                    <a:pt x="10677" y="5134"/>
                  </a:cubicBezTo>
                  <a:lnTo>
                    <a:pt x="10685" y="5224"/>
                  </a:lnTo>
                  <a:lnTo>
                    <a:pt x="10669" y="5224"/>
                  </a:lnTo>
                  <a:lnTo>
                    <a:pt x="10669" y="5127"/>
                  </a:lnTo>
                  <a:cubicBezTo>
                    <a:pt x="10669" y="5125"/>
                    <a:pt x="10670" y="5123"/>
                    <a:pt x="10671" y="5122"/>
                  </a:cubicBezTo>
                  <a:lnTo>
                    <a:pt x="10679" y="5114"/>
                  </a:lnTo>
                  <a:cubicBezTo>
                    <a:pt x="10681" y="5112"/>
                    <a:pt x="10684" y="5111"/>
                    <a:pt x="10687" y="5113"/>
                  </a:cubicBezTo>
                  <a:cubicBezTo>
                    <a:pt x="10690" y="5114"/>
                    <a:pt x="10692" y="5117"/>
                    <a:pt x="10692" y="5120"/>
                  </a:cubicBezTo>
                  <a:lnTo>
                    <a:pt x="10692" y="5210"/>
                  </a:lnTo>
                  <a:lnTo>
                    <a:pt x="10684" y="5202"/>
                  </a:lnTo>
                  <a:lnTo>
                    <a:pt x="10692" y="5202"/>
                  </a:lnTo>
                  <a:lnTo>
                    <a:pt x="10684" y="5210"/>
                  </a:lnTo>
                  <a:lnTo>
                    <a:pt x="10684" y="5098"/>
                  </a:lnTo>
                  <a:cubicBezTo>
                    <a:pt x="10684" y="5093"/>
                    <a:pt x="10687" y="5090"/>
                    <a:pt x="10691" y="5090"/>
                  </a:cubicBezTo>
                  <a:cubicBezTo>
                    <a:pt x="10695" y="5089"/>
                    <a:pt x="10699" y="5092"/>
                    <a:pt x="10700" y="5096"/>
                  </a:cubicBezTo>
                  <a:lnTo>
                    <a:pt x="10707" y="5149"/>
                  </a:lnTo>
                  <a:cubicBezTo>
                    <a:pt x="10707" y="5149"/>
                    <a:pt x="10707" y="5149"/>
                    <a:pt x="10707" y="5150"/>
                  </a:cubicBezTo>
                  <a:lnTo>
                    <a:pt x="10707" y="5224"/>
                  </a:lnTo>
                  <a:lnTo>
                    <a:pt x="10691" y="5224"/>
                  </a:lnTo>
                  <a:lnTo>
                    <a:pt x="10699" y="5149"/>
                  </a:lnTo>
                  <a:cubicBezTo>
                    <a:pt x="10699" y="5145"/>
                    <a:pt x="10703" y="5142"/>
                    <a:pt x="10707" y="5142"/>
                  </a:cubicBezTo>
                  <a:cubicBezTo>
                    <a:pt x="10711" y="5142"/>
                    <a:pt x="10715" y="5146"/>
                    <a:pt x="10715" y="5150"/>
                  </a:cubicBezTo>
                  <a:lnTo>
                    <a:pt x="10715" y="5224"/>
                  </a:lnTo>
                  <a:lnTo>
                    <a:pt x="10699" y="5224"/>
                  </a:lnTo>
                  <a:lnTo>
                    <a:pt x="10706" y="5149"/>
                  </a:lnTo>
                  <a:cubicBezTo>
                    <a:pt x="10707" y="5145"/>
                    <a:pt x="10710" y="5142"/>
                    <a:pt x="10715" y="5142"/>
                  </a:cubicBezTo>
                  <a:cubicBezTo>
                    <a:pt x="10719" y="5142"/>
                    <a:pt x="10722" y="5146"/>
                    <a:pt x="10722" y="5150"/>
                  </a:cubicBezTo>
                  <a:lnTo>
                    <a:pt x="10722" y="5217"/>
                  </a:lnTo>
                  <a:lnTo>
                    <a:pt x="10706" y="5216"/>
                  </a:lnTo>
                  <a:lnTo>
                    <a:pt x="10714" y="5112"/>
                  </a:lnTo>
                  <a:cubicBezTo>
                    <a:pt x="10714" y="5108"/>
                    <a:pt x="10718" y="5104"/>
                    <a:pt x="10722" y="5105"/>
                  </a:cubicBezTo>
                  <a:cubicBezTo>
                    <a:pt x="10726" y="5105"/>
                    <a:pt x="10730" y="5108"/>
                    <a:pt x="10730" y="5113"/>
                  </a:cubicBezTo>
                  <a:lnTo>
                    <a:pt x="10730" y="5224"/>
                  </a:lnTo>
                  <a:lnTo>
                    <a:pt x="10714" y="5224"/>
                  </a:lnTo>
                  <a:lnTo>
                    <a:pt x="10721" y="5112"/>
                  </a:lnTo>
                  <a:cubicBezTo>
                    <a:pt x="10721" y="5108"/>
                    <a:pt x="10725" y="5104"/>
                    <a:pt x="10729" y="5105"/>
                  </a:cubicBezTo>
                  <a:cubicBezTo>
                    <a:pt x="10734" y="5105"/>
                    <a:pt x="10737" y="5108"/>
                    <a:pt x="10737" y="5113"/>
                  </a:cubicBezTo>
                  <a:lnTo>
                    <a:pt x="10737" y="5224"/>
                  </a:lnTo>
                  <a:lnTo>
                    <a:pt x="10721" y="5223"/>
                  </a:lnTo>
                  <a:lnTo>
                    <a:pt x="10729" y="5186"/>
                  </a:lnTo>
                  <a:cubicBezTo>
                    <a:pt x="10730" y="5182"/>
                    <a:pt x="10733" y="5179"/>
                    <a:pt x="10737" y="5179"/>
                  </a:cubicBezTo>
                  <a:cubicBezTo>
                    <a:pt x="10742" y="5180"/>
                    <a:pt x="10745" y="5183"/>
                    <a:pt x="10745" y="5187"/>
                  </a:cubicBezTo>
                  <a:lnTo>
                    <a:pt x="10745" y="5224"/>
                  </a:lnTo>
                  <a:lnTo>
                    <a:pt x="10731" y="5219"/>
                  </a:lnTo>
                  <a:lnTo>
                    <a:pt x="10738" y="5211"/>
                  </a:lnTo>
                  <a:lnTo>
                    <a:pt x="10736" y="5217"/>
                  </a:lnTo>
                  <a:lnTo>
                    <a:pt x="10736" y="5120"/>
                  </a:lnTo>
                  <a:cubicBezTo>
                    <a:pt x="10736" y="5116"/>
                    <a:pt x="10739" y="5113"/>
                    <a:pt x="10742" y="5112"/>
                  </a:cubicBezTo>
                  <a:cubicBezTo>
                    <a:pt x="10746" y="5111"/>
                    <a:pt x="10750" y="5113"/>
                    <a:pt x="10751" y="5116"/>
                  </a:cubicBezTo>
                  <a:lnTo>
                    <a:pt x="10759" y="5131"/>
                  </a:lnTo>
                  <a:cubicBezTo>
                    <a:pt x="10759" y="5132"/>
                    <a:pt x="10760" y="5134"/>
                    <a:pt x="10760" y="5135"/>
                  </a:cubicBezTo>
                  <a:lnTo>
                    <a:pt x="10760" y="5224"/>
                  </a:lnTo>
                  <a:lnTo>
                    <a:pt x="10752" y="5216"/>
                  </a:lnTo>
                  <a:lnTo>
                    <a:pt x="10759" y="5216"/>
                  </a:lnTo>
                  <a:lnTo>
                    <a:pt x="10751" y="5224"/>
                  </a:lnTo>
                  <a:lnTo>
                    <a:pt x="10751" y="5120"/>
                  </a:lnTo>
                  <a:cubicBezTo>
                    <a:pt x="10751" y="5116"/>
                    <a:pt x="10755" y="5112"/>
                    <a:pt x="10759" y="5112"/>
                  </a:cubicBezTo>
                  <a:cubicBezTo>
                    <a:pt x="10763" y="5112"/>
                    <a:pt x="10767" y="5115"/>
                    <a:pt x="10767" y="5119"/>
                  </a:cubicBezTo>
                  <a:lnTo>
                    <a:pt x="10775" y="5224"/>
                  </a:lnTo>
                  <a:lnTo>
                    <a:pt x="10759" y="5224"/>
                  </a:lnTo>
                  <a:lnTo>
                    <a:pt x="10759" y="5165"/>
                  </a:lnTo>
                  <a:cubicBezTo>
                    <a:pt x="10759" y="5161"/>
                    <a:pt x="10762" y="5157"/>
                    <a:pt x="10766" y="5157"/>
                  </a:cubicBezTo>
                  <a:cubicBezTo>
                    <a:pt x="10770" y="5157"/>
                    <a:pt x="10774" y="5160"/>
                    <a:pt x="10775" y="5164"/>
                  </a:cubicBezTo>
                  <a:lnTo>
                    <a:pt x="10782" y="5223"/>
                  </a:lnTo>
                  <a:lnTo>
                    <a:pt x="10766" y="5224"/>
                  </a:lnTo>
                  <a:lnTo>
                    <a:pt x="10766" y="5172"/>
                  </a:lnTo>
                  <a:cubicBezTo>
                    <a:pt x="10766" y="5172"/>
                    <a:pt x="10766" y="5171"/>
                    <a:pt x="10766" y="5171"/>
                  </a:cubicBezTo>
                  <a:lnTo>
                    <a:pt x="10774" y="5119"/>
                  </a:lnTo>
                  <a:cubicBezTo>
                    <a:pt x="10774" y="5115"/>
                    <a:pt x="10778" y="5112"/>
                    <a:pt x="10782" y="5112"/>
                  </a:cubicBezTo>
                  <a:cubicBezTo>
                    <a:pt x="10786" y="5112"/>
                    <a:pt x="10790" y="5116"/>
                    <a:pt x="10790" y="5120"/>
                  </a:cubicBezTo>
                  <a:lnTo>
                    <a:pt x="10790" y="5210"/>
                  </a:lnTo>
                  <a:lnTo>
                    <a:pt x="10774" y="5208"/>
                  </a:lnTo>
                  <a:lnTo>
                    <a:pt x="10781" y="5156"/>
                  </a:lnTo>
                  <a:cubicBezTo>
                    <a:pt x="10782" y="5152"/>
                    <a:pt x="10785" y="5149"/>
                    <a:pt x="10790" y="5149"/>
                  </a:cubicBezTo>
                  <a:cubicBezTo>
                    <a:pt x="10794" y="5150"/>
                    <a:pt x="10797" y="5153"/>
                    <a:pt x="10797" y="5157"/>
                  </a:cubicBezTo>
                  <a:lnTo>
                    <a:pt x="10797" y="5224"/>
                  </a:lnTo>
                  <a:lnTo>
                    <a:pt x="10781" y="5223"/>
                  </a:lnTo>
                  <a:lnTo>
                    <a:pt x="10789" y="5178"/>
                  </a:lnTo>
                  <a:cubicBezTo>
                    <a:pt x="10789" y="5174"/>
                    <a:pt x="10793" y="5171"/>
                    <a:pt x="10797" y="5172"/>
                  </a:cubicBezTo>
                  <a:cubicBezTo>
                    <a:pt x="10801" y="5172"/>
                    <a:pt x="10805" y="5176"/>
                    <a:pt x="10805" y="5180"/>
                  </a:cubicBezTo>
                  <a:lnTo>
                    <a:pt x="10805" y="5224"/>
                  </a:lnTo>
                  <a:lnTo>
                    <a:pt x="10789" y="5223"/>
                  </a:lnTo>
                  <a:lnTo>
                    <a:pt x="10796" y="5171"/>
                  </a:lnTo>
                  <a:cubicBezTo>
                    <a:pt x="10797" y="5167"/>
                    <a:pt x="10800" y="5164"/>
                    <a:pt x="10805" y="5164"/>
                  </a:cubicBezTo>
                  <a:cubicBezTo>
                    <a:pt x="10809" y="5165"/>
                    <a:pt x="10812" y="5168"/>
                    <a:pt x="10812" y="5172"/>
                  </a:cubicBezTo>
                  <a:lnTo>
                    <a:pt x="10812" y="5224"/>
                  </a:lnTo>
                  <a:lnTo>
                    <a:pt x="10804" y="5216"/>
                  </a:lnTo>
                  <a:lnTo>
                    <a:pt x="10812" y="5216"/>
                  </a:lnTo>
                  <a:lnTo>
                    <a:pt x="10804" y="5224"/>
                  </a:lnTo>
                  <a:lnTo>
                    <a:pt x="10804" y="5157"/>
                  </a:lnTo>
                  <a:cubicBezTo>
                    <a:pt x="10804" y="5156"/>
                    <a:pt x="10804" y="5156"/>
                    <a:pt x="10804" y="5155"/>
                  </a:cubicBezTo>
                  <a:lnTo>
                    <a:pt x="10811" y="5132"/>
                  </a:lnTo>
                  <a:cubicBezTo>
                    <a:pt x="10813" y="5129"/>
                    <a:pt x="10816" y="5126"/>
                    <a:pt x="10820" y="5127"/>
                  </a:cubicBezTo>
                  <a:cubicBezTo>
                    <a:pt x="10824" y="5128"/>
                    <a:pt x="10827" y="5131"/>
                    <a:pt x="10827" y="5135"/>
                  </a:cubicBezTo>
                  <a:lnTo>
                    <a:pt x="10827" y="5224"/>
                  </a:lnTo>
                  <a:lnTo>
                    <a:pt x="10811" y="5223"/>
                  </a:lnTo>
                  <a:lnTo>
                    <a:pt x="10819" y="5186"/>
                  </a:lnTo>
                  <a:cubicBezTo>
                    <a:pt x="10819" y="5182"/>
                    <a:pt x="10823" y="5179"/>
                    <a:pt x="10827" y="5179"/>
                  </a:cubicBezTo>
                  <a:cubicBezTo>
                    <a:pt x="10831" y="5180"/>
                    <a:pt x="10834" y="5183"/>
                    <a:pt x="10834" y="5187"/>
                  </a:cubicBezTo>
                  <a:lnTo>
                    <a:pt x="10834" y="5224"/>
                  </a:lnTo>
                  <a:lnTo>
                    <a:pt x="10826" y="5216"/>
                  </a:lnTo>
                  <a:lnTo>
                    <a:pt x="10834" y="5216"/>
                  </a:lnTo>
                  <a:lnTo>
                    <a:pt x="10826" y="5224"/>
                  </a:lnTo>
                  <a:lnTo>
                    <a:pt x="10826" y="5202"/>
                  </a:lnTo>
                  <a:cubicBezTo>
                    <a:pt x="10826" y="5200"/>
                    <a:pt x="10827" y="5198"/>
                    <a:pt x="10828" y="5196"/>
                  </a:cubicBezTo>
                  <a:lnTo>
                    <a:pt x="10836" y="5189"/>
                  </a:lnTo>
                  <a:cubicBezTo>
                    <a:pt x="10838" y="5187"/>
                    <a:pt x="10842" y="5186"/>
                    <a:pt x="10845" y="5187"/>
                  </a:cubicBezTo>
                  <a:cubicBezTo>
                    <a:pt x="10848" y="5188"/>
                    <a:pt x="10849" y="5191"/>
                    <a:pt x="10849" y="5195"/>
                  </a:cubicBezTo>
                  <a:lnTo>
                    <a:pt x="10849" y="5224"/>
                  </a:lnTo>
                  <a:lnTo>
                    <a:pt x="10834" y="5223"/>
                  </a:lnTo>
                  <a:lnTo>
                    <a:pt x="10841" y="5171"/>
                  </a:lnTo>
                  <a:cubicBezTo>
                    <a:pt x="10842" y="5167"/>
                    <a:pt x="10845" y="5164"/>
                    <a:pt x="10850" y="5164"/>
                  </a:cubicBezTo>
                  <a:cubicBezTo>
                    <a:pt x="10854" y="5165"/>
                    <a:pt x="10857" y="5168"/>
                    <a:pt x="10857" y="5172"/>
                  </a:cubicBezTo>
                  <a:lnTo>
                    <a:pt x="10857" y="5224"/>
                  </a:lnTo>
                  <a:lnTo>
                    <a:pt x="10849" y="5216"/>
                  </a:lnTo>
                  <a:lnTo>
                    <a:pt x="10856" y="5216"/>
                  </a:lnTo>
                  <a:lnTo>
                    <a:pt x="10848" y="5224"/>
                  </a:lnTo>
                  <a:lnTo>
                    <a:pt x="10848" y="5157"/>
                  </a:lnTo>
                  <a:cubicBezTo>
                    <a:pt x="10848" y="5153"/>
                    <a:pt x="10852" y="5150"/>
                    <a:pt x="10856" y="5149"/>
                  </a:cubicBezTo>
                  <a:cubicBezTo>
                    <a:pt x="10860" y="5149"/>
                    <a:pt x="10864" y="5152"/>
                    <a:pt x="10864" y="5156"/>
                  </a:cubicBezTo>
                  <a:lnTo>
                    <a:pt x="10872" y="5224"/>
                  </a:lnTo>
                  <a:lnTo>
                    <a:pt x="10856" y="5224"/>
                  </a:lnTo>
                  <a:lnTo>
                    <a:pt x="10856" y="5135"/>
                  </a:lnTo>
                  <a:cubicBezTo>
                    <a:pt x="10856" y="5131"/>
                    <a:pt x="10859" y="5127"/>
                    <a:pt x="10864" y="5127"/>
                  </a:cubicBezTo>
                  <a:cubicBezTo>
                    <a:pt x="10868" y="5127"/>
                    <a:pt x="10872" y="5130"/>
                    <a:pt x="10872" y="5134"/>
                  </a:cubicBezTo>
                  <a:lnTo>
                    <a:pt x="10879" y="5224"/>
                  </a:lnTo>
                  <a:lnTo>
                    <a:pt x="10863" y="5224"/>
                  </a:lnTo>
                  <a:lnTo>
                    <a:pt x="10863" y="5172"/>
                  </a:lnTo>
                  <a:cubicBezTo>
                    <a:pt x="10863" y="5168"/>
                    <a:pt x="10867" y="5165"/>
                    <a:pt x="10871" y="5164"/>
                  </a:cubicBezTo>
                  <a:cubicBezTo>
                    <a:pt x="10875" y="5164"/>
                    <a:pt x="10879" y="5167"/>
                    <a:pt x="10879" y="5171"/>
                  </a:cubicBezTo>
                  <a:lnTo>
                    <a:pt x="10887" y="5223"/>
                  </a:lnTo>
                  <a:lnTo>
                    <a:pt x="10871" y="5224"/>
                  </a:lnTo>
                  <a:lnTo>
                    <a:pt x="10871" y="5157"/>
                  </a:lnTo>
                  <a:cubicBezTo>
                    <a:pt x="10871" y="5157"/>
                    <a:pt x="10871" y="5156"/>
                    <a:pt x="10871" y="5156"/>
                  </a:cubicBezTo>
                  <a:lnTo>
                    <a:pt x="10878" y="5111"/>
                  </a:lnTo>
                  <a:cubicBezTo>
                    <a:pt x="10879" y="5107"/>
                    <a:pt x="10883" y="5104"/>
                    <a:pt x="10887" y="5105"/>
                  </a:cubicBezTo>
                  <a:cubicBezTo>
                    <a:pt x="10891" y="5105"/>
                    <a:pt x="10894" y="5108"/>
                    <a:pt x="10894" y="5113"/>
                  </a:cubicBezTo>
                  <a:lnTo>
                    <a:pt x="10894" y="5224"/>
                  </a:lnTo>
                  <a:lnTo>
                    <a:pt x="10878" y="5224"/>
                  </a:lnTo>
                  <a:lnTo>
                    <a:pt x="10886" y="5142"/>
                  </a:lnTo>
                  <a:cubicBezTo>
                    <a:pt x="10886" y="5137"/>
                    <a:pt x="10890" y="5134"/>
                    <a:pt x="10894" y="5134"/>
                  </a:cubicBezTo>
                  <a:cubicBezTo>
                    <a:pt x="10899" y="5135"/>
                    <a:pt x="10902" y="5138"/>
                    <a:pt x="10902" y="5142"/>
                  </a:cubicBezTo>
                  <a:lnTo>
                    <a:pt x="10902" y="5224"/>
                  </a:lnTo>
                  <a:lnTo>
                    <a:pt x="10894" y="5216"/>
                  </a:lnTo>
                  <a:lnTo>
                    <a:pt x="10901" y="5216"/>
                  </a:lnTo>
                  <a:lnTo>
                    <a:pt x="10893" y="5224"/>
                  </a:lnTo>
                  <a:lnTo>
                    <a:pt x="10893" y="5180"/>
                  </a:lnTo>
                  <a:cubicBezTo>
                    <a:pt x="10893" y="5176"/>
                    <a:pt x="10896" y="5173"/>
                    <a:pt x="10900" y="5172"/>
                  </a:cubicBezTo>
                  <a:cubicBezTo>
                    <a:pt x="10903" y="5171"/>
                    <a:pt x="10907" y="5173"/>
                    <a:pt x="10909" y="5176"/>
                  </a:cubicBezTo>
                  <a:lnTo>
                    <a:pt x="10916" y="5191"/>
                  </a:lnTo>
                  <a:cubicBezTo>
                    <a:pt x="10917" y="5192"/>
                    <a:pt x="10917" y="5193"/>
                    <a:pt x="10917" y="5195"/>
                  </a:cubicBezTo>
                  <a:lnTo>
                    <a:pt x="10917" y="5224"/>
                  </a:lnTo>
                  <a:lnTo>
                    <a:pt x="10901" y="5223"/>
                  </a:lnTo>
                  <a:lnTo>
                    <a:pt x="10909" y="5193"/>
                  </a:lnTo>
                  <a:cubicBezTo>
                    <a:pt x="10910" y="5189"/>
                    <a:pt x="10913" y="5186"/>
                    <a:pt x="10917" y="5187"/>
                  </a:cubicBezTo>
                  <a:cubicBezTo>
                    <a:pt x="10921" y="5187"/>
                    <a:pt x="10924" y="5191"/>
                    <a:pt x="10924" y="5195"/>
                  </a:cubicBezTo>
                  <a:lnTo>
                    <a:pt x="10924" y="5224"/>
                  </a:lnTo>
                  <a:lnTo>
                    <a:pt x="10916" y="5216"/>
                  </a:lnTo>
                  <a:lnTo>
                    <a:pt x="10924" y="5216"/>
                  </a:lnTo>
                  <a:lnTo>
                    <a:pt x="10916" y="5224"/>
                  </a:lnTo>
                  <a:lnTo>
                    <a:pt x="10916" y="5180"/>
                  </a:lnTo>
                  <a:cubicBezTo>
                    <a:pt x="10916" y="5179"/>
                    <a:pt x="10916" y="5178"/>
                    <a:pt x="10916" y="5177"/>
                  </a:cubicBezTo>
                  <a:lnTo>
                    <a:pt x="10924" y="5155"/>
                  </a:lnTo>
                  <a:cubicBezTo>
                    <a:pt x="10925" y="5151"/>
                    <a:pt x="10929" y="5149"/>
                    <a:pt x="10933" y="5149"/>
                  </a:cubicBezTo>
                  <a:cubicBezTo>
                    <a:pt x="10936" y="5150"/>
                    <a:pt x="10939" y="5153"/>
                    <a:pt x="10939" y="5157"/>
                  </a:cubicBezTo>
                  <a:lnTo>
                    <a:pt x="10939" y="5224"/>
                  </a:lnTo>
                  <a:lnTo>
                    <a:pt x="10931" y="5216"/>
                  </a:lnTo>
                  <a:lnTo>
                    <a:pt x="10939" y="5216"/>
                  </a:lnTo>
                  <a:lnTo>
                    <a:pt x="10931" y="5224"/>
                  </a:lnTo>
                  <a:lnTo>
                    <a:pt x="10931" y="5157"/>
                  </a:lnTo>
                  <a:cubicBezTo>
                    <a:pt x="10931" y="5153"/>
                    <a:pt x="10934" y="5150"/>
                    <a:pt x="10938" y="5149"/>
                  </a:cubicBezTo>
                  <a:cubicBezTo>
                    <a:pt x="10943" y="5149"/>
                    <a:pt x="10946" y="5152"/>
                    <a:pt x="10947" y="5156"/>
                  </a:cubicBezTo>
                  <a:lnTo>
                    <a:pt x="10954" y="5216"/>
                  </a:lnTo>
                  <a:lnTo>
                    <a:pt x="10938" y="5217"/>
                  </a:lnTo>
                  <a:lnTo>
                    <a:pt x="10938" y="5001"/>
                  </a:lnTo>
                  <a:cubicBezTo>
                    <a:pt x="10938" y="5000"/>
                    <a:pt x="10938" y="5000"/>
                    <a:pt x="10938" y="4999"/>
                  </a:cubicBezTo>
                  <a:lnTo>
                    <a:pt x="10946" y="4947"/>
                  </a:lnTo>
                  <a:cubicBezTo>
                    <a:pt x="10946" y="4943"/>
                    <a:pt x="10950" y="4940"/>
                    <a:pt x="10954" y="4940"/>
                  </a:cubicBezTo>
                  <a:cubicBezTo>
                    <a:pt x="10959" y="4941"/>
                    <a:pt x="10962" y="4944"/>
                    <a:pt x="10962" y="4948"/>
                  </a:cubicBezTo>
                  <a:lnTo>
                    <a:pt x="10962" y="5224"/>
                  </a:lnTo>
                  <a:lnTo>
                    <a:pt x="10954" y="5216"/>
                  </a:lnTo>
                  <a:lnTo>
                    <a:pt x="10961" y="5216"/>
                  </a:lnTo>
                  <a:lnTo>
                    <a:pt x="10953" y="5224"/>
                  </a:lnTo>
                  <a:lnTo>
                    <a:pt x="10953" y="5098"/>
                  </a:lnTo>
                  <a:cubicBezTo>
                    <a:pt x="10953" y="5093"/>
                    <a:pt x="10957" y="5090"/>
                    <a:pt x="10961" y="5090"/>
                  </a:cubicBezTo>
                  <a:cubicBezTo>
                    <a:pt x="10965" y="5089"/>
                    <a:pt x="10969" y="5092"/>
                    <a:pt x="10969" y="5097"/>
                  </a:cubicBezTo>
                  <a:lnTo>
                    <a:pt x="10977" y="5164"/>
                  </a:lnTo>
                  <a:lnTo>
                    <a:pt x="10977" y="5224"/>
                  </a:lnTo>
                  <a:lnTo>
                    <a:pt x="10961" y="5223"/>
                  </a:lnTo>
                  <a:lnTo>
                    <a:pt x="10968" y="5193"/>
                  </a:lnTo>
                  <a:cubicBezTo>
                    <a:pt x="10969" y="5189"/>
                    <a:pt x="10973" y="5186"/>
                    <a:pt x="10977" y="5187"/>
                  </a:cubicBezTo>
                  <a:cubicBezTo>
                    <a:pt x="10981" y="5187"/>
                    <a:pt x="10984" y="5191"/>
                    <a:pt x="10984" y="5195"/>
                  </a:cubicBezTo>
                  <a:lnTo>
                    <a:pt x="10984" y="5224"/>
                  </a:lnTo>
                  <a:lnTo>
                    <a:pt x="10976" y="5216"/>
                  </a:lnTo>
                  <a:lnTo>
                    <a:pt x="10984" y="5216"/>
                  </a:lnTo>
                  <a:lnTo>
                    <a:pt x="10976" y="5224"/>
                  </a:lnTo>
                  <a:lnTo>
                    <a:pt x="10976" y="5180"/>
                  </a:lnTo>
                  <a:cubicBezTo>
                    <a:pt x="10976" y="5176"/>
                    <a:pt x="10979" y="5172"/>
                    <a:pt x="10983" y="5172"/>
                  </a:cubicBezTo>
                  <a:cubicBezTo>
                    <a:pt x="10987" y="5171"/>
                    <a:pt x="10991" y="5174"/>
                    <a:pt x="10992" y="5178"/>
                  </a:cubicBezTo>
                  <a:lnTo>
                    <a:pt x="10999" y="5223"/>
                  </a:lnTo>
                  <a:lnTo>
                    <a:pt x="10983" y="5224"/>
                  </a:lnTo>
                  <a:lnTo>
                    <a:pt x="10983" y="5165"/>
                  </a:lnTo>
                  <a:cubicBezTo>
                    <a:pt x="10983" y="5161"/>
                    <a:pt x="10986" y="5157"/>
                    <a:pt x="10991" y="5157"/>
                  </a:cubicBezTo>
                  <a:cubicBezTo>
                    <a:pt x="10995" y="5156"/>
                    <a:pt x="10998" y="5159"/>
                    <a:pt x="10999" y="5163"/>
                  </a:cubicBezTo>
                  <a:lnTo>
                    <a:pt x="11007" y="5208"/>
                  </a:lnTo>
                  <a:lnTo>
                    <a:pt x="10991" y="5210"/>
                  </a:lnTo>
                  <a:lnTo>
                    <a:pt x="10991" y="5038"/>
                  </a:lnTo>
                  <a:lnTo>
                    <a:pt x="10998" y="4896"/>
                  </a:lnTo>
                  <a:cubicBezTo>
                    <a:pt x="10998" y="4891"/>
                    <a:pt x="11002" y="4888"/>
                    <a:pt x="11006" y="4888"/>
                  </a:cubicBezTo>
                  <a:cubicBezTo>
                    <a:pt x="11011" y="4888"/>
                    <a:pt x="11014" y="4892"/>
                    <a:pt x="11014" y="4896"/>
                  </a:cubicBezTo>
                  <a:lnTo>
                    <a:pt x="11014" y="5187"/>
                  </a:lnTo>
                  <a:lnTo>
                    <a:pt x="10998" y="5186"/>
                  </a:lnTo>
                  <a:lnTo>
                    <a:pt x="11006" y="5119"/>
                  </a:lnTo>
                  <a:cubicBezTo>
                    <a:pt x="11006" y="5115"/>
                    <a:pt x="11010" y="5112"/>
                    <a:pt x="11014" y="5112"/>
                  </a:cubicBezTo>
                  <a:cubicBezTo>
                    <a:pt x="11018" y="5112"/>
                    <a:pt x="11022" y="5116"/>
                    <a:pt x="11022" y="5120"/>
                  </a:cubicBezTo>
                  <a:lnTo>
                    <a:pt x="11022" y="5224"/>
                  </a:lnTo>
                  <a:lnTo>
                    <a:pt x="11006" y="5223"/>
                  </a:lnTo>
                  <a:lnTo>
                    <a:pt x="11013" y="5171"/>
                  </a:lnTo>
                  <a:cubicBezTo>
                    <a:pt x="11014" y="5167"/>
                    <a:pt x="11018" y="5164"/>
                    <a:pt x="11022" y="5164"/>
                  </a:cubicBezTo>
                  <a:cubicBezTo>
                    <a:pt x="11026" y="5165"/>
                    <a:pt x="11029" y="5168"/>
                    <a:pt x="11029" y="5172"/>
                  </a:cubicBezTo>
                  <a:lnTo>
                    <a:pt x="11029" y="5224"/>
                  </a:lnTo>
                  <a:lnTo>
                    <a:pt x="11021" y="5216"/>
                  </a:lnTo>
                  <a:lnTo>
                    <a:pt x="11029" y="5216"/>
                  </a:lnTo>
                  <a:lnTo>
                    <a:pt x="11021" y="5224"/>
                  </a:lnTo>
                  <a:lnTo>
                    <a:pt x="11021" y="5165"/>
                  </a:lnTo>
                  <a:cubicBezTo>
                    <a:pt x="11021" y="5164"/>
                    <a:pt x="11021" y="5162"/>
                    <a:pt x="11021" y="5161"/>
                  </a:cubicBezTo>
                  <a:lnTo>
                    <a:pt x="11029" y="5146"/>
                  </a:lnTo>
                  <a:cubicBezTo>
                    <a:pt x="11031" y="5143"/>
                    <a:pt x="11034" y="5141"/>
                    <a:pt x="11038" y="5142"/>
                  </a:cubicBezTo>
                  <a:cubicBezTo>
                    <a:pt x="11042" y="5143"/>
                    <a:pt x="11044" y="5146"/>
                    <a:pt x="11044" y="5150"/>
                  </a:cubicBezTo>
                  <a:lnTo>
                    <a:pt x="11044" y="5224"/>
                  </a:lnTo>
                  <a:lnTo>
                    <a:pt x="11036" y="5216"/>
                  </a:lnTo>
                  <a:lnTo>
                    <a:pt x="11044" y="5216"/>
                  </a:lnTo>
                  <a:lnTo>
                    <a:pt x="11036" y="5224"/>
                  </a:lnTo>
                  <a:lnTo>
                    <a:pt x="11036" y="5150"/>
                  </a:lnTo>
                  <a:cubicBezTo>
                    <a:pt x="11036" y="5146"/>
                    <a:pt x="11039" y="5142"/>
                    <a:pt x="11043" y="5142"/>
                  </a:cubicBezTo>
                  <a:cubicBezTo>
                    <a:pt x="11047" y="5142"/>
                    <a:pt x="11051" y="5145"/>
                    <a:pt x="11052" y="5149"/>
                  </a:cubicBezTo>
                  <a:lnTo>
                    <a:pt x="11059" y="5224"/>
                  </a:lnTo>
                  <a:lnTo>
                    <a:pt x="11043" y="5224"/>
                  </a:lnTo>
                  <a:lnTo>
                    <a:pt x="11043" y="5150"/>
                  </a:lnTo>
                  <a:cubicBezTo>
                    <a:pt x="11043" y="5146"/>
                    <a:pt x="11046" y="5142"/>
                    <a:pt x="11051" y="5142"/>
                  </a:cubicBezTo>
                  <a:cubicBezTo>
                    <a:pt x="11055" y="5142"/>
                    <a:pt x="11059" y="5145"/>
                    <a:pt x="11059" y="5149"/>
                  </a:cubicBezTo>
                  <a:lnTo>
                    <a:pt x="11067" y="5224"/>
                  </a:lnTo>
                  <a:lnTo>
                    <a:pt x="11051" y="5224"/>
                  </a:lnTo>
                  <a:lnTo>
                    <a:pt x="11051" y="5135"/>
                  </a:lnTo>
                  <a:cubicBezTo>
                    <a:pt x="11051" y="5133"/>
                    <a:pt x="11051" y="5131"/>
                    <a:pt x="11053" y="5129"/>
                  </a:cubicBezTo>
                  <a:lnTo>
                    <a:pt x="11060" y="5122"/>
                  </a:lnTo>
                  <a:cubicBezTo>
                    <a:pt x="11063" y="5120"/>
                    <a:pt x="11066" y="5119"/>
                    <a:pt x="11069" y="5120"/>
                  </a:cubicBezTo>
                  <a:cubicBezTo>
                    <a:pt x="11072" y="5121"/>
                    <a:pt x="11074" y="5124"/>
                    <a:pt x="11074" y="5127"/>
                  </a:cubicBezTo>
                  <a:lnTo>
                    <a:pt x="11074" y="5224"/>
                  </a:lnTo>
                  <a:lnTo>
                    <a:pt x="11058" y="5223"/>
                  </a:lnTo>
                  <a:lnTo>
                    <a:pt x="11066" y="5164"/>
                  </a:lnTo>
                  <a:cubicBezTo>
                    <a:pt x="11066" y="5160"/>
                    <a:pt x="11070" y="5157"/>
                    <a:pt x="11074" y="5157"/>
                  </a:cubicBezTo>
                  <a:cubicBezTo>
                    <a:pt x="11078" y="5157"/>
                    <a:pt x="11082" y="5161"/>
                    <a:pt x="11082" y="5165"/>
                  </a:cubicBezTo>
                  <a:lnTo>
                    <a:pt x="11082" y="5224"/>
                  </a:lnTo>
                  <a:lnTo>
                    <a:pt x="11074" y="5216"/>
                  </a:lnTo>
                  <a:lnTo>
                    <a:pt x="11081" y="5216"/>
                  </a:lnTo>
                  <a:lnTo>
                    <a:pt x="11073" y="5224"/>
                  </a:lnTo>
                  <a:lnTo>
                    <a:pt x="11073" y="5142"/>
                  </a:lnTo>
                  <a:cubicBezTo>
                    <a:pt x="11073" y="5138"/>
                    <a:pt x="11076" y="5135"/>
                    <a:pt x="11081" y="5134"/>
                  </a:cubicBezTo>
                  <a:cubicBezTo>
                    <a:pt x="11085" y="5134"/>
                    <a:pt x="11089" y="5137"/>
                    <a:pt x="11089" y="5142"/>
                  </a:cubicBezTo>
                  <a:lnTo>
                    <a:pt x="11096" y="5224"/>
                  </a:lnTo>
                  <a:lnTo>
                    <a:pt x="11081" y="5224"/>
                  </a:lnTo>
                  <a:lnTo>
                    <a:pt x="11081" y="5142"/>
                  </a:lnTo>
                  <a:cubicBezTo>
                    <a:pt x="11081" y="5138"/>
                    <a:pt x="11084" y="5135"/>
                    <a:pt x="11088" y="5134"/>
                  </a:cubicBezTo>
                  <a:cubicBezTo>
                    <a:pt x="11092" y="5134"/>
                    <a:pt x="11096" y="5137"/>
                    <a:pt x="11096" y="5142"/>
                  </a:cubicBezTo>
                  <a:lnTo>
                    <a:pt x="11104" y="5224"/>
                  </a:lnTo>
                  <a:lnTo>
                    <a:pt x="11088" y="5224"/>
                  </a:lnTo>
                  <a:lnTo>
                    <a:pt x="11088" y="5142"/>
                  </a:lnTo>
                  <a:cubicBezTo>
                    <a:pt x="11088" y="5139"/>
                    <a:pt x="11091" y="5135"/>
                    <a:pt x="11094" y="5135"/>
                  </a:cubicBezTo>
                  <a:cubicBezTo>
                    <a:pt x="11098" y="5134"/>
                    <a:pt x="11101" y="5135"/>
                    <a:pt x="11103" y="5139"/>
                  </a:cubicBezTo>
                  <a:lnTo>
                    <a:pt x="11111" y="5154"/>
                  </a:lnTo>
                  <a:cubicBezTo>
                    <a:pt x="11111" y="5155"/>
                    <a:pt x="11111" y="5156"/>
                    <a:pt x="11111" y="5157"/>
                  </a:cubicBezTo>
                  <a:lnTo>
                    <a:pt x="11111" y="5224"/>
                  </a:lnTo>
                  <a:lnTo>
                    <a:pt x="11096" y="5223"/>
                  </a:lnTo>
                  <a:lnTo>
                    <a:pt x="11103" y="5178"/>
                  </a:lnTo>
                  <a:cubicBezTo>
                    <a:pt x="11104" y="5174"/>
                    <a:pt x="11107" y="5171"/>
                    <a:pt x="11112" y="5172"/>
                  </a:cubicBezTo>
                  <a:cubicBezTo>
                    <a:pt x="11116" y="5172"/>
                    <a:pt x="11119" y="5176"/>
                    <a:pt x="11119" y="5180"/>
                  </a:cubicBezTo>
                  <a:lnTo>
                    <a:pt x="11119" y="5224"/>
                  </a:lnTo>
                  <a:lnTo>
                    <a:pt x="11103" y="5223"/>
                  </a:lnTo>
                  <a:lnTo>
                    <a:pt x="11111" y="5178"/>
                  </a:lnTo>
                  <a:cubicBezTo>
                    <a:pt x="11111" y="5174"/>
                    <a:pt x="11115" y="5171"/>
                    <a:pt x="11119" y="5172"/>
                  </a:cubicBezTo>
                  <a:cubicBezTo>
                    <a:pt x="11123" y="5172"/>
                    <a:pt x="11126" y="5176"/>
                    <a:pt x="11126" y="5180"/>
                  </a:cubicBezTo>
                  <a:lnTo>
                    <a:pt x="11126" y="5224"/>
                  </a:lnTo>
                  <a:lnTo>
                    <a:pt x="11118" y="5216"/>
                  </a:lnTo>
                  <a:lnTo>
                    <a:pt x="11126" y="5216"/>
                  </a:lnTo>
                  <a:lnTo>
                    <a:pt x="11118" y="5224"/>
                  </a:lnTo>
                  <a:lnTo>
                    <a:pt x="11118" y="5165"/>
                  </a:lnTo>
                  <a:lnTo>
                    <a:pt x="11125" y="5104"/>
                  </a:lnTo>
                  <a:cubicBezTo>
                    <a:pt x="11126" y="5100"/>
                    <a:pt x="11130" y="5097"/>
                    <a:pt x="11134" y="5097"/>
                  </a:cubicBezTo>
                  <a:cubicBezTo>
                    <a:pt x="11138" y="5097"/>
                    <a:pt x="11141" y="5101"/>
                    <a:pt x="11141" y="5105"/>
                  </a:cubicBezTo>
                  <a:lnTo>
                    <a:pt x="11141" y="5217"/>
                  </a:lnTo>
                  <a:lnTo>
                    <a:pt x="11125" y="5216"/>
                  </a:lnTo>
                  <a:lnTo>
                    <a:pt x="11133" y="5105"/>
                  </a:lnTo>
                  <a:cubicBezTo>
                    <a:pt x="11133" y="5100"/>
                    <a:pt x="11137" y="5097"/>
                    <a:pt x="11141" y="5097"/>
                  </a:cubicBezTo>
                  <a:cubicBezTo>
                    <a:pt x="11146" y="5097"/>
                    <a:pt x="11149" y="5101"/>
                    <a:pt x="11149" y="5105"/>
                  </a:cubicBezTo>
                  <a:lnTo>
                    <a:pt x="11149" y="5217"/>
                  </a:lnTo>
                  <a:lnTo>
                    <a:pt x="11133" y="5216"/>
                  </a:lnTo>
                  <a:lnTo>
                    <a:pt x="11140" y="5142"/>
                  </a:lnTo>
                  <a:cubicBezTo>
                    <a:pt x="11141" y="5137"/>
                    <a:pt x="11145" y="5134"/>
                    <a:pt x="11149" y="5134"/>
                  </a:cubicBezTo>
                  <a:cubicBezTo>
                    <a:pt x="11153" y="5135"/>
                    <a:pt x="11156" y="5138"/>
                    <a:pt x="11156" y="5142"/>
                  </a:cubicBezTo>
                  <a:lnTo>
                    <a:pt x="11156" y="5224"/>
                  </a:lnTo>
                  <a:lnTo>
                    <a:pt x="11148" y="5216"/>
                  </a:lnTo>
                  <a:lnTo>
                    <a:pt x="11156" y="5216"/>
                  </a:lnTo>
                  <a:lnTo>
                    <a:pt x="11148" y="5224"/>
                  </a:lnTo>
                  <a:lnTo>
                    <a:pt x="11148" y="5180"/>
                  </a:lnTo>
                  <a:cubicBezTo>
                    <a:pt x="11148" y="5178"/>
                    <a:pt x="11149" y="5176"/>
                    <a:pt x="11150" y="5174"/>
                  </a:cubicBezTo>
                  <a:lnTo>
                    <a:pt x="11158" y="5167"/>
                  </a:lnTo>
                  <a:cubicBezTo>
                    <a:pt x="11160" y="5164"/>
                    <a:pt x="11163" y="5164"/>
                    <a:pt x="11166" y="5165"/>
                  </a:cubicBezTo>
                  <a:cubicBezTo>
                    <a:pt x="11169" y="5166"/>
                    <a:pt x="11171" y="5169"/>
                    <a:pt x="11171" y="5172"/>
                  </a:cubicBezTo>
                  <a:lnTo>
                    <a:pt x="11171" y="5224"/>
                  </a:lnTo>
                  <a:lnTo>
                    <a:pt x="11163" y="5216"/>
                  </a:lnTo>
                  <a:lnTo>
                    <a:pt x="11171" y="5216"/>
                  </a:lnTo>
                  <a:lnTo>
                    <a:pt x="11163" y="5224"/>
                  </a:lnTo>
                  <a:lnTo>
                    <a:pt x="11163" y="5165"/>
                  </a:lnTo>
                  <a:cubicBezTo>
                    <a:pt x="11163" y="5161"/>
                    <a:pt x="11166" y="5157"/>
                    <a:pt x="11170" y="5157"/>
                  </a:cubicBezTo>
                  <a:cubicBezTo>
                    <a:pt x="11175" y="5157"/>
                    <a:pt x="11178" y="5160"/>
                    <a:pt x="11179" y="5164"/>
                  </a:cubicBezTo>
                  <a:lnTo>
                    <a:pt x="11186" y="5223"/>
                  </a:lnTo>
                  <a:lnTo>
                    <a:pt x="11170" y="5224"/>
                  </a:lnTo>
                  <a:lnTo>
                    <a:pt x="11170" y="5187"/>
                  </a:lnTo>
                  <a:cubicBezTo>
                    <a:pt x="11170" y="5183"/>
                    <a:pt x="11173" y="5180"/>
                    <a:pt x="11178" y="5179"/>
                  </a:cubicBezTo>
                  <a:cubicBezTo>
                    <a:pt x="11182" y="5179"/>
                    <a:pt x="11185" y="5182"/>
                    <a:pt x="11186" y="5186"/>
                  </a:cubicBezTo>
                  <a:lnTo>
                    <a:pt x="11194" y="5223"/>
                  </a:lnTo>
                  <a:lnTo>
                    <a:pt x="11178" y="5224"/>
                  </a:lnTo>
                  <a:lnTo>
                    <a:pt x="11178" y="5172"/>
                  </a:lnTo>
                  <a:cubicBezTo>
                    <a:pt x="11178" y="5169"/>
                    <a:pt x="11180" y="5165"/>
                    <a:pt x="11184" y="5164"/>
                  </a:cubicBezTo>
                  <a:cubicBezTo>
                    <a:pt x="11188" y="5164"/>
                    <a:pt x="11191" y="5165"/>
                    <a:pt x="11193" y="5169"/>
                  </a:cubicBezTo>
                  <a:lnTo>
                    <a:pt x="11200" y="5184"/>
                  </a:lnTo>
                  <a:cubicBezTo>
                    <a:pt x="11201" y="5185"/>
                    <a:pt x="11201" y="5186"/>
                    <a:pt x="11201" y="5187"/>
                  </a:cubicBezTo>
                  <a:lnTo>
                    <a:pt x="11201" y="5224"/>
                  </a:lnTo>
                  <a:lnTo>
                    <a:pt x="11193" y="5216"/>
                  </a:lnTo>
                  <a:lnTo>
                    <a:pt x="11201" y="5216"/>
                  </a:lnTo>
                  <a:lnTo>
                    <a:pt x="11193" y="5224"/>
                  </a:lnTo>
                  <a:lnTo>
                    <a:pt x="11193" y="5187"/>
                  </a:lnTo>
                  <a:cubicBezTo>
                    <a:pt x="11193" y="5183"/>
                    <a:pt x="11196" y="5180"/>
                    <a:pt x="11200" y="5179"/>
                  </a:cubicBezTo>
                  <a:cubicBezTo>
                    <a:pt x="11204" y="5179"/>
                    <a:pt x="11208" y="5182"/>
                    <a:pt x="11209" y="5186"/>
                  </a:cubicBezTo>
                  <a:lnTo>
                    <a:pt x="11216" y="5223"/>
                  </a:lnTo>
                  <a:lnTo>
                    <a:pt x="11200" y="5224"/>
                  </a:lnTo>
                  <a:lnTo>
                    <a:pt x="11200" y="5172"/>
                  </a:lnTo>
                  <a:cubicBezTo>
                    <a:pt x="11200" y="5172"/>
                    <a:pt x="11200" y="5171"/>
                    <a:pt x="11201" y="5170"/>
                  </a:cubicBezTo>
                  <a:lnTo>
                    <a:pt x="11208" y="5140"/>
                  </a:lnTo>
                  <a:cubicBezTo>
                    <a:pt x="11209" y="5137"/>
                    <a:pt x="11213" y="5134"/>
                    <a:pt x="11217" y="5134"/>
                  </a:cubicBezTo>
                  <a:cubicBezTo>
                    <a:pt x="11221" y="5135"/>
                    <a:pt x="11224" y="5138"/>
                    <a:pt x="11224" y="5142"/>
                  </a:cubicBezTo>
                  <a:lnTo>
                    <a:pt x="11224" y="5224"/>
                  </a:lnTo>
                  <a:lnTo>
                    <a:pt x="11216" y="5216"/>
                  </a:lnTo>
                  <a:lnTo>
                    <a:pt x="11223" y="5216"/>
                  </a:lnTo>
                  <a:lnTo>
                    <a:pt x="11215" y="5224"/>
                  </a:lnTo>
                  <a:lnTo>
                    <a:pt x="11215" y="5187"/>
                  </a:lnTo>
                  <a:cubicBezTo>
                    <a:pt x="11215" y="5183"/>
                    <a:pt x="11219" y="5179"/>
                    <a:pt x="11223" y="5179"/>
                  </a:cubicBezTo>
                  <a:lnTo>
                    <a:pt x="11231" y="5179"/>
                  </a:lnTo>
                  <a:cubicBezTo>
                    <a:pt x="11235" y="5179"/>
                    <a:pt x="11239" y="5183"/>
                    <a:pt x="11239" y="5187"/>
                  </a:cubicBezTo>
                  <a:lnTo>
                    <a:pt x="11239" y="5224"/>
                  </a:lnTo>
                  <a:lnTo>
                    <a:pt x="11231" y="5216"/>
                  </a:lnTo>
                  <a:lnTo>
                    <a:pt x="11238" y="5216"/>
                  </a:lnTo>
                  <a:lnTo>
                    <a:pt x="11230" y="5224"/>
                  </a:lnTo>
                  <a:lnTo>
                    <a:pt x="11230" y="5120"/>
                  </a:lnTo>
                  <a:cubicBezTo>
                    <a:pt x="11230" y="5116"/>
                    <a:pt x="11233" y="5112"/>
                    <a:pt x="11237" y="5112"/>
                  </a:cubicBezTo>
                  <a:cubicBezTo>
                    <a:pt x="11242" y="5112"/>
                    <a:pt x="11245" y="5114"/>
                    <a:pt x="11246" y="5118"/>
                  </a:cubicBezTo>
                  <a:lnTo>
                    <a:pt x="11254" y="5156"/>
                  </a:lnTo>
                  <a:cubicBezTo>
                    <a:pt x="11254" y="5156"/>
                    <a:pt x="11254" y="5157"/>
                    <a:pt x="11254" y="5157"/>
                  </a:cubicBezTo>
                  <a:lnTo>
                    <a:pt x="11254" y="5224"/>
                  </a:lnTo>
                  <a:lnTo>
                    <a:pt x="11238" y="5223"/>
                  </a:lnTo>
                  <a:lnTo>
                    <a:pt x="11245" y="5186"/>
                  </a:lnTo>
                  <a:cubicBezTo>
                    <a:pt x="11246" y="5182"/>
                    <a:pt x="11250" y="5179"/>
                    <a:pt x="11254" y="5179"/>
                  </a:cubicBezTo>
                  <a:cubicBezTo>
                    <a:pt x="11258" y="5180"/>
                    <a:pt x="11261" y="5183"/>
                    <a:pt x="11261" y="5187"/>
                  </a:cubicBezTo>
                  <a:lnTo>
                    <a:pt x="11261" y="5224"/>
                  </a:lnTo>
                  <a:lnTo>
                    <a:pt x="11253" y="5216"/>
                  </a:lnTo>
                  <a:lnTo>
                    <a:pt x="11261" y="5216"/>
                  </a:lnTo>
                  <a:lnTo>
                    <a:pt x="11253" y="5224"/>
                  </a:lnTo>
                  <a:lnTo>
                    <a:pt x="11253" y="5165"/>
                  </a:lnTo>
                  <a:cubicBezTo>
                    <a:pt x="11253" y="5161"/>
                    <a:pt x="11256" y="5157"/>
                    <a:pt x="11259" y="5157"/>
                  </a:cubicBezTo>
                  <a:cubicBezTo>
                    <a:pt x="11263" y="5156"/>
                    <a:pt x="11267" y="5159"/>
                    <a:pt x="11268" y="5162"/>
                  </a:cubicBezTo>
                  <a:lnTo>
                    <a:pt x="11276" y="5185"/>
                  </a:lnTo>
                  <a:cubicBezTo>
                    <a:pt x="11276" y="5185"/>
                    <a:pt x="11276" y="5186"/>
                    <a:pt x="11276" y="5187"/>
                  </a:cubicBezTo>
                  <a:lnTo>
                    <a:pt x="11276" y="5224"/>
                  </a:lnTo>
                  <a:lnTo>
                    <a:pt x="11260" y="5224"/>
                  </a:lnTo>
                  <a:lnTo>
                    <a:pt x="11268" y="5149"/>
                  </a:lnTo>
                  <a:cubicBezTo>
                    <a:pt x="11268" y="5145"/>
                    <a:pt x="11272" y="5142"/>
                    <a:pt x="11276" y="5142"/>
                  </a:cubicBezTo>
                  <a:cubicBezTo>
                    <a:pt x="11280" y="5142"/>
                    <a:pt x="11284" y="5146"/>
                    <a:pt x="11284" y="5150"/>
                  </a:cubicBezTo>
                  <a:lnTo>
                    <a:pt x="11284" y="5224"/>
                  </a:lnTo>
                  <a:lnTo>
                    <a:pt x="11268" y="5224"/>
                  </a:lnTo>
                  <a:lnTo>
                    <a:pt x="11275" y="5156"/>
                  </a:lnTo>
                  <a:cubicBezTo>
                    <a:pt x="11276" y="5152"/>
                    <a:pt x="11279" y="5149"/>
                    <a:pt x="11284" y="5149"/>
                  </a:cubicBezTo>
                  <a:cubicBezTo>
                    <a:pt x="11288" y="5150"/>
                    <a:pt x="11291" y="5153"/>
                    <a:pt x="11291" y="5157"/>
                  </a:cubicBezTo>
                  <a:lnTo>
                    <a:pt x="11291" y="5224"/>
                  </a:lnTo>
                  <a:lnTo>
                    <a:pt x="11275" y="5223"/>
                  </a:lnTo>
                  <a:lnTo>
                    <a:pt x="11283" y="5171"/>
                  </a:lnTo>
                  <a:cubicBezTo>
                    <a:pt x="11283" y="5167"/>
                    <a:pt x="11287" y="5164"/>
                    <a:pt x="11291" y="5164"/>
                  </a:cubicBezTo>
                  <a:cubicBezTo>
                    <a:pt x="11295" y="5165"/>
                    <a:pt x="11299" y="5168"/>
                    <a:pt x="11299" y="5172"/>
                  </a:cubicBezTo>
                  <a:lnTo>
                    <a:pt x="11299" y="5224"/>
                  </a:lnTo>
                  <a:lnTo>
                    <a:pt x="11291" y="5216"/>
                  </a:lnTo>
                  <a:lnTo>
                    <a:pt x="11298" y="5216"/>
                  </a:lnTo>
                  <a:lnTo>
                    <a:pt x="11290" y="5224"/>
                  </a:lnTo>
                  <a:lnTo>
                    <a:pt x="11290" y="5172"/>
                  </a:lnTo>
                  <a:cubicBezTo>
                    <a:pt x="11290" y="5171"/>
                    <a:pt x="11290" y="5171"/>
                    <a:pt x="11291" y="5170"/>
                  </a:cubicBezTo>
                  <a:lnTo>
                    <a:pt x="11298" y="5147"/>
                  </a:lnTo>
                  <a:cubicBezTo>
                    <a:pt x="11299" y="5144"/>
                    <a:pt x="11303" y="5141"/>
                    <a:pt x="11307" y="5142"/>
                  </a:cubicBezTo>
                  <a:cubicBezTo>
                    <a:pt x="11311" y="5143"/>
                    <a:pt x="11314" y="5146"/>
                    <a:pt x="11314" y="5150"/>
                  </a:cubicBezTo>
                  <a:lnTo>
                    <a:pt x="11314" y="5224"/>
                  </a:lnTo>
                  <a:lnTo>
                    <a:pt x="11298" y="5224"/>
                  </a:lnTo>
                  <a:lnTo>
                    <a:pt x="11305" y="5119"/>
                  </a:lnTo>
                  <a:cubicBezTo>
                    <a:pt x="11305" y="5115"/>
                    <a:pt x="11309" y="5112"/>
                    <a:pt x="11313" y="5112"/>
                  </a:cubicBezTo>
                  <a:cubicBezTo>
                    <a:pt x="11318" y="5112"/>
                    <a:pt x="11321" y="5116"/>
                    <a:pt x="11321" y="5120"/>
                  </a:cubicBezTo>
                  <a:lnTo>
                    <a:pt x="11321" y="5224"/>
                  </a:lnTo>
                  <a:lnTo>
                    <a:pt x="11313" y="5216"/>
                  </a:lnTo>
                  <a:lnTo>
                    <a:pt x="11321" y="5216"/>
                  </a:lnTo>
                  <a:lnTo>
                    <a:pt x="11313" y="5224"/>
                  </a:lnTo>
                  <a:lnTo>
                    <a:pt x="11313" y="5127"/>
                  </a:lnTo>
                  <a:cubicBezTo>
                    <a:pt x="11313" y="5123"/>
                    <a:pt x="11316" y="5120"/>
                    <a:pt x="11320" y="5119"/>
                  </a:cubicBezTo>
                  <a:cubicBezTo>
                    <a:pt x="11325" y="5119"/>
                    <a:pt x="11328" y="5123"/>
                    <a:pt x="11329" y="5127"/>
                  </a:cubicBezTo>
                  <a:lnTo>
                    <a:pt x="11336" y="5224"/>
                  </a:lnTo>
                  <a:lnTo>
                    <a:pt x="11320" y="5224"/>
                  </a:lnTo>
                  <a:lnTo>
                    <a:pt x="11320" y="5060"/>
                  </a:lnTo>
                  <a:cubicBezTo>
                    <a:pt x="11320" y="5056"/>
                    <a:pt x="11324" y="5052"/>
                    <a:pt x="11328" y="5052"/>
                  </a:cubicBezTo>
                  <a:cubicBezTo>
                    <a:pt x="11332" y="5052"/>
                    <a:pt x="11336" y="5056"/>
                    <a:pt x="11336" y="5060"/>
                  </a:cubicBezTo>
                  <a:lnTo>
                    <a:pt x="11344" y="5224"/>
                  </a:lnTo>
                  <a:lnTo>
                    <a:pt x="11328" y="5224"/>
                  </a:lnTo>
                  <a:lnTo>
                    <a:pt x="11328" y="5038"/>
                  </a:lnTo>
                  <a:cubicBezTo>
                    <a:pt x="11328" y="5034"/>
                    <a:pt x="11331" y="5030"/>
                    <a:pt x="11335" y="5030"/>
                  </a:cubicBezTo>
                  <a:cubicBezTo>
                    <a:pt x="11339" y="5030"/>
                    <a:pt x="11343" y="5033"/>
                    <a:pt x="11343" y="5037"/>
                  </a:cubicBezTo>
                  <a:lnTo>
                    <a:pt x="11351" y="5089"/>
                  </a:lnTo>
                  <a:cubicBezTo>
                    <a:pt x="11351" y="5089"/>
                    <a:pt x="11351" y="5090"/>
                    <a:pt x="11351" y="5090"/>
                  </a:cubicBezTo>
                  <a:lnTo>
                    <a:pt x="11351" y="5217"/>
                  </a:lnTo>
                  <a:lnTo>
                    <a:pt x="11349" y="5211"/>
                  </a:lnTo>
                  <a:lnTo>
                    <a:pt x="11356" y="5219"/>
                  </a:lnTo>
                  <a:lnTo>
                    <a:pt x="11343" y="5224"/>
                  </a:lnTo>
                  <a:lnTo>
                    <a:pt x="11343" y="5135"/>
                  </a:lnTo>
                  <a:cubicBezTo>
                    <a:pt x="11343" y="5130"/>
                    <a:pt x="11346" y="5127"/>
                    <a:pt x="11351" y="5127"/>
                  </a:cubicBezTo>
                  <a:lnTo>
                    <a:pt x="11358" y="5127"/>
                  </a:lnTo>
                  <a:cubicBezTo>
                    <a:pt x="11362" y="5127"/>
                    <a:pt x="11366" y="5130"/>
                    <a:pt x="11366" y="5135"/>
                  </a:cubicBezTo>
                  <a:lnTo>
                    <a:pt x="11366" y="5224"/>
                  </a:lnTo>
                  <a:lnTo>
                    <a:pt x="11350" y="5224"/>
                  </a:lnTo>
                  <a:lnTo>
                    <a:pt x="11358" y="5082"/>
                  </a:lnTo>
                  <a:cubicBezTo>
                    <a:pt x="11358" y="5078"/>
                    <a:pt x="11361" y="5075"/>
                    <a:pt x="11366" y="5075"/>
                  </a:cubicBezTo>
                  <a:cubicBezTo>
                    <a:pt x="11370" y="5075"/>
                    <a:pt x="11374" y="5078"/>
                    <a:pt x="11374" y="5083"/>
                  </a:cubicBezTo>
                  <a:lnTo>
                    <a:pt x="11374" y="5224"/>
                  </a:lnTo>
                  <a:lnTo>
                    <a:pt x="11366" y="5216"/>
                  </a:lnTo>
                  <a:lnTo>
                    <a:pt x="11373" y="5216"/>
                  </a:lnTo>
                  <a:lnTo>
                    <a:pt x="11365" y="5224"/>
                  </a:lnTo>
                  <a:lnTo>
                    <a:pt x="11365" y="5068"/>
                  </a:lnTo>
                  <a:cubicBezTo>
                    <a:pt x="11365" y="5063"/>
                    <a:pt x="11368" y="5060"/>
                    <a:pt x="11373" y="5060"/>
                  </a:cubicBezTo>
                  <a:cubicBezTo>
                    <a:pt x="11377" y="5060"/>
                    <a:pt x="11381" y="5063"/>
                    <a:pt x="11381" y="5067"/>
                  </a:cubicBezTo>
                  <a:lnTo>
                    <a:pt x="11388" y="5217"/>
                  </a:lnTo>
                  <a:lnTo>
                    <a:pt x="11372" y="5217"/>
                  </a:lnTo>
                  <a:lnTo>
                    <a:pt x="11372" y="5060"/>
                  </a:lnTo>
                  <a:cubicBezTo>
                    <a:pt x="11372" y="5057"/>
                    <a:pt x="11375" y="5053"/>
                    <a:pt x="11379" y="5053"/>
                  </a:cubicBezTo>
                  <a:cubicBezTo>
                    <a:pt x="11382" y="5052"/>
                    <a:pt x="11386" y="5053"/>
                    <a:pt x="11388" y="5057"/>
                  </a:cubicBezTo>
                  <a:lnTo>
                    <a:pt x="11395" y="5072"/>
                  </a:lnTo>
                  <a:cubicBezTo>
                    <a:pt x="11396" y="5073"/>
                    <a:pt x="11396" y="5074"/>
                    <a:pt x="11396" y="5075"/>
                  </a:cubicBezTo>
                  <a:lnTo>
                    <a:pt x="11396" y="5217"/>
                  </a:lnTo>
                  <a:lnTo>
                    <a:pt x="11380" y="5216"/>
                  </a:lnTo>
                  <a:lnTo>
                    <a:pt x="11388" y="5156"/>
                  </a:lnTo>
                  <a:cubicBezTo>
                    <a:pt x="11388" y="5152"/>
                    <a:pt x="11392" y="5149"/>
                    <a:pt x="11396" y="5149"/>
                  </a:cubicBezTo>
                  <a:cubicBezTo>
                    <a:pt x="11400" y="5150"/>
                    <a:pt x="11403" y="5153"/>
                    <a:pt x="11403" y="5157"/>
                  </a:cubicBezTo>
                  <a:lnTo>
                    <a:pt x="11403" y="5224"/>
                  </a:lnTo>
                  <a:lnTo>
                    <a:pt x="11395" y="5216"/>
                  </a:lnTo>
                  <a:lnTo>
                    <a:pt x="11403" y="5216"/>
                  </a:lnTo>
                  <a:lnTo>
                    <a:pt x="11395" y="5224"/>
                  </a:lnTo>
                  <a:lnTo>
                    <a:pt x="11395" y="5180"/>
                  </a:lnTo>
                  <a:cubicBezTo>
                    <a:pt x="11395" y="5176"/>
                    <a:pt x="11398" y="5172"/>
                    <a:pt x="11402" y="5172"/>
                  </a:cubicBezTo>
                  <a:cubicBezTo>
                    <a:pt x="11406" y="5171"/>
                    <a:pt x="11410" y="5174"/>
                    <a:pt x="11411" y="5178"/>
                  </a:cubicBezTo>
                  <a:lnTo>
                    <a:pt x="11418" y="5223"/>
                  </a:lnTo>
                  <a:lnTo>
                    <a:pt x="11402" y="5224"/>
                  </a:lnTo>
                  <a:lnTo>
                    <a:pt x="11402" y="5172"/>
                  </a:lnTo>
                  <a:cubicBezTo>
                    <a:pt x="11402" y="5170"/>
                    <a:pt x="11403" y="5168"/>
                    <a:pt x="11405" y="5167"/>
                  </a:cubicBezTo>
                  <a:lnTo>
                    <a:pt x="11412" y="5159"/>
                  </a:lnTo>
                  <a:cubicBezTo>
                    <a:pt x="11415" y="5157"/>
                    <a:pt x="11418" y="5156"/>
                    <a:pt x="11421" y="5157"/>
                  </a:cubicBezTo>
                  <a:cubicBezTo>
                    <a:pt x="11424" y="5159"/>
                    <a:pt x="11426" y="5162"/>
                    <a:pt x="11426" y="5165"/>
                  </a:cubicBezTo>
                  <a:lnTo>
                    <a:pt x="11426" y="5224"/>
                  </a:lnTo>
                  <a:lnTo>
                    <a:pt x="11410" y="5224"/>
                  </a:lnTo>
                  <a:lnTo>
                    <a:pt x="11417" y="5149"/>
                  </a:lnTo>
                  <a:cubicBezTo>
                    <a:pt x="11418" y="5145"/>
                    <a:pt x="11422" y="5142"/>
                    <a:pt x="11426" y="5142"/>
                  </a:cubicBezTo>
                  <a:cubicBezTo>
                    <a:pt x="11430" y="5142"/>
                    <a:pt x="11433" y="5146"/>
                    <a:pt x="11433" y="5150"/>
                  </a:cubicBezTo>
                  <a:lnTo>
                    <a:pt x="11433" y="5224"/>
                  </a:lnTo>
                  <a:lnTo>
                    <a:pt x="11425" y="5216"/>
                  </a:lnTo>
                  <a:lnTo>
                    <a:pt x="11433" y="5216"/>
                  </a:lnTo>
                  <a:lnTo>
                    <a:pt x="11425" y="5224"/>
                  </a:lnTo>
                  <a:lnTo>
                    <a:pt x="11425" y="5165"/>
                  </a:lnTo>
                  <a:cubicBezTo>
                    <a:pt x="11425" y="5164"/>
                    <a:pt x="11425" y="5162"/>
                    <a:pt x="11426" y="5161"/>
                  </a:cubicBezTo>
                  <a:lnTo>
                    <a:pt x="11433" y="5146"/>
                  </a:lnTo>
                  <a:cubicBezTo>
                    <a:pt x="11435" y="5143"/>
                    <a:pt x="11439" y="5141"/>
                    <a:pt x="11442" y="5142"/>
                  </a:cubicBezTo>
                  <a:cubicBezTo>
                    <a:pt x="11446" y="5143"/>
                    <a:pt x="11448" y="5146"/>
                    <a:pt x="11448" y="5150"/>
                  </a:cubicBezTo>
                  <a:lnTo>
                    <a:pt x="11448" y="5224"/>
                  </a:lnTo>
                  <a:lnTo>
                    <a:pt x="11440" y="5216"/>
                  </a:lnTo>
                  <a:lnTo>
                    <a:pt x="11448" y="5216"/>
                  </a:lnTo>
                  <a:lnTo>
                    <a:pt x="11440" y="5224"/>
                  </a:lnTo>
                  <a:lnTo>
                    <a:pt x="11440" y="5150"/>
                  </a:lnTo>
                  <a:cubicBezTo>
                    <a:pt x="11440" y="5146"/>
                    <a:pt x="11443" y="5142"/>
                    <a:pt x="11447" y="5142"/>
                  </a:cubicBezTo>
                  <a:cubicBezTo>
                    <a:pt x="11452" y="5142"/>
                    <a:pt x="11455" y="5145"/>
                    <a:pt x="11456" y="5149"/>
                  </a:cubicBezTo>
                  <a:lnTo>
                    <a:pt x="11463" y="5224"/>
                  </a:lnTo>
                  <a:lnTo>
                    <a:pt x="11447" y="5224"/>
                  </a:lnTo>
                  <a:lnTo>
                    <a:pt x="11447" y="5142"/>
                  </a:lnTo>
                  <a:cubicBezTo>
                    <a:pt x="11447" y="5138"/>
                    <a:pt x="11451" y="5134"/>
                    <a:pt x="11455" y="5134"/>
                  </a:cubicBezTo>
                  <a:lnTo>
                    <a:pt x="11463" y="5134"/>
                  </a:lnTo>
                  <a:cubicBezTo>
                    <a:pt x="11467" y="5134"/>
                    <a:pt x="11471" y="5138"/>
                    <a:pt x="11471" y="5142"/>
                  </a:cubicBezTo>
                  <a:lnTo>
                    <a:pt x="11471" y="5217"/>
                  </a:lnTo>
                  <a:lnTo>
                    <a:pt x="11468" y="5211"/>
                  </a:lnTo>
                  <a:lnTo>
                    <a:pt x="11476" y="5219"/>
                  </a:lnTo>
                  <a:lnTo>
                    <a:pt x="11462" y="5224"/>
                  </a:lnTo>
                  <a:lnTo>
                    <a:pt x="11462" y="5150"/>
                  </a:lnTo>
                  <a:cubicBezTo>
                    <a:pt x="11462" y="5146"/>
                    <a:pt x="11466" y="5142"/>
                    <a:pt x="11470" y="5142"/>
                  </a:cubicBezTo>
                  <a:cubicBezTo>
                    <a:pt x="11474" y="5142"/>
                    <a:pt x="11478" y="5144"/>
                    <a:pt x="11478" y="5149"/>
                  </a:cubicBezTo>
                  <a:lnTo>
                    <a:pt x="11486" y="5193"/>
                  </a:lnTo>
                  <a:cubicBezTo>
                    <a:pt x="11486" y="5194"/>
                    <a:pt x="11486" y="5194"/>
                    <a:pt x="11486" y="5195"/>
                  </a:cubicBezTo>
                  <a:lnTo>
                    <a:pt x="11486" y="5224"/>
                  </a:lnTo>
                  <a:lnTo>
                    <a:pt x="11470" y="5223"/>
                  </a:lnTo>
                  <a:lnTo>
                    <a:pt x="11477" y="5186"/>
                  </a:lnTo>
                  <a:cubicBezTo>
                    <a:pt x="11478" y="5182"/>
                    <a:pt x="11482" y="5179"/>
                    <a:pt x="11486" y="5179"/>
                  </a:cubicBezTo>
                  <a:cubicBezTo>
                    <a:pt x="11490" y="5180"/>
                    <a:pt x="11493" y="5183"/>
                    <a:pt x="11493" y="5187"/>
                  </a:cubicBezTo>
                  <a:lnTo>
                    <a:pt x="11493" y="5224"/>
                  </a:lnTo>
                  <a:lnTo>
                    <a:pt x="11485" y="5216"/>
                  </a:lnTo>
                  <a:lnTo>
                    <a:pt x="11493" y="5216"/>
                  </a:lnTo>
                  <a:lnTo>
                    <a:pt x="11485" y="5224"/>
                  </a:lnTo>
                  <a:lnTo>
                    <a:pt x="11485" y="5135"/>
                  </a:lnTo>
                  <a:cubicBezTo>
                    <a:pt x="11485" y="5134"/>
                    <a:pt x="11485" y="5134"/>
                    <a:pt x="11485" y="5133"/>
                  </a:cubicBezTo>
                  <a:lnTo>
                    <a:pt x="11493" y="5103"/>
                  </a:lnTo>
                  <a:cubicBezTo>
                    <a:pt x="11493" y="5099"/>
                    <a:pt x="11497" y="5097"/>
                    <a:pt x="11501" y="5097"/>
                  </a:cubicBezTo>
                  <a:cubicBezTo>
                    <a:pt x="11505" y="5098"/>
                    <a:pt x="11508" y="5101"/>
                    <a:pt x="11508" y="5105"/>
                  </a:cubicBezTo>
                  <a:lnTo>
                    <a:pt x="11508" y="5217"/>
                  </a:lnTo>
                  <a:lnTo>
                    <a:pt x="11492" y="5216"/>
                  </a:lnTo>
                  <a:lnTo>
                    <a:pt x="11500" y="5142"/>
                  </a:lnTo>
                  <a:cubicBezTo>
                    <a:pt x="11500" y="5137"/>
                    <a:pt x="11504" y="5134"/>
                    <a:pt x="11508" y="5134"/>
                  </a:cubicBezTo>
                  <a:cubicBezTo>
                    <a:pt x="11512" y="5135"/>
                    <a:pt x="11516" y="5138"/>
                    <a:pt x="11516" y="5142"/>
                  </a:cubicBezTo>
                  <a:lnTo>
                    <a:pt x="11516" y="5224"/>
                  </a:lnTo>
                  <a:lnTo>
                    <a:pt x="11508" y="5216"/>
                  </a:lnTo>
                  <a:lnTo>
                    <a:pt x="11515" y="5216"/>
                  </a:lnTo>
                  <a:lnTo>
                    <a:pt x="11507" y="5224"/>
                  </a:lnTo>
                  <a:lnTo>
                    <a:pt x="11507" y="5090"/>
                  </a:lnTo>
                  <a:cubicBezTo>
                    <a:pt x="11507" y="5086"/>
                    <a:pt x="11511" y="5082"/>
                    <a:pt x="11515" y="5082"/>
                  </a:cubicBezTo>
                  <a:cubicBezTo>
                    <a:pt x="11519" y="5082"/>
                    <a:pt x="11523" y="5085"/>
                    <a:pt x="11523" y="5090"/>
                  </a:cubicBezTo>
                  <a:lnTo>
                    <a:pt x="11531" y="5187"/>
                  </a:lnTo>
                  <a:lnTo>
                    <a:pt x="11531" y="5224"/>
                  </a:lnTo>
                  <a:lnTo>
                    <a:pt x="11515" y="5223"/>
                  </a:lnTo>
                  <a:lnTo>
                    <a:pt x="11522" y="5186"/>
                  </a:lnTo>
                  <a:cubicBezTo>
                    <a:pt x="11523" y="5182"/>
                    <a:pt x="11527" y="5179"/>
                    <a:pt x="11531" y="5179"/>
                  </a:cubicBezTo>
                  <a:cubicBezTo>
                    <a:pt x="11535" y="5180"/>
                    <a:pt x="11538" y="5183"/>
                    <a:pt x="11538" y="5187"/>
                  </a:cubicBezTo>
                  <a:lnTo>
                    <a:pt x="11538" y="5224"/>
                  </a:lnTo>
                  <a:lnTo>
                    <a:pt x="11523" y="5222"/>
                  </a:lnTo>
                  <a:lnTo>
                    <a:pt x="11530" y="5200"/>
                  </a:lnTo>
                  <a:cubicBezTo>
                    <a:pt x="11531" y="5196"/>
                    <a:pt x="11535" y="5194"/>
                    <a:pt x="11539" y="5194"/>
                  </a:cubicBezTo>
                  <a:cubicBezTo>
                    <a:pt x="11543" y="5195"/>
                    <a:pt x="11546" y="5198"/>
                    <a:pt x="11546" y="5202"/>
                  </a:cubicBezTo>
                  <a:lnTo>
                    <a:pt x="11546" y="5224"/>
                  </a:lnTo>
                  <a:lnTo>
                    <a:pt x="11538" y="5216"/>
                  </a:lnTo>
                  <a:lnTo>
                    <a:pt x="11545" y="5216"/>
                  </a:lnTo>
                  <a:lnTo>
                    <a:pt x="11537" y="5224"/>
                  </a:lnTo>
                  <a:lnTo>
                    <a:pt x="11537" y="5180"/>
                  </a:lnTo>
                  <a:cubicBezTo>
                    <a:pt x="11537" y="5176"/>
                    <a:pt x="11540" y="5172"/>
                    <a:pt x="11545" y="5172"/>
                  </a:cubicBezTo>
                  <a:cubicBezTo>
                    <a:pt x="11549" y="5171"/>
                    <a:pt x="11552" y="5174"/>
                    <a:pt x="11553" y="5178"/>
                  </a:cubicBezTo>
                  <a:lnTo>
                    <a:pt x="11561" y="5223"/>
                  </a:lnTo>
                  <a:lnTo>
                    <a:pt x="11545" y="5224"/>
                  </a:lnTo>
                  <a:lnTo>
                    <a:pt x="11545" y="5142"/>
                  </a:lnTo>
                  <a:cubicBezTo>
                    <a:pt x="11545" y="5142"/>
                    <a:pt x="11545" y="5141"/>
                    <a:pt x="11545" y="5140"/>
                  </a:cubicBezTo>
                  <a:lnTo>
                    <a:pt x="11552" y="5111"/>
                  </a:lnTo>
                  <a:cubicBezTo>
                    <a:pt x="11553" y="5107"/>
                    <a:pt x="11557" y="5104"/>
                    <a:pt x="11561" y="5105"/>
                  </a:cubicBezTo>
                  <a:cubicBezTo>
                    <a:pt x="11565" y="5105"/>
                    <a:pt x="11568" y="5108"/>
                    <a:pt x="11568" y="5113"/>
                  </a:cubicBezTo>
                  <a:lnTo>
                    <a:pt x="11568" y="5224"/>
                  </a:lnTo>
                  <a:lnTo>
                    <a:pt x="11560" y="5216"/>
                  </a:lnTo>
                  <a:lnTo>
                    <a:pt x="11568" y="5216"/>
                  </a:lnTo>
                  <a:lnTo>
                    <a:pt x="11560" y="5224"/>
                  </a:lnTo>
                  <a:lnTo>
                    <a:pt x="11560" y="5142"/>
                  </a:lnTo>
                  <a:cubicBezTo>
                    <a:pt x="11560" y="5139"/>
                    <a:pt x="11562" y="5136"/>
                    <a:pt x="11565" y="5135"/>
                  </a:cubicBezTo>
                  <a:cubicBezTo>
                    <a:pt x="11568" y="5134"/>
                    <a:pt x="11571" y="5134"/>
                    <a:pt x="11573" y="5137"/>
                  </a:cubicBezTo>
                  <a:lnTo>
                    <a:pt x="11581" y="5144"/>
                  </a:lnTo>
                  <a:cubicBezTo>
                    <a:pt x="11582" y="5146"/>
                    <a:pt x="11583" y="5148"/>
                    <a:pt x="11583" y="5150"/>
                  </a:cubicBezTo>
                  <a:lnTo>
                    <a:pt x="11583" y="5224"/>
                  </a:lnTo>
                  <a:lnTo>
                    <a:pt x="11575" y="5216"/>
                  </a:lnTo>
                  <a:lnTo>
                    <a:pt x="11583" y="5216"/>
                  </a:lnTo>
                  <a:lnTo>
                    <a:pt x="11575" y="5224"/>
                  </a:lnTo>
                  <a:lnTo>
                    <a:pt x="11575" y="5157"/>
                  </a:lnTo>
                  <a:cubicBezTo>
                    <a:pt x="11575" y="5153"/>
                    <a:pt x="11578" y="5149"/>
                    <a:pt x="11583" y="5149"/>
                  </a:cubicBezTo>
                  <a:lnTo>
                    <a:pt x="11590" y="5149"/>
                  </a:lnTo>
                  <a:cubicBezTo>
                    <a:pt x="11595" y="5149"/>
                    <a:pt x="11598" y="5153"/>
                    <a:pt x="11598" y="5157"/>
                  </a:cubicBezTo>
                  <a:lnTo>
                    <a:pt x="11598" y="5224"/>
                  </a:lnTo>
                  <a:lnTo>
                    <a:pt x="11590" y="5216"/>
                  </a:lnTo>
                  <a:lnTo>
                    <a:pt x="11598" y="5216"/>
                  </a:lnTo>
                  <a:lnTo>
                    <a:pt x="11590" y="5224"/>
                  </a:lnTo>
                  <a:lnTo>
                    <a:pt x="11590" y="5180"/>
                  </a:lnTo>
                  <a:cubicBezTo>
                    <a:pt x="11590" y="5176"/>
                    <a:pt x="11593" y="5172"/>
                    <a:pt x="11597" y="5172"/>
                  </a:cubicBezTo>
                  <a:cubicBezTo>
                    <a:pt x="11601" y="5171"/>
                    <a:pt x="11605" y="5174"/>
                    <a:pt x="11605" y="5178"/>
                  </a:cubicBezTo>
                  <a:lnTo>
                    <a:pt x="11613" y="5223"/>
                  </a:lnTo>
                  <a:lnTo>
                    <a:pt x="11597" y="5224"/>
                  </a:lnTo>
                  <a:lnTo>
                    <a:pt x="11597" y="5172"/>
                  </a:lnTo>
                  <a:cubicBezTo>
                    <a:pt x="11597" y="5168"/>
                    <a:pt x="11600" y="5165"/>
                    <a:pt x="11605" y="5164"/>
                  </a:cubicBezTo>
                  <a:cubicBezTo>
                    <a:pt x="11609" y="5164"/>
                    <a:pt x="11612" y="5167"/>
                    <a:pt x="11613" y="5171"/>
                  </a:cubicBezTo>
                  <a:lnTo>
                    <a:pt x="11620" y="5223"/>
                  </a:lnTo>
                  <a:lnTo>
                    <a:pt x="11605" y="5224"/>
                  </a:lnTo>
                  <a:lnTo>
                    <a:pt x="11605" y="5150"/>
                  </a:lnTo>
                  <a:cubicBezTo>
                    <a:pt x="11605" y="5145"/>
                    <a:pt x="11608" y="5142"/>
                    <a:pt x="11613" y="5142"/>
                  </a:cubicBezTo>
                  <a:lnTo>
                    <a:pt x="11620" y="5142"/>
                  </a:lnTo>
                  <a:cubicBezTo>
                    <a:pt x="11624" y="5142"/>
                    <a:pt x="11628" y="5145"/>
                    <a:pt x="11628" y="5150"/>
                  </a:cubicBezTo>
                  <a:lnTo>
                    <a:pt x="11628" y="5224"/>
                  </a:lnTo>
                  <a:lnTo>
                    <a:pt x="11612" y="5223"/>
                  </a:lnTo>
                  <a:lnTo>
                    <a:pt x="11620" y="5171"/>
                  </a:lnTo>
                  <a:cubicBezTo>
                    <a:pt x="11620" y="5167"/>
                    <a:pt x="11624" y="5164"/>
                    <a:pt x="11628" y="5164"/>
                  </a:cubicBezTo>
                  <a:cubicBezTo>
                    <a:pt x="11632" y="5165"/>
                    <a:pt x="11636" y="5168"/>
                    <a:pt x="11636" y="5172"/>
                  </a:cubicBezTo>
                  <a:lnTo>
                    <a:pt x="11636" y="5224"/>
                  </a:lnTo>
                  <a:lnTo>
                    <a:pt x="11628" y="5216"/>
                  </a:lnTo>
                  <a:lnTo>
                    <a:pt x="11635" y="5216"/>
                  </a:lnTo>
                  <a:lnTo>
                    <a:pt x="11627" y="5224"/>
                  </a:lnTo>
                  <a:lnTo>
                    <a:pt x="11627" y="5195"/>
                  </a:lnTo>
                  <a:cubicBezTo>
                    <a:pt x="11627" y="5191"/>
                    <a:pt x="11630" y="5187"/>
                    <a:pt x="11634" y="5187"/>
                  </a:cubicBezTo>
                  <a:cubicBezTo>
                    <a:pt x="11638" y="5186"/>
                    <a:pt x="11642" y="5189"/>
                    <a:pt x="11643" y="5193"/>
                  </a:cubicBezTo>
                  <a:lnTo>
                    <a:pt x="11650" y="5223"/>
                  </a:lnTo>
                  <a:lnTo>
                    <a:pt x="11635" y="5224"/>
                  </a:lnTo>
                  <a:lnTo>
                    <a:pt x="11635" y="5172"/>
                  </a:lnTo>
                  <a:cubicBezTo>
                    <a:pt x="11635" y="5168"/>
                    <a:pt x="11638" y="5165"/>
                    <a:pt x="11642" y="5164"/>
                  </a:cubicBezTo>
                  <a:cubicBezTo>
                    <a:pt x="11646" y="5164"/>
                    <a:pt x="11650" y="5167"/>
                    <a:pt x="11650" y="5171"/>
                  </a:cubicBezTo>
                  <a:lnTo>
                    <a:pt x="11658" y="5223"/>
                  </a:lnTo>
                  <a:lnTo>
                    <a:pt x="11642" y="5224"/>
                  </a:lnTo>
                  <a:lnTo>
                    <a:pt x="11642" y="5172"/>
                  </a:lnTo>
                  <a:cubicBezTo>
                    <a:pt x="11642" y="5171"/>
                    <a:pt x="11642" y="5171"/>
                    <a:pt x="11642" y="5170"/>
                  </a:cubicBezTo>
                  <a:lnTo>
                    <a:pt x="11650" y="5147"/>
                  </a:lnTo>
                  <a:cubicBezTo>
                    <a:pt x="11651" y="5144"/>
                    <a:pt x="11655" y="5141"/>
                    <a:pt x="11659" y="5142"/>
                  </a:cubicBezTo>
                  <a:cubicBezTo>
                    <a:pt x="11663" y="5143"/>
                    <a:pt x="11665" y="5146"/>
                    <a:pt x="11665" y="5150"/>
                  </a:cubicBezTo>
                  <a:lnTo>
                    <a:pt x="11665" y="5224"/>
                  </a:lnTo>
                  <a:lnTo>
                    <a:pt x="11657" y="5216"/>
                  </a:lnTo>
                  <a:lnTo>
                    <a:pt x="11665" y="5216"/>
                  </a:lnTo>
                  <a:lnTo>
                    <a:pt x="11657" y="5224"/>
                  </a:lnTo>
                  <a:lnTo>
                    <a:pt x="11657" y="5113"/>
                  </a:lnTo>
                  <a:cubicBezTo>
                    <a:pt x="11657" y="5108"/>
                    <a:pt x="11660" y="5105"/>
                    <a:pt x="11665" y="5105"/>
                  </a:cubicBezTo>
                  <a:cubicBezTo>
                    <a:pt x="11669" y="5104"/>
                    <a:pt x="11673" y="5108"/>
                    <a:pt x="11673" y="5112"/>
                  </a:cubicBezTo>
                  <a:lnTo>
                    <a:pt x="11680" y="5224"/>
                  </a:lnTo>
                  <a:lnTo>
                    <a:pt x="11664" y="5224"/>
                  </a:lnTo>
                  <a:lnTo>
                    <a:pt x="11664" y="5165"/>
                  </a:lnTo>
                  <a:lnTo>
                    <a:pt x="11680" y="5165"/>
                  </a:lnTo>
                  <a:lnTo>
                    <a:pt x="11680" y="5224"/>
                  </a:lnTo>
                  <a:cubicBezTo>
                    <a:pt x="11680" y="5229"/>
                    <a:pt x="11677" y="5232"/>
                    <a:pt x="11673" y="5232"/>
                  </a:cubicBezTo>
                  <a:cubicBezTo>
                    <a:pt x="11668" y="5233"/>
                    <a:pt x="11665" y="5229"/>
                    <a:pt x="11664" y="5225"/>
                  </a:cubicBezTo>
                  <a:lnTo>
                    <a:pt x="11657" y="5113"/>
                  </a:lnTo>
                  <a:lnTo>
                    <a:pt x="11673" y="5113"/>
                  </a:lnTo>
                  <a:lnTo>
                    <a:pt x="11673" y="5224"/>
                  </a:lnTo>
                  <a:cubicBezTo>
                    <a:pt x="11673" y="5229"/>
                    <a:pt x="11669" y="5232"/>
                    <a:pt x="11665" y="5232"/>
                  </a:cubicBezTo>
                  <a:lnTo>
                    <a:pt x="11657" y="5232"/>
                  </a:lnTo>
                  <a:cubicBezTo>
                    <a:pt x="11653" y="5232"/>
                    <a:pt x="11649" y="5229"/>
                    <a:pt x="11649" y="5224"/>
                  </a:cubicBezTo>
                  <a:lnTo>
                    <a:pt x="11649" y="5150"/>
                  </a:lnTo>
                  <a:lnTo>
                    <a:pt x="11665" y="5152"/>
                  </a:lnTo>
                  <a:lnTo>
                    <a:pt x="11658" y="5175"/>
                  </a:lnTo>
                  <a:lnTo>
                    <a:pt x="11658" y="5172"/>
                  </a:lnTo>
                  <a:lnTo>
                    <a:pt x="11658" y="5224"/>
                  </a:lnTo>
                  <a:cubicBezTo>
                    <a:pt x="11658" y="5229"/>
                    <a:pt x="11655" y="5232"/>
                    <a:pt x="11651" y="5232"/>
                  </a:cubicBezTo>
                  <a:cubicBezTo>
                    <a:pt x="11646" y="5233"/>
                    <a:pt x="11643" y="5230"/>
                    <a:pt x="11642" y="5226"/>
                  </a:cubicBezTo>
                  <a:lnTo>
                    <a:pt x="11635" y="5173"/>
                  </a:lnTo>
                  <a:lnTo>
                    <a:pt x="11651" y="5172"/>
                  </a:lnTo>
                  <a:lnTo>
                    <a:pt x="11651" y="5224"/>
                  </a:lnTo>
                  <a:cubicBezTo>
                    <a:pt x="11651" y="5229"/>
                    <a:pt x="11648" y="5232"/>
                    <a:pt x="11643" y="5232"/>
                  </a:cubicBezTo>
                  <a:cubicBezTo>
                    <a:pt x="11639" y="5233"/>
                    <a:pt x="11636" y="5230"/>
                    <a:pt x="11635" y="5226"/>
                  </a:cubicBezTo>
                  <a:lnTo>
                    <a:pt x="11627" y="5197"/>
                  </a:lnTo>
                  <a:lnTo>
                    <a:pt x="11643" y="5195"/>
                  </a:lnTo>
                  <a:lnTo>
                    <a:pt x="11643" y="5224"/>
                  </a:lnTo>
                  <a:cubicBezTo>
                    <a:pt x="11643" y="5229"/>
                    <a:pt x="11639" y="5232"/>
                    <a:pt x="11635" y="5232"/>
                  </a:cubicBezTo>
                  <a:lnTo>
                    <a:pt x="11628" y="5232"/>
                  </a:lnTo>
                  <a:cubicBezTo>
                    <a:pt x="11623" y="5232"/>
                    <a:pt x="11620" y="5229"/>
                    <a:pt x="11620" y="5224"/>
                  </a:cubicBezTo>
                  <a:lnTo>
                    <a:pt x="11620" y="5172"/>
                  </a:lnTo>
                  <a:lnTo>
                    <a:pt x="11635" y="5173"/>
                  </a:lnTo>
                  <a:lnTo>
                    <a:pt x="11628" y="5226"/>
                  </a:lnTo>
                  <a:cubicBezTo>
                    <a:pt x="11627" y="5230"/>
                    <a:pt x="11624" y="5233"/>
                    <a:pt x="11619" y="5232"/>
                  </a:cubicBezTo>
                  <a:cubicBezTo>
                    <a:pt x="11615" y="5232"/>
                    <a:pt x="11612" y="5229"/>
                    <a:pt x="11612" y="5224"/>
                  </a:cubicBezTo>
                  <a:lnTo>
                    <a:pt x="11612" y="5150"/>
                  </a:lnTo>
                  <a:lnTo>
                    <a:pt x="11620" y="5158"/>
                  </a:lnTo>
                  <a:lnTo>
                    <a:pt x="11613" y="5158"/>
                  </a:lnTo>
                  <a:lnTo>
                    <a:pt x="11621" y="5150"/>
                  </a:lnTo>
                  <a:lnTo>
                    <a:pt x="11621" y="5224"/>
                  </a:lnTo>
                  <a:cubicBezTo>
                    <a:pt x="11621" y="5229"/>
                    <a:pt x="11617" y="5232"/>
                    <a:pt x="11613" y="5232"/>
                  </a:cubicBezTo>
                  <a:cubicBezTo>
                    <a:pt x="11609" y="5233"/>
                    <a:pt x="11605" y="5230"/>
                    <a:pt x="11605" y="5226"/>
                  </a:cubicBezTo>
                  <a:lnTo>
                    <a:pt x="11597" y="5173"/>
                  </a:lnTo>
                  <a:lnTo>
                    <a:pt x="11613" y="5172"/>
                  </a:lnTo>
                  <a:lnTo>
                    <a:pt x="11613" y="5224"/>
                  </a:lnTo>
                  <a:cubicBezTo>
                    <a:pt x="11613" y="5229"/>
                    <a:pt x="11610" y="5232"/>
                    <a:pt x="11606" y="5232"/>
                  </a:cubicBezTo>
                  <a:cubicBezTo>
                    <a:pt x="11602" y="5233"/>
                    <a:pt x="11598" y="5230"/>
                    <a:pt x="11597" y="5226"/>
                  </a:cubicBezTo>
                  <a:lnTo>
                    <a:pt x="11590" y="5181"/>
                  </a:lnTo>
                  <a:lnTo>
                    <a:pt x="11606" y="5180"/>
                  </a:lnTo>
                  <a:lnTo>
                    <a:pt x="11606" y="5224"/>
                  </a:lnTo>
                  <a:cubicBezTo>
                    <a:pt x="11606" y="5229"/>
                    <a:pt x="11602" y="5232"/>
                    <a:pt x="11598" y="5232"/>
                  </a:cubicBezTo>
                  <a:lnTo>
                    <a:pt x="11590" y="5232"/>
                  </a:lnTo>
                  <a:cubicBezTo>
                    <a:pt x="11586" y="5232"/>
                    <a:pt x="11582" y="5229"/>
                    <a:pt x="11582" y="5224"/>
                  </a:cubicBezTo>
                  <a:lnTo>
                    <a:pt x="11582" y="5157"/>
                  </a:lnTo>
                  <a:lnTo>
                    <a:pt x="11590" y="5165"/>
                  </a:lnTo>
                  <a:lnTo>
                    <a:pt x="11583" y="5165"/>
                  </a:lnTo>
                  <a:lnTo>
                    <a:pt x="11591" y="5157"/>
                  </a:lnTo>
                  <a:lnTo>
                    <a:pt x="11591" y="5224"/>
                  </a:lnTo>
                  <a:cubicBezTo>
                    <a:pt x="11591" y="5229"/>
                    <a:pt x="11587" y="5232"/>
                    <a:pt x="11583" y="5232"/>
                  </a:cubicBezTo>
                  <a:lnTo>
                    <a:pt x="11575" y="5232"/>
                  </a:lnTo>
                  <a:cubicBezTo>
                    <a:pt x="11571" y="5232"/>
                    <a:pt x="11567" y="5229"/>
                    <a:pt x="11567" y="5224"/>
                  </a:cubicBezTo>
                  <a:lnTo>
                    <a:pt x="11567" y="5150"/>
                  </a:lnTo>
                  <a:lnTo>
                    <a:pt x="11569" y="5156"/>
                  </a:lnTo>
                  <a:lnTo>
                    <a:pt x="11562" y="5148"/>
                  </a:lnTo>
                  <a:lnTo>
                    <a:pt x="11576" y="5142"/>
                  </a:lnTo>
                  <a:lnTo>
                    <a:pt x="11576" y="5224"/>
                  </a:lnTo>
                  <a:cubicBezTo>
                    <a:pt x="11576" y="5229"/>
                    <a:pt x="11572" y="5232"/>
                    <a:pt x="11568" y="5232"/>
                  </a:cubicBezTo>
                  <a:lnTo>
                    <a:pt x="11560" y="5232"/>
                  </a:lnTo>
                  <a:cubicBezTo>
                    <a:pt x="11556" y="5232"/>
                    <a:pt x="11552" y="5229"/>
                    <a:pt x="11552" y="5224"/>
                  </a:cubicBezTo>
                  <a:lnTo>
                    <a:pt x="11552" y="5113"/>
                  </a:lnTo>
                  <a:lnTo>
                    <a:pt x="11568" y="5114"/>
                  </a:lnTo>
                  <a:lnTo>
                    <a:pt x="11560" y="5144"/>
                  </a:lnTo>
                  <a:lnTo>
                    <a:pt x="11561" y="5142"/>
                  </a:lnTo>
                  <a:lnTo>
                    <a:pt x="11561" y="5224"/>
                  </a:lnTo>
                  <a:cubicBezTo>
                    <a:pt x="11561" y="5229"/>
                    <a:pt x="11557" y="5232"/>
                    <a:pt x="11553" y="5232"/>
                  </a:cubicBezTo>
                  <a:cubicBezTo>
                    <a:pt x="11549" y="5233"/>
                    <a:pt x="11545" y="5230"/>
                    <a:pt x="11545" y="5226"/>
                  </a:cubicBezTo>
                  <a:lnTo>
                    <a:pt x="11537" y="5181"/>
                  </a:lnTo>
                  <a:lnTo>
                    <a:pt x="11553" y="5180"/>
                  </a:lnTo>
                  <a:lnTo>
                    <a:pt x="11553" y="5224"/>
                  </a:lnTo>
                  <a:cubicBezTo>
                    <a:pt x="11553" y="5229"/>
                    <a:pt x="11550" y="5232"/>
                    <a:pt x="11545" y="5232"/>
                  </a:cubicBezTo>
                  <a:lnTo>
                    <a:pt x="11538" y="5232"/>
                  </a:lnTo>
                  <a:cubicBezTo>
                    <a:pt x="11533" y="5232"/>
                    <a:pt x="11530" y="5229"/>
                    <a:pt x="11530" y="5224"/>
                  </a:cubicBezTo>
                  <a:lnTo>
                    <a:pt x="11530" y="5202"/>
                  </a:lnTo>
                  <a:lnTo>
                    <a:pt x="11545" y="5205"/>
                  </a:lnTo>
                  <a:lnTo>
                    <a:pt x="11538" y="5227"/>
                  </a:lnTo>
                  <a:cubicBezTo>
                    <a:pt x="11537" y="5231"/>
                    <a:pt x="11533" y="5233"/>
                    <a:pt x="11529" y="5232"/>
                  </a:cubicBezTo>
                  <a:cubicBezTo>
                    <a:pt x="11525" y="5232"/>
                    <a:pt x="11522" y="5228"/>
                    <a:pt x="11522" y="5224"/>
                  </a:cubicBezTo>
                  <a:lnTo>
                    <a:pt x="11522" y="5187"/>
                  </a:lnTo>
                  <a:lnTo>
                    <a:pt x="11538" y="5189"/>
                  </a:lnTo>
                  <a:lnTo>
                    <a:pt x="11531" y="5226"/>
                  </a:lnTo>
                  <a:cubicBezTo>
                    <a:pt x="11530" y="5230"/>
                    <a:pt x="11526" y="5233"/>
                    <a:pt x="11522" y="5232"/>
                  </a:cubicBezTo>
                  <a:cubicBezTo>
                    <a:pt x="11518" y="5232"/>
                    <a:pt x="11515" y="5229"/>
                    <a:pt x="11515" y="5224"/>
                  </a:cubicBezTo>
                  <a:lnTo>
                    <a:pt x="11515" y="5188"/>
                  </a:lnTo>
                  <a:lnTo>
                    <a:pt x="11507" y="5091"/>
                  </a:lnTo>
                  <a:lnTo>
                    <a:pt x="11523" y="5090"/>
                  </a:lnTo>
                  <a:lnTo>
                    <a:pt x="11523" y="5224"/>
                  </a:lnTo>
                  <a:cubicBezTo>
                    <a:pt x="11523" y="5229"/>
                    <a:pt x="11520" y="5232"/>
                    <a:pt x="11515" y="5232"/>
                  </a:cubicBezTo>
                  <a:lnTo>
                    <a:pt x="11508" y="5232"/>
                  </a:lnTo>
                  <a:cubicBezTo>
                    <a:pt x="11503" y="5232"/>
                    <a:pt x="11500" y="5229"/>
                    <a:pt x="11500" y="5224"/>
                  </a:cubicBezTo>
                  <a:lnTo>
                    <a:pt x="11500" y="5142"/>
                  </a:lnTo>
                  <a:lnTo>
                    <a:pt x="11516" y="5143"/>
                  </a:lnTo>
                  <a:lnTo>
                    <a:pt x="11508" y="5218"/>
                  </a:lnTo>
                  <a:cubicBezTo>
                    <a:pt x="11508" y="5222"/>
                    <a:pt x="11504" y="5225"/>
                    <a:pt x="11500" y="5225"/>
                  </a:cubicBezTo>
                  <a:cubicBezTo>
                    <a:pt x="11496" y="5225"/>
                    <a:pt x="11492" y="5221"/>
                    <a:pt x="11492" y="5217"/>
                  </a:cubicBezTo>
                  <a:lnTo>
                    <a:pt x="11492" y="5105"/>
                  </a:lnTo>
                  <a:lnTo>
                    <a:pt x="11508" y="5107"/>
                  </a:lnTo>
                  <a:lnTo>
                    <a:pt x="11501" y="5137"/>
                  </a:lnTo>
                  <a:lnTo>
                    <a:pt x="11501" y="5135"/>
                  </a:lnTo>
                  <a:lnTo>
                    <a:pt x="11501" y="5224"/>
                  </a:lnTo>
                  <a:cubicBezTo>
                    <a:pt x="11501" y="5229"/>
                    <a:pt x="11497" y="5232"/>
                    <a:pt x="11493" y="5232"/>
                  </a:cubicBezTo>
                  <a:lnTo>
                    <a:pt x="11485" y="5232"/>
                  </a:lnTo>
                  <a:cubicBezTo>
                    <a:pt x="11481" y="5232"/>
                    <a:pt x="11477" y="5229"/>
                    <a:pt x="11477" y="5224"/>
                  </a:cubicBezTo>
                  <a:lnTo>
                    <a:pt x="11477" y="5187"/>
                  </a:lnTo>
                  <a:lnTo>
                    <a:pt x="11493" y="5189"/>
                  </a:lnTo>
                  <a:lnTo>
                    <a:pt x="11486" y="5226"/>
                  </a:lnTo>
                  <a:cubicBezTo>
                    <a:pt x="11485" y="5230"/>
                    <a:pt x="11481" y="5233"/>
                    <a:pt x="11477" y="5232"/>
                  </a:cubicBezTo>
                  <a:cubicBezTo>
                    <a:pt x="11473" y="5232"/>
                    <a:pt x="11470" y="5229"/>
                    <a:pt x="11470" y="5224"/>
                  </a:cubicBezTo>
                  <a:lnTo>
                    <a:pt x="11470" y="5195"/>
                  </a:lnTo>
                  <a:lnTo>
                    <a:pt x="11470" y="5196"/>
                  </a:lnTo>
                  <a:lnTo>
                    <a:pt x="11462" y="5151"/>
                  </a:lnTo>
                  <a:lnTo>
                    <a:pt x="11478" y="5150"/>
                  </a:lnTo>
                  <a:lnTo>
                    <a:pt x="11478" y="5224"/>
                  </a:lnTo>
                  <a:cubicBezTo>
                    <a:pt x="11478" y="5228"/>
                    <a:pt x="11476" y="5231"/>
                    <a:pt x="11473" y="5232"/>
                  </a:cubicBezTo>
                  <a:cubicBezTo>
                    <a:pt x="11470" y="5233"/>
                    <a:pt x="11467" y="5232"/>
                    <a:pt x="11465" y="5230"/>
                  </a:cubicBezTo>
                  <a:lnTo>
                    <a:pt x="11457" y="5223"/>
                  </a:lnTo>
                  <a:cubicBezTo>
                    <a:pt x="11456" y="5221"/>
                    <a:pt x="11455" y="5219"/>
                    <a:pt x="11455" y="5217"/>
                  </a:cubicBezTo>
                  <a:lnTo>
                    <a:pt x="11455" y="5142"/>
                  </a:lnTo>
                  <a:lnTo>
                    <a:pt x="11463" y="5150"/>
                  </a:lnTo>
                  <a:lnTo>
                    <a:pt x="11455" y="5150"/>
                  </a:lnTo>
                  <a:lnTo>
                    <a:pt x="11463" y="5142"/>
                  </a:lnTo>
                  <a:lnTo>
                    <a:pt x="11463" y="5224"/>
                  </a:lnTo>
                  <a:cubicBezTo>
                    <a:pt x="11463" y="5229"/>
                    <a:pt x="11460" y="5232"/>
                    <a:pt x="11456" y="5232"/>
                  </a:cubicBezTo>
                  <a:cubicBezTo>
                    <a:pt x="11451" y="5233"/>
                    <a:pt x="11448" y="5230"/>
                    <a:pt x="11447" y="5225"/>
                  </a:cubicBezTo>
                  <a:lnTo>
                    <a:pt x="11440" y="5151"/>
                  </a:lnTo>
                  <a:lnTo>
                    <a:pt x="11456" y="5150"/>
                  </a:lnTo>
                  <a:lnTo>
                    <a:pt x="11456" y="5224"/>
                  </a:lnTo>
                  <a:cubicBezTo>
                    <a:pt x="11456" y="5229"/>
                    <a:pt x="11452" y="5232"/>
                    <a:pt x="11448" y="5232"/>
                  </a:cubicBezTo>
                  <a:lnTo>
                    <a:pt x="11440" y="5232"/>
                  </a:lnTo>
                  <a:cubicBezTo>
                    <a:pt x="11436" y="5232"/>
                    <a:pt x="11432" y="5229"/>
                    <a:pt x="11432" y="5224"/>
                  </a:cubicBezTo>
                  <a:lnTo>
                    <a:pt x="11432" y="5150"/>
                  </a:lnTo>
                  <a:lnTo>
                    <a:pt x="11448" y="5153"/>
                  </a:lnTo>
                  <a:lnTo>
                    <a:pt x="11440" y="5168"/>
                  </a:lnTo>
                  <a:lnTo>
                    <a:pt x="11441" y="5165"/>
                  </a:lnTo>
                  <a:lnTo>
                    <a:pt x="11441" y="5224"/>
                  </a:lnTo>
                  <a:cubicBezTo>
                    <a:pt x="11441" y="5229"/>
                    <a:pt x="11437" y="5232"/>
                    <a:pt x="11433" y="5232"/>
                  </a:cubicBezTo>
                  <a:lnTo>
                    <a:pt x="11425" y="5232"/>
                  </a:lnTo>
                  <a:cubicBezTo>
                    <a:pt x="11421" y="5232"/>
                    <a:pt x="11417" y="5229"/>
                    <a:pt x="11417" y="5224"/>
                  </a:cubicBezTo>
                  <a:lnTo>
                    <a:pt x="11417" y="5150"/>
                  </a:lnTo>
                  <a:lnTo>
                    <a:pt x="11433" y="5151"/>
                  </a:lnTo>
                  <a:lnTo>
                    <a:pt x="11426" y="5225"/>
                  </a:lnTo>
                  <a:cubicBezTo>
                    <a:pt x="11425" y="5230"/>
                    <a:pt x="11422" y="5233"/>
                    <a:pt x="11418" y="5232"/>
                  </a:cubicBezTo>
                  <a:cubicBezTo>
                    <a:pt x="11413" y="5232"/>
                    <a:pt x="11410" y="5229"/>
                    <a:pt x="11410" y="5224"/>
                  </a:cubicBezTo>
                  <a:lnTo>
                    <a:pt x="11410" y="5165"/>
                  </a:lnTo>
                  <a:lnTo>
                    <a:pt x="11424" y="5170"/>
                  </a:lnTo>
                  <a:lnTo>
                    <a:pt x="11416" y="5178"/>
                  </a:lnTo>
                  <a:lnTo>
                    <a:pt x="11418" y="5172"/>
                  </a:lnTo>
                  <a:lnTo>
                    <a:pt x="11418" y="5224"/>
                  </a:lnTo>
                  <a:cubicBezTo>
                    <a:pt x="11418" y="5229"/>
                    <a:pt x="11415" y="5232"/>
                    <a:pt x="11411" y="5232"/>
                  </a:cubicBezTo>
                  <a:cubicBezTo>
                    <a:pt x="11407" y="5233"/>
                    <a:pt x="11403" y="5230"/>
                    <a:pt x="11403" y="5226"/>
                  </a:cubicBezTo>
                  <a:lnTo>
                    <a:pt x="11395" y="5181"/>
                  </a:lnTo>
                  <a:lnTo>
                    <a:pt x="11411" y="5180"/>
                  </a:lnTo>
                  <a:lnTo>
                    <a:pt x="11411" y="5224"/>
                  </a:lnTo>
                  <a:cubicBezTo>
                    <a:pt x="11411" y="5229"/>
                    <a:pt x="11407" y="5232"/>
                    <a:pt x="11403" y="5232"/>
                  </a:cubicBezTo>
                  <a:lnTo>
                    <a:pt x="11395" y="5232"/>
                  </a:lnTo>
                  <a:cubicBezTo>
                    <a:pt x="11391" y="5232"/>
                    <a:pt x="11387" y="5229"/>
                    <a:pt x="11387" y="5224"/>
                  </a:cubicBezTo>
                  <a:lnTo>
                    <a:pt x="11387" y="5157"/>
                  </a:lnTo>
                  <a:lnTo>
                    <a:pt x="11403" y="5158"/>
                  </a:lnTo>
                  <a:lnTo>
                    <a:pt x="11396" y="5218"/>
                  </a:lnTo>
                  <a:cubicBezTo>
                    <a:pt x="11395" y="5222"/>
                    <a:pt x="11392" y="5225"/>
                    <a:pt x="11387" y="5225"/>
                  </a:cubicBezTo>
                  <a:cubicBezTo>
                    <a:pt x="11383" y="5225"/>
                    <a:pt x="11380" y="5221"/>
                    <a:pt x="11380" y="5217"/>
                  </a:cubicBezTo>
                  <a:lnTo>
                    <a:pt x="11380" y="5075"/>
                  </a:lnTo>
                  <a:lnTo>
                    <a:pt x="11381" y="5079"/>
                  </a:lnTo>
                  <a:lnTo>
                    <a:pt x="11373" y="5064"/>
                  </a:lnTo>
                  <a:lnTo>
                    <a:pt x="11388" y="5060"/>
                  </a:lnTo>
                  <a:lnTo>
                    <a:pt x="11388" y="5217"/>
                  </a:lnTo>
                  <a:cubicBezTo>
                    <a:pt x="11388" y="5221"/>
                    <a:pt x="11385" y="5225"/>
                    <a:pt x="11381" y="5225"/>
                  </a:cubicBezTo>
                  <a:cubicBezTo>
                    <a:pt x="11376" y="5225"/>
                    <a:pt x="11373" y="5222"/>
                    <a:pt x="11372" y="5217"/>
                  </a:cubicBezTo>
                  <a:lnTo>
                    <a:pt x="11365" y="5068"/>
                  </a:lnTo>
                  <a:lnTo>
                    <a:pt x="11381" y="5068"/>
                  </a:lnTo>
                  <a:lnTo>
                    <a:pt x="11381" y="5224"/>
                  </a:lnTo>
                  <a:cubicBezTo>
                    <a:pt x="11381" y="5229"/>
                    <a:pt x="11377" y="5232"/>
                    <a:pt x="11373" y="5232"/>
                  </a:cubicBezTo>
                  <a:lnTo>
                    <a:pt x="11366" y="5232"/>
                  </a:lnTo>
                  <a:cubicBezTo>
                    <a:pt x="11361" y="5232"/>
                    <a:pt x="11358" y="5229"/>
                    <a:pt x="11358" y="5224"/>
                  </a:cubicBezTo>
                  <a:lnTo>
                    <a:pt x="11358" y="5083"/>
                  </a:lnTo>
                  <a:lnTo>
                    <a:pt x="11374" y="5083"/>
                  </a:lnTo>
                  <a:lnTo>
                    <a:pt x="11366" y="5225"/>
                  </a:lnTo>
                  <a:cubicBezTo>
                    <a:pt x="11366" y="5229"/>
                    <a:pt x="11362" y="5233"/>
                    <a:pt x="11358" y="5232"/>
                  </a:cubicBezTo>
                  <a:cubicBezTo>
                    <a:pt x="11353" y="5232"/>
                    <a:pt x="11350" y="5229"/>
                    <a:pt x="11350" y="5224"/>
                  </a:cubicBezTo>
                  <a:lnTo>
                    <a:pt x="11350" y="5135"/>
                  </a:lnTo>
                  <a:lnTo>
                    <a:pt x="11358" y="5143"/>
                  </a:lnTo>
                  <a:lnTo>
                    <a:pt x="11351" y="5143"/>
                  </a:lnTo>
                  <a:lnTo>
                    <a:pt x="11359" y="5135"/>
                  </a:lnTo>
                  <a:lnTo>
                    <a:pt x="11359" y="5224"/>
                  </a:lnTo>
                  <a:cubicBezTo>
                    <a:pt x="11359" y="5228"/>
                    <a:pt x="11357" y="5231"/>
                    <a:pt x="11354" y="5232"/>
                  </a:cubicBezTo>
                  <a:cubicBezTo>
                    <a:pt x="11351" y="5233"/>
                    <a:pt x="11347" y="5232"/>
                    <a:pt x="11345" y="5230"/>
                  </a:cubicBezTo>
                  <a:lnTo>
                    <a:pt x="11337" y="5223"/>
                  </a:lnTo>
                  <a:cubicBezTo>
                    <a:pt x="11336" y="5221"/>
                    <a:pt x="11335" y="5219"/>
                    <a:pt x="11335" y="5217"/>
                  </a:cubicBezTo>
                  <a:lnTo>
                    <a:pt x="11335" y="5090"/>
                  </a:lnTo>
                  <a:lnTo>
                    <a:pt x="11335" y="5091"/>
                  </a:lnTo>
                  <a:lnTo>
                    <a:pt x="11328" y="5039"/>
                  </a:lnTo>
                  <a:lnTo>
                    <a:pt x="11344" y="5038"/>
                  </a:lnTo>
                  <a:lnTo>
                    <a:pt x="11344" y="5224"/>
                  </a:lnTo>
                  <a:cubicBezTo>
                    <a:pt x="11344" y="5229"/>
                    <a:pt x="11340" y="5232"/>
                    <a:pt x="11336" y="5232"/>
                  </a:cubicBezTo>
                  <a:cubicBezTo>
                    <a:pt x="11331" y="5233"/>
                    <a:pt x="11328" y="5229"/>
                    <a:pt x="11328" y="5225"/>
                  </a:cubicBezTo>
                  <a:lnTo>
                    <a:pt x="11320" y="5061"/>
                  </a:lnTo>
                  <a:lnTo>
                    <a:pt x="11336" y="5060"/>
                  </a:lnTo>
                  <a:lnTo>
                    <a:pt x="11336" y="5224"/>
                  </a:lnTo>
                  <a:cubicBezTo>
                    <a:pt x="11336" y="5229"/>
                    <a:pt x="11333" y="5232"/>
                    <a:pt x="11328" y="5232"/>
                  </a:cubicBezTo>
                  <a:cubicBezTo>
                    <a:pt x="11324" y="5233"/>
                    <a:pt x="11320" y="5229"/>
                    <a:pt x="11320" y="5225"/>
                  </a:cubicBezTo>
                  <a:lnTo>
                    <a:pt x="11313" y="5128"/>
                  </a:lnTo>
                  <a:lnTo>
                    <a:pt x="11329" y="5127"/>
                  </a:lnTo>
                  <a:lnTo>
                    <a:pt x="11329" y="5224"/>
                  </a:lnTo>
                  <a:cubicBezTo>
                    <a:pt x="11329" y="5229"/>
                    <a:pt x="11325" y="5232"/>
                    <a:pt x="11321" y="5232"/>
                  </a:cubicBezTo>
                  <a:lnTo>
                    <a:pt x="11313" y="5232"/>
                  </a:lnTo>
                  <a:cubicBezTo>
                    <a:pt x="11309" y="5232"/>
                    <a:pt x="11305" y="5229"/>
                    <a:pt x="11305" y="5224"/>
                  </a:cubicBezTo>
                  <a:lnTo>
                    <a:pt x="11305" y="5120"/>
                  </a:lnTo>
                  <a:lnTo>
                    <a:pt x="11321" y="5121"/>
                  </a:lnTo>
                  <a:lnTo>
                    <a:pt x="11314" y="5225"/>
                  </a:lnTo>
                  <a:cubicBezTo>
                    <a:pt x="11313" y="5229"/>
                    <a:pt x="11310" y="5233"/>
                    <a:pt x="11305" y="5232"/>
                  </a:cubicBezTo>
                  <a:cubicBezTo>
                    <a:pt x="11301" y="5232"/>
                    <a:pt x="11298" y="5229"/>
                    <a:pt x="11298" y="5224"/>
                  </a:cubicBezTo>
                  <a:lnTo>
                    <a:pt x="11298" y="5150"/>
                  </a:lnTo>
                  <a:lnTo>
                    <a:pt x="11313" y="5152"/>
                  </a:lnTo>
                  <a:lnTo>
                    <a:pt x="11306" y="5175"/>
                  </a:lnTo>
                  <a:lnTo>
                    <a:pt x="11306" y="5172"/>
                  </a:lnTo>
                  <a:lnTo>
                    <a:pt x="11306" y="5224"/>
                  </a:lnTo>
                  <a:cubicBezTo>
                    <a:pt x="11306" y="5229"/>
                    <a:pt x="11303" y="5232"/>
                    <a:pt x="11298" y="5232"/>
                  </a:cubicBezTo>
                  <a:lnTo>
                    <a:pt x="11291" y="5232"/>
                  </a:lnTo>
                  <a:cubicBezTo>
                    <a:pt x="11286" y="5232"/>
                    <a:pt x="11283" y="5229"/>
                    <a:pt x="11283" y="5224"/>
                  </a:cubicBezTo>
                  <a:lnTo>
                    <a:pt x="11283" y="5172"/>
                  </a:lnTo>
                  <a:lnTo>
                    <a:pt x="11299" y="5173"/>
                  </a:lnTo>
                  <a:lnTo>
                    <a:pt x="11291" y="5226"/>
                  </a:lnTo>
                  <a:cubicBezTo>
                    <a:pt x="11290" y="5230"/>
                    <a:pt x="11287" y="5233"/>
                    <a:pt x="11283" y="5232"/>
                  </a:cubicBezTo>
                  <a:cubicBezTo>
                    <a:pt x="11278" y="5232"/>
                    <a:pt x="11275" y="5229"/>
                    <a:pt x="11275" y="5224"/>
                  </a:cubicBezTo>
                  <a:lnTo>
                    <a:pt x="11275" y="5157"/>
                  </a:lnTo>
                  <a:lnTo>
                    <a:pt x="11291" y="5158"/>
                  </a:lnTo>
                  <a:lnTo>
                    <a:pt x="11284" y="5225"/>
                  </a:lnTo>
                  <a:cubicBezTo>
                    <a:pt x="11283" y="5230"/>
                    <a:pt x="11279" y="5233"/>
                    <a:pt x="11275" y="5232"/>
                  </a:cubicBezTo>
                  <a:cubicBezTo>
                    <a:pt x="11271" y="5232"/>
                    <a:pt x="11268" y="5229"/>
                    <a:pt x="11268" y="5224"/>
                  </a:cubicBezTo>
                  <a:lnTo>
                    <a:pt x="11268" y="5150"/>
                  </a:lnTo>
                  <a:lnTo>
                    <a:pt x="11284" y="5151"/>
                  </a:lnTo>
                  <a:lnTo>
                    <a:pt x="11276" y="5225"/>
                  </a:lnTo>
                  <a:cubicBezTo>
                    <a:pt x="11276" y="5230"/>
                    <a:pt x="11272" y="5233"/>
                    <a:pt x="11268" y="5232"/>
                  </a:cubicBezTo>
                  <a:cubicBezTo>
                    <a:pt x="11264" y="5232"/>
                    <a:pt x="11260" y="5229"/>
                    <a:pt x="11260" y="5224"/>
                  </a:cubicBezTo>
                  <a:lnTo>
                    <a:pt x="11260" y="5187"/>
                  </a:lnTo>
                  <a:lnTo>
                    <a:pt x="11261" y="5190"/>
                  </a:lnTo>
                  <a:lnTo>
                    <a:pt x="11253" y="5167"/>
                  </a:lnTo>
                  <a:lnTo>
                    <a:pt x="11269" y="5165"/>
                  </a:lnTo>
                  <a:lnTo>
                    <a:pt x="11269" y="5224"/>
                  </a:lnTo>
                  <a:cubicBezTo>
                    <a:pt x="11269" y="5229"/>
                    <a:pt x="11265" y="5232"/>
                    <a:pt x="11261" y="5232"/>
                  </a:cubicBezTo>
                  <a:lnTo>
                    <a:pt x="11253" y="5232"/>
                  </a:lnTo>
                  <a:cubicBezTo>
                    <a:pt x="11249" y="5232"/>
                    <a:pt x="11245" y="5229"/>
                    <a:pt x="11245" y="5224"/>
                  </a:cubicBezTo>
                  <a:lnTo>
                    <a:pt x="11245" y="5187"/>
                  </a:lnTo>
                  <a:lnTo>
                    <a:pt x="11261" y="5189"/>
                  </a:lnTo>
                  <a:lnTo>
                    <a:pt x="11254" y="5226"/>
                  </a:lnTo>
                  <a:cubicBezTo>
                    <a:pt x="11253" y="5230"/>
                    <a:pt x="11249" y="5233"/>
                    <a:pt x="11245" y="5232"/>
                  </a:cubicBezTo>
                  <a:cubicBezTo>
                    <a:pt x="11241" y="5232"/>
                    <a:pt x="11238" y="5229"/>
                    <a:pt x="11238" y="5224"/>
                  </a:cubicBezTo>
                  <a:lnTo>
                    <a:pt x="11238" y="5157"/>
                  </a:lnTo>
                  <a:lnTo>
                    <a:pt x="11238" y="5159"/>
                  </a:lnTo>
                  <a:lnTo>
                    <a:pt x="11230" y="5122"/>
                  </a:lnTo>
                  <a:lnTo>
                    <a:pt x="11246" y="5120"/>
                  </a:lnTo>
                  <a:lnTo>
                    <a:pt x="11246" y="5224"/>
                  </a:lnTo>
                  <a:cubicBezTo>
                    <a:pt x="11246" y="5229"/>
                    <a:pt x="11243" y="5232"/>
                    <a:pt x="11238" y="5232"/>
                  </a:cubicBezTo>
                  <a:lnTo>
                    <a:pt x="11231" y="5232"/>
                  </a:lnTo>
                  <a:cubicBezTo>
                    <a:pt x="11226" y="5232"/>
                    <a:pt x="11223" y="5229"/>
                    <a:pt x="11223" y="5224"/>
                  </a:cubicBezTo>
                  <a:lnTo>
                    <a:pt x="11223" y="5187"/>
                  </a:lnTo>
                  <a:lnTo>
                    <a:pt x="11231" y="5195"/>
                  </a:lnTo>
                  <a:lnTo>
                    <a:pt x="11223" y="5195"/>
                  </a:lnTo>
                  <a:lnTo>
                    <a:pt x="11231" y="5187"/>
                  </a:lnTo>
                  <a:lnTo>
                    <a:pt x="11231" y="5224"/>
                  </a:lnTo>
                  <a:cubicBezTo>
                    <a:pt x="11231" y="5229"/>
                    <a:pt x="11228" y="5232"/>
                    <a:pt x="11223" y="5232"/>
                  </a:cubicBezTo>
                  <a:lnTo>
                    <a:pt x="11216" y="5232"/>
                  </a:lnTo>
                  <a:cubicBezTo>
                    <a:pt x="11211" y="5232"/>
                    <a:pt x="11208" y="5229"/>
                    <a:pt x="11208" y="5224"/>
                  </a:cubicBezTo>
                  <a:lnTo>
                    <a:pt x="11208" y="5142"/>
                  </a:lnTo>
                  <a:lnTo>
                    <a:pt x="11224" y="5144"/>
                  </a:lnTo>
                  <a:lnTo>
                    <a:pt x="11216" y="5174"/>
                  </a:lnTo>
                  <a:lnTo>
                    <a:pt x="11216" y="5172"/>
                  </a:lnTo>
                  <a:lnTo>
                    <a:pt x="11216" y="5224"/>
                  </a:lnTo>
                  <a:cubicBezTo>
                    <a:pt x="11216" y="5229"/>
                    <a:pt x="11213" y="5232"/>
                    <a:pt x="11209" y="5232"/>
                  </a:cubicBezTo>
                  <a:cubicBezTo>
                    <a:pt x="11205" y="5233"/>
                    <a:pt x="11201" y="5230"/>
                    <a:pt x="11200" y="5226"/>
                  </a:cubicBezTo>
                  <a:lnTo>
                    <a:pt x="11193" y="5189"/>
                  </a:lnTo>
                  <a:lnTo>
                    <a:pt x="11209" y="5187"/>
                  </a:lnTo>
                  <a:lnTo>
                    <a:pt x="11209" y="5224"/>
                  </a:lnTo>
                  <a:cubicBezTo>
                    <a:pt x="11209" y="5229"/>
                    <a:pt x="11205" y="5232"/>
                    <a:pt x="11201" y="5232"/>
                  </a:cubicBezTo>
                  <a:lnTo>
                    <a:pt x="11193" y="5232"/>
                  </a:lnTo>
                  <a:cubicBezTo>
                    <a:pt x="11189" y="5232"/>
                    <a:pt x="11185" y="5229"/>
                    <a:pt x="11185" y="5224"/>
                  </a:cubicBezTo>
                  <a:lnTo>
                    <a:pt x="11185" y="5187"/>
                  </a:lnTo>
                  <a:lnTo>
                    <a:pt x="11186" y="5191"/>
                  </a:lnTo>
                  <a:lnTo>
                    <a:pt x="11179" y="5176"/>
                  </a:lnTo>
                  <a:lnTo>
                    <a:pt x="11194" y="5172"/>
                  </a:lnTo>
                  <a:lnTo>
                    <a:pt x="11194" y="5224"/>
                  </a:lnTo>
                  <a:cubicBezTo>
                    <a:pt x="11194" y="5229"/>
                    <a:pt x="11191" y="5232"/>
                    <a:pt x="11187" y="5232"/>
                  </a:cubicBezTo>
                  <a:cubicBezTo>
                    <a:pt x="11183" y="5233"/>
                    <a:pt x="11179" y="5230"/>
                    <a:pt x="11178" y="5226"/>
                  </a:cubicBezTo>
                  <a:lnTo>
                    <a:pt x="11171" y="5189"/>
                  </a:lnTo>
                  <a:lnTo>
                    <a:pt x="11186" y="5187"/>
                  </a:lnTo>
                  <a:lnTo>
                    <a:pt x="11186" y="5224"/>
                  </a:lnTo>
                  <a:cubicBezTo>
                    <a:pt x="11186" y="5229"/>
                    <a:pt x="11183" y="5232"/>
                    <a:pt x="11179" y="5232"/>
                  </a:cubicBezTo>
                  <a:cubicBezTo>
                    <a:pt x="11175" y="5233"/>
                    <a:pt x="11171" y="5230"/>
                    <a:pt x="11170" y="5225"/>
                  </a:cubicBezTo>
                  <a:lnTo>
                    <a:pt x="11163" y="5166"/>
                  </a:lnTo>
                  <a:lnTo>
                    <a:pt x="11179" y="5165"/>
                  </a:lnTo>
                  <a:lnTo>
                    <a:pt x="11179" y="5224"/>
                  </a:lnTo>
                  <a:cubicBezTo>
                    <a:pt x="11179" y="5229"/>
                    <a:pt x="11175" y="5232"/>
                    <a:pt x="11171" y="5232"/>
                  </a:cubicBezTo>
                  <a:lnTo>
                    <a:pt x="11163" y="5232"/>
                  </a:lnTo>
                  <a:cubicBezTo>
                    <a:pt x="11159" y="5232"/>
                    <a:pt x="11155" y="5229"/>
                    <a:pt x="11155" y="5224"/>
                  </a:cubicBezTo>
                  <a:lnTo>
                    <a:pt x="11155" y="5172"/>
                  </a:lnTo>
                  <a:lnTo>
                    <a:pt x="11169" y="5178"/>
                  </a:lnTo>
                  <a:lnTo>
                    <a:pt x="11162" y="5185"/>
                  </a:lnTo>
                  <a:lnTo>
                    <a:pt x="11164" y="5180"/>
                  </a:lnTo>
                  <a:lnTo>
                    <a:pt x="11164" y="5224"/>
                  </a:lnTo>
                  <a:cubicBezTo>
                    <a:pt x="11164" y="5229"/>
                    <a:pt x="11160" y="5232"/>
                    <a:pt x="11156" y="5232"/>
                  </a:cubicBezTo>
                  <a:lnTo>
                    <a:pt x="11148" y="5232"/>
                  </a:lnTo>
                  <a:cubicBezTo>
                    <a:pt x="11144" y="5232"/>
                    <a:pt x="11140" y="5229"/>
                    <a:pt x="11140" y="5224"/>
                  </a:cubicBezTo>
                  <a:lnTo>
                    <a:pt x="11140" y="5142"/>
                  </a:lnTo>
                  <a:lnTo>
                    <a:pt x="11156" y="5143"/>
                  </a:lnTo>
                  <a:lnTo>
                    <a:pt x="11149" y="5218"/>
                  </a:lnTo>
                  <a:cubicBezTo>
                    <a:pt x="11148" y="5222"/>
                    <a:pt x="11145" y="5225"/>
                    <a:pt x="11141" y="5225"/>
                  </a:cubicBezTo>
                  <a:cubicBezTo>
                    <a:pt x="11136" y="5225"/>
                    <a:pt x="11133" y="5221"/>
                    <a:pt x="11133" y="5217"/>
                  </a:cubicBezTo>
                  <a:lnTo>
                    <a:pt x="11133" y="5105"/>
                  </a:lnTo>
                  <a:lnTo>
                    <a:pt x="11149" y="5106"/>
                  </a:lnTo>
                  <a:lnTo>
                    <a:pt x="11141" y="5218"/>
                  </a:lnTo>
                  <a:cubicBezTo>
                    <a:pt x="11141" y="5222"/>
                    <a:pt x="11137" y="5225"/>
                    <a:pt x="11133" y="5225"/>
                  </a:cubicBezTo>
                  <a:cubicBezTo>
                    <a:pt x="11129" y="5225"/>
                    <a:pt x="11125" y="5221"/>
                    <a:pt x="11125" y="5217"/>
                  </a:cubicBezTo>
                  <a:lnTo>
                    <a:pt x="11125" y="5105"/>
                  </a:lnTo>
                  <a:lnTo>
                    <a:pt x="11141" y="5106"/>
                  </a:lnTo>
                  <a:lnTo>
                    <a:pt x="11134" y="5165"/>
                  </a:lnTo>
                  <a:lnTo>
                    <a:pt x="11134" y="5224"/>
                  </a:lnTo>
                  <a:cubicBezTo>
                    <a:pt x="11134" y="5229"/>
                    <a:pt x="11130" y="5232"/>
                    <a:pt x="11126" y="5232"/>
                  </a:cubicBezTo>
                  <a:lnTo>
                    <a:pt x="11118" y="5232"/>
                  </a:lnTo>
                  <a:cubicBezTo>
                    <a:pt x="11114" y="5232"/>
                    <a:pt x="11110" y="5229"/>
                    <a:pt x="11110" y="5224"/>
                  </a:cubicBezTo>
                  <a:lnTo>
                    <a:pt x="11110" y="5180"/>
                  </a:lnTo>
                  <a:lnTo>
                    <a:pt x="11126" y="5181"/>
                  </a:lnTo>
                  <a:lnTo>
                    <a:pt x="11119" y="5226"/>
                  </a:lnTo>
                  <a:cubicBezTo>
                    <a:pt x="11118" y="5230"/>
                    <a:pt x="11114" y="5233"/>
                    <a:pt x="11110" y="5232"/>
                  </a:cubicBezTo>
                  <a:cubicBezTo>
                    <a:pt x="11106" y="5232"/>
                    <a:pt x="11103" y="5229"/>
                    <a:pt x="11103" y="5224"/>
                  </a:cubicBezTo>
                  <a:lnTo>
                    <a:pt x="11103" y="5180"/>
                  </a:lnTo>
                  <a:lnTo>
                    <a:pt x="11119" y="5181"/>
                  </a:lnTo>
                  <a:lnTo>
                    <a:pt x="11111" y="5226"/>
                  </a:lnTo>
                  <a:cubicBezTo>
                    <a:pt x="11111" y="5230"/>
                    <a:pt x="11107" y="5233"/>
                    <a:pt x="11103" y="5232"/>
                  </a:cubicBezTo>
                  <a:cubicBezTo>
                    <a:pt x="11099" y="5232"/>
                    <a:pt x="11095" y="5229"/>
                    <a:pt x="11095" y="5224"/>
                  </a:cubicBezTo>
                  <a:lnTo>
                    <a:pt x="11095" y="5157"/>
                  </a:lnTo>
                  <a:lnTo>
                    <a:pt x="11096" y="5161"/>
                  </a:lnTo>
                  <a:lnTo>
                    <a:pt x="11089" y="5146"/>
                  </a:lnTo>
                  <a:lnTo>
                    <a:pt x="11104" y="5142"/>
                  </a:lnTo>
                  <a:lnTo>
                    <a:pt x="11104" y="5224"/>
                  </a:lnTo>
                  <a:cubicBezTo>
                    <a:pt x="11104" y="5229"/>
                    <a:pt x="11101" y="5232"/>
                    <a:pt x="11096" y="5232"/>
                  </a:cubicBezTo>
                  <a:cubicBezTo>
                    <a:pt x="11092" y="5233"/>
                    <a:pt x="11088" y="5229"/>
                    <a:pt x="11088" y="5225"/>
                  </a:cubicBezTo>
                  <a:lnTo>
                    <a:pt x="11081" y="5143"/>
                  </a:lnTo>
                  <a:lnTo>
                    <a:pt x="11097" y="5142"/>
                  </a:lnTo>
                  <a:lnTo>
                    <a:pt x="11097" y="5224"/>
                  </a:lnTo>
                  <a:cubicBezTo>
                    <a:pt x="11097" y="5229"/>
                    <a:pt x="11093" y="5232"/>
                    <a:pt x="11089" y="5232"/>
                  </a:cubicBezTo>
                  <a:cubicBezTo>
                    <a:pt x="11085" y="5233"/>
                    <a:pt x="11081" y="5229"/>
                    <a:pt x="11081" y="5225"/>
                  </a:cubicBezTo>
                  <a:lnTo>
                    <a:pt x="11073" y="5143"/>
                  </a:lnTo>
                  <a:lnTo>
                    <a:pt x="11089" y="5142"/>
                  </a:lnTo>
                  <a:lnTo>
                    <a:pt x="11089" y="5224"/>
                  </a:lnTo>
                  <a:cubicBezTo>
                    <a:pt x="11089" y="5229"/>
                    <a:pt x="11085" y="5232"/>
                    <a:pt x="11081" y="5232"/>
                  </a:cubicBezTo>
                  <a:lnTo>
                    <a:pt x="11074" y="5232"/>
                  </a:lnTo>
                  <a:cubicBezTo>
                    <a:pt x="11069" y="5232"/>
                    <a:pt x="11066" y="5229"/>
                    <a:pt x="11066" y="5224"/>
                  </a:cubicBezTo>
                  <a:lnTo>
                    <a:pt x="11066" y="5165"/>
                  </a:lnTo>
                  <a:lnTo>
                    <a:pt x="11081" y="5166"/>
                  </a:lnTo>
                  <a:lnTo>
                    <a:pt x="11074" y="5225"/>
                  </a:lnTo>
                  <a:cubicBezTo>
                    <a:pt x="11073" y="5230"/>
                    <a:pt x="11070" y="5233"/>
                    <a:pt x="11066" y="5232"/>
                  </a:cubicBezTo>
                  <a:cubicBezTo>
                    <a:pt x="11061" y="5232"/>
                    <a:pt x="11058" y="5229"/>
                    <a:pt x="11058" y="5224"/>
                  </a:cubicBezTo>
                  <a:lnTo>
                    <a:pt x="11058" y="5127"/>
                  </a:lnTo>
                  <a:lnTo>
                    <a:pt x="11072" y="5133"/>
                  </a:lnTo>
                  <a:lnTo>
                    <a:pt x="11064" y="5141"/>
                  </a:lnTo>
                  <a:lnTo>
                    <a:pt x="11067" y="5135"/>
                  </a:lnTo>
                  <a:lnTo>
                    <a:pt x="11067" y="5224"/>
                  </a:lnTo>
                  <a:cubicBezTo>
                    <a:pt x="11067" y="5229"/>
                    <a:pt x="11063" y="5232"/>
                    <a:pt x="11059" y="5232"/>
                  </a:cubicBezTo>
                  <a:cubicBezTo>
                    <a:pt x="11055" y="5233"/>
                    <a:pt x="11051" y="5230"/>
                    <a:pt x="11051" y="5225"/>
                  </a:cubicBezTo>
                  <a:lnTo>
                    <a:pt x="11043" y="5151"/>
                  </a:lnTo>
                  <a:lnTo>
                    <a:pt x="11059" y="5150"/>
                  </a:lnTo>
                  <a:lnTo>
                    <a:pt x="11059" y="5224"/>
                  </a:lnTo>
                  <a:cubicBezTo>
                    <a:pt x="11059" y="5229"/>
                    <a:pt x="11056" y="5232"/>
                    <a:pt x="11051" y="5232"/>
                  </a:cubicBezTo>
                  <a:cubicBezTo>
                    <a:pt x="11047" y="5233"/>
                    <a:pt x="11044" y="5230"/>
                    <a:pt x="11043" y="5225"/>
                  </a:cubicBezTo>
                  <a:lnTo>
                    <a:pt x="11036" y="5151"/>
                  </a:lnTo>
                  <a:lnTo>
                    <a:pt x="11052" y="5150"/>
                  </a:lnTo>
                  <a:lnTo>
                    <a:pt x="11052" y="5224"/>
                  </a:lnTo>
                  <a:cubicBezTo>
                    <a:pt x="11052" y="5229"/>
                    <a:pt x="11048" y="5232"/>
                    <a:pt x="11044" y="5232"/>
                  </a:cubicBezTo>
                  <a:lnTo>
                    <a:pt x="11036" y="5232"/>
                  </a:lnTo>
                  <a:cubicBezTo>
                    <a:pt x="11032" y="5232"/>
                    <a:pt x="11028" y="5229"/>
                    <a:pt x="11028" y="5224"/>
                  </a:cubicBezTo>
                  <a:lnTo>
                    <a:pt x="11028" y="5150"/>
                  </a:lnTo>
                  <a:lnTo>
                    <a:pt x="11043" y="5153"/>
                  </a:lnTo>
                  <a:lnTo>
                    <a:pt x="11036" y="5168"/>
                  </a:lnTo>
                  <a:lnTo>
                    <a:pt x="11037" y="5165"/>
                  </a:lnTo>
                  <a:lnTo>
                    <a:pt x="11037" y="5224"/>
                  </a:lnTo>
                  <a:cubicBezTo>
                    <a:pt x="11037" y="5229"/>
                    <a:pt x="11033" y="5232"/>
                    <a:pt x="11029" y="5232"/>
                  </a:cubicBezTo>
                  <a:lnTo>
                    <a:pt x="11021" y="5232"/>
                  </a:lnTo>
                  <a:cubicBezTo>
                    <a:pt x="11017" y="5232"/>
                    <a:pt x="11013" y="5229"/>
                    <a:pt x="11013" y="5224"/>
                  </a:cubicBezTo>
                  <a:lnTo>
                    <a:pt x="11013" y="5172"/>
                  </a:lnTo>
                  <a:lnTo>
                    <a:pt x="11029" y="5173"/>
                  </a:lnTo>
                  <a:lnTo>
                    <a:pt x="11022" y="5226"/>
                  </a:lnTo>
                  <a:cubicBezTo>
                    <a:pt x="11021" y="5230"/>
                    <a:pt x="11017" y="5233"/>
                    <a:pt x="11013" y="5232"/>
                  </a:cubicBezTo>
                  <a:cubicBezTo>
                    <a:pt x="11009" y="5232"/>
                    <a:pt x="11006" y="5229"/>
                    <a:pt x="11006" y="5224"/>
                  </a:cubicBezTo>
                  <a:lnTo>
                    <a:pt x="11006" y="5120"/>
                  </a:lnTo>
                  <a:lnTo>
                    <a:pt x="11022" y="5121"/>
                  </a:lnTo>
                  <a:lnTo>
                    <a:pt x="11014" y="5188"/>
                  </a:lnTo>
                  <a:cubicBezTo>
                    <a:pt x="11014" y="5192"/>
                    <a:pt x="11010" y="5195"/>
                    <a:pt x="11006" y="5195"/>
                  </a:cubicBezTo>
                  <a:cubicBezTo>
                    <a:pt x="11001" y="5195"/>
                    <a:pt x="10998" y="5191"/>
                    <a:pt x="10998" y="5187"/>
                  </a:cubicBezTo>
                  <a:lnTo>
                    <a:pt x="10998" y="4896"/>
                  </a:lnTo>
                  <a:lnTo>
                    <a:pt x="11014" y="4897"/>
                  </a:lnTo>
                  <a:lnTo>
                    <a:pt x="11007" y="5038"/>
                  </a:lnTo>
                  <a:lnTo>
                    <a:pt x="11007" y="5210"/>
                  </a:lnTo>
                  <a:cubicBezTo>
                    <a:pt x="11007" y="5214"/>
                    <a:pt x="11003" y="5217"/>
                    <a:pt x="10999" y="5218"/>
                  </a:cubicBezTo>
                  <a:cubicBezTo>
                    <a:pt x="10995" y="5218"/>
                    <a:pt x="10991" y="5215"/>
                    <a:pt x="10991" y="5211"/>
                  </a:cubicBezTo>
                  <a:lnTo>
                    <a:pt x="10983" y="5166"/>
                  </a:lnTo>
                  <a:lnTo>
                    <a:pt x="10999" y="5165"/>
                  </a:lnTo>
                  <a:lnTo>
                    <a:pt x="10999" y="5224"/>
                  </a:lnTo>
                  <a:cubicBezTo>
                    <a:pt x="10999" y="5229"/>
                    <a:pt x="10996" y="5232"/>
                    <a:pt x="10992" y="5232"/>
                  </a:cubicBezTo>
                  <a:cubicBezTo>
                    <a:pt x="10988" y="5233"/>
                    <a:pt x="10984" y="5230"/>
                    <a:pt x="10983" y="5226"/>
                  </a:cubicBezTo>
                  <a:lnTo>
                    <a:pt x="10976" y="5181"/>
                  </a:lnTo>
                  <a:lnTo>
                    <a:pt x="10992" y="5180"/>
                  </a:lnTo>
                  <a:lnTo>
                    <a:pt x="10992" y="5224"/>
                  </a:lnTo>
                  <a:cubicBezTo>
                    <a:pt x="10992" y="5229"/>
                    <a:pt x="10988" y="5232"/>
                    <a:pt x="10984" y="5232"/>
                  </a:cubicBezTo>
                  <a:lnTo>
                    <a:pt x="10976" y="5232"/>
                  </a:lnTo>
                  <a:cubicBezTo>
                    <a:pt x="10972" y="5232"/>
                    <a:pt x="10968" y="5229"/>
                    <a:pt x="10968" y="5224"/>
                  </a:cubicBezTo>
                  <a:lnTo>
                    <a:pt x="10968" y="5195"/>
                  </a:lnTo>
                  <a:lnTo>
                    <a:pt x="10984" y="5197"/>
                  </a:lnTo>
                  <a:lnTo>
                    <a:pt x="10976" y="5226"/>
                  </a:lnTo>
                  <a:cubicBezTo>
                    <a:pt x="10976" y="5230"/>
                    <a:pt x="10972" y="5233"/>
                    <a:pt x="10968" y="5232"/>
                  </a:cubicBezTo>
                  <a:cubicBezTo>
                    <a:pt x="10964" y="5232"/>
                    <a:pt x="10961" y="5229"/>
                    <a:pt x="10961" y="5224"/>
                  </a:cubicBezTo>
                  <a:lnTo>
                    <a:pt x="10961" y="5166"/>
                  </a:lnTo>
                  <a:lnTo>
                    <a:pt x="10953" y="5098"/>
                  </a:lnTo>
                  <a:lnTo>
                    <a:pt x="10969" y="5098"/>
                  </a:lnTo>
                  <a:lnTo>
                    <a:pt x="10969" y="5224"/>
                  </a:lnTo>
                  <a:cubicBezTo>
                    <a:pt x="10969" y="5229"/>
                    <a:pt x="10966" y="5232"/>
                    <a:pt x="10961" y="5232"/>
                  </a:cubicBezTo>
                  <a:lnTo>
                    <a:pt x="10954" y="5232"/>
                  </a:lnTo>
                  <a:cubicBezTo>
                    <a:pt x="10949" y="5232"/>
                    <a:pt x="10946" y="5229"/>
                    <a:pt x="10946" y="5224"/>
                  </a:cubicBezTo>
                  <a:lnTo>
                    <a:pt x="10946" y="4948"/>
                  </a:lnTo>
                  <a:lnTo>
                    <a:pt x="10962" y="4950"/>
                  </a:lnTo>
                  <a:lnTo>
                    <a:pt x="10954" y="5002"/>
                  </a:lnTo>
                  <a:lnTo>
                    <a:pt x="10954" y="5001"/>
                  </a:lnTo>
                  <a:lnTo>
                    <a:pt x="10954" y="5217"/>
                  </a:lnTo>
                  <a:cubicBezTo>
                    <a:pt x="10954" y="5221"/>
                    <a:pt x="10951" y="5225"/>
                    <a:pt x="10947" y="5225"/>
                  </a:cubicBezTo>
                  <a:cubicBezTo>
                    <a:pt x="10943" y="5225"/>
                    <a:pt x="10939" y="5222"/>
                    <a:pt x="10938" y="5218"/>
                  </a:cubicBezTo>
                  <a:lnTo>
                    <a:pt x="10931" y="5158"/>
                  </a:lnTo>
                  <a:lnTo>
                    <a:pt x="10947" y="5157"/>
                  </a:lnTo>
                  <a:lnTo>
                    <a:pt x="10947" y="5224"/>
                  </a:lnTo>
                  <a:cubicBezTo>
                    <a:pt x="10947" y="5229"/>
                    <a:pt x="10943" y="5232"/>
                    <a:pt x="10939" y="5232"/>
                  </a:cubicBezTo>
                  <a:lnTo>
                    <a:pt x="10931" y="5232"/>
                  </a:lnTo>
                  <a:cubicBezTo>
                    <a:pt x="10927" y="5232"/>
                    <a:pt x="10923" y="5229"/>
                    <a:pt x="10923" y="5224"/>
                  </a:cubicBezTo>
                  <a:lnTo>
                    <a:pt x="10923" y="5157"/>
                  </a:lnTo>
                  <a:lnTo>
                    <a:pt x="10939" y="5160"/>
                  </a:lnTo>
                  <a:lnTo>
                    <a:pt x="10931" y="5182"/>
                  </a:lnTo>
                  <a:lnTo>
                    <a:pt x="10932" y="5180"/>
                  </a:lnTo>
                  <a:lnTo>
                    <a:pt x="10932" y="5224"/>
                  </a:lnTo>
                  <a:cubicBezTo>
                    <a:pt x="10932" y="5229"/>
                    <a:pt x="10928" y="5232"/>
                    <a:pt x="10924" y="5232"/>
                  </a:cubicBezTo>
                  <a:lnTo>
                    <a:pt x="10916" y="5232"/>
                  </a:lnTo>
                  <a:cubicBezTo>
                    <a:pt x="10912" y="5232"/>
                    <a:pt x="10908" y="5229"/>
                    <a:pt x="10908" y="5224"/>
                  </a:cubicBezTo>
                  <a:lnTo>
                    <a:pt x="10908" y="5195"/>
                  </a:lnTo>
                  <a:lnTo>
                    <a:pt x="10924" y="5197"/>
                  </a:lnTo>
                  <a:lnTo>
                    <a:pt x="10917" y="5226"/>
                  </a:lnTo>
                  <a:cubicBezTo>
                    <a:pt x="10916" y="5230"/>
                    <a:pt x="10912" y="5233"/>
                    <a:pt x="10908" y="5232"/>
                  </a:cubicBezTo>
                  <a:cubicBezTo>
                    <a:pt x="10904" y="5232"/>
                    <a:pt x="10901" y="5229"/>
                    <a:pt x="10901" y="5224"/>
                  </a:cubicBezTo>
                  <a:lnTo>
                    <a:pt x="10901" y="5195"/>
                  </a:lnTo>
                  <a:lnTo>
                    <a:pt x="10902" y="5198"/>
                  </a:lnTo>
                  <a:lnTo>
                    <a:pt x="10894" y="5183"/>
                  </a:lnTo>
                  <a:lnTo>
                    <a:pt x="10909" y="5180"/>
                  </a:lnTo>
                  <a:lnTo>
                    <a:pt x="10909" y="5224"/>
                  </a:lnTo>
                  <a:cubicBezTo>
                    <a:pt x="10909" y="5229"/>
                    <a:pt x="10906" y="5232"/>
                    <a:pt x="10901" y="5232"/>
                  </a:cubicBezTo>
                  <a:lnTo>
                    <a:pt x="10894" y="5232"/>
                  </a:lnTo>
                  <a:cubicBezTo>
                    <a:pt x="10889" y="5232"/>
                    <a:pt x="10886" y="5229"/>
                    <a:pt x="10886" y="5224"/>
                  </a:cubicBezTo>
                  <a:lnTo>
                    <a:pt x="10886" y="5142"/>
                  </a:lnTo>
                  <a:lnTo>
                    <a:pt x="10902" y="5143"/>
                  </a:lnTo>
                  <a:lnTo>
                    <a:pt x="10894" y="5225"/>
                  </a:lnTo>
                  <a:cubicBezTo>
                    <a:pt x="10894" y="5229"/>
                    <a:pt x="10890" y="5233"/>
                    <a:pt x="10886" y="5232"/>
                  </a:cubicBezTo>
                  <a:cubicBezTo>
                    <a:pt x="10882" y="5232"/>
                    <a:pt x="10878" y="5229"/>
                    <a:pt x="10878" y="5224"/>
                  </a:cubicBezTo>
                  <a:lnTo>
                    <a:pt x="10878" y="5113"/>
                  </a:lnTo>
                  <a:lnTo>
                    <a:pt x="10894" y="5114"/>
                  </a:lnTo>
                  <a:lnTo>
                    <a:pt x="10887" y="5159"/>
                  </a:lnTo>
                  <a:lnTo>
                    <a:pt x="10887" y="5157"/>
                  </a:lnTo>
                  <a:lnTo>
                    <a:pt x="10887" y="5224"/>
                  </a:lnTo>
                  <a:cubicBezTo>
                    <a:pt x="10887" y="5229"/>
                    <a:pt x="10884" y="5232"/>
                    <a:pt x="10879" y="5232"/>
                  </a:cubicBezTo>
                  <a:cubicBezTo>
                    <a:pt x="10875" y="5233"/>
                    <a:pt x="10872" y="5230"/>
                    <a:pt x="10871" y="5226"/>
                  </a:cubicBezTo>
                  <a:lnTo>
                    <a:pt x="10863" y="5173"/>
                  </a:lnTo>
                  <a:lnTo>
                    <a:pt x="10879" y="5172"/>
                  </a:lnTo>
                  <a:lnTo>
                    <a:pt x="10879" y="5224"/>
                  </a:lnTo>
                  <a:cubicBezTo>
                    <a:pt x="10879" y="5229"/>
                    <a:pt x="10876" y="5232"/>
                    <a:pt x="10872" y="5232"/>
                  </a:cubicBezTo>
                  <a:cubicBezTo>
                    <a:pt x="10867" y="5233"/>
                    <a:pt x="10864" y="5229"/>
                    <a:pt x="10863" y="5225"/>
                  </a:cubicBezTo>
                  <a:lnTo>
                    <a:pt x="10856" y="5136"/>
                  </a:lnTo>
                  <a:lnTo>
                    <a:pt x="10872" y="5135"/>
                  </a:lnTo>
                  <a:lnTo>
                    <a:pt x="10872" y="5224"/>
                  </a:lnTo>
                  <a:cubicBezTo>
                    <a:pt x="10872" y="5229"/>
                    <a:pt x="10869" y="5232"/>
                    <a:pt x="10864" y="5232"/>
                  </a:cubicBezTo>
                  <a:cubicBezTo>
                    <a:pt x="10860" y="5233"/>
                    <a:pt x="10856" y="5230"/>
                    <a:pt x="10856" y="5225"/>
                  </a:cubicBezTo>
                  <a:lnTo>
                    <a:pt x="10848" y="5158"/>
                  </a:lnTo>
                  <a:lnTo>
                    <a:pt x="10864" y="5157"/>
                  </a:lnTo>
                  <a:lnTo>
                    <a:pt x="10864" y="5224"/>
                  </a:lnTo>
                  <a:cubicBezTo>
                    <a:pt x="10864" y="5229"/>
                    <a:pt x="10861" y="5232"/>
                    <a:pt x="10856" y="5232"/>
                  </a:cubicBezTo>
                  <a:lnTo>
                    <a:pt x="10849" y="5232"/>
                  </a:lnTo>
                  <a:cubicBezTo>
                    <a:pt x="10845" y="5232"/>
                    <a:pt x="10841" y="5229"/>
                    <a:pt x="10841" y="5224"/>
                  </a:cubicBezTo>
                  <a:lnTo>
                    <a:pt x="10841" y="5172"/>
                  </a:lnTo>
                  <a:lnTo>
                    <a:pt x="10857" y="5173"/>
                  </a:lnTo>
                  <a:lnTo>
                    <a:pt x="10849" y="5226"/>
                  </a:lnTo>
                  <a:cubicBezTo>
                    <a:pt x="10849" y="5230"/>
                    <a:pt x="10845" y="5233"/>
                    <a:pt x="10841" y="5232"/>
                  </a:cubicBezTo>
                  <a:cubicBezTo>
                    <a:pt x="10837" y="5232"/>
                    <a:pt x="10833" y="5229"/>
                    <a:pt x="10833" y="5224"/>
                  </a:cubicBezTo>
                  <a:lnTo>
                    <a:pt x="10833" y="5195"/>
                  </a:lnTo>
                  <a:lnTo>
                    <a:pt x="10847" y="5200"/>
                  </a:lnTo>
                  <a:lnTo>
                    <a:pt x="10840" y="5208"/>
                  </a:lnTo>
                  <a:lnTo>
                    <a:pt x="10842" y="5202"/>
                  </a:lnTo>
                  <a:lnTo>
                    <a:pt x="10842" y="5224"/>
                  </a:lnTo>
                  <a:cubicBezTo>
                    <a:pt x="10842" y="5229"/>
                    <a:pt x="10838" y="5232"/>
                    <a:pt x="10834" y="5232"/>
                  </a:cubicBezTo>
                  <a:lnTo>
                    <a:pt x="10826" y="5232"/>
                  </a:lnTo>
                  <a:cubicBezTo>
                    <a:pt x="10822" y="5232"/>
                    <a:pt x="10818" y="5229"/>
                    <a:pt x="10818" y="5224"/>
                  </a:cubicBezTo>
                  <a:lnTo>
                    <a:pt x="10818" y="5187"/>
                  </a:lnTo>
                  <a:lnTo>
                    <a:pt x="10834" y="5189"/>
                  </a:lnTo>
                  <a:lnTo>
                    <a:pt x="10827" y="5226"/>
                  </a:lnTo>
                  <a:cubicBezTo>
                    <a:pt x="10826" y="5230"/>
                    <a:pt x="10822" y="5233"/>
                    <a:pt x="10818" y="5232"/>
                  </a:cubicBezTo>
                  <a:cubicBezTo>
                    <a:pt x="10814" y="5232"/>
                    <a:pt x="10811" y="5229"/>
                    <a:pt x="10811" y="5224"/>
                  </a:cubicBezTo>
                  <a:lnTo>
                    <a:pt x="10811" y="5135"/>
                  </a:lnTo>
                  <a:lnTo>
                    <a:pt x="10827" y="5137"/>
                  </a:lnTo>
                  <a:lnTo>
                    <a:pt x="10819" y="5160"/>
                  </a:lnTo>
                  <a:lnTo>
                    <a:pt x="10820" y="5157"/>
                  </a:lnTo>
                  <a:lnTo>
                    <a:pt x="10820" y="5224"/>
                  </a:lnTo>
                  <a:cubicBezTo>
                    <a:pt x="10820" y="5229"/>
                    <a:pt x="10816" y="5232"/>
                    <a:pt x="10812" y="5232"/>
                  </a:cubicBezTo>
                  <a:lnTo>
                    <a:pt x="10804" y="5232"/>
                  </a:lnTo>
                  <a:cubicBezTo>
                    <a:pt x="10800" y="5232"/>
                    <a:pt x="10796" y="5229"/>
                    <a:pt x="10796" y="5224"/>
                  </a:cubicBezTo>
                  <a:lnTo>
                    <a:pt x="10796" y="5172"/>
                  </a:lnTo>
                  <a:lnTo>
                    <a:pt x="10812" y="5173"/>
                  </a:lnTo>
                  <a:lnTo>
                    <a:pt x="10804" y="5226"/>
                  </a:lnTo>
                  <a:cubicBezTo>
                    <a:pt x="10804" y="5230"/>
                    <a:pt x="10800" y="5233"/>
                    <a:pt x="10796" y="5232"/>
                  </a:cubicBezTo>
                  <a:cubicBezTo>
                    <a:pt x="10792" y="5232"/>
                    <a:pt x="10789" y="5229"/>
                    <a:pt x="10789" y="5224"/>
                  </a:cubicBezTo>
                  <a:lnTo>
                    <a:pt x="10789" y="5180"/>
                  </a:lnTo>
                  <a:lnTo>
                    <a:pt x="10804" y="5181"/>
                  </a:lnTo>
                  <a:lnTo>
                    <a:pt x="10797" y="5226"/>
                  </a:lnTo>
                  <a:cubicBezTo>
                    <a:pt x="10796" y="5230"/>
                    <a:pt x="10793" y="5233"/>
                    <a:pt x="10788" y="5232"/>
                  </a:cubicBezTo>
                  <a:cubicBezTo>
                    <a:pt x="10784" y="5232"/>
                    <a:pt x="10781" y="5229"/>
                    <a:pt x="10781" y="5224"/>
                  </a:cubicBezTo>
                  <a:lnTo>
                    <a:pt x="10781" y="5157"/>
                  </a:lnTo>
                  <a:lnTo>
                    <a:pt x="10797" y="5158"/>
                  </a:lnTo>
                  <a:lnTo>
                    <a:pt x="10789" y="5211"/>
                  </a:lnTo>
                  <a:cubicBezTo>
                    <a:pt x="10789" y="5215"/>
                    <a:pt x="10785" y="5218"/>
                    <a:pt x="10781" y="5218"/>
                  </a:cubicBezTo>
                  <a:cubicBezTo>
                    <a:pt x="10777" y="5217"/>
                    <a:pt x="10774" y="5214"/>
                    <a:pt x="10774" y="5210"/>
                  </a:cubicBezTo>
                  <a:lnTo>
                    <a:pt x="10774" y="5120"/>
                  </a:lnTo>
                  <a:lnTo>
                    <a:pt x="10789" y="5121"/>
                  </a:lnTo>
                  <a:lnTo>
                    <a:pt x="10782" y="5173"/>
                  </a:lnTo>
                  <a:lnTo>
                    <a:pt x="10782" y="5172"/>
                  </a:lnTo>
                  <a:lnTo>
                    <a:pt x="10782" y="5224"/>
                  </a:lnTo>
                  <a:cubicBezTo>
                    <a:pt x="10782" y="5229"/>
                    <a:pt x="10779" y="5232"/>
                    <a:pt x="10775" y="5232"/>
                  </a:cubicBezTo>
                  <a:cubicBezTo>
                    <a:pt x="10770" y="5233"/>
                    <a:pt x="10767" y="5230"/>
                    <a:pt x="10766" y="5225"/>
                  </a:cubicBezTo>
                  <a:lnTo>
                    <a:pt x="10759" y="5166"/>
                  </a:lnTo>
                  <a:lnTo>
                    <a:pt x="10775" y="5165"/>
                  </a:lnTo>
                  <a:lnTo>
                    <a:pt x="10775" y="5224"/>
                  </a:lnTo>
                  <a:cubicBezTo>
                    <a:pt x="10775" y="5229"/>
                    <a:pt x="10771" y="5232"/>
                    <a:pt x="10767" y="5232"/>
                  </a:cubicBezTo>
                  <a:cubicBezTo>
                    <a:pt x="10763" y="5233"/>
                    <a:pt x="10759" y="5229"/>
                    <a:pt x="10759" y="5225"/>
                  </a:cubicBezTo>
                  <a:lnTo>
                    <a:pt x="10751" y="5121"/>
                  </a:lnTo>
                  <a:lnTo>
                    <a:pt x="10767" y="5120"/>
                  </a:lnTo>
                  <a:lnTo>
                    <a:pt x="10767" y="5224"/>
                  </a:lnTo>
                  <a:cubicBezTo>
                    <a:pt x="10767" y="5229"/>
                    <a:pt x="10764" y="5232"/>
                    <a:pt x="10759" y="5232"/>
                  </a:cubicBezTo>
                  <a:lnTo>
                    <a:pt x="10752" y="5232"/>
                  </a:lnTo>
                  <a:cubicBezTo>
                    <a:pt x="10747" y="5232"/>
                    <a:pt x="10744" y="5229"/>
                    <a:pt x="10744" y="5224"/>
                  </a:cubicBezTo>
                  <a:lnTo>
                    <a:pt x="10744" y="5135"/>
                  </a:lnTo>
                  <a:lnTo>
                    <a:pt x="10744" y="5139"/>
                  </a:lnTo>
                  <a:lnTo>
                    <a:pt x="10737" y="5124"/>
                  </a:lnTo>
                  <a:lnTo>
                    <a:pt x="10752" y="5120"/>
                  </a:lnTo>
                  <a:lnTo>
                    <a:pt x="10752" y="5217"/>
                  </a:lnTo>
                  <a:cubicBezTo>
                    <a:pt x="10752" y="5219"/>
                    <a:pt x="10751" y="5221"/>
                    <a:pt x="10750" y="5223"/>
                  </a:cubicBezTo>
                  <a:lnTo>
                    <a:pt x="10742" y="5230"/>
                  </a:lnTo>
                  <a:cubicBezTo>
                    <a:pt x="10740" y="5232"/>
                    <a:pt x="10737" y="5233"/>
                    <a:pt x="10734" y="5232"/>
                  </a:cubicBezTo>
                  <a:cubicBezTo>
                    <a:pt x="10731" y="5231"/>
                    <a:pt x="10729" y="5228"/>
                    <a:pt x="10729" y="5224"/>
                  </a:cubicBezTo>
                  <a:lnTo>
                    <a:pt x="10729" y="5187"/>
                  </a:lnTo>
                  <a:lnTo>
                    <a:pt x="10745" y="5189"/>
                  </a:lnTo>
                  <a:lnTo>
                    <a:pt x="10737" y="5226"/>
                  </a:lnTo>
                  <a:cubicBezTo>
                    <a:pt x="10736" y="5230"/>
                    <a:pt x="10732" y="5233"/>
                    <a:pt x="10728" y="5232"/>
                  </a:cubicBezTo>
                  <a:cubicBezTo>
                    <a:pt x="10724" y="5232"/>
                    <a:pt x="10721" y="5229"/>
                    <a:pt x="10721" y="5224"/>
                  </a:cubicBezTo>
                  <a:lnTo>
                    <a:pt x="10721" y="5113"/>
                  </a:lnTo>
                  <a:lnTo>
                    <a:pt x="10737" y="5113"/>
                  </a:lnTo>
                  <a:lnTo>
                    <a:pt x="10730" y="5225"/>
                  </a:lnTo>
                  <a:cubicBezTo>
                    <a:pt x="10729" y="5229"/>
                    <a:pt x="10726" y="5233"/>
                    <a:pt x="10721" y="5232"/>
                  </a:cubicBezTo>
                  <a:cubicBezTo>
                    <a:pt x="10717" y="5232"/>
                    <a:pt x="10714" y="5229"/>
                    <a:pt x="10714" y="5224"/>
                  </a:cubicBezTo>
                  <a:lnTo>
                    <a:pt x="10714" y="5113"/>
                  </a:lnTo>
                  <a:lnTo>
                    <a:pt x="10730" y="5113"/>
                  </a:lnTo>
                  <a:lnTo>
                    <a:pt x="10722" y="5218"/>
                  </a:lnTo>
                  <a:cubicBezTo>
                    <a:pt x="10722" y="5222"/>
                    <a:pt x="10718" y="5225"/>
                    <a:pt x="10714" y="5225"/>
                  </a:cubicBezTo>
                  <a:cubicBezTo>
                    <a:pt x="10710" y="5225"/>
                    <a:pt x="10706" y="5221"/>
                    <a:pt x="10706" y="5217"/>
                  </a:cubicBezTo>
                  <a:lnTo>
                    <a:pt x="10706" y="5150"/>
                  </a:lnTo>
                  <a:lnTo>
                    <a:pt x="10722" y="5151"/>
                  </a:lnTo>
                  <a:lnTo>
                    <a:pt x="10715" y="5225"/>
                  </a:lnTo>
                  <a:cubicBezTo>
                    <a:pt x="10714" y="5230"/>
                    <a:pt x="10711" y="5233"/>
                    <a:pt x="10706" y="5232"/>
                  </a:cubicBezTo>
                  <a:cubicBezTo>
                    <a:pt x="10702" y="5232"/>
                    <a:pt x="10699" y="5229"/>
                    <a:pt x="10699" y="5224"/>
                  </a:cubicBezTo>
                  <a:lnTo>
                    <a:pt x="10699" y="5150"/>
                  </a:lnTo>
                  <a:lnTo>
                    <a:pt x="10715" y="5151"/>
                  </a:lnTo>
                  <a:lnTo>
                    <a:pt x="10707" y="5225"/>
                  </a:lnTo>
                  <a:cubicBezTo>
                    <a:pt x="10707" y="5230"/>
                    <a:pt x="10703" y="5233"/>
                    <a:pt x="10699" y="5232"/>
                  </a:cubicBezTo>
                  <a:cubicBezTo>
                    <a:pt x="10695" y="5232"/>
                    <a:pt x="10691" y="5229"/>
                    <a:pt x="10691" y="5224"/>
                  </a:cubicBezTo>
                  <a:lnTo>
                    <a:pt x="10691" y="5150"/>
                  </a:lnTo>
                  <a:lnTo>
                    <a:pt x="10691" y="5151"/>
                  </a:lnTo>
                  <a:lnTo>
                    <a:pt x="10684" y="5099"/>
                  </a:lnTo>
                  <a:lnTo>
                    <a:pt x="10700" y="5098"/>
                  </a:lnTo>
                  <a:lnTo>
                    <a:pt x="10700" y="5210"/>
                  </a:lnTo>
                  <a:cubicBezTo>
                    <a:pt x="10700" y="5214"/>
                    <a:pt x="10696" y="5218"/>
                    <a:pt x="10692" y="5218"/>
                  </a:cubicBezTo>
                  <a:lnTo>
                    <a:pt x="10684" y="5218"/>
                  </a:lnTo>
                  <a:cubicBezTo>
                    <a:pt x="10680" y="5218"/>
                    <a:pt x="10676" y="5214"/>
                    <a:pt x="10676" y="5210"/>
                  </a:cubicBezTo>
                  <a:lnTo>
                    <a:pt x="10676" y="5120"/>
                  </a:lnTo>
                  <a:lnTo>
                    <a:pt x="10690" y="5126"/>
                  </a:lnTo>
                  <a:lnTo>
                    <a:pt x="10682" y="5133"/>
                  </a:lnTo>
                  <a:lnTo>
                    <a:pt x="10685" y="5127"/>
                  </a:lnTo>
                  <a:lnTo>
                    <a:pt x="10685" y="5224"/>
                  </a:lnTo>
                  <a:cubicBezTo>
                    <a:pt x="10685" y="5229"/>
                    <a:pt x="10681" y="5232"/>
                    <a:pt x="10677" y="5232"/>
                  </a:cubicBezTo>
                  <a:cubicBezTo>
                    <a:pt x="10673" y="5233"/>
                    <a:pt x="10669" y="5229"/>
                    <a:pt x="10669" y="5225"/>
                  </a:cubicBezTo>
                  <a:lnTo>
                    <a:pt x="10661" y="5136"/>
                  </a:lnTo>
                  <a:lnTo>
                    <a:pt x="10677" y="5135"/>
                  </a:lnTo>
                  <a:lnTo>
                    <a:pt x="10677" y="5224"/>
                  </a:lnTo>
                  <a:cubicBezTo>
                    <a:pt x="10677" y="5229"/>
                    <a:pt x="10674" y="5232"/>
                    <a:pt x="10669" y="5232"/>
                  </a:cubicBezTo>
                  <a:lnTo>
                    <a:pt x="10662" y="5232"/>
                  </a:lnTo>
                  <a:cubicBezTo>
                    <a:pt x="10657" y="5232"/>
                    <a:pt x="10654" y="5229"/>
                    <a:pt x="10654" y="5224"/>
                  </a:cubicBezTo>
                  <a:lnTo>
                    <a:pt x="10654" y="5157"/>
                  </a:lnTo>
                  <a:lnTo>
                    <a:pt x="10670" y="5158"/>
                  </a:lnTo>
                  <a:lnTo>
                    <a:pt x="10662" y="5218"/>
                  </a:lnTo>
                  <a:cubicBezTo>
                    <a:pt x="10662" y="5222"/>
                    <a:pt x="10658" y="5225"/>
                    <a:pt x="10654" y="5225"/>
                  </a:cubicBezTo>
                  <a:cubicBezTo>
                    <a:pt x="10650" y="5225"/>
                    <a:pt x="10646" y="5221"/>
                    <a:pt x="10646" y="5217"/>
                  </a:cubicBezTo>
                  <a:lnTo>
                    <a:pt x="10646" y="5083"/>
                  </a:lnTo>
                  <a:lnTo>
                    <a:pt x="10649" y="5088"/>
                  </a:lnTo>
                  <a:lnTo>
                    <a:pt x="10641" y="5081"/>
                  </a:lnTo>
                  <a:lnTo>
                    <a:pt x="10655" y="5075"/>
                  </a:lnTo>
                  <a:lnTo>
                    <a:pt x="10655" y="5224"/>
                  </a:lnTo>
                  <a:cubicBezTo>
                    <a:pt x="10655" y="5229"/>
                    <a:pt x="10652" y="5232"/>
                    <a:pt x="10647" y="5232"/>
                  </a:cubicBezTo>
                  <a:cubicBezTo>
                    <a:pt x="10643" y="5233"/>
                    <a:pt x="10640" y="5230"/>
                    <a:pt x="10639" y="5226"/>
                  </a:cubicBezTo>
                  <a:lnTo>
                    <a:pt x="10631" y="5181"/>
                  </a:lnTo>
                  <a:lnTo>
                    <a:pt x="10647" y="5180"/>
                  </a:lnTo>
                  <a:lnTo>
                    <a:pt x="10647" y="5224"/>
                  </a:lnTo>
                  <a:cubicBezTo>
                    <a:pt x="10647" y="5229"/>
                    <a:pt x="10644" y="5232"/>
                    <a:pt x="10639" y="5232"/>
                  </a:cubicBezTo>
                  <a:lnTo>
                    <a:pt x="10632" y="5232"/>
                  </a:lnTo>
                  <a:cubicBezTo>
                    <a:pt x="10627" y="5232"/>
                    <a:pt x="10624" y="5229"/>
                    <a:pt x="10624" y="5224"/>
                  </a:cubicBezTo>
                  <a:lnTo>
                    <a:pt x="10624" y="5187"/>
                  </a:lnTo>
                  <a:lnTo>
                    <a:pt x="10640" y="5189"/>
                  </a:lnTo>
                  <a:lnTo>
                    <a:pt x="10632" y="5226"/>
                  </a:lnTo>
                  <a:cubicBezTo>
                    <a:pt x="10631" y="5230"/>
                    <a:pt x="10628" y="5233"/>
                    <a:pt x="10624" y="5232"/>
                  </a:cubicBezTo>
                  <a:cubicBezTo>
                    <a:pt x="10619" y="5232"/>
                    <a:pt x="10616" y="5229"/>
                    <a:pt x="10616" y="5224"/>
                  </a:cubicBezTo>
                  <a:lnTo>
                    <a:pt x="10616" y="5165"/>
                  </a:lnTo>
                  <a:lnTo>
                    <a:pt x="10632" y="5166"/>
                  </a:lnTo>
                  <a:lnTo>
                    <a:pt x="10625" y="5225"/>
                  </a:lnTo>
                  <a:cubicBezTo>
                    <a:pt x="10624" y="5230"/>
                    <a:pt x="10621" y="5233"/>
                    <a:pt x="10616" y="5232"/>
                  </a:cubicBezTo>
                  <a:cubicBezTo>
                    <a:pt x="10612" y="5232"/>
                    <a:pt x="10609" y="5229"/>
                    <a:pt x="10609" y="5224"/>
                  </a:cubicBezTo>
                  <a:lnTo>
                    <a:pt x="10609" y="5120"/>
                  </a:lnTo>
                  <a:lnTo>
                    <a:pt x="10625" y="5121"/>
                  </a:lnTo>
                  <a:lnTo>
                    <a:pt x="10617" y="5173"/>
                  </a:lnTo>
                  <a:lnTo>
                    <a:pt x="10617" y="5172"/>
                  </a:lnTo>
                  <a:lnTo>
                    <a:pt x="10617" y="5224"/>
                  </a:lnTo>
                  <a:cubicBezTo>
                    <a:pt x="10617" y="5229"/>
                    <a:pt x="10614" y="5232"/>
                    <a:pt x="10609" y="5232"/>
                  </a:cubicBezTo>
                  <a:lnTo>
                    <a:pt x="10602" y="5232"/>
                  </a:lnTo>
                  <a:cubicBezTo>
                    <a:pt x="10597" y="5232"/>
                    <a:pt x="10594" y="5229"/>
                    <a:pt x="10594" y="5224"/>
                  </a:cubicBezTo>
                  <a:lnTo>
                    <a:pt x="10594" y="5187"/>
                  </a:lnTo>
                  <a:lnTo>
                    <a:pt x="10610" y="5189"/>
                  </a:lnTo>
                  <a:lnTo>
                    <a:pt x="10602" y="5226"/>
                  </a:lnTo>
                  <a:cubicBezTo>
                    <a:pt x="10601" y="5230"/>
                    <a:pt x="10598" y="5233"/>
                    <a:pt x="10594" y="5232"/>
                  </a:cubicBezTo>
                  <a:cubicBezTo>
                    <a:pt x="10590" y="5232"/>
                    <a:pt x="10586" y="5229"/>
                    <a:pt x="10586" y="5224"/>
                  </a:cubicBezTo>
                  <a:lnTo>
                    <a:pt x="10586" y="5150"/>
                  </a:lnTo>
                  <a:lnTo>
                    <a:pt x="10587" y="5152"/>
                  </a:lnTo>
                  <a:lnTo>
                    <a:pt x="10579" y="5130"/>
                  </a:lnTo>
                  <a:lnTo>
                    <a:pt x="10595" y="5127"/>
                  </a:lnTo>
                  <a:lnTo>
                    <a:pt x="10595" y="5217"/>
                  </a:lnTo>
                  <a:cubicBezTo>
                    <a:pt x="10595" y="5221"/>
                    <a:pt x="10592" y="5225"/>
                    <a:pt x="10588" y="5225"/>
                  </a:cubicBezTo>
                  <a:cubicBezTo>
                    <a:pt x="10583" y="5225"/>
                    <a:pt x="10580" y="5222"/>
                    <a:pt x="10579" y="5218"/>
                  </a:cubicBezTo>
                  <a:lnTo>
                    <a:pt x="10572" y="5174"/>
                  </a:lnTo>
                  <a:lnTo>
                    <a:pt x="10587" y="5172"/>
                  </a:lnTo>
                  <a:lnTo>
                    <a:pt x="10587" y="5224"/>
                  </a:lnTo>
                  <a:cubicBezTo>
                    <a:pt x="10587" y="5229"/>
                    <a:pt x="10584" y="5232"/>
                    <a:pt x="10580" y="5232"/>
                  </a:cubicBezTo>
                  <a:cubicBezTo>
                    <a:pt x="10576" y="5233"/>
                    <a:pt x="10572" y="5230"/>
                    <a:pt x="10571" y="5225"/>
                  </a:cubicBezTo>
                  <a:lnTo>
                    <a:pt x="10564" y="5166"/>
                  </a:lnTo>
                  <a:lnTo>
                    <a:pt x="10580" y="5165"/>
                  </a:lnTo>
                  <a:lnTo>
                    <a:pt x="10580" y="5224"/>
                  </a:lnTo>
                  <a:cubicBezTo>
                    <a:pt x="10580" y="5229"/>
                    <a:pt x="10576" y="5232"/>
                    <a:pt x="10572" y="5232"/>
                  </a:cubicBezTo>
                  <a:lnTo>
                    <a:pt x="10564" y="5232"/>
                  </a:lnTo>
                  <a:cubicBezTo>
                    <a:pt x="10560" y="5232"/>
                    <a:pt x="10556" y="5229"/>
                    <a:pt x="10556" y="5224"/>
                  </a:cubicBezTo>
                  <a:lnTo>
                    <a:pt x="10556" y="5172"/>
                  </a:lnTo>
                  <a:lnTo>
                    <a:pt x="10572" y="5173"/>
                  </a:lnTo>
                  <a:lnTo>
                    <a:pt x="10565" y="5226"/>
                  </a:lnTo>
                  <a:cubicBezTo>
                    <a:pt x="10564" y="5230"/>
                    <a:pt x="10561" y="5233"/>
                    <a:pt x="10556" y="5232"/>
                  </a:cubicBezTo>
                  <a:cubicBezTo>
                    <a:pt x="10552" y="5232"/>
                    <a:pt x="10549" y="5229"/>
                    <a:pt x="10549" y="5224"/>
                  </a:cubicBezTo>
                  <a:lnTo>
                    <a:pt x="10549" y="5127"/>
                  </a:lnTo>
                  <a:lnTo>
                    <a:pt x="10564" y="5131"/>
                  </a:lnTo>
                  <a:lnTo>
                    <a:pt x="10557" y="5146"/>
                  </a:lnTo>
                  <a:lnTo>
                    <a:pt x="10557" y="5142"/>
                  </a:lnTo>
                  <a:lnTo>
                    <a:pt x="10557" y="5224"/>
                  </a:lnTo>
                  <a:cubicBezTo>
                    <a:pt x="10557" y="5229"/>
                    <a:pt x="10554" y="5232"/>
                    <a:pt x="10550" y="5232"/>
                  </a:cubicBezTo>
                  <a:cubicBezTo>
                    <a:pt x="10546" y="5233"/>
                    <a:pt x="10542" y="5230"/>
                    <a:pt x="10542" y="5226"/>
                  </a:cubicBezTo>
                  <a:lnTo>
                    <a:pt x="10534" y="5173"/>
                  </a:lnTo>
                  <a:lnTo>
                    <a:pt x="10550" y="5172"/>
                  </a:lnTo>
                  <a:lnTo>
                    <a:pt x="10550" y="5224"/>
                  </a:lnTo>
                  <a:cubicBezTo>
                    <a:pt x="10550" y="5229"/>
                    <a:pt x="10546" y="5232"/>
                    <a:pt x="10542" y="5232"/>
                  </a:cubicBezTo>
                  <a:lnTo>
                    <a:pt x="10535" y="5232"/>
                  </a:lnTo>
                  <a:cubicBezTo>
                    <a:pt x="10530" y="5232"/>
                    <a:pt x="10527" y="5229"/>
                    <a:pt x="10527" y="5224"/>
                  </a:cubicBezTo>
                  <a:lnTo>
                    <a:pt x="10527" y="5157"/>
                  </a:lnTo>
                  <a:lnTo>
                    <a:pt x="10542" y="5161"/>
                  </a:lnTo>
                  <a:lnTo>
                    <a:pt x="10534" y="5176"/>
                  </a:lnTo>
                  <a:lnTo>
                    <a:pt x="10535" y="5172"/>
                  </a:lnTo>
                  <a:lnTo>
                    <a:pt x="10535" y="5224"/>
                  </a:lnTo>
                  <a:cubicBezTo>
                    <a:pt x="10535" y="5229"/>
                    <a:pt x="10531" y="5232"/>
                    <a:pt x="10527" y="5232"/>
                  </a:cubicBezTo>
                  <a:lnTo>
                    <a:pt x="10520" y="5232"/>
                  </a:lnTo>
                  <a:cubicBezTo>
                    <a:pt x="10515" y="5232"/>
                    <a:pt x="10512" y="5229"/>
                    <a:pt x="10512" y="5224"/>
                  </a:cubicBezTo>
                  <a:lnTo>
                    <a:pt x="10512" y="5150"/>
                  </a:lnTo>
                  <a:lnTo>
                    <a:pt x="10525" y="5156"/>
                  </a:lnTo>
                  <a:lnTo>
                    <a:pt x="10518" y="5163"/>
                  </a:lnTo>
                  <a:lnTo>
                    <a:pt x="10520" y="5157"/>
                  </a:lnTo>
                  <a:lnTo>
                    <a:pt x="10520" y="5224"/>
                  </a:lnTo>
                  <a:cubicBezTo>
                    <a:pt x="10520" y="5229"/>
                    <a:pt x="10516" y="5232"/>
                    <a:pt x="10512" y="5232"/>
                  </a:cubicBezTo>
                  <a:lnTo>
                    <a:pt x="10505" y="5232"/>
                  </a:lnTo>
                  <a:cubicBezTo>
                    <a:pt x="10500" y="5232"/>
                    <a:pt x="10497" y="5229"/>
                    <a:pt x="10497" y="5224"/>
                  </a:cubicBezTo>
                  <a:lnTo>
                    <a:pt x="10497" y="5150"/>
                  </a:lnTo>
                  <a:lnTo>
                    <a:pt x="10513" y="5151"/>
                  </a:lnTo>
                  <a:lnTo>
                    <a:pt x="10505" y="5218"/>
                  </a:lnTo>
                  <a:cubicBezTo>
                    <a:pt x="10505" y="5222"/>
                    <a:pt x="10501" y="5225"/>
                    <a:pt x="10497" y="5225"/>
                  </a:cubicBezTo>
                  <a:cubicBezTo>
                    <a:pt x="10492" y="5225"/>
                    <a:pt x="10489" y="5221"/>
                    <a:pt x="10489" y="5217"/>
                  </a:cubicBezTo>
                  <a:lnTo>
                    <a:pt x="10489" y="5135"/>
                  </a:lnTo>
                  <a:lnTo>
                    <a:pt x="10505" y="5136"/>
                  </a:lnTo>
                  <a:lnTo>
                    <a:pt x="10498" y="5225"/>
                  </a:lnTo>
                  <a:cubicBezTo>
                    <a:pt x="10497" y="5229"/>
                    <a:pt x="10494" y="5233"/>
                    <a:pt x="10489" y="5232"/>
                  </a:cubicBezTo>
                  <a:cubicBezTo>
                    <a:pt x="10485" y="5232"/>
                    <a:pt x="10482" y="5229"/>
                    <a:pt x="10482" y="5224"/>
                  </a:cubicBezTo>
                  <a:lnTo>
                    <a:pt x="10482" y="5023"/>
                  </a:lnTo>
                  <a:lnTo>
                    <a:pt x="10497" y="5026"/>
                  </a:lnTo>
                  <a:lnTo>
                    <a:pt x="10490" y="5048"/>
                  </a:lnTo>
                  <a:lnTo>
                    <a:pt x="10490" y="5045"/>
                  </a:lnTo>
                  <a:lnTo>
                    <a:pt x="10490" y="5210"/>
                  </a:lnTo>
                  <a:cubicBezTo>
                    <a:pt x="10490" y="5214"/>
                    <a:pt x="10487" y="5217"/>
                    <a:pt x="10483" y="5218"/>
                  </a:cubicBezTo>
                  <a:cubicBezTo>
                    <a:pt x="10479" y="5218"/>
                    <a:pt x="10475" y="5215"/>
                    <a:pt x="10474" y="5211"/>
                  </a:cubicBezTo>
                  <a:lnTo>
                    <a:pt x="10467" y="5166"/>
                  </a:lnTo>
                  <a:lnTo>
                    <a:pt x="10483" y="5165"/>
                  </a:lnTo>
                  <a:lnTo>
                    <a:pt x="10483" y="5224"/>
                  </a:lnTo>
                  <a:cubicBezTo>
                    <a:pt x="10483" y="5229"/>
                    <a:pt x="10479" y="5232"/>
                    <a:pt x="10475" y="5232"/>
                  </a:cubicBezTo>
                  <a:cubicBezTo>
                    <a:pt x="10471" y="5233"/>
                    <a:pt x="10467" y="5230"/>
                    <a:pt x="10467" y="5226"/>
                  </a:cubicBezTo>
                  <a:lnTo>
                    <a:pt x="10459" y="5173"/>
                  </a:lnTo>
                  <a:lnTo>
                    <a:pt x="10475" y="5172"/>
                  </a:lnTo>
                  <a:lnTo>
                    <a:pt x="10475" y="5224"/>
                  </a:lnTo>
                  <a:cubicBezTo>
                    <a:pt x="10475" y="5229"/>
                    <a:pt x="10472" y="5232"/>
                    <a:pt x="10468" y="5232"/>
                  </a:cubicBezTo>
                  <a:cubicBezTo>
                    <a:pt x="10464" y="5233"/>
                    <a:pt x="10460" y="5230"/>
                    <a:pt x="10459" y="5226"/>
                  </a:cubicBezTo>
                  <a:lnTo>
                    <a:pt x="10452" y="5173"/>
                  </a:lnTo>
                  <a:lnTo>
                    <a:pt x="10468" y="5172"/>
                  </a:lnTo>
                  <a:lnTo>
                    <a:pt x="10468" y="5224"/>
                  </a:lnTo>
                  <a:cubicBezTo>
                    <a:pt x="10468" y="5229"/>
                    <a:pt x="10464" y="5232"/>
                    <a:pt x="10460" y="5232"/>
                  </a:cubicBezTo>
                  <a:lnTo>
                    <a:pt x="10452" y="5232"/>
                  </a:lnTo>
                  <a:cubicBezTo>
                    <a:pt x="10448" y="5232"/>
                    <a:pt x="10444" y="5229"/>
                    <a:pt x="10444" y="5224"/>
                  </a:cubicBezTo>
                  <a:lnTo>
                    <a:pt x="10444" y="5165"/>
                  </a:lnTo>
                  <a:lnTo>
                    <a:pt x="10460" y="5167"/>
                  </a:lnTo>
                  <a:lnTo>
                    <a:pt x="10452" y="5190"/>
                  </a:lnTo>
                  <a:lnTo>
                    <a:pt x="10453" y="5187"/>
                  </a:lnTo>
                  <a:lnTo>
                    <a:pt x="10453" y="5224"/>
                  </a:lnTo>
                  <a:cubicBezTo>
                    <a:pt x="10453" y="5229"/>
                    <a:pt x="10449" y="5232"/>
                    <a:pt x="10445" y="5232"/>
                  </a:cubicBezTo>
                  <a:lnTo>
                    <a:pt x="10437" y="5232"/>
                  </a:lnTo>
                  <a:cubicBezTo>
                    <a:pt x="10433" y="5232"/>
                    <a:pt x="10429" y="5229"/>
                    <a:pt x="10429" y="5224"/>
                  </a:cubicBezTo>
                  <a:lnTo>
                    <a:pt x="10429" y="5172"/>
                  </a:lnTo>
                  <a:lnTo>
                    <a:pt x="10445" y="5173"/>
                  </a:lnTo>
                  <a:lnTo>
                    <a:pt x="10438" y="5226"/>
                  </a:lnTo>
                  <a:cubicBezTo>
                    <a:pt x="10437" y="5230"/>
                    <a:pt x="10433" y="5233"/>
                    <a:pt x="10429" y="5232"/>
                  </a:cubicBezTo>
                  <a:cubicBezTo>
                    <a:pt x="10425" y="5232"/>
                    <a:pt x="10422" y="5229"/>
                    <a:pt x="10422" y="5224"/>
                  </a:cubicBezTo>
                  <a:lnTo>
                    <a:pt x="10422" y="5157"/>
                  </a:lnTo>
                  <a:lnTo>
                    <a:pt x="10438" y="5158"/>
                  </a:lnTo>
                  <a:lnTo>
                    <a:pt x="10430" y="5225"/>
                  </a:lnTo>
                  <a:cubicBezTo>
                    <a:pt x="10430" y="5230"/>
                    <a:pt x="10426" y="5233"/>
                    <a:pt x="10422" y="5232"/>
                  </a:cubicBezTo>
                  <a:cubicBezTo>
                    <a:pt x="10418" y="5232"/>
                    <a:pt x="10414" y="5229"/>
                    <a:pt x="10414" y="5224"/>
                  </a:cubicBezTo>
                  <a:lnTo>
                    <a:pt x="10414" y="5187"/>
                  </a:lnTo>
                  <a:lnTo>
                    <a:pt x="10430" y="5189"/>
                  </a:lnTo>
                  <a:lnTo>
                    <a:pt x="10423" y="5226"/>
                  </a:lnTo>
                  <a:cubicBezTo>
                    <a:pt x="10422" y="5230"/>
                    <a:pt x="10418" y="5233"/>
                    <a:pt x="10414" y="5232"/>
                  </a:cubicBezTo>
                  <a:cubicBezTo>
                    <a:pt x="10410" y="5232"/>
                    <a:pt x="10407" y="5229"/>
                    <a:pt x="10407" y="5224"/>
                  </a:cubicBezTo>
                  <a:lnTo>
                    <a:pt x="10407" y="5180"/>
                  </a:lnTo>
                  <a:lnTo>
                    <a:pt x="10423" y="5181"/>
                  </a:lnTo>
                  <a:lnTo>
                    <a:pt x="10415" y="5226"/>
                  </a:lnTo>
                  <a:cubicBezTo>
                    <a:pt x="10414" y="5230"/>
                    <a:pt x="10411" y="5233"/>
                    <a:pt x="10407" y="5232"/>
                  </a:cubicBezTo>
                  <a:cubicBezTo>
                    <a:pt x="10402" y="5232"/>
                    <a:pt x="10399" y="5229"/>
                    <a:pt x="10399" y="5224"/>
                  </a:cubicBezTo>
                  <a:lnTo>
                    <a:pt x="10399" y="5157"/>
                  </a:lnTo>
                  <a:lnTo>
                    <a:pt x="10413" y="5163"/>
                  </a:lnTo>
                  <a:lnTo>
                    <a:pt x="10405" y="5170"/>
                  </a:lnTo>
                  <a:lnTo>
                    <a:pt x="10408" y="5165"/>
                  </a:lnTo>
                  <a:lnTo>
                    <a:pt x="10408" y="5224"/>
                  </a:lnTo>
                  <a:cubicBezTo>
                    <a:pt x="10408" y="5229"/>
                    <a:pt x="10404" y="5232"/>
                    <a:pt x="10400" y="5232"/>
                  </a:cubicBezTo>
                  <a:lnTo>
                    <a:pt x="10392" y="5232"/>
                  </a:lnTo>
                  <a:cubicBezTo>
                    <a:pt x="10388" y="5232"/>
                    <a:pt x="10384" y="5229"/>
                    <a:pt x="10384" y="5224"/>
                  </a:cubicBezTo>
                  <a:lnTo>
                    <a:pt x="10384" y="5165"/>
                  </a:lnTo>
                  <a:lnTo>
                    <a:pt x="10400" y="5166"/>
                  </a:lnTo>
                  <a:lnTo>
                    <a:pt x="10393" y="5225"/>
                  </a:lnTo>
                  <a:cubicBezTo>
                    <a:pt x="10392" y="5230"/>
                    <a:pt x="10389" y="5233"/>
                    <a:pt x="10384" y="5232"/>
                  </a:cubicBezTo>
                  <a:cubicBezTo>
                    <a:pt x="10380" y="5232"/>
                    <a:pt x="10377" y="5229"/>
                    <a:pt x="10377" y="5224"/>
                  </a:cubicBezTo>
                  <a:lnTo>
                    <a:pt x="10377" y="5195"/>
                  </a:lnTo>
                  <a:lnTo>
                    <a:pt x="10377" y="5196"/>
                  </a:lnTo>
                  <a:lnTo>
                    <a:pt x="10369" y="5144"/>
                  </a:lnTo>
                  <a:lnTo>
                    <a:pt x="10385" y="5142"/>
                  </a:lnTo>
                  <a:lnTo>
                    <a:pt x="10385" y="5224"/>
                  </a:lnTo>
                  <a:cubicBezTo>
                    <a:pt x="10385" y="5229"/>
                    <a:pt x="10382" y="5232"/>
                    <a:pt x="10377" y="5232"/>
                  </a:cubicBezTo>
                  <a:lnTo>
                    <a:pt x="10370" y="5232"/>
                  </a:lnTo>
                  <a:cubicBezTo>
                    <a:pt x="10365" y="5232"/>
                    <a:pt x="10362" y="5229"/>
                    <a:pt x="10362" y="5224"/>
                  </a:cubicBezTo>
                  <a:lnTo>
                    <a:pt x="10362" y="5135"/>
                  </a:lnTo>
                  <a:lnTo>
                    <a:pt x="10375" y="5141"/>
                  </a:lnTo>
                  <a:lnTo>
                    <a:pt x="10368" y="5148"/>
                  </a:lnTo>
                  <a:lnTo>
                    <a:pt x="10370" y="5142"/>
                  </a:lnTo>
                  <a:lnTo>
                    <a:pt x="10370" y="5224"/>
                  </a:lnTo>
                  <a:cubicBezTo>
                    <a:pt x="10370" y="5229"/>
                    <a:pt x="10367" y="5232"/>
                    <a:pt x="10362" y="5232"/>
                  </a:cubicBezTo>
                  <a:lnTo>
                    <a:pt x="10355" y="5232"/>
                  </a:lnTo>
                  <a:cubicBezTo>
                    <a:pt x="10350" y="5232"/>
                    <a:pt x="10347" y="5229"/>
                    <a:pt x="10347" y="5224"/>
                  </a:cubicBezTo>
                  <a:lnTo>
                    <a:pt x="10347" y="5113"/>
                  </a:lnTo>
                  <a:lnTo>
                    <a:pt x="10363" y="5113"/>
                  </a:lnTo>
                  <a:lnTo>
                    <a:pt x="10355" y="5225"/>
                  </a:lnTo>
                  <a:cubicBezTo>
                    <a:pt x="10355" y="5229"/>
                    <a:pt x="10351" y="5233"/>
                    <a:pt x="10347" y="5232"/>
                  </a:cubicBezTo>
                  <a:cubicBezTo>
                    <a:pt x="10343" y="5232"/>
                    <a:pt x="10339" y="5229"/>
                    <a:pt x="10339" y="5224"/>
                  </a:cubicBezTo>
                  <a:lnTo>
                    <a:pt x="10339" y="5098"/>
                  </a:lnTo>
                  <a:lnTo>
                    <a:pt x="10332" y="4971"/>
                  </a:lnTo>
                  <a:lnTo>
                    <a:pt x="10348" y="4971"/>
                  </a:lnTo>
                  <a:lnTo>
                    <a:pt x="10348" y="5224"/>
                  </a:lnTo>
                  <a:cubicBezTo>
                    <a:pt x="10348" y="5229"/>
                    <a:pt x="10344" y="5232"/>
                    <a:pt x="10340" y="5232"/>
                  </a:cubicBezTo>
                  <a:cubicBezTo>
                    <a:pt x="10336" y="5233"/>
                    <a:pt x="10332" y="5229"/>
                    <a:pt x="10332" y="5225"/>
                  </a:cubicBezTo>
                  <a:lnTo>
                    <a:pt x="10324" y="4807"/>
                  </a:lnTo>
                  <a:lnTo>
                    <a:pt x="10340" y="4807"/>
                  </a:lnTo>
                  <a:lnTo>
                    <a:pt x="10340" y="5224"/>
                  </a:lnTo>
                  <a:cubicBezTo>
                    <a:pt x="10340" y="5229"/>
                    <a:pt x="10337" y="5232"/>
                    <a:pt x="10332" y="5232"/>
                  </a:cubicBezTo>
                  <a:lnTo>
                    <a:pt x="10325" y="5232"/>
                  </a:lnTo>
                  <a:cubicBezTo>
                    <a:pt x="10320" y="5232"/>
                    <a:pt x="10317" y="5229"/>
                    <a:pt x="10317" y="5224"/>
                  </a:cubicBezTo>
                  <a:lnTo>
                    <a:pt x="10317" y="4881"/>
                  </a:lnTo>
                  <a:lnTo>
                    <a:pt x="10333" y="4881"/>
                  </a:lnTo>
                  <a:lnTo>
                    <a:pt x="10325" y="5225"/>
                  </a:lnTo>
                  <a:cubicBezTo>
                    <a:pt x="10325" y="5229"/>
                    <a:pt x="10322" y="5233"/>
                    <a:pt x="10317" y="5232"/>
                  </a:cubicBezTo>
                  <a:cubicBezTo>
                    <a:pt x="10313" y="5232"/>
                    <a:pt x="10309" y="5229"/>
                    <a:pt x="10309" y="5224"/>
                  </a:cubicBezTo>
                  <a:lnTo>
                    <a:pt x="10309" y="5157"/>
                  </a:lnTo>
                  <a:lnTo>
                    <a:pt x="10325" y="5158"/>
                  </a:lnTo>
                  <a:lnTo>
                    <a:pt x="10318" y="5225"/>
                  </a:lnTo>
                  <a:cubicBezTo>
                    <a:pt x="10317" y="5230"/>
                    <a:pt x="10314" y="5233"/>
                    <a:pt x="10309" y="5232"/>
                  </a:cubicBezTo>
                  <a:cubicBezTo>
                    <a:pt x="10305" y="5232"/>
                    <a:pt x="10302" y="5229"/>
                    <a:pt x="10302" y="5224"/>
                  </a:cubicBezTo>
                  <a:lnTo>
                    <a:pt x="10302" y="5142"/>
                  </a:lnTo>
                  <a:lnTo>
                    <a:pt x="10317" y="5146"/>
                  </a:lnTo>
                  <a:lnTo>
                    <a:pt x="10310" y="5161"/>
                  </a:lnTo>
                  <a:lnTo>
                    <a:pt x="10310" y="5157"/>
                  </a:lnTo>
                  <a:lnTo>
                    <a:pt x="10310" y="5224"/>
                  </a:lnTo>
                  <a:cubicBezTo>
                    <a:pt x="10310" y="5229"/>
                    <a:pt x="10307" y="5232"/>
                    <a:pt x="10303" y="5232"/>
                  </a:cubicBezTo>
                  <a:cubicBezTo>
                    <a:pt x="10298" y="5233"/>
                    <a:pt x="10295" y="5229"/>
                    <a:pt x="10294" y="5225"/>
                  </a:cubicBezTo>
                  <a:lnTo>
                    <a:pt x="10287" y="5098"/>
                  </a:lnTo>
                  <a:lnTo>
                    <a:pt x="10303" y="5098"/>
                  </a:lnTo>
                  <a:lnTo>
                    <a:pt x="10303" y="5224"/>
                  </a:lnTo>
                  <a:cubicBezTo>
                    <a:pt x="10303" y="5229"/>
                    <a:pt x="10300" y="5232"/>
                    <a:pt x="10295" y="5232"/>
                  </a:cubicBezTo>
                  <a:cubicBezTo>
                    <a:pt x="10291" y="5233"/>
                    <a:pt x="10288" y="5230"/>
                    <a:pt x="10287" y="5225"/>
                  </a:cubicBezTo>
                  <a:lnTo>
                    <a:pt x="10280" y="5166"/>
                  </a:lnTo>
                  <a:lnTo>
                    <a:pt x="10295" y="5165"/>
                  </a:lnTo>
                  <a:lnTo>
                    <a:pt x="10295" y="5224"/>
                  </a:lnTo>
                  <a:cubicBezTo>
                    <a:pt x="10295" y="5229"/>
                    <a:pt x="10292" y="5232"/>
                    <a:pt x="10287" y="5232"/>
                  </a:cubicBezTo>
                  <a:lnTo>
                    <a:pt x="10280" y="5232"/>
                  </a:lnTo>
                  <a:cubicBezTo>
                    <a:pt x="10276" y="5232"/>
                    <a:pt x="10272" y="5229"/>
                    <a:pt x="10272" y="5224"/>
                  </a:cubicBezTo>
                  <a:lnTo>
                    <a:pt x="10272" y="5195"/>
                  </a:lnTo>
                  <a:lnTo>
                    <a:pt x="10272" y="5196"/>
                  </a:lnTo>
                  <a:lnTo>
                    <a:pt x="10265" y="5151"/>
                  </a:lnTo>
                  <a:lnTo>
                    <a:pt x="10280" y="5150"/>
                  </a:lnTo>
                  <a:lnTo>
                    <a:pt x="10280" y="5224"/>
                  </a:lnTo>
                  <a:cubicBezTo>
                    <a:pt x="10280" y="5229"/>
                    <a:pt x="10277" y="5232"/>
                    <a:pt x="10272" y="5232"/>
                  </a:cubicBezTo>
                  <a:lnTo>
                    <a:pt x="10265" y="5232"/>
                  </a:lnTo>
                  <a:cubicBezTo>
                    <a:pt x="10261" y="5232"/>
                    <a:pt x="10257" y="5229"/>
                    <a:pt x="10257" y="5224"/>
                  </a:cubicBezTo>
                  <a:lnTo>
                    <a:pt x="10257" y="5165"/>
                  </a:lnTo>
                  <a:lnTo>
                    <a:pt x="10273" y="5166"/>
                  </a:lnTo>
                  <a:lnTo>
                    <a:pt x="10265" y="5225"/>
                  </a:lnTo>
                  <a:cubicBezTo>
                    <a:pt x="10265" y="5230"/>
                    <a:pt x="10261" y="5233"/>
                    <a:pt x="10257" y="5232"/>
                  </a:cubicBezTo>
                  <a:cubicBezTo>
                    <a:pt x="10253" y="5232"/>
                    <a:pt x="10250" y="5229"/>
                    <a:pt x="10250" y="5224"/>
                  </a:cubicBezTo>
                  <a:lnTo>
                    <a:pt x="10250" y="5180"/>
                  </a:lnTo>
                  <a:lnTo>
                    <a:pt x="10265" y="5181"/>
                  </a:lnTo>
                  <a:lnTo>
                    <a:pt x="10258" y="5226"/>
                  </a:lnTo>
                  <a:cubicBezTo>
                    <a:pt x="10257" y="5230"/>
                    <a:pt x="10254" y="5233"/>
                    <a:pt x="10249" y="5232"/>
                  </a:cubicBezTo>
                  <a:cubicBezTo>
                    <a:pt x="10245" y="5232"/>
                    <a:pt x="10242" y="5229"/>
                    <a:pt x="10242" y="5224"/>
                  </a:cubicBezTo>
                  <a:lnTo>
                    <a:pt x="10242" y="5136"/>
                  </a:lnTo>
                  <a:lnTo>
                    <a:pt x="10235" y="5076"/>
                  </a:lnTo>
                  <a:lnTo>
                    <a:pt x="10251" y="5075"/>
                  </a:lnTo>
                  <a:lnTo>
                    <a:pt x="10251" y="5210"/>
                  </a:lnTo>
                  <a:cubicBezTo>
                    <a:pt x="10251" y="5214"/>
                    <a:pt x="10247" y="5217"/>
                    <a:pt x="10243" y="5218"/>
                  </a:cubicBezTo>
                  <a:cubicBezTo>
                    <a:pt x="10239" y="5218"/>
                    <a:pt x="10235" y="5215"/>
                    <a:pt x="10235" y="5210"/>
                  </a:cubicBezTo>
                  <a:lnTo>
                    <a:pt x="10227" y="5136"/>
                  </a:lnTo>
                  <a:lnTo>
                    <a:pt x="10243" y="5135"/>
                  </a:lnTo>
                  <a:lnTo>
                    <a:pt x="10243" y="5224"/>
                  </a:lnTo>
                  <a:cubicBezTo>
                    <a:pt x="10243" y="5229"/>
                    <a:pt x="10240" y="5232"/>
                    <a:pt x="10236" y="5232"/>
                  </a:cubicBezTo>
                  <a:cubicBezTo>
                    <a:pt x="10231" y="5233"/>
                    <a:pt x="10228" y="5230"/>
                    <a:pt x="10227" y="5225"/>
                  </a:cubicBezTo>
                  <a:lnTo>
                    <a:pt x="10220" y="5166"/>
                  </a:lnTo>
                  <a:lnTo>
                    <a:pt x="10236" y="5165"/>
                  </a:lnTo>
                  <a:lnTo>
                    <a:pt x="10236" y="5224"/>
                  </a:lnTo>
                  <a:cubicBezTo>
                    <a:pt x="10236" y="5229"/>
                    <a:pt x="10232" y="5232"/>
                    <a:pt x="10228" y="5232"/>
                  </a:cubicBezTo>
                  <a:lnTo>
                    <a:pt x="10220" y="5232"/>
                  </a:lnTo>
                  <a:cubicBezTo>
                    <a:pt x="10216" y="5232"/>
                    <a:pt x="10212" y="5229"/>
                    <a:pt x="10212" y="5224"/>
                  </a:cubicBezTo>
                  <a:lnTo>
                    <a:pt x="10212" y="5151"/>
                  </a:lnTo>
                  <a:lnTo>
                    <a:pt x="10205" y="5068"/>
                  </a:lnTo>
                  <a:lnTo>
                    <a:pt x="10221" y="5068"/>
                  </a:lnTo>
                  <a:lnTo>
                    <a:pt x="10221" y="5224"/>
                  </a:lnTo>
                  <a:cubicBezTo>
                    <a:pt x="10221" y="5228"/>
                    <a:pt x="10219" y="5231"/>
                    <a:pt x="10216" y="5232"/>
                  </a:cubicBezTo>
                  <a:cubicBezTo>
                    <a:pt x="10213" y="5233"/>
                    <a:pt x="10209" y="5232"/>
                    <a:pt x="10207" y="5230"/>
                  </a:cubicBezTo>
                  <a:lnTo>
                    <a:pt x="10199" y="5223"/>
                  </a:lnTo>
                  <a:cubicBezTo>
                    <a:pt x="10198" y="5221"/>
                    <a:pt x="10197" y="5219"/>
                    <a:pt x="10197" y="5217"/>
                  </a:cubicBezTo>
                  <a:lnTo>
                    <a:pt x="10197" y="5075"/>
                  </a:lnTo>
                  <a:lnTo>
                    <a:pt x="10213" y="5076"/>
                  </a:lnTo>
                  <a:lnTo>
                    <a:pt x="10206" y="5225"/>
                  </a:lnTo>
                  <a:cubicBezTo>
                    <a:pt x="10205" y="5229"/>
                    <a:pt x="10202" y="5233"/>
                    <a:pt x="10197" y="5232"/>
                  </a:cubicBezTo>
                  <a:cubicBezTo>
                    <a:pt x="10193" y="5232"/>
                    <a:pt x="10190" y="5229"/>
                    <a:pt x="10190" y="5224"/>
                  </a:cubicBezTo>
                  <a:lnTo>
                    <a:pt x="10190" y="5060"/>
                  </a:lnTo>
                  <a:lnTo>
                    <a:pt x="10205" y="5063"/>
                  </a:lnTo>
                  <a:lnTo>
                    <a:pt x="10198" y="5085"/>
                  </a:lnTo>
                  <a:lnTo>
                    <a:pt x="10198" y="5083"/>
                  </a:lnTo>
                  <a:lnTo>
                    <a:pt x="10198" y="5224"/>
                  </a:lnTo>
                  <a:cubicBezTo>
                    <a:pt x="10198" y="5229"/>
                    <a:pt x="10195" y="5232"/>
                    <a:pt x="10190" y="5232"/>
                  </a:cubicBezTo>
                  <a:cubicBezTo>
                    <a:pt x="10186" y="5233"/>
                    <a:pt x="10183" y="5229"/>
                    <a:pt x="10182" y="5225"/>
                  </a:cubicBezTo>
                  <a:lnTo>
                    <a:pt x="10175" y="5143"/>
                  </a:lnTo>
                  <a:lnTo>
                    <a:pt x="10191" y="5142"/>
                  </a:lnTo>
                  <a:lnTo>
                    <a:pt x="10191" y="5224"/>
                  </a:lnTo>
                  <a:cubicBezTo>
                    <a:pt x="10191" y="5229"/>
                    <a:pt x="10187" y="5232"/>
                    <a:pt x="10183" y="5232"/>
                  </a:cubicBezTo>
                  <a:lnTo>
                    <a:pt x="10175" y="5232"/>
                  </a:lnTo>
                  <a:cubicBezTo>
                    <a:pt x="10171" y="5232"/>
                    <a:pt x="10167" y="5229"/>
                    <a:pt x="10167" y="5224"/>
                  </a:cubicBezTo>
                  <a:lnTo>
                    <a:pt x="10167" y="5142"/>
                  </a:lnTo>
                  <a:lnTo>
                    <a:pt x="10175" y="5150"/>
                  </a:lnTo>
                  <a:lnTo>
                    <a:pt x="10168" y="5150"/>
                  </a:lnTo>
                  <a:lnTo>
                    <a:pt x="10176" y="5142"/>
                  </a:lnTo>
                  <a:lnTo>
                    <a:pt x="10176" y="5224"/>
                  </a:lnTo>
                  <a:cubicBezTo>
                    <a:pt x="10176" y="5229"/>
                    <a:pt x="10172" y="5232"/>
                    <a:pt x="10168" y="5232"/>
                  </a:cubicBezTo>
                  <a:cubicBezTo>
                    <a:pt x="10164" y="5233"/>
                    <a:pt x="10160" y="5230"/>
                    <a:pt x="10160" y="5226"/>
                  </a:cubicBezTo>
                  <a:lnTo>
                    <a:pt x="10152" y="5181"/>
                  </a:lnTo>
                  <a:lnTo>
                    <a:pt x="10168" y="5180"/>
                  </a:lnTo>
                  <a:lnTo>
                    <a:pt x="10168" y="5224"/>
                  </a:lnTo>
                  <a:cubicBezTo>
                    <a:pt x="10168" y="5229"/>
                    <a:pt x="10165" y="5232"/>
                    <a:pt x="10161" y="5232"/>
                  </a:cubicBezTo>
                  <a:cubicBezTo>
                    <a:pt x="10157" y="5233"/>
                    <a:pt x="10153" y="5230"/>
                    <a:pt x="10152" y="5226"/>
                  </a:cubicBezTo>
                  <a:lnTo>
                    <a:pt x="10145" y="5181"/>
                  </a:lnTo>
                  <a:lnTo>
                    <a:pt x="10161" y="5180"/>
                  </a:lnTo>
                  <a:lnTo>
                    <a:pt x="10161" y="5224"/>
                  </a:lnTo>
                  <a:cubicBezTo>
                    <a:pt x="10161" y="5229"/>
                    <a:pt x="10157" y="5232"/>
                    <a:pt x="10153" y="5232"/>
                  </a:cubicBezTo>
                  <a:cubicBezTo>
                    <a:pt x="10149" y="5233"/>
                    <a:pt x="10145" y="5230"/>
                    <a:pt x="10145" y="5225"/>
                  </a:cubicBezTo>
                  <a:lnTo>
                    <a:pt x="10137" y="5158"/>
                  </a:lnTo>
                  <a:lnTo>
                    <a:pt x="10153" y="5157"/>
                  </a:lnTo>
                  <a:lnTo>
                    <a:pt x="10153" y="5224"/>
                  </a:lnTo>
                  <a:cubicBezTo>
                    <a:pt x="10153" y="5229"/>
                    <a:pt x="10150" y="5232"/>
                    <a:pt x="10145" y="5232"/>
                  </a:cubicBezTo>
                  <a:lnTo>
                    <a:pt x="10138" y="5232"/>
                  </a:lnTo>
                  <a:cubicBezTo>
                    <a:pt x="10133" y="5232"/>
                    <a:pt x="10130" y="5229"/>
                    <a:pt x="10130" y="5224"/>
                  </a:cubicBezTo>
                  <a:lnTo>
                    <a:pt x="10130" y="5180"/>
                  </a:lnTo>
                  <a:lnTo>
                    <a:pt x="10146" y="5181"/>
                  </a:lnTo>
                  <a:lnTo>
                    <a:pt x="10138" y="5226"/>
                  </a:lnTo>
                  <a:cubicBezTo>
                    <a:pt x="10137" y="5230"/>
                    <a:pt x="10134" y="5233"/>
                    <a:pt x="10130" y="5232"/>
                  </a:cubicBezTo>
                  <a:cubicBezTo>
                    <a:pt x="10125" y="5232"/>
                    <a:pt x="10122" y="5229"/>
                    <a:pt x="10122" y="5224"/>
                  </a:cubicBezTo>
                  <a:lnTo>
                    <a:pt x="10122" y="5180"/>
                  </a:lnTo>
                  <a:lnTo>
                    <a:pt x="10136" y="5185"/>
                  </a:lnTo>
                  <a:lnTo>
                    <a:pt x="10128" y="5193"/>
                  </a:lnTo>
                  <a:lnTo>
                    <a:pt x="10131" y="5187"/>
                  </a:lnTo>
                  <a:lnTo>
                    <a:pt x="10131" y="5224"/>
                  </a:lnTo>
                  <a:cubicBezTo>
                    <a:pt x="10131" y="5229"/>
                    <a:pt x="10127" y="5232"/>
                    <a:pt x="10123" y="5232"/>
                  </a:cubicBezTo>
                  <a:lnTo>
                    <a:pt x="10115" y="5232"/>
                  </a:lnTo>
                  <a:cubicBezTo>
                    <a:pt x="10111" y="5232"/>
                    <a:pt x="10107" y="5229"/>
                    <a:pt x="10107" y="5224"/>
                  </a:cubicBezTo>
                  <a:lnTo>
                    <a:pt x="10107" y="5157"/>
                  </a:lnTo>
                  <a:lnTo>
                    <a:pt x="10108" y="5160"/>
                  </a:lnTo>
                  <a:lnTo>
                    <a:pt x="10100" y="5137"/>
                  </a:lnTo>
                  <a:lnTo>
                    <a:pt x="10116" y="5135"/>
                  </a:lnTo>
                  <a:lnTo>
                    <a:pt x="10116" y="5224"/>
                  </a:lnTo>
                  <a:cubicBezTo>
                    <a:pt x="10116" y="5229"/>
                    <a:pt x="10112" y="5232"/>
                    <a:pt x="10108" y="5232"/>
                  </a:cubicBezTo>
                  <a:lnTo>
                    <a:pt x="10100" y="5232"/>
                  </a:lnTo>
                  <a:cubicBezTo>
                    <a:pt x="10096" y="5232"/>
                    <a:pt x="10092" y="5229"/>
                    <a:pt x="10092" y="5224"/>
                  </a:cubicBezTo>
                  <a:lnTo>
                    <a:pt x="10092" y="5172"/>
                  </a:lnTo>
                  <a:lnTo>
                    <a:pt x="10108" y="5173"/>
                  </a:lnTo>
                  <a:lnTo>
                    <a:pt x="10101" y="5226"/>
                  </a:lnTo>
                  <a:cubicBezTo>
                    <a:pt x="10100" y="5230"/>
                    <a:pt x="10096" y="5233"/>
                    <a:pt x="10092" y="5232"/>
                  </a:cubicBezTo>
                  <a:cubicBezTo>
                    <a:pt x="10088" y="5232"/>
                    <a:pt x="10085" y="5229"/>
                    <a:pt x="10085" y="5224"/>
                  </a:cubicBezTo>
                  <a:lnTo>
                    <a:pt x="10085" y="5165"/>
                  </a:lnTo>
                  <a:lnTo>
                    <a:pt x="10100" y="5168"/>
                  </a:lnTo>
                  <a:lnTo>
                    <a:pt x="10092" y="5183"/>
                  </a:lnTo>
                  <a:lnTo>
                    <a:pt x="10093" y="5180"/>
                  </a:lnTo>
                  <a:lnTo>
                    <a:pt x="10093" y="5224"/>
                  </a:lnTo>
                  <a:cubicBezTo>
                    <a:pt x="10093" y="5229"/>
                    <a:pt x="10090" y="5232"/>
                    <a:pt x="10085" y="5232"/>
                  </a:cubicBezTo>
                  <a:lnTo>
                    <a:pt x="10078" y="5232"/>
                  </a:lnTo>
                  <a:cubicBezTo>
                    <a:pt x="10073" y="5232"/>
                    <a:pt x="10070" y="5229"/>
                    <a:pt x="10070" y="5224"/>
                  </a:cubicBezTo>
                  <a:lnTo>
                    <a:pt x="10070" y="5172"/>
                  </a:lnTo>
                  <a:lnTo>
                    <a:pt x="10072" y="5178"/>
                  </a:lnTo>
                  <a:lnTo>
                    <a:pt x="10065" y="5170"/>
                  </a:lnTo>
                  <a:lnTo>
                    <a:pt x="10078" y="5165"/>
                  </a:lnTo>
                  <a:lnTo>
                    <a:pt x="10078" y="5224"/>
                  </a:lnTo>
                  <a:cubicBezTo>
                    <a:pt x="10078" y="5229"/>
                    <a:pt x="10075" y="5232"/>
                    <a:pt x="10071" y="5232"/>
                  </a:cubicBezTo>
                  <a:cubicBezTo>
                    <a:pt x="10067" y="5233"/>
                    <a:pt x="10063" y="5230"/>
                    <a:pt x="10062" y="5225"/>
                  </a:cubicBezTo>
                  <a:lnTo>
                    <a:pt x="10055" y="5166"/>
                  </a:lnTo>
                  <a:lnTo>
                    <a:pt x="10071" y="5165"/>
                  </a:lnTo>
                  <a:lnTo>
                    <a:pt x="10071" y="5224"/>
                  </a:lnTo>
                  <a:cubicBezTo>
                    <a:pt x="10071" y="5229"/>
                    <a:pt x="10067" y="5232"/>
                    <a:pt x="10063" y="5232"/>
                  </a:cubicBezTo>
                  <a:lnTo>
                    <a:pt x="10055" y="5232"/>
                  </a:lnTo>
                  <a:cubicBezTo>
                    <a:pt x="10051" y="5232"/>
                    <a:pt x="10047" y="5229"/>
                    <a:pt x="10047" y="5224"/>
                  </a:cubicBezTo>
                  <a:lnTo>
                    <a:pt x="10047" y="5157"/>
                  </a:lnTo>
                  <a:lnTo>
                    <a:pt x="10055" y="5165"/>
                  </a:lnTo>
                  <a:lnTo>
                    <a:pt x="10048" y="5165"/>
                  </a:lnTo>
                  <a:lnTo>
                    <a:pt x="10056" y="5157"/>
                  </a:lnTo>
                  <a:lnTo>
                    <a:pt x="10056" y="5224"/>
                  </a:lnTo>
                  <a:cubicBezTo>
                    <a:pt x="10056" y="5229"/>
                    <a:pt x="10053" y="5232"/>
                    <a:pt x="10048" y="5232"/>
                  </a:cubicBezTo>
                  <a:cubicBezTo>
                    <a:pt x="10044" y="5233"/>
                    <a:pt x="10040" y="5230"/>
                    <a:pt x="10040" y="5225"/>
                  </a:cubicBezTo>
                  <a:lnTo>
                    <a:pt x="10032" y="5166"/>
                  </a:lnTo>
                  <a:lnTo>
                    <a:pt x="10048" y="5165"/>
                  </a:lnTo>
                  <a:lnTo>
                    <a:pt x="10048" y="5224"/>
                  </a:lnTo>
                  <a:cubicBezTo>
                    <a:pt x="10048" y="5229"/>
                    <a:pt x="10045" y="5232"/>
                    <a:pt x="10040" y="5232"/>
                  </a:cubicBezTo>
                  <a:lnTo>
                    <a:pt x="10033" y="5232"/>
                  </a:lnTo>
                  <a:cubicBezTo>
                    <a:pt x="10028" y="5232"/>
                    <a:pt x="10025" y="5229"/>
                    <a:pt x="10025" y="5224"/>
                  </a:cubicBezTo>
                  <a:lnTo>
                    <a:pt x="10025" y="5172"/>
                  </a:lnTo>
                  <a:lnTo>
                    <a:pt x="10041" y="5173"/>
                  </a:lnTo>
                  <a:lnTo>
                    <a:pt x="10033" y="5226"/>
                  </a:lnTo>
                  <a:cubicBezTo>
                    <a:pt x="10033" y="5230"/>
                    <a:pt x="10029" y="5233"/>
                    <a:pt x="10025" y="5232"/>
                  </a:cubicBezTo>
                  <a:cubicBezTo>
                    <a:pt x="10021" y="5232"/>
                    <a:pt x="10017" y="5229"/>
                    <a:pt x="10017" y="5224"/>
                  </a:cubicBezTo>
                  <a:lnTo>
                    <a:pt x="10017" y="5127"/>
                  </a:lnTo>
                  <a:lnTo>
                    <a:pt x="10033" y="5128"/>
                  </a:lnTo>
                  <a:lnTo>
                    <a:pt x="10026" y="5210"/>
                  </a:lnTo>
                  <a:cubicBezTo>
                    <a:pt x="10026" y="5215"/>
                    <a:pt x="10022" y="5218"/>
                    <a:pt x="10018" y="5218"/>
                  </a:cubicBezTo>
                  <a:cubicBezTo>
                    <a:pt x="10013" y="5217"/>
                    <a:pt x="10010" y="5214"/>
                    <a:pt x="10010" y="5210"/>
                  </a:cubicBezTo>
                  <a:lnTo>
                    <a:pt x="10010" y="5105"/>
                  </a:lnTo>
                  <a:lnTo>
                    <a:pt x="10026" y="5106"/>
                  </a:lnTo>
                  <a:lnTo>
                    <a:pt x="10018" y="5165"/>
                  </a:lnTo>
                  <a:lnTo>
                    <a:pt x="10018" y="5224"/>
                  </a:lnTo>
                  <a:cubicBezTo>
                    <a:pt x="10018" y="5229"/>
                    <a:pt x="10015" y="5232"/>
                    <a:pt x="10011" y="5232"/>
                  </a:cubicBezTo>
                  <a:cubicBezTo>
                    <a:pt x="10007" y="5233"/>
                    <a:pt x="10004" y="5230"/>
                    <a:pt x="10003" y="5226"/>
                  </a:cubicBezTo>
                  <a:lnTo>
                    <a:pt x="9995" y="5197"/>
                  </a:lnTo>
                  <a:lnTo>
                    <a:pt x="10011" y="5195"/>
                  </a:lnTo>
                  <a:lnTo>
                    <a:pt x="10011" y="5224"/>
                  </a:lnTo>
                  <a:cubicBezTo>
                    <a:pt x="10011" y="5229"/>
                    <a:pt x="10007" y="5232"/>
                    <a:pt x="10003" y="5232"/>
                  </a:cubicBezTo>
                  <a:lnTo>
                    <a:pt x="9995" y="5232"/>
                  </a:lnTo>
                  <a:cubicBezTo>
                    <a:pt x="9991" y="5232"/>
                    <a:pt x="9987" y="5229"/>
                    <a:pt x="9987" y="5224"/>
                  </a:cubicBezTo>
                  <a:lnTo>
                    <a:pt x="9987" y="5172"/>
                  </a:lnTo>
                  <a:lnTo>
                    <a:pt x="10003" y="5173"/>
                  </a:lnTo>
                  <a:lnTo>
                    <a:pt x="9996" y="5226"/>
                  </a:lnTo>
                  <a:cubicBezTo>
                    <a:pt x="9995" y="5230"/>
                    <a:pt x="9992" y="5233"/>
                    <a:pt x="9987" y="5232"/>
                  </a:cubicBezTo>
                  <a:cubicBezTo>
                    <a:pt x="9983" y="5232"/>
                    <a:pt x="9980" y="5229"/>
                    <a:pt x="9980" y="5224"/>
                  </a:cubicBezTo>
                  <a:lnTo>
                    <a:pt x="9980" y="5150"/>
                  </a:lnTo>
                  <a:lnTo>
                    <a:pt x="9981" y="5153"/>
                  </a:lnTo>
                  <a:lnTo>
                    <a:pt x="9973" y="5139"/>
                  </a:lnTo>
                  <a:lnTo>
                    <a:pt x="9989" y="5135"/>
                  </a:lnTo>
                  <a:lnTo>
                    <a:pt x="9989" y="5217"/>
                  </a:lnTo>
                  <a:cubicBezTo>
                    <a:pt x="9989" y="5221"/>
                    <a:pt x="9985" y="5225"/>
                    <a:pt x="9981" y="5225"/>
                  </a:cubicBezTo>
                  <a:cubicBezTo>
                    <a:pt x="9977" y="5225"/>
                    <a:pt x="9973" y="5222"/>
                    <a:pt x="9973" y="5218"/>
                  </a:cubicBezTo>
                  <a:lnTo>
                    <a:pt x="9965" y="5166"/>
                  </a:lnTo>
                  <a:lnTo>
                    <a:pt x="9981" y="5165"/>
                  </a:lnTo>
                  <a:lnTo>
                    <a:pt x="9981" y="5224"/>
                  </a:lnTo>
                  <a:cubicBezTo>
                    <a:pt x="9981" y="5229"/>
                    <a:pt x="9978" y="5232"/>
                    <a:pt x="9973" y="5232"/>
                  </a:cubicBezTo>
                  <a:cubicBezTo>
                    <a:pt x="9969" y="5233"/>
                    <a:pt x="9965" y="5230"/>
                    <a:pt x="9965" y="5225"/>
                  </a:cubicBezTo>
                  <a:lnTo>
                    <a:pt x="9958" y="5151"/>
                  </a:lnTo>
                  <a:lnTo>
                    <a:pt x="9974" y="5150"/>
                  </a:lnTo>
                  <a:lnTo>
                    <a:pt x="9974" y="5224"/>
                  </a:lnTo>
                  <a:cubicBezTo>
                    <a:pt x="9974" y="5229"/>
                    <a:pt x="9970" y="5232"/>
                    <a:pt x="9966" y="5232"/>
                  </a:cubicBezTo>
                  <a:lnTo>
                    <a:pt x="9958" y="5232"/>
                  </a:lnTo>
                  <a:cubicBezTo>
                    <a:pt x="9954" y="5232"/>
                    <a:pt x="9950" y="5229"/>
                    <a:pt x="9950" y="5224"/>
                  </a:cubicBezTo>
                  <a:lnTo>
                    <a:pt x="9950" y="5165"/>
                  </a:lnTo>
                  <a:lnTo>
                    <a:pt x="9966" y="5166"/>
                  </a:lnTo>
                  <a:lnTo>
                    <a:pt x="9959" y="5225"/>
                  </a:lnTo>
                  <a:cubicBezTo>
                    <a:pt x="9958" y="5230"/>
                    <a:pt x="9954" y="5233"/>
                    <a:pt x="9950" y="5232"/>
                  </a:cubicBezTo>
                  <a:cubicBezTo>
                    <a:pt x="9946" y="5232"/>
                    <a:pt x="9943" y="5229"/>
                    <a:pt x="9943" y="5224"/>
                  </a:cubicBezTo>
                  <a:lnTo>
                    <a:pt x="9943" y="5172"/>
                  </a:lnTo>
                  <a:lnTo>
                    <a:pt x="9958" y="5176"/>
                  </a:lnTo>
                  <a:lnTo>
                    <a:pt x="9950" y="5191"/>
                  </a:lnTo>
                  <a:lnTo>
                    <a:pt x="9951" y="5187"/>
                  </a:lnTo>
                  <a:lnTo>
                    <a:pt x="9951" y="5224"/>
                  </a:lnTo>
                  <a:cubicBezTo>
                    <a:pt x="9951" y="5229"/>
                    <a:pt x="9947" y="5232"/>
                    <a:pt x="9943" y="5232"/>
                  </a:cubicBezTo>
                  <a:lnTo>
                    <a:pt x="9936" y="5232"/>
                  </a:lnTo>
                  <a:cubicBezTo>
                    <a:pt x="9931" y="5232"/>
                    <a:pt x="9928" y="5229"/>
                    <a:pt x="9928" y="5224"/>
                  </a:cubicBezTo>
                  <a:lnTo>
                    <a:pt x="9928" y="5135"/>
                  </a:lnTo>
                  <a:lnTo>
                    <a:pt x="9944" y="5136"/>
                  </a:lnTo>
                  <a:lnTo>
                    <a:pt x="9936" y="5225"/>
                  </a:lnTo>
                  <a:cubicBezTo>
                    <a:pt x="9936" y="5229"/>
                    <a:pt x="9932" y="5233"/>
                    <a:pt x="9928" y="5232"/>
                  </a:cubicBezTo>
                  <a:cubicBezTo>
                    <a:pt x="9923" y="5232"/>
                    <a:pt x="9920" y="5229"/>
                    <a:pt x="9920" y="5224"/>
                  </a:cubicBezTo>
                  <a:lnTo>
                    <a:pt x="9920" y="5001"/>
                  </a:lnTo>
                  <a:lnTo>
                    <a:pt x="9936" y="5001"/>
                  </a:lnTo>
                  <a:lnTo>
                    <a:pt x="9929" y="5165"/>
                  </a:lnTo>
                  <a:cubicBezTo>
                    <a:pt x="9928" y="5169"/>
                    <a:pt x="9925" y="5173"/>
                    <a:pt x="9920" y="5173"/>
                  </a:cubicBezTo>
                  <a:cubicBezTo>
                    <a:pt x="9916" y="5173"/>
                    <a:pt x="9913" y="5169"/>
                    <a:pt x="9913" y="5165"/>
                  </a:cubicBezTo>
                  <a:lnTo>
                    <a:pt x="9913" y="4553"/>
                  </a:lnTo>
                  <a:lnTo>
                    <a:pt x="9929" y="4553"/>
                  </a:lnTo>
                  <a:lnTo>
                    <a:pt x="9921" y="4822"/>
                  </a:lnTo>
                  <a:lnTo>
                    <a:pt x="9921" y="5217"/>
                  </a:lnTo>
                  <a:cubicBezTo>
                    <a:pt x="9921" y="5221"/>
                    <a:pt x="9918" y="5225"/>
                    <a:pt x="9914" y="5225"/>
                  </a:cubicBezTo>
                  <a:cubicBezTo>
                    <a:pt x="9910" y="5225"/>
                    <a:pt x="9906" y="5222"/>
                    <a:pt x="9905" y="5218"/>
                  </a:cubicBezTo>
                  <a:lnTo>
                    <a:pt x="9898" y="5166"/>
                  </a:lnTo>
                  <a:lnTo>
                    <a:pt x="9914" y="5165"/>
                  </a:lnTo>
                  <a:lnTo>
                    <a:pt x="9914" y="5224"/>
                  </a:lnTo>
                  <a:cubicBezTo>
                    <a:pt x="9914" y="5229"/>
                    <a:pt x="9910" y="5232"/>
                    <a:pt x="9906" y="5232"/>
                  </a:cubicBezTo>
                  <a:lnTo>
                    <a:pt x="9898" y="5232"/>
                  </a:lnTo>
                  <a:cubicBezTo>
                    <a:pt x="9894" y="5232"/>
                    <a:pt x="9890" y="5229"/>
                    <a:pt x="9890" y="5224"/>
                  </a:cubicBezTo>
                  <a:lnTo>
                    <a:pt x="9890" y="5172"/>
                  </a:lnTo>
                  <a:lnTo>
                    <a:pt x="9891" y="5175"/>
                  </a:lnTo>
                  <a:lnTo>
                    <a:pt x="9883" y="5152"/>
                  </a:lnTo>
                  <a:lnTo>
                    <a:pt x="9899" y="5150"/>
                  </a:lnTo>
                  <a:lnTo>
                    <a:pt x="9899" y="5224"/>
                  </a:lnTo>
                  <a:cubicBezTo>
                    <a:pt x="9899" y="5229"/>
                    <a:pt x="9895" y="5232"/>
                    <a:pt x="9891" y="5232"/>
                  </a:cubicBezTo>
                  <a:cubicBezTo>
                    <a:pt x="9887" y="5233"/>
                    <a:pt x="9883" y="5229"/>
                    <a:pt x="9883" y="5225"/>
                  </a:cubicBezTo>
                  <a:lnTo>
                    <a:pt x="9875" y="5128"/>
                  </a:lnTo>
                  <a:lnTo>
                    <a:pt x="9891" y="5127"/>
                  </a:lnTo>
                  <a:lnTo>
                    <a:pt x="9891" y="5224"/>
                  </a:lnTo>
                  <a:cubicBezTo>
                    <a:pt x="9891" y="5229"/>
                    <a:pt x="9888" y="5232"/>
                    <a:pt x="9883" y="5232"/>
                  </a:cubicBezTo>
                  <a:lnTo>
                    <a:pt x="9876" y="5232"/>
                  </a:lnTo>
                  <a:cubicBezTo>
                    <a:pt x="9871" y="5232"/>
                    <a:pt x="9868" y="5229"/>
                    <a:pt x="9868" y="5224"/>
                  </a:cubicBezTo>
                  <a:lnTo>
                    <a:pt x="9868" y="5180"/>
                  </a:lnTo>
                  <a:lnTo>
                    <a:pt x="9884" y="5181"/>
                  </a:lnTo>
                  <a:lnTo>
                    <a:pt x="9876" y="5226"/>
                  </a:lnTo>
                  <a:cubicBezTo>
                    <a:pt x="9875" y="5230"/>
                    <a:pt x="9872" y="5233"/>
                    <a:pt x="9868" y="5232"/>
                  </a:cubicBezTo>
                  <a:cubicBezTo>
                    <a:pt x="9863" y="5232"/>
                    <a:pt x="9860" y="5229"/>
                    <a:pt x="9860" y="5224"/>
                  </a:cubicBezTo>
                  <a:lnTo>
                    <a:pt x="9860" y="5143"/>
                  </a:lnTo>
                  <a:lnTo>
                    <a:pt x="9853" y="5046"/>
                  </a:lnTo>
                  <a:lnTo>
                    <a:pt x="9869" y="5045"/>
                  </a:lnTo>
                  <a:lnTo>
                    <a:pt x="9869" y="5224"/>
                  </a:lnTo>
                  <a:cubicBezTo>
                    <a:pt x="9869" y="5229"/>
                    <a:pt x="9866" y="5232"/>
                    <a:pt x="9861" y="5232"/>
                  </a:cubicBezTo>
                  <a:cubicBezTo>
                    <a:pt x="9857" y="5233"/>
                    <a:pt x="9854" y="5230"/>
                    <a:pt x="9853" y="5226"/>
                  </a:cubicBezTo>
                  <a:lnTo>
                    <a:pt x="9845" y="5181"/>
                  </a:lnTo>
                  <a:lnTo>
                    <a:pt x="9861" y="5180"/>
                  </a:lnTo>
                  <a:lnTo>
                    <a:pt x="9861" y="5224"/>
                  </a:lnTo>
                  <a:cubicBezTo>
                    <a:pt x="9861" y="5229"/>
                    <a:pt x="9858" y="5232"/>
                    <a:pt x="9853" y="5232"/>
                  </a:cubicBezTo>
                  <a:lnTo>
                    <a:pt x="9846" y="5232"/>
                  </a:lnTo>
                  <a:cubicBezTo>
                    <a:pt x="9841" y="5232"/>
                    <a:pt x="9838" y="5229"/>
                    <a:pt x="9838" y="5224"/>
                  </a:cubicBezTo>
                  <a:lnTo>
                    <a:pt x="9838" y="5165"/>
                  </a:lnTo>
                  <a:lnTo>
                    <a:pt x="9854" y="5166"/>
                  </a:lnTo>
                  <a:lnTo>
                    <a:pt x="9846" y="5225"/>
                  </a:lnTo>
                  <a:cubicBezTo>
                    <a:pt x="9846" y="5230"/>
                    <a:pt x="9842" y="5233"/>
                    <a:pt x="9838" y="5232"/>
                  </a:cubicBezTo>
                  <a:cubicBezTo>
                    <a:pt x="9834" y="5232"/>
                    <a:pt x="9830" y="5229"/>
                    <a:pt x="9830" y="5224"/>
                  </a:cubicBezTo>
                  <a:lnTo>
                    <a:pt x="9830" y="5195"/>
                  </a:lnTo>
                  <a:lnTo>
                    <a:pt x="9831" y="5198"/>
                  </a:lnTo>
                  <a:lnTo>
                    <a:pt x="9824" y="5183"/>
                  </a:lnTo>
                  <a:lnTo>
                    <a:pt x="9839" y="5180"/>
                  </a:lnTo>
                  <a:lnTo>
                    <a:pt x="9839" y="5224"/>
                  </a:lnTo>
                  <a:cubicBezTo>
                    <a:pt x="9839" y="5229"/>
                    <a:pt x="9835" y="5232"/>
                    <a:pt x="9831" y="5232"/>
                  </a:cubicBezTo>
                  <a:lnTo>
                    <a:pt x="9823" y="5232"/>
                  </a:lnTo>
                  <a:cubicBezTo>
                    <a:pt x="9819" y="5232"/>
                    <a:pt x="9815" y="5229"/>
                    <a:pt x="9815" y="5224"/>
                  </a:cubicBezTo>
                  <a:lnTo>
                    <a:pt x="9815" y="5180"/>
                  </a:lnTo>
                  <a:lnTo>
                    <a:pt x="9830" y="5183"/>
                  </a:lnTo>
                  <a:lnTo>
                    <a:pt x="9823" y="5198"/>
                  </a:lnTo>
                  <a:lnTo>
                    <a:pt x="9824" y="5195"/>
                  </a:lnTo>
                  <a:lnTo>
                    <a:pt x="9824" y="5224"/>
                  </a:lnTo>
                  <a:cubicBezTo>
                    <a:pt x="9824" y="5229"/>
                    <a:pt x="9820" y="5232"/>
                    <a:pt x="9816" y="5232"/>
                  </a:cubicBezTo>
                  <a:lnTo>
                    <a:pt x="9808" y="5232"/>
                  </a:lnTo>
                  <a:cubicBezTo>
                    <a:pt x="9804" y="5232"/>
                    <a:pt x="9800" y="5229"/>
                    <a:pt x="9800" y="5224"/>
                  </a:cubicBezTo>
                  <a:lnTo>
                    <a:pt x="9800" y="5195"/>
                  </a:lnTo>
                  <a:lnTo>
                    <a:pt x="9816" y="5197"/>
                  </a:lnTo>
                  <a:lnTo>
                    <a:pt x="9809" y="5226"/>
                  </a:lnTo>
                  <a:cubicBezTo>
                    <a:pt x="9808" y="5230"/>
                    <a:pt x="9804" y="5233"/>
                    <a:pt x="9800" y="5232"/>
                  </a:cubicBezTo>
                  <a:cubicBezTo>
                    <a:pt x="9796" y="5232"/>
                    <a:pt x="9793" y="5229"/>
                    <a:pt x="9793" y="5224"/>
                  </a:cubicBezTo>
                  <a:lnTo>
                    <a:pt x="9793" y="5187"/>
                  </a:lnTo>
                  <a:lnTo>
                    <a:pt x="9793" y="5190"/>
                  </a:lnTo>
                  <a:lnTo>
                    <a:pt x="9786" y="5167"/>
                  </a:lnTo>
                  <a:lnTo>
                    <a:pt x="9801" y="5165"/>
                  </a:lnTo>
                  <a:lnTo>
                    <a:pt x="9801" y="5224"/>
                  </a:lnTo>
                  <a:cubicBezTo>
                    <a:pt x="9801" y="5229"/>
                    <a:pt x="9798" y="5232"/>
                    <a:pt x="9793" y="5232"/>
                  </a:cubicBezTo>
                  <a:lnTo>
                    <a:pt x="9786" y="5232"/>
                  </a:lnTo>
                  <a:cubicBezTo>
                    <a:pt x="9781" y="5232"/>
                    <a:pt x="9778" y="5229"/>
                    <a:pt x="9778" y="5224"/>
                  </a:cubicBezTo>
                  <a:lnTo>
                    <a:pt x="9778" y="5105"/>
                  </a:lnTo>
                  <a:lnTo>
                    <a:pt x="9794" y="5106"/>
                  </a:lnTo>
                  <a:lnTo>
                    <a:pt x="9786" y="5225"/>
                  </a:lnTo>
                  <a:cubicBezTo>
                    <a:pt x="9786" y="5229"/>
                    <a:pt x="9782" y="5233"/>
                    <a:pt x="9778" y="5232"/>
                  </a:cubicBezTo>
                  <a:cubicBezTo>
                    <a:pt x="9774" y="5232"/>
                    <a:pt x="9770" y="5229"/>
                    <a:pt x="9770" y="5224"/>
                  </a:cubicBezTo>
                  <a:lnTo>
                    <a:pt x="9770" y="5150"/>
                  </a:lnTo>
                  <a:lnTo>
                    <a:pt x="9786" y="5151"/>
                  </a:lnTo>
                  <a:lnTo>
                    <a:pt x="9779" y="5225"/>
                  </a:lnTo>
                  <a:cubicBezTo>
                    <a:pt x="9778" y="5230"/>
                    <a:pt x="9775" y="5233"/>
                    <a:pt x="9770" y="5232"/>
                  </a:cubicBezTo>
                  <a:cubicBezTo>
                    <a:pt x="9766" y="5232"/>
                    <a:pt x="9763" y="5229"/>
                    <a:pt x="9763" y="5224"/>
                  </a:cubicBezTo>
                  <a:lnTo>
                    <a:pt x="9763" y="5157"/>
                  </a:lnTo>
                  <a:lnTo>
                    <a:pt x="9779" y="5158"/>
                  </a:lnTo>
                  <a:lnTo>
                    <a:pt x="9771" y="5225"/>
                  </a:lnTo>
                  <a:cubicBezTo>
                    <a:pt x="9771" y="5230"/>
                    <a:pt x="9767" y="5233"/>
                    <a:pt x="9763" y="5232"/>
                  </a:cubicBezTo>
                  <a:cubicBezTo>
                    <a:pt x="9759" y="5232"/>
                    <a:pt x="9755" y="5229"/>
                    <a:pt x="9755" y="5224"/>
                  </a:cubicBezTo>
                  <a:lnTo>
                    <a:pt x="9755" y="5150"/>
                  </a:lnTo>
                  <a:lnTo>
                    <a:pt x="9771" y="5151"/>
                  </a:lnTo>
                  <a:lnTo>
                    <a:pt x="9764" y="5225"/>
                  </a:lnTo>
                  <a:cubicBezTo>
                    <a:pt x="9763" y="5230"/>
                    <a:pt x="9760" y="5233"/>
                    <a:pt x="9756" y="5232"/>
                  </a:cubicBezTo>
                  <a:cubicBezTo>
                    <a:pt x="9751" y="5232"/>
                    <a:pt x="9748" y="5229"/>
                    <a:pt x="9748" y="5224"/>
                  </a:cubicBezTo>
                  <a:lnTo>
                    <a:pt x="9748" y="5150"/>
                  </a:lnTo>
                  <a:lnTo>
                    <a:pt x="9748" y="5151"/>
                  </a:lnTo>
                  <a:lnTo>
                    <a:pt x="9741" y="5099"/>
                  </a:lnTo>
                  <a:lnTo>
                    <a:pt x="9756" y="5098"/>
                  </a:lnTo>
                  <a:lnTo>
                    <a:pt x="9756" y="5224"/>
                  </a:lnTo>
                  <a:cubicBezTo>
                    <a:pt x="9756" y="5229"/>
                    <a:pt x="9753" y="5232"/>
                    <a:pt x="9748" y="5232"/>
                  </a:cubicBezTo>
                  <a:lnTo>
                    <a:pt x="9741" y="5232"/>
                  </a:lnTo>
                  <a:cubicBezTo>
                    <a:pt x="9737" y="5232"/>
                    <a:pt x="9733" y="5229"/>
                    <a:pt x="9733" y="5224"/>
                  </a:cubicBezTo>
                  <a:lnTo>
                    <a:pt x="9733" y="5150"/>
                  </a:lnTo>
                  <a:lnTo>
                    <a:pt x="9749" y="5152"/>
                  </a:lnTo>
                  <a:lnTo>
                    <a:pt x="9741" y="5175"/>
                  </a:lnTo>
                  <a:lnTo>
                    <a:pt x="9741" y="5172"/>
                  </a:lnTo>
                  <a:lnTo>
                    <a:pt x="9741" y="5224"/>
                  </a:lnTo>
                  <a:cubicBezTo>
                    <a:pt x="9741" y="5229"/>
                    <a:pt x="9738" y="5232"/>
                    <a:pt x="9734" y="5232"/>
                  </a:cubicBezTo>
                  <a:cubicBezTo>
                    <a:pt x="9730" y="5233"/>
                    <a:pt x="9726" y="5230"/>
                    <a:pt x="9726" y="5226"/>
                  </a:cubicBezTo>
                  <a:lnTo>
                    <a:pt x="9718" y="5181"/>
                  </a:lnTo>
                  <a:lnTo>
                    <a:pt x="9734" y="5180"/>
                  </a:lnTo>
                  <a:lnTo>
                    <a:pt x="9734" y="5224"/>
                  </a:lnTo>
                  <a:cubicBezTo>
                    <a:pt x="9734" y="5229"/>
                    <a:pt x="9731" y="5232"/>
                    <a:pt x="9727" y="5232"/>
                  </a:cubicBezTo>
                  <a:cubicBezTo>
                    <a:pt x="9722" y="5233"/>
                    <a:pt x="9719" y="5230"/>
                    <a:pt x="9718" y="5226"/>
                  </a:cubicBezTo>
                  <a:lnTo>
                    <a:pt x="9711" y="5181"/>
                  </a:lnTo>
                  <a:lnTo>
                    <a:pt x="9726" y="5180"/>
                  </a:lnTo>
                  <a:lnTo>
                    <a:pt x="9726" y="5224"/>
                  </a:lnTo>
                  <a:cubicBezTo>
                    <a:pt x="9726" y="5228"/>
                    <a:pt x="9724" y="5232"/>
                    <a:pt x="9720" y="5232"/>
                  </a:cubicBezTo>
                  <a:cubicBezTo>
                    <a:pt x="9716" y="5233"/>
                    <a:pt x="9712" y="5231"/>
                    <a:pt x="9711" y="5227"/>
                  </a:cubicBezTo>
                  <a:lnTo>
                    <a:pt x="9703" y="5205"/>
                  </a:lnTo>
                  <a:lnTo>
                    <a:pt x="9719" y="5202"/>
                  </a:lnTo>
                  <a:lnTo>
                    <a:pt x="9719" y="5224"/>
                  </a:lnTo>
                  <a:cubicBezTo>
                    <a:pt x="9719" y="5229"/>
                    <a:pt x="9715" y="5232"/>
                    <a:pt x="9711" y="5232"/>
                  </a:cubicBezTo>
                  <a:lnTo>
                    <a:pt x="9704" y="5232"/>
                  </a:lnTo>
                  <a:cubicBezTo>
                    <a:pt x="9699" y="5232"/>
                    <a:pt x="9696" y="5229"/>
                    <a:pt x="9696" y="5224"/>
                  </a:cubicBezTo>
                  <a:lnTo>
                    <a:pt x="9696" y="5180"/>
                  </a:lnTo>
                  <a:lnTo>
                    <a:pt x="9698" y="5185"/>
                  </a:lnTo>
                  <a:lnTo>
                    <a:pt x="9690" y="5178"/>
                  </a:lnTo>
                  <a:lnTo>
                    <a:pt x="9704" y="5172"/>
                  </a:lnTo>
                  <a:lnTo>
                    <a:pt x="9704" y="5224"/>
                  </a:lnTo>
                  <a:cubicBezTo>
                    <a:pt x="9704" y="5229"/>
                    <a:pt x="9700" y="5232"/>
                    <a:pt x="9696" y="5232"/>
                  </a:cubicBezTo>
                  <a:lnTo>
                    <a:pt x="9689" y="5232"/>
                  </a:lnTo>
                  <a:cubicBezTo>
                    <a:pt x="9684" y="5232"/>
                    <a:pt x="9681" y="5229"/>
                    <a:pt x="9681" y="5224"/>
                  </a:cubicBezTo>
                  <a:lnTo>
                    <a:pt x="9681" y="5187"/>
                  </a:lnTo>
                  <a:lnTo>
                    <a:pt x="9696" y="5189"/>
                  </a:lnTo>
                  <a:lnTo>
                    <a:pt x="9689" y="5226"/>
                  </a:lnTo>
                  <a:cubicBezTo>
                    <a:pt x="9688" y="5230"/>
                    <a:pt x="9684" y="5233"/>
                    <a:pt x="9680" y="5232"/>
                  </a:cubicBezTo>
                  <a:cubicBezTo>
                    <a:pt x="9676" y="5232"/>
                    <a:pt x="9673" y="5229"/>
                    <a:pt x="9673" y="5224"/>
                  </a:cubicBezTo>
                  <a:lnTo>
                    <a:pt x="9673" y="5180"/>
                  </a:lnTo>
                  <a:lnTo>
                    <a:pt x="9689" y="5181"/>
                  </a:lnTo>
                  <a:lnTo>
                    <a:pt x="9681" y="5226"/>
                  </a:lnTo>
                  <a:cubicBezTo>
                    <a:pt x="9681" y="5230"/>
                    <a:pt x="9677" y="5233"/>
                    <a:pt x="9673" y="5232"/>
                  </a:cubicBezTo>
                  <a:cubicBezTo>
                    <a:pt x="9669" y="5232"/>
                    <a:pt x="9666" y="5229"/>
                    <a:pt x="9666" y="5224"/>
                  </a:cubicBezTo>
                  <a:lnTo>
                    <a:pt x="9666" y="5187"/>
                  </a:lnTo>
                  <a:lnTo>
                    <a:pt x="9674" y="5195"/>
                  </a:lnTo>
                  <a:lnTo>
                    <a:pt x="9666" y="5195"/>
                  </a:lnTo>
                  <a:lnTo>
                    <a:pt x="9674" y="5187"/>
                  </a:lnTo>
                  <a:lnTo>
                    <a:pt x="9674" y="5224"/>
                  </a:lnTo>
                  <a:cubicBezTo>
                    <a:pt x="9674" y="5228"/>
                    <a:pt x="9671" y="5232"/>
                    <a:pt x="9667" y="5232"/>
                  </a:cubicBezTo>
                  <a:cubicBezTo>
                    <a:pt x="9663" y="5233"/>
                    <a:pt x="9660" y="5231"/>
                    <a:pt x="9658" y="5227"/>
                  </a:cubicBezTo>
                  <a:lnTo>
                    <a:pt x="9651" y="5205"/>
                  </a:lnTo>
                  <a:lnTo>
                    <a:pt x="9667" y="5202"/>
                  </a:lnTo>
                  <a:lnTo>
                    <a:pt x="9667" y="5224"/>
                  </a:lnTo>
                  <a:cubicBezTo>
                    <a:pt x="9667" y="5229"/>
                    <a:pt x="9663" y="5232"/>
                    <a:pt x="9659" y="5232"/>
                  </a:cubicBezTo>
                  <a:lnTo>
                    <a:pt x="9651" y="5232"/>
                  </a:lnTo>
                  <a:cubicBezTo>
                    <a:pt x="9647" y="5232"/>
                    <a:pt x="9643" y="5229"/>
                    <a:pt x="9643" y="5224"/>
                  </a:cubicBezTo>
                  <a:lnTo>
                    <a:pt x="9643" y="5172"/>
                  </a:lnTo>
                  <a:lnTo>
                    <a:pt x="9659" y="5174"/>
                  </a:lnTo>
                  <a:lnTo>
                    <a:pt x="9652" y="5218"/>
                  </a:lnTo>
                  <a:cubicBezTo>
                    <a:pt x="9651" y="5222"/>
                    <a:pt x="9647" y="5225"/>
                    <a:pt x="9643" y="5225"/>
                  </a:cubicBezTo>
                  <a:cubicBezTo>
                    <a:pt x="9639" y="5225"/>
                    <a:pt x="9636" y="5221"/>
                    <a:pt x="9636" y="5217"/>
                  </a:cubicBezTo>
                  <a:lnTo>
                    <a:pt x="9636" y="5038"/>
                  </a:lnTo>
                  <a:lnTo>
                    <a:pt x="9651" y="5042"/>
                  </a:lnTo>
                  <a:lnTo>
                    <a:pt x="9643" y="5056"/>
                  </a:lnTo>
                  <a:lnTo>
                    <a:pt x="9644" y="5053"/>
                  </a:lnTo>
                  <a:lnTo>
                    <a:pt x="9644" y="5224"/>
                  </a:lnTo>
                  <a:cubicBezTo>
                    <a:pt x="9644" y="5229"/>
                    <a:pt x="9641" y="5232"/>
                    <a:pt x="9637" y="5232"/>
                  </a:cubicBezTo>
                  <a:cubicBezTo>
                    <a:pt x="9632" y="5233"/>
                    <a:pt x="9629" y="5230"/>
                    <a:pt x="9628" y="5225"/>
                  </a:cubicBezTo>
                  <a:lnTo>
                    <a:pt x="9621" y="5166"/>
                  </a:lnTo>
                  <a:lnTo>
                    <a:pt x="9637" y="5165"/>
                  </a:lnTo>
                  <a:lnTo>
                    <a:pt x="9637" y="5224"/>
                  </a:lnTo>
                  <a:cubicBezTo>
                    <a:pt x="9637" y="5228"/>
                    <a:pt x="9634" y="5231"/>
                    <a:pt x="9630" y="5232"/>
                  </a:cubicBezTo>
                  <a:cubicBezTo>
                    <a:pt x="9627" y="5233"/>
                    <a:pt x="9623" y="5231"/>
                    <a:pt x="9621" y="5228"/>
                  </a:cubicBezTo>
                  <a:lnTo>
                    <a:pt x="9614" y="5213"/>
                  </a:lnTo>
                  <a:lnTo>
                    <a:pt x="9629" y="5210"/>
                  </a:lnTo>
                  <a:lnTo>
                    <a:pt x="9629" y="5224"/>
                  </a:lnTo>
                  <a:cubicBezTo>
                    <a:pt x="9629" y="5229"/>
                    <a:pt x="9626" y="5232"/>
                    <a:pt x="9621" y="5232"/>
                  </a:cubicBezTo>
                  <a:lnTo>
                    <a:pt x="9614" y="5232"/>
                  </a:lnTo>
                  <a:cubicBezTo>
                    <a:pt x="9609" y="5232"/>
                    <a:pt x="9606" y="5229"/>
                    <a:pt x="9606" y="5224"/>
                  </a:cubicBezTo>
                  <a:lnTo>
                    <a:pt x="9606" y="5180"/>
                  </a:lnTo>
                  <a:lnTo>
                    <a:pt x="9622" y="5181"/>
                  </a:lnTo>
                  <a:lnTo>
                    <a:pt x="9614" y="5226"/>
                  </a:lnTo>
                  <a:cubicBezTo>
                    <a:pt x="9613" y="5230"/>
                    <a:pt x="9610" y="5233"/>
                    <a:pt x="9606" y="5232"/>
                  </a:cubicBezTo>
                  <a:cubicBezTo>
                    <a:pt x="9601" y="5232"/>
                    <a:pt x="9598" y="5229"/>
                    <a:pt x="9598" y="5224"/>
                  </a:cubicBezTo>
                  <a:lnTo>
                    <a:pt x="9598" y="5142"/>
                  </a:lnTo>
                  <a:lnTo>
                    <a:pt x="9614" y="5143"/>
                  </a:lnTo>
                  <a:lnTo>
                    <a:pt x="9607" y="5225"/>
                  </a:lnTo>
                  <a:cubicBezTo>
                    <a:pt x="9606" y="5229"/>
                    <a:pt x="9603" y="5233"/>
                    <a:pt x="9598" y="5232"/>
                  </a:cubicBezTo>
                  <a:cubicBezTo>
                    <a:pt x="9594" y="5232"/>
                    <a:pt x="9591" y="5229"/>
                    <a:pt x="9591" y="5224"/>
                  </a:cubicBezTo>
                  <a:lnTo>
                    <a:pt x="9591" y="5135"/>
                  </a:lnTo>
                  <a:lnTo>
                    <a:pt x="9607" y="5136"/>
                  </a:lnTo>
                  <a:lnTo>
                    <a:pt x="9599" y="5174"/>
                  </a:lnTo>
                  <a:lnTo>
                    <a:pt x="9599" y="5172"/>
                  </a:lnTo>
                  <a:lnTo>
                    <a:pt x="9599" y="5224"/>
                  </a:lnTo>
                  <a:cubicBezTo>
                    <a:pt x="9599" y="5229"/>
                    <a:pt x="9596" y="5232"/>
                    <a:pt x="9591" y="5232"/>
                  </a:cubicBezTo>
                  <a:lnTo>
                    <a:pt x="9584" y="5232"/>
                  </a:lnTo>
                  <a:cubicBezTo>
                    <a:pt x="9579" y="5232"/>
                    <a:pt x="9576" y="5229"/>
                    <a:pt x="9576" y="5224"/>
                  </a:cubicBezTo>
                  <a:lnTo>
                    <a:pt x="9576" y="5165"/>
                  </a:lnTo>
                  <a:lnTo>
                    <a:pt x="9592" y="5166"/>
                  </a:lnTo>
                  <a:lnTo>
                    <a:pt x="9584" y="5225"/>
                  </a:lnTo>
                  <a:cubicBezTo>
                    <a:pt x="9584" y="5230"/>
                    <a:pt x="9580" y="5233"/>
                    <a:pt x="9576" y="5232"/>
                  </a:cubicBezTo>
                  <a:cubicBezTo>
                    <a:pt x="9572" y="5232"/>
                    <a:pt x="9568" y="5229"/>
                    <a:pt x="9568" y="5224"/>
                  </a:cubicBezTo>
                  <a:lnTo>
                    <a:pt x="9568" y="5165"/>
                  </a:lnTo>
                  <a:lnTo>
                    <a:pt x="9582" y="5170"/>
                  </a:lnTo>
                  <a:lnTo>
                    <a:pt x="9574" y="5178"/>
                  </a:lnTo>
                  <a:lnTo>
                    <a:pt x="9577" y="5172"/>
                  </a:lnTo>
                  <a:lnTo>
                    <a:pt x="9577" y="5224"/>
                  </a:lnTo>
                  <a:cubicBezTo>
                    <a:pt x="9577" y="5229"/>
                    <a:pt x="9573" y="5232"/>
                    <a:pt x="9569" y="5232"/>
                  </a:cubicBezTo>
                  <a:lnTo>
                    <a:pt x="9561" y="5232"/>
                  </a:lnTo>
                  <a:cubicBezTo>
                    <a:pt x="9557" y="5232"/>
                    <a:pt x="9553" y="5229"/>
                    <a:pt x="9553" y="5224"/>
                  </a:cubicBezTo>
                  <a:lnTo>
                    <a:pt x="9553" y="5187"/>
                  </a:lnTo>
                  <a:lnTo>
                    <a:pt x="9569" y="5189"/>
                  </a:lnTo>
                  <a:lnTo>
                    <a:pt x="9562" y="5226"/>
                  </a:lnTo>
                  <a:cubicBezTo>
                    <a:pt x="9561" y="5230"/>
                    <a:pt x="9557" y="5233"/>
                    <a:pt x="9553" y="5232"/>
                  </a:cubicBezTo>
                  <a:cubicBezTo>
                    <a:pt x="9549" y="5232"/>
                    <a:pt x="9546" y="5229"/>
                    <a:pt x="9546" y="5224"/>
                  </a:cubicBezTo>
                  <a:lnTo>
                    <a:pt x="9546" y="5165"/>
                  </a:lnTo>
                  <a:lnTo>
                    <a:pt x="9546" y="5167"/>
                  </a:lnTo>
                  <a:lnTo>
                    <a:pt x="9539" y="5137"/>
                  </a:lnTo>
                  <a:lnTo>
                    <a:pt x="9554" y="5135"/>
                  </a:lnTo>
                  <a:lnTo>
                    <a:pt x="9554" y="5224"/>
                  </a:lnTo>
                  <a:cubicBezTo>
                    <a:pt x="9554" y="5229"/>
                    <a:pt x="9551" y="5232"/>
                    <a:pt x="9547" y="5232"/>
                  </a:cubicBezTo>
                  <a:cubicBezTo>
                    <a:pt x="9542" y="5233"/>
                    <a:pt x="9539" y="5229"/>
                    <a:pt x="9538" y="5225"/>
                  </a:cubicBezTo>
                  <a:lnTo>
                    <a:pt x="9531" y="5136"/>
                  </a:lnTo>
                  <a:lnTo>
                    <a:pt x="9547" y="5135"/>
                  </a:lnTo>
                  <a:lnTo>
                    <a:pt x="9547" y="5224"/>
                  </a:lnTo>
                  <a:cubicBezTo>
                    <a:pt x="9547" y="5228"/>
                    <a:pt x="9544" y="5232"/>
                    <a:pt x="9540" y="5232"/>
                  </a:cubicBezTo>
                  <a:cubicBezTo>
                    <a:pt x="9536" y="5233"/>
                    <a:pt x="9532" y="5231"/>
                    <a:pt x="9531" y="5227"/>
                  </a:cubicBezTo>
                  <a:lnTo>
                    <a:pt x="9524" y="5205"/>
                  </a:lnTo>
                  <a:lnTo>
                    <a:pt x="9539" y="5202"/>
                  </a:lnTo>
                  <a:lnTo>
                    <a:pt x="9539" y="5224"/>
                  </a:lnTo>
                  <a:cubicBezTo>
                    <a:pt x="9539" y="5229"/>
                    <a:pt x="9536" y="5232"/>
                    <a:pt x="9531" y="5232"/>
                  </a:cubicBezTo>
                  <a:lnTo>
                    <a:pt x="9524" y="5232"/>
                  </a:lnTo>
                  <a:cubicBezTo>
                    <a:pt x="9519" y="5232"/>
                    <a:pt x="9516" y="5229"/>
                    <a:pt x="9516" y="5224"/>
                  </a:cubicBezTo>
                  <a:lnTo>
                    <a:pt x="9516" y="5210"/>
                  </a:lnTo>
                  <a:lnTo>
                    <a:pt x="9531" y="5213"/>
                  </a:lnTo>
                  <a:lnTo>
                    <a:pt x="9524" y="5228"/>
                  </a:lnTo>
                  <a:cubicBezTo>
                    <a:pt x="9522" y="5231"/>
                    <a:pt x="9518" y="5233"/>
                    <a:pt x="9515" y="5232"/>
                  </a:cubicBezTo>
                  <a:cubicBezTo>
                    <a:pt x="9511" y="5231"/>
                    <a:pt x="9508" y="5228"/>
                    <a:pt x="9508" y="5224"/>
                  </a:cubicBezTo>
                  <a:lnTo>
                    <a:pt x="9508" y="5142"/>
                  </a:lnTo>
                  <a:lnTo>
                    <a:pt x="9524" y="5143"/>
                  </a:lnTo>
                  <a:lnTo>
                    <a:pt x="9517" y="5225"/>
                  </a:lnTo>
                  <a:cubicBezTo>
                    <a:pt x="9516" y="5229"/>
                    <a:pt x="9513" y="5233"/>
                    <a:pt x="9508" y="5232"/>
                  </a:cubicBezTo>
                  <a:cubicBezTo>
                    <a:pt x="9504" y="5232"/>
                    <a:pt x="9501" y="5229"/>
                    <a:pt x="9501" y="5224"/>
                  </a:cubicBezTo>
                  <a:lnTo>
                    <a:pt x="9501" y="5120"/>
                  </a:lnTo>
                  <a:lnTo>
                    <a:pt x="9517" y="5121"/>
                  </a:lnTo>
                  <a:lnTo>
                    <a:pt x="9509" y="5225"/>
                  </a:lnTo>
                  <a:cubicBezTo>
                    <a:pt x="9509" y="5229"/>
                    <a:pt x="9505" y="5233"/>
                    <a:pt x="9501" y="5232"/>
                  </a:cubicBezTo>
                  <a:cubicBezTo>
                    <a:pt x="9497" y="5232"/>
                    <a:pt x="9493" y="5229"/>
                    <a:pt x="9493" y="5224"/>
                  </a:cubicBezTo>
                  <a:lnTo>
                    <a:pt x="9493" y="5127"/>
                  </a:lnTo>
                  <a:lnTo>
                    <a:pt x="9509" y="5128"/>
                  </a:lnTo>
                  <a:lnTo>
                    <a:pt x="9502" y="5225"/>
                  </a:lnTo>
                  <a:cubicBezTo>
                    <a:pt x="9502" y="5229"/>
                    <a:pt x="9498" y="5233"/>
                    <a:pt x="9494" y="5232"/>
                  </a:cubicBezTo>
                  <a:cubicBezTo>
                    <a:pt x="9489" y="5232"/>
                    <a:pt x="9486" y="5229"/>
                    <a:pt x="9486" y="5224"/>
                  </a:cubicBezTo>
                  <a:lnTo>
                    <a:pt x="9486" y="5075"/>
                  </a:lnTo>
                  <a:lnTo>
                    <a:pt x="9502" y="5076"/>
                  </a:lnTo>
                  <a:lnTo>
                    <a:pt x="9494" y="5129"/>
                  </a:lnTo>
                  <a:lnTo>
                    <a:pt x="9494" y="5127"/>
                  </a:lnTo>
                  <a:lnTo>
                    <a:pt x="9494" y="5224"/>
                  </a:lnTo>
                  <a:cubicBezTo>
                    <a:pt x="9494" y="5229"/>
                    <a:pt x="9491" y="5232"/>
                    <a:pt x="9487" y="5232"/>
                  </a:cubicBezTo>
                  <a:cubicBezTo>
                    <a:pt x="9483" y="5233"/>
                    <a:pt x="9479" y="5230"/>
                    <a:pt x="9478" y="5226"/>
                  </a:cubicBezTo>
                  <a:lnTo>
                    <a:pt x="9471" y="5173"/>
                  </a:lnTo>
                  <a:lnTo>
                    <a:pt x="9487" y="5172"/>
                  </a:lnTo>
                  <a:lnTo>
                    <a:pt x="9487" y="5224"/>
                  </a:lnTo>
                  <a:cubicBezTo>
                    <a:pt x="9487" y="5229"/>
                    <a:pt x="9484" y="5232"/>
                    <a:pt x="9480" y="5232"/>
                  </a:cubicBezTo>
                  <a:cubicBezTo>
                    <a:pt x="9476" y="5233"/>
                    <a:pt x="9472" y="5230"/>
                    <a:pt x="9471" y="5226"/>
                  </a:cubicBezTo>
                  <a:lnTo>
                    <a:pt x="9464" y="5197"/>
                  </a:lnTo>
                  <a:lnTo>
                    <a:pt x="9479" y="5195"/>
                  </a:lnTo>
                  <a:lnTo>
                    <a:pt x="9479" y="5224"/>
                  </a:lnTo>
                  <a:cubicBezTo>
                    <a:pt x="9479" y="5228"/>
                    <a:pt x="9477" y="5232"/>
                    <a:pt x="9473" y="5232"/>
                  </a:cubicBezTo>
                  <a:cubicBezTo>
                    <a:pt x="9469" y="5233"/>
                    <a:pt x="9465" y="5231"/>
                    <a:pt x="9464" y="5227"/>
                  </a:cubicBezTo>
                  <a:lnTo>
                    <a:pt x="9456" y="5205"/>
                  </a:lnTo>
                  <a:lnTo>
                    <a:pt x="9472" y="5202"/>
                  </a:lnTo>
                  <a:lnTo>
                    <a:pt x="9472" y="5224"/>
                  </a:lnTo>
                  <a:cubicBezTo>
                    <a:pt x="9472" y="5229"/>
                    <a:pt x="9469" y="5232"/>
                    <a:pt x="9465" y="5232"/>
                  </a:cubicBezTo>
                  <a:cubicBezTo>
                    <a:pt x="9460" y="5233"/>
                    <a:pt x="9457" y="5230"/>
                    <a:pt x="9456" y="5226"/>
                  </a:cubicBezTo>
                  <a:lnTo>
                    <a:pt x="9449" y="5181"/>
                  </a:lnTo>
                  <a:lnTo>
                    <a:pt x="9464" y="5180"/>
                  </a:lnTo>
                  <a:lnTo>
                    <a:pt x="9464" y="5224"/>
                  </a:lnTo>
                  <a:cubicBezTo>
                    <a:pt x="9464" y="5229"/>
                    <a:pt x="9461" y="5232"/>
                    <a:pt x="9456" y="5232"/>
                  </a:cubicBezTo>
                  <a:lnTo>
                    <a:pt x="9449" y="5232"/>
                  </a:lnTo>
                  <a:cubicBezTo>
                    <a:pt x="9445" y="5232"/>
                    <a:pt x="9441" y="5229"/>
                    <a:pt x="9441" y="5224"/>
                  </a:cubicBezTo>
                  <a:lnTo>
                    <a:pt x="9441" y="5165"/>
                  </a:lnTo>
                  <a:lnTo>
                    <a:pt x="9457" y="5166"/>
                  </a:lnTo>
                  <a:lnTo>
                    <a:pt x="9449" y="5225"/>
                  </a:lnTo>
                  <a:cubicBezTo>
                    <a:pt x="9449" y="5230"/>
                    <a:pt x="9445" y="5233"/>
                    <a:pt x="9441" y="5232"/>
                  </a:cubicBezTo>
                  <a:cubicBezTo>
                    <a:pt x="9437" y="5232"/>
                    <a:pt x="9433" y="5229"/>
                    <a:pt x="9433" y="5224"/>
                  </a:cubicBezTo>
                  <a:lnTo>
                    <a:pt x="9433" y="5113"/>
                  </a:lnTo>
                  <a:lnTo>
                    <a:pt x="9449" y="5114"/>
                  </a:lnTo>
                  <a:lnTo>
                    <a:pt x="9442" y="5172"/>
                  </a:lnTo>
                  <a:lnTo>
                    <a:pt x="9442" y="5224"/>
                  </a:lnTo>
                  <a:cubicBezTo>
                    <a:pt x="9442" y="5229"/>
                    <a:pt x="9438" y="5232"/>
                    <a:pt x="9434" y="5232"/>
                  </a:cubicBezTo>
                  <a:lnTo>
                    <a:pt x="9427" y="5232"/>
                  </a:lnTo>
                  <a:cubicBezTo>
                    <a:pt x="9422" y="5232"/>
                    <a:pt x="9419" y="5229"/>
                    <a:pt x="9419" y="5224"/>
                  </a:cubicBezTo>
                  <a:lnTo>
                    <a:pt x="9419" y="5195"/>
                  </a:lnTo>
                  <a:lnTo>
                    <a:pt x="9434" y="5197"/>
                  </a:lnTo>
                  <a:lnTo>
                    <a:pt x="9427" y="5226"/>
                  </a:lnTo>
                  <a:cubicBezTo>
                    <a:pt x="9426" y="5230"/>
                    <a:pt x="9422" y="5233"/>
                    <a:pt x="9418" y="5232"/>
                  </a:cubicBezTo>
                  <a:cubicBezTo>
                    <a:pt x="9414" y="5232"/>
                    <a:pt x="9411" y="5229"/>
                    <a:pt x="9411" y="5224"/>
                  </a:cubicBezTo>
                  <a:lnTo>
                    <a:pt x="9411" y="5187"/>
                  </a:lnTo>
                  <a:lnTo>
                    <a:pt x="9425" y="5193"/>
                  </a:lnTo>
                  <a:lnTo>
                    <a:pt x="9417" y="5200"/>
                  </a:lnTo>
                  <a:lnTo>
                    <a:pt x="9420" y="5195"/>
                  </a:lnTo>
                  <a:lnTo>
                    <a:pt x="9420" y="5224"/>
                  </a:lnTo>
                  <a:cubicBezTo>
                    <a:pt x="9420" y="5228"/>
                    <a:pt x="9417" y="5232"/>
                    <a:pt x="9413" y="5232"/>
                  </a:cubicBezTo>
                  <a:cubicBezTo>
                    <a:pt x="9409" y="5233"/>
                    <a:pt x="9405" y="5231"/>
                    <a:pt x="9404" y="5227"/>
                  </a:cubicBezTo>
                  <a:lnTo>
                    <a:pt x="9396" y="5205"/>
                  </a:lnTo>
                  <a:lnTo>
                    <a:pt x="9412" y="5202"/>
                  </a:lnTo>
                  <a:lnTo>
                    <a:pt x="9412" y="5224"/>
                  </a:lnTo>
                  <a:cubicBezTo>
                    <a:pt x="9412" y="5229"/>
                    <a:pt x="9408" y="5232"/>
                    <a:pt x="9404" y="5232"/>
                  </a:cubicBezTo>
                  <a:lnTo>
                    <a:pt x="9397" y="5232"/>
                  </a:lnTo>
                  <a:cubicBezTo>
                    <a:pt x="9392" y="5232"/>
                    <a:pt x="9389" y="5229"/>
                    <a:pt x="9389" y="5224"/>
                  </a:cubicBezTo>
                  <a:lnTo>
                    <a:pt x="9389" y="5202"/>
                  </a:lnTo>
                  <a:lnTo>
                    <a:pt x="9389" y="5206"/>
                  </a:lnTo>
                  <a:lnTo>
                    <a:pt x="9382" y="5191"/>
                  </a:lnTo>
                  <a:lnTo>
                    <a:pt x="9397" y="5187"/>
                  </a:lnTo>
                  <a:lnTo>
                    <a:pt x="9397" y="5224"/>
                  </a:lnTo>
                  <a:cubicBezTo>
                    <a:pt x="9397" y="5229"/>
                    <a:pt x="9393" y="5232"/>
                    <a:pt x="9389" y="5232"/>
                  </a:cubicBezTo>
                  <a:lnTo>
                    <a:pt x="9382" y="5232"/>
                  </a:lnTo>
                  <a:cubicBezTo>
                    <a:pt x="9377" y="5232"/>
                    <a:pt x="9374" y="5229"/>
                    <a:pt x="9374" y="5224"/>
                  </a:cubicBezTo>
                  <a:lnTo>
                    <a:pt x="9374" y="5195"/>
                  </a:lnTo>
                  <a:lnTo>
                    <a:pt x="9389" y="5197"/>
                  </a:lnTo>
                  <a:lnTo>
                    <a:pt x="9382" y="5226"/>
                  </a:lnTo>
                  <a:cubicBezTo>
                    <a:pt x="9381" y="5230"/>
                    <a:pt x="9377" y="5233"/>
                    <a:pt x="9373" y="5232"/>
                  </a:cubicBezTo>
                  <a:cubicBezTo>
                    <a:pt x="9369" y="5232"/>
                    <a:pt x="9366" y="5229"/>
                    <a:pt x="9366" y="5224"/>
                  </a:cubicBezTo>
                  <a:lnTo>
                    <a:pt x="9366" y="5187"/>
                  </a:lnTo>
                  <a:lnTo>
                    <a:pt x="9382" y="5189"/>
                  </a:lnTo>
                  <a:lnTo>
                    <a:pt x="9374" y="5226"/>
                  </a:lnTo>
                  <a:cubicBezTo>
                    <a:pt x="9374" y="5230"/>
                    <a:pt x="9370" y="5233"/>
                    <a:pt x="9366" y="5232"/>
                  </a:cubicBezTo>
                  <a:cubicBezTo>
                    <a:pt x="9362" y="5232"/>
                    <a:pt x="9359" y="5229"/>
                    <a:pt x="9359" y="5224"/>
                  </a:cubicBezTo>
                  <a:lnTo>
                    <a:pt x="9359" y="5172"/>
                  </a:lnTo>
                  <a:lnTo>
                    <a:pt x="9374" y="5174"/>
                  </a:lnTo>
                  <a:lnTo>
                    <a:pt x="9367" y="5211"/>
                  </a:lnTo>
                  <a:cubicBezTo>
                    <a:pt x="9366" y="5215"/>
                    <a:pt x="9362" y="5218"/>
                    <a:pt x="9358" y="5218"/>
                  </a:cubicBezTo>
                  <a:cubicBezTo>
                    <a:pt x="9354" y="5217"/>
                    <a:pt x="9351" y="5214"/>
                    <a:pt x="9351" y="5210"/>
                  </a:cubicBezTo>
                  <a:lnTo>
                    <a:pt x="9351" y="5053"/>
                  </a:lnTo>
                  <a:lnTo>
                    <a:pt x="9367" y="5053"/>
                  </a:lnTo>
                  <a:lnTo>
                    <a:pt x="9360" y="5202"/>
                  </a:lnTo>
                  <a:cubicBezTo>
                    <a:pt x="9359" y="5207"/>
                    <a:pt x="9356" y="5210"/>
                    <a:pt x="9351" y="5210"/>
                  </a:cubicBezTo>
                  <a:cubicBezTo>
                    <a:pt x="9347" y="5210"/>
                    <a:pt x="9344" y="5206"/>
                    <a:pt x="9344" y="5202"/>
                  </a:cubicBezTo>
                  <a:lnTo>
                    <a:pt x="9344" y="4829"/>
                  </a:lnTo>
                  <a:lnTo>
                    <a:pt x="9336" y="4703"/>
                  </a:lnTo>
                  <a:lnTo>
                    <a:pt x="9352" y="4702"/>
                  </a:lnTo>
                  <a:lnTo>
                    <a:pt x="9352" y="5217"/>
                  </a:lnTo>
                  <a:cubicBezTo>
                    <a:pt x="9352" y="5221"/>
                    <a:pt x="9349" y="5225"/>
                    <a:pt x="9344" y="5225"/>
                  </a:cubicBezTo>
                  <a:cubicBezTo>
                    <a:pt x="9340" y="5225"/>
                    <a:pt x="9336" y="5221"/>
                    <a:pt x="9336" y="5217"/>
                  </a:cubicBezTo>
                  <a:lnTo>
                    <a:pt x="9329" y="4523"/>
                  </a:lnTo>
                  <a:lnTo>
                    <a:pt x="9345" y="4523"/>
                  </a:lnTo>
                  <a:lnTo>
                    <a:pt x="9345" y="5187"/>
                  </a:lnTo>
                  <a:cubicBezTo>
                    <a:pt x="9345" y="5192"/>
                    <a:pt x="9341" y="5195"/>
                    <a:pt x="9337" y="5195"/>
                  </a:cubicBezTo>
                  <a:cubicBezTo>
                    <a:pt x="9332" y="5195"/>
                    <a:pt x="9329" y="5192"/>
                    <a:pt x="9329" y="5187"/>
                  </a:cubicBezTo>
                  <a:lnTo>
                    <a:pt x="9321" y="4672"/>
                  </a:lnTo>
                  <a:lnTo>
                    <a:pt x="9337" y="4672"/>
                  </a:lnTo>
                  <a:lnTo>
                    <a:pt x="9337" y="5224"/>
                  </a:lnTo>
                  <a:cubicBezTo>
                    <a:pt x="9337" y="5229"/>
                    <a:pt x="9334" y="5232"/>
                    <a:pt x="9329" y="5232"/>
                  </a:cubicBezTo>
                  <a:lnTo>
                    <a:pt x="9322" y="5232"/>
                  </a:lnTo>
                  <a:cubicBezTo>
                    <a:pt x="9317" y="5232"/>
                    <a:pt x="9314" y="5229"/>
                    <a:pt x="9314" y="5224"/>
                  </a:cubicBezTo>
                  <a:lnTo>
                    <a:pt x="9314" y="5165"/>
                  </a:lnTo>
                  <a:lnTo>
                    <a:pt x="9330" y="5166"/>
                  </a:lnTo>
                  <a:lnTo>
                    <a:pt x="9322" y="5225"/>
                  </a:lnTo>
                  <a:cubicBezTo>
                    <a:pt x="9322" y="5230"/>
                    <a:pt x="9318" y="5233"/>
                    <a:pt x="9314" y="5232"/>
                  </a:cubicBezTo>
                  <a:cubicBezTo>
                    <a:pt x="9309" y="5232"/>
                    <a:pt x="9306" y="5229"/>
                    <a:pt x="9306" y="5224"/>
                  </a:cubicBezTo>
                  <a:lnTo>
                    <a:pt x="9306" y="5172"/>
                  </a:lnTo>
                  <a:lnTo>
                    <a:pt x="9321" y="5176"/>
                  </a:lnTo>
                  <a:lnTo>
                    <a:pt x="9314" y="5191"/>
                  </a:lnTo>
                  <a:lnTo>
                    <a:pt x="9315" y="5187"/>
                  </a:lnTo>
                  <a:lnTo>
                    <a:pt x="9315" y="5224"/>
                  </a:lnTo>
                  <a:cubicBezTo>
                    <a:pt x="9315" y="5229"/>
                    <a:pt x="9311" y="5232"/>
                    <a:pt x="9307" y="5232"/>
                  </a:cubicBezTo>
                  <a:lnTo>
                    <a:pt x="9299" y="5232"/>
                  </a:lnTo>
                  <a:cubicBezTo>
                    <a:pt x="9295" y="5232"/>
                    <a:pt x="9291" y="5229"/>
                    <a:pt x="9291" y="5224"/>
                  </a:cubicBezTo>
                  <a:lnTo>
                    <a:pt x="9291" y="5172"/>
                  </a:lnTo>
                  <a:lnTo>
                    <a:pt x="9292" y="5175"/>
                  </a:lnTo>
                  <a:lnTo>
                    <a:pt x="9284" y="5152"/>
                  </a:lnTo>
                  <a:lnTo>
                    <a:pt x="9300" y="5150"/>
                  </a:lnTo>
                  <a:lnTo>
                    <a:pt x="9300" y="5224"/>
                  </a:lnTo>
                  <a:cubicBezTo>
                    <a:pt x="9300" y="5228"/>
                    <a:pt x="9297" y="5232"/>
                    <a:pt x="9293" y="5232"/>
                  </a:cubicBezTo>
                  <a:cubicBezTo>
                    <a:pt x="9289" y="5233"/>
                    <a:pt x="9285" y="5231"/>
                    <a:pt x="9284" y="5227"/>
                  </a:cubicBezTo>
                  <a:lnTo>
                    <a:pt x="9277" y="5205"/>
                  </a:lnTo>
                  <a:lnTo>
                    <a:pt x="9292" y="5202"/>
                  </a:lnTo>
                  <a:lnTo>
                    <a:pt x="9292" y="5224"/>
                  </a:lnTo>
                  <a:cubicBezTo>
                    <a:pt x="9292" y="5228"/>
                    <a:pt x="9289" y="5232"/>
                    <a:pt x="9286" y="5232"/>
                  </a:cubicBezTo>
                  <a:cubicBezTo>
                    <a:pt x="9282" y="5233"/>
                    <a:pt x="9278" y="5231"/>
                    <a:pt x="9277" y="5227"/>
                  </a:cubicBezTo>
                  <a:lnTo>
                    <a:pt x="9269" y="5205"/>
                  </a:lnTo>
                  <a:lnTo>
                    <a:pt x="9285" y="5202"/>
                  </a:lnTo>
                  <a:lnTo>
                    <a:pt x="9285" y="5224"/>
                  </a:lnTo>
                  <a:cubicBezTo>
                    <a:pt x="9285" y="5229"/>
                    <a:pt x="9281" y="5232"/>
                    <a:pt x="9277" y="5232"/>
                  </a:cubicBezTo>
                  <a:lnTo>
                    <a:pt x="9269" y="5232"/>
                  </a:lnTo>
                  <a:cubicBezTo>
                    <a:pt x="9265" y="5232"/>
                    <a:pt x="9261" y="5229"/>
                    <a:pt x="9261" y="5224"/>
                  </a:cubicBezTo>
                  <a:lnTo>
                    <a:pt x="9261" y="5187"/>
                  </a:lnTo>
                  <a:lnTo>
                    <a:pt x="9277" y="5189"/>
                  </a:lnTo>
                  <a:lnTo>
                    <a:pt x="9270" y="5226"/>
                  </a:lnTo>
                  <a:cubicBezTo>
                    <a:pt x="9269" y="5230"/>
                    <a:pt x="9265" y="5233"/>
                    <a:pt x="9261" y="5232"/>
                  </a:cubicBezTo>
                  <a:cubicBezTo>
                    <a:pt x="9257" y="5232"/>
                    <a:pt x="9254" y="5229"/>
                    <a:pt x="9254" y="5224"/>
                  </a:cubicBezTo>
                  <a:lnTo>
                    <a:pt x="9254" y="5142"/>
                  </a:lnTo>
                  <a:lnTo>
                    <a:pt x="9270" y="5144"/>
                  </a:lnTo>
                  <a:lnTo>
                    <a:pt x="9262" y="5174"/>
                  </a:lnTo>
                  <a:lnTo>
                    <a:pt x="9262" y="5172"/>
                  </a:lnTo>
                  <a:lnTo>
                    <a:pt x="9262" y="5224"/>
                  </a:lnTo>
                  <a:cubicBezTo>
                    <a:pt x="9262" y="5229"/>
                    <a:pt x="9259" y="5232"/>
                    <a:pt x="9254" y="5232"/>
                  </a:cubicBezTo>
                  <a:lnTo>
                    <a:pt x="9247" y="5232"/>
                  </a:lnTo>
                  <a:cubicBezTo>
                    <a:pt x="9242" y="5232"/>
                    <a:pt x="9239" y="5229"/>
                    <a:pt x="9239" y="5224"/>
                  </a:cubicBezTo>
                  <a:lnTo>
                    <a:pt x="9239" y="5195"/>
                  </a:lnTo>
                  <a:lnTo>
                    <a:pt x="9255" y="5197"/>
                  </a:lnTo>
                  <a:lnTo>
                    <a:pt x="9247" y="5226"/>
                  </a:lnTo>
                  <a:cubicBezTo>
                    <a:pt x="9246" y="5230"/>
                    <a:pt x="9242" y="5233"/>
                    <a:pt x="9238" y="5232"/>
                  </a:cubicBezTo>
                  <a:cubicBezTo>
                    <a:pt x="9234" y="5232"/>
                    <a:pt x="9231" y="5229"/>
                    <a:pt x="9231" y="5224"/>
                  </a:cubicBezTo>
                  <a:lnTo>
                    <a:pt x="9231" y="5195"/>
                  </a:lnTo>
                  <a:lnTo>
                    <a:pt x="9247" y="5197"/>
                  </a:lnTo>
                  <a:lnTo>
                    <a:pt x="9240" y="5226"/>
                  </a:lnTo>
                  <a:cubicBezTo>
                    <a:pt x="9239" y="5230"/>
                    <a:pt x="9235" y="5233"/>
                    <a:pt x="9231" y="5232"/>
                  </a:cubicBezTo>
                  <a:cubicBezTo>
                    <a:pt x="9227" y="5232"/>
                    <a:pt x="9224" y="5229"/>
                    <a:pt x="9224" y="5224"/>
                  </a:cubicBezTo>
                  <a:lnTo>
                    <a:pt x="9224" y="5135"/>
                  </a:lnTo>
                  <a:lnTo>
                    <a:pt x="9224" y="5136"/>
                  </a:lnTo>
                  <a:lnTo>
                    <a:pt x="9217" y="5099"/>
                  </a:lnTo>
                  <a:lnTo>
                    <a:pt x="9232" y="5098"/>
                  </a:lnTo>
                  <a:lnTo>
                    <a:pt x="9232" y="5224"/>
                  </a:lnTo>
                  <a:cubicBezTo>
                    <a:pt x="9232" y="5229"/>
                    <a:pt x="9229" y="5232"/>
                    <a:pt x="9224" y="5232"/>
                  </a:cubicBezTo>
                  <a:lnTo>
                    <a:pt x="9217" y="5232"/>
                  </a:lnTo>
                  <a:cubicBezTo>
                    <a:pt x="9212" y="5232"/>
                    <a:pt x="9209" y="5229"/>
                    <a:pt x="9209" y="5224"/>
                  </a:cubicBezTo>
                  <a:lnTo>
                    <a:pt x="9209" y="5038"/>
                  </a:lnTo>
                  <a:lnTo>
                    <a:pt x="9225" y="5038"/>
                  </a:lnTo>
                  <a:lnTo>
                    <a:pt x="9217" y="5225"/>
                  </a:lnTo>
                  <a:cubicBezTo>
                    <a:pt x="9217" y="5229"/>
                    <a:pt x="9214" y="5233"/>
                    <a:pt x="9209" y="5232"/>
                  </a:cubicBezTo>
                  <a:cubicBezTo>
                    <a:pt x="9205" y="5232"/>
                    <a:pt x="9201" y="5229"/>
                    <a:pt x="9201" y="5224"/>
                  </a:cubicBezTo>
                  <a:lnTo>
                    <a:pt x="9201" y="5053"/>
                  </a:lnTo>
                  <a:lnTo>
                    <a:pt x="9217" y="5053"/>
                  </a:lnTo>
                  <a:lnTo>
                    <a:pt x="9210" y="5225"/>
                  </a:lnTo>
                  <a:cubicBezTo>
                    <a:pt x="9210" y="5229"/>
                    <a:pt x="9206" y="5233"/>
                    <a:pt x="9202" y="5232"/>
                  </a:cubicBezTo>
                  <a:cubicBezTo>
                    <a:pt x="9197" y="5232"/>
                    <a:pt x="9194" y="5229"/>
                    <a:pt x="9194" y="5224"/>
                  </a:cubicBezTo>
                  <a:lnTo>
                    <a:pt x="9194" y="5157"/>
                  </a:lnTo>
                  <a:lnTo>
                    <a:pt x="9210" y="5160"/>
                  </a:lnTo>
                  <a:lnTo>
                    <a:pt x="9202" y="5182"/>
                  </a:lnTo>
                  <a:lnTo>
                    <a:pt x="9202" y="5180"/>
                  </a:lnTo>
                  <a:lnTo>
                    <a:pt x="9202" y="5224"/>
                  </a:lnTo>
                  <a:cubicBezTo>
                    <a:pt x="9202" y="5229"/>
                    <a:pt x="9199" y="5232"/>
                    <a:pt x="9194" y="5232"/>
                  </a:cubicBezTo>
                  <a:lnTo>
                    <a:pt x="9187" y="5232"/>
                  </a:lnTo>
                  <a:cubicBezTo>
                    <a:pt x="9183" y="5232"/>
                    <a:pt x="9179" y="5229"/>
                    <a:pt x="9179" y="5224"/>
                  </a:cubicBezTo>
                  <a:lnTo>
                    <a:pt x="9179" y="5157"/>
                  </a:lnTo>
                  <a:lnTo>
                    <a:pt x="9195" y="5158"/>
                  </a:lnTo>
                  <a:lnTo>
                    <a:pt x="9187" y="5225"/>
                  </a:lnTo>
                  <a:cubicBezTo>
                    <a:pt x="9187" y="5230"/>
                    <a:pt x="9183" y="5233"/>
                    <a:pt x="9179" y="5232"/>
                  </a:cubicBezTo>
                  <a:cubicBezTo>
                    <a:pt x="9175" y="5232"/>
                    <a:pt x="9171" y="5229"/>
                    <a:pt x="9171" y="5224"/>
                  </a:cubicBezTo>
                  <a:lnTo>
                    <a:pt x="9171" y="5172"/>
                  </a:lnTo>
                  <a:lnTo>
                    <a:pt x="9179" y="5180"/>
                  </a:lnTo>
                  <a:lnTo>
                    <a:pt x="9172" y="5180"/>
                  </a:lnTo>
                  <a:lnTo>
                    <a:pt x="9180" y="5172"/>
                  </a:lnTo>
                  <a:lnTo>
                    <a:pt x="9180" y="5224"/>
                  </a:lnTo>
                  <a:cubicBezTo>
                    <a:pt x="9180" y="5229"/>
                    <a:pt x="9176" y="5232"/>
                    <a:pt x="9172" y="5232"/>
                  </a:cubicBezTo>
                  <a:lnTo>
                    <a:pt x="9164" y="5232"/>
                  </a:lnTo>
                  <a:cubicBezTo>
                    <a:pt x="9160" y="5232"/>
                    <a:pt x="9156" y="5229"/>
                    <a:pt x="9156" y="5224"/>
                  </a:cubicBezTo>
                  <a:lnTo>
                    <a:pt x="9156" y="5150"/>
                  </a:lnTo>
                  <a:lnTo>
                    <a:pt x="9164" y="5158"/>
                  </a:lnTo>
                  <a:lnTo>
                    <a:pt x="9157" y="5158"/>
                  </a:lnTo>
                  <a:lnTo>
                    <a:pt x="9165" y="5150"/>
                  </a:lnTo>
                  <a:lnTo>
                    <a:pt x="9165" y="5224"/>
                  </a:lnTo>
                  <a:cubicBezTo>
                    <a:pt x="9165" y="5229"/>
                    <a:pt x="9161" y="5232"/>
                    <a:pt x="9157" y="5232"/>
                  </a:cubicBezTo>
                  <a:lnTo>
                    <a:pt x="9150" y="5232"/>
                  </a:lnTo>
                  <a:cubicBezTo>
                    <a:pt x="9145" y="5232"/>
                    <a:pt x="9141" y="5229"/>
                    <a:pt x="9141" y="5224"/>
                  </a:cubicBezTo>
                  <a:lnTo>
                    <a:pt x="9141" y="5180"/>
                  </a:lnTo>
                  <a:lnTo>
                    <a:pt x="9157" y="5181"/>
                  </a:lnTo>
                  <a:lnTo>
                    <a:pt x="9150" y="5226"/>
                  </a:lnTo>
                  <a:cubicBezTo>
                    <a:pt x="9149" y="5230"/>
                    <a:pt x="9146" y="5233"/>
                    <a:pt x="9141" y="5232"/>
                  </a:cubicBezTo>
                  <a:cubicBezTo>
                    <a:pt x="9137" y="5232"/>
                    <a:pt x="9134" y="5229"/>
                    <a:pt x="9134" y="5224"/>
                  </a:cubicBezTo>
                  <a:lnTo>
                    <a:pt x="9134" y="5180"/>
                  </a:lnTo>
                  <a:lnTo>
                    <a:pt x="9150" y="5181"/>
                  </a:lnTo>
                  <a:lnTo>
                    <a:pt x="9142" y="5219"/>
                  </a:lnTo>
                  <a:cubicBezTo>
                    <a:pt x="9142" y="5223"/>
                    <a:pt x="9138" y="5225"/>
                    <a:pt x="9134" y="5225"/>
                  </a:cubicBezTo>
                  <a:cubicBezTo>
                    <a:pt x="9130" y="5225"/>
                    <a:pt x="9127" y="5221"/>
                    <a:pt x="9127" y="5217"/>
                  </a:cubicBezTo>
                  <a:lnTo>
                    <a:pt x="9127" y="5105"/>
                  </a:lnTo>
                  <a:lnTo>
                    <a:pt x="9129" y="5111"/>
                  </a:lnTo>
                  <a:lnTo>
                    <a:pt x="9121" y="5103"/>
                  </a:lnTo>
                  <a:lnTo>
                    <a:pt x="9135" y="5098"/>
                  </a:lnTo>
                  <a:lnTo>
                    <a:pt x="9135" y="5224"/>
                  </a:lnTo>
                  <a:cubicBezTo>
                    <a:pt x="9135" y="5229"/>
                    <a:pt x="9131" y="5232"/>
                    <a:pt x="9127" y="5232"/>
                  </a:cubicBezTo>
                  <a:lnTo>
                    <a:pt x="9120" y="5232"/>
                  </a:lnTo>
                  <a:cubicBezTo>
                    <a:pt x="9115" y="5232"/>
                    <a:pt x="9112" y="5229"/>
                    <a:pt x="9112" y="5224"/>
                  </a:cubicBezTo>
                  <a:lnTo>
                    <a:pt x="9112" y="5172"/>
                  </a:lnTo>
                  <a:lnTo>
                    <a:pt x="9112" y="5175"/>
                  </a:lnTo>
                  <a:lnTo>
                    <a:pt x="9104" y="5152"/>
                  </a:lnTo>
                  <a:lnTo>
                    <a:pt x="9120" y="5150"/>
                  </a:lnTo>
                  <a:lnTo>
                    <a:pt x="9120" y="5224"/>
                  </a:lnTo>
                  <a:cubicBezTo>
                    <a:pt x="9120" y="5229"/>
                    <a:pt x="9117" y="5232"/>
                    <a:pt x="9113" y="5232"/>
                  </a:cubicBezTo>
                  <a:cubicBezTo>
                    <a:pt x="9109" y="5233"/>
                    <a:pt x="9105" y="5230"/>
                    <a:pt x="9104" y="5226"/>
                  </a:cubicBezTo>
                  <a:lnTo>
                    <a:pt x="9097" y="5181"/>
                  </a:lnTo>
                  <a:lnTo>
                    <a:pt x="9113" y="5180"/>
                  </a:lnTo>
                  <a:lnTo>
                    <a:pt x="9113" y="5224"/>
                  </a:lnTo>
                  <a:cubicBezTo>
                    <a:pt x="9113" y="5229"/>
                    <a:pt x="9109" y="5232"/>
                    <a:pt x="9105" y="5232"/>
                  </a:cubicBezTo>
                  <a:cubicBezTo>
                    <a:pt x="9101" y="5233"/>
                    <a:pt x="9097" y="5230"/>
                    <a:pt x="9097" y="5225"/>
                  </a:cubicBezTo>
                  <a:lnTo>
                    <a:pt x="9089" y="5158"/>
                  </a:lnTo>
                  <a:lnTo>
                    <a:pt x="9105" y="5157"/>
                  </a:lnTo>
                  <a:lnTo>
                    <a:pt x="9105" y="5224"/>
                  </a:lnTo>
                  <a:cubicBezTo>
                    <a:pt x="9105" y="5229"/>
                    <a:pt x="9102" y="5232"/>
                    <a:pt x="9097" y="5232"/>
                  </a:cubicBezTo>
                  <a:lnTo>
                    <a:pt x="9090" y="5232"/>
                  </a:lnTo>
                  <a:cubicBezTo>
                    <a:pt x="9085" y="5232"/>
                    <a:pt x="9082" y="5229"/>
                    <a:pt x="9082" y="5224"/>
                  </a:cubicBezTo>
                  <a:lnTo>
                    <a:pt x="9082" y="5135"/>
                  </a:lnTo>
                  <a:lnTo>
                    <a:pt x="9097" y="5137"/>
                  </a:lnTo>
                  <a:lnTo>
                    <a:pt x="9090" y="5160"/>
                  </a:lnTo>
                  <a:lnTo>
                    <a:pt x="9090" y="5157"/>
                  </a:lnTo>
                  <a:lnTo>
                    <a:pt x="9090" y="5224"/>
                  </a:lnTo>
                  <a:cubicBezTo>
                    <a:pt x="9090" y="5229"/>
                    <a:pt x="9087" y="5232"/>
                    <a:pt x="9082" y="5232"/>
                  </a:cubicBezTo>
                  <a:lnTo>
                    <a:pt x="9075" y="5232"/>
                  </a:lnTo>
                  <a:cubicBezTo>
                    <a:pt x="9070" y="5232"/>
                    <a:pt x="9067" y="5229"/>
                    <a:pt x="9067" y="5224"/>
                  </a:cubicBezTo>
                  <a:lnTo>
                    <a:pt x="9067" y="5127"/>
                  </a:lnTo>
                  <a:lnTo>
                    <a:pt x="9082" y="5129"/>
                  </a:lnTo>
                  <a:lnTo>
                    <a:pt x="9075" y="5166"/>
                  </a:lnTo>
                  <a:lnTo>
                    <a:pt x="9075" y="5165"/>
                  </a:lnTo>
                  <a:lnTo>
                    <a:pt x="9075" y="5224"/>
                  </a:lnTo>
                  <a:cubicBezTo>
                    <a:pt x="9075" y="5229"/>
                    <a:pt x="9072" y="5232"/>
                    <a:pt x="9067" y="5232"/>
                  </a:cubicBezTo>
                  <a:lnTo>
                    <a:pt x="9060" y="5232"/>
                  </a:lnTo>
                  <a:cubicBezTo>
                    <a:pt x="9055" y="5232"/>
                    <a:pt x="9052" y="5229"/>
                    <a:pt x="9052" y="5224"/>
                  </a:cubicBezTo>
                  <a:lnTo>
                    <a:pt x="9052" y="5202"/>
                  </a:lnTo>
                  <a:lnTo>
                    <a:pt x="9054" y="5208"/>
                  </a:lnTo>
                  <a:lnTo>
                    <a:pt x="9047" y="5200"/>
                  </a:lnTo>
                  <a:lnTo>
                    <a:pt x="9060" y="5195"/>
                  </a:lnTo>
                  <a:lnTo>
                    <a:pt x="9060" y="5224"/>
                  </a:lnTo>
                  <a:cubicBezTo>
                    <a:pt x="9060" y="5229"/>
                    <a:pt x="9057" y="5232"/>
                    <a:pt x="9052" y="5232"/>
                  </a:cubicBezTo>
                  <a:lnTo>
                    <a:pt x="9045" y="5232"/>
                  </a:lnTo>
                  <a:cubicBezTo>
                    <a:pt x="9040" y="5232"/>
                    <a:pt x="9037" y="5229"/>
                    <a:pt x="9037" y="5224"/>
                  </a:cubicBezTo>
                  <a:lnTo>
                    <a:pt x="9037" y="5180"/>
                  </a:lnTo>
                  <a:lnTo>
                    <a:pt x="9039" y="5185"/>
                  </a:lnTo>
                  <a:lnTo>
                    <a:pt x="9032" y="5178"/>
                  </a:lnTo>
                  <a:lnTo>
                    <a:pt x="9045" y="5172"/>
                  </a:lnTo>
                  <a:lnTo>
                    <a:pt x="9045" y="5224"/>
                  </a:lnTo>
                  <a:cubicBezTo>
                    <a:pt x="9045" y="5229"/>
                    <a:pt x="9042" y="5232"/>
                    <a:pt x="9037" y="5232"/>
                  </a:cubicBezTo>
                  <a:lnTo>
                    <a:pt x="9030" y="5232"/>
                  </a:lnTo>
                  <a:cubicBezTo>
                    <a:pt x="9025" y="5232"/>
                    <a:pt x="9022" y="5229"/>
                    <a:pt x="9022" y="5224"/>
                  </a:cubicBezTo>
                  <a:lnTo>
                    <a:pt x="9022" y="5180"/>
                  </a:lnTo>
                  <a:lnTo>
                    <a:pt x="9022" y="5181"/>
                  </a:lnTo>
                  <a:lnTo>
                    <a:pt x="9014" y="5144"/>
                  </a:lnTo>
                  <a:lnTo>
                    <a:pt x="9030" y="5142"/>
                  </a:lnTo>
                  <a:lnTo>
                    <a:pt x="9030" y="5224"/>
                  </a:lnTo>
                  <a:cubicBezTo>
                    <a:pt x="9030" y="5228"/>
                    <a:pt x="9027" y="5232"/>
                    <a:pt x="9024" y="5232"/>
                  </a:cubicBezTo>
                  <a:cubicBezTo>
                    <a:pt x="9020" y="5233"/>
                    <a:pt x="9016" y="5231"/>
                    <a:pt x="9015" y="5227"/>
                  </a:cubicBezTo>
                  <a:lnTo>
                    <a:pt x="9007" y="5205"/>
                  </a:lnTo>
                  <a:lnTo>
                    <a:pt x="9023" y="5202"/>
                  </a:lnTo>
                  <a:lnTo>
                    <a:pt x="9023" y="5224"/>
                  </a:lnTo>
                  <a:cubicBezTo>
                    <a:pt x="9023" y="5229"/>
                    <a:pt x="9019" y="5232"/>
                    <a:pt x="9015" y="5232"/>
                  </a:cubicBezTo>
                  <a:lnTo>
                    <a:pt x="9007" y="5232"/>
                  </a:lnTo>
                  <a:cubicBezTo>
                    <a:pt x="9003" y="5232"/>
                    <a:pt x="8999" y="5229"/>
                    <a:pt x="8999" y="5224"/>
                  </a:cubicBezTo>
                  <a:lnTo>
                    <a:pt x="8999" y="5180"/>
                  </a:lnTo>
                  <a:lnTo>
                    <a:pt x="9015" y="5181"/>
                  </a:lnTo>
                  <a:lnTo>
                    <a:pt x="9008" y="5226"/>
                  </a:lnTo>
                  <a:cubicBezTo>
                    <a:pt x="9007" y="5230"/>
                    <a:pt x="9003" y="5233"/>
                    <a:pt x="8999" y="5232"/>
                  </a:cubicBezTo>
                  <a:cubicBezTo>
                    <a:pt x="8995" y="5232"/>
                    <a:pt x="8992" y="5229"/>
                    <a:pt x="8992" y="5224"/>
                  </a:cubicBezTo>
                  <a:lnTo>
                    <a:pt x="8992" y="5165"/>
                  </a:lnTo>
                  <a:lnTo>
                    <a:pt x="9005" y="5170"/>
                  </a:lnTo>
                  <a:lnTo>
                    <a:pt x="8998" y="5178"/>
                  </a:lnTo>
                  <a:lnTo>
                    <a:pt x="9000" y="5172"/>
                  </a:lnTo>
                  <a:lnTo>
                    <a:pt x="9000" y="5224"/>
                  </a:lnTo>
                  <a:cubicBezTo>
                    <a:pt x="9000" y="5229"/>
                    <a:pt x="8997" y="5232"/>
                    <a:pt x="8992" y="5232"/>
                  </a:cubicBezTo>
                  <a:lnTo>
                    <a:pt x="8985" y="5232"/>
                  </a:lnTo>
                  <a:cubicBezTo>
                    <a:pt x="8980" y="5232"/>
                    <a:pt x="8977" y="5229"/>
                    <a:pt x="8977" y="5224"/>
                  </a:cubicBezTo>
                  <a:lnTo>
                    <a:pt x="8977" y="5172"/>
                  </a:lnTo>
                  <a:lnTo>
                    <a:pt x="8993" y="5173"/>
                  </a:lnTo>
                  <a:lnTo>
                    <a:pt x="8985" y="5226"/>
                  </a:lnTo>
                  <a:cubicBezTo>
                    <a:pt x="8985" y="5230"/>
                    <a:pt x="8981" y="5233"/>
                    <a:pt x="8977" y="5232"/>
                  </a:cubicBezTo>
                  <a:cubicBezTo>
                    <a:pt x="8973" y="5232"/>
                    <a:pt x="8969" y="5229"/>
                    <a:pt x="8969" y="5224"/>
                  </a:cubicBezTo>
                  <a:lnTo>
                    <a:pt x="8969" y="5120"/>
                  </a:lnTo>
                  <a:lnTo>
                    <a:pt x="8984" y="5124"/>
                  </a:lnTo>
                  <a:lnTo>
                    <a:pt x="8977" y="5139"/>
                  </a:lnTo>
                  <a:lnTo>
                    <a:pt x="8978" y="5135"/>
                  </a:lnTo>
                  <a:lnTo>
                    <a:pt x="8978" y="5224"/>
                  </a:lnTo>
                  <a:cubicBezTo>
                    <a:pt x="8978" y="5229"/>
                    <a:pt x="8974" y="5232"/>
                    <a:pt x="8970" y="5232"/>
                  </a:cubicBezTo>
                  <a:lnTo>
                    <a:pt x="8962" y="5232"/>
                  </a:lnTo>
                  <a:cubicBezTo>
                    <a:pt x="8958" y="5232"/>
                    <a:pt x="8954" y="5229"/>
                    <a:pt x="8954" y="5224"/>
                  </a:cubicBezTo>
                  <a:lnTo>
                    <a:pt x="8954" y="5195"/>
                  </a:lnTo>
                  <a:lnTo>
                    <a:pt x="8970" y="5197"/>
                  </a:lnTo>
                  <a:lnTo>
                    <a:pt x="8963" y="5226"/>
                  </a:lnTo>
                  <a:cubicBezTo>
                    <a:pt x="8962" y="5230"/>
                    <a:pt x="8958" y="5233"/>
                    <a:pt x="8954" y="5232"/>
                  </a:cubicBezTo>
                  <a:cubicBezTo>
                    <a:pt x="8950" y="5232"/>
                    <a:pt x="8947" y="5229"/>
                    <a:pt x="8947" y="5224"/>
                  </a:cubicBezTo>
                  <a:lnTo>
                    <a:pt x="8947" y="5180"/>
                  </a:lnTo>
                  <a:lnTo>
                    <a:pt x="8963" y="5181"/>
                  </a:lnTo>
                  <a:lnTo>
                    <a:pt x="8955" y="5226"/>
                  </a:lnTo>
                  <a:cubicBezTo>
                    <a:pt x="8955" y="5230"/>
                    <a:pt x="8951" y="5233"/>
                    <a:pt x="8947" y="5232"/>
                  </a:cubicBezTo>
                  <a:cubicBezTo>
                    <a:pt x="8943" y="5232"/>
                    <a:pt x="8939" y="5229"/>
                    <a:pt x="8939" y="5224"/>
                  </a:cubicBezTo>
                  <a:lnTo>
                    <a:pt x="8939" y="5187"/>
                  </a:lnTo>
                  <a:lnTo>
                    <a:pt x="8955" y="5189"/>
                  </a:lnTo>
                  <a:lnTo>
                    <a:pt x="8948" y="5226"/>
                  </a:lnTo>
                  <a:cubicBezTo>
                    <a:pt x="8947" y="5230"/>
                    <a:pt x="8943" y="5233"/>
                    <a:pt x="8939" y="5232"/>
                  </a:cubicBezTo>
                  <a:cubicBezTo>
                    <a:pt x="8935" y="5232"/>
                    <a:pt x="8932" y="5229"/>
                    <a:pt x="8932" y="5224"/>
                  </a:cubicBezTo>
                  <a:lnTo>
                    <a:pt x="8932" y="5150"/>
                  </a:lnTo>
                  <a:lnTo>
                    <a:pt x="8948" y="5151"/>
                  </a:lnTo>
                  <a:lnTo>
                    <a:pt x="8940" y="5225"/>
                  </a:lnTo>
                  <a:cubicBezTo>
                    <a:pt x="8940" y="5230"/>
                    <a:pt x="8936" y="5233"/>
                    <a:pt x="8932" y="5232"/>
                  </a:cubicBezTo>
                  <a:cubicBezTo>
                    <a:pt x="8928" y="5232"/>
                    <a:pt x="8924" y="5229"/>
                    <a:pt x="8924" y="5224"/>
                  </a:cubicBezTo>
                  <a:lnTo>
                    <a:pt x="8924" y="5157"/>
                  </a:lnTo>
                  <a:lnTo>
                    <a:pt x="8940" y="5161"/>
                  </a:lnTo>
                  <a:lnTo>
                    <a:pt x="8932" y="5176"/>
                  </a:lnTo>
                  <a:lnTo>
                    <a:pt x="8933" y="5172"/>
                  </a:lnTo>
                  <a:lnTo>
                    <a:pt x="8933" y="5224"/>
                  </a:lnTo>
                  <a:cubicBezTo>
                    <a:pt x="8933" y="5229"/>
                    <a:pt x="8930" y="5232"/>
                    <a:pt x="8926" y="5232"/>
                  </a:cubicBezTo>
                  <a:cubicBezTo>
                    <a:pt x="8921" y="5233"/>
                    <a:pt x="8918" y="5230"/>
                    <a:pt x="8917" y="5226"/>
                  </a:cubicBezTo>
                  <a:lnTo>
                    <a:pt x="8910" y="5181"/>
                  </a:lnTo>
                  <a:lnTo>
                    <a:pt x="8925" y="5180"/>
                  </a:lnTo>
                  <a:lnTo>
                    <a:pt x="8925" y="5224"/>
                  </a:lnTo>
                  <a:cubicBezTo>
                    <a:pt x="8925" y="5229"/>
                    <a:pt x="8922" y="5232"/>
                    <a:pt x="8917" y="5232"/>
                  </a:cubicBezTo>
                  <a:lnTo>
                    <a:pt x="8910" y="5232"/>
                  </a:lnTo>
                  <a:cubicBezTo>
                    <a:pt x="8906" y="5232"/>
                    <a:pt x="8902" y="5229"/>
                    <a:pt x="8902" y="5224"/>
                  </a:cubicBezTo>
                  <a:lnTo>
                    <a:pt x="8902" y="5180"/>
                  </a:lnTo>
                  <a:lnTo>
                    <a:pt x="8918" y="5181"/>
                  </a:lnTo>
                  <a:lnTo>
                    <a:pt x="8910" y="5226"/>
                  </a:lnTo>
                  <a:cubicBezTo>
                    <a:pt x="8910" y="5230"/>
                    <a:pt x="8906" y="5233"/>
                    <a:pt x="8902" y="5232"/>
                  </a:cubicBezTo>
                  <a:cubicBezTo>
                    <a:pt x="8898" y="5232"/>
                    <a:pt x="8894" y="5229"/>
                    <a:pt x="8894" y="5224"/>
                  </a:cubicBezTo>
                  <a:lnTo>
                    <a:pt x="8894" y="5172"/>
                  </a:lnTo>
                  <a:lnTo>
                    <a:pt x="8910" y="5173"/>
                  </a:lnTo>
                  <a:lnTo>
                    <a:pt x="8903" y="5226"/>
                  </a:lnTo>
                  <a:cubicBezTo>
                    <a:pt x="8902" y="5230"/>
                    <a:pt x="8899" y="5233"/>
                    <a:pt x="8894" y="5232"/>
                  </a:cubicBezTo>
                  <a:cubicBezTo>
                    <a:pt x="8890" y="5232"/>
                    <a:pt x="8887" y="5229"/>
                    <a:pt x="8887" y="5224"/>
                  </a:cubicBezTo>
                  <a:lnTo>
                    <a:pt x="8887" y="5150"/>
                  </a:lnTo>
                  <a:lnTo>
                    <a:pt x="8903" y="5151"/>
                  </a:lnTo>
                  <a:lnTo>
                    <a:pt x="8895" y="5225"/>
                  </a:lnTo>
                  <a:cubicBezTo>
                    <a:pt x="8895" y="5230"/>
                    <a:pt x="8891" y="5233"/>
                    <a:pt x="8887" y="5232"/>
                  </a:cubicBezTo>
                  <a:cubicBezTo>
                    <a:pt x="8883" y="5232"/>
                    <a:pt x="8879" y="5229"/>
                    <a:pt x="8879" y="5224"/>
                  </a:cubicBezTo>
                  <a:lnTo>
                    <a:pt x="8879" y="5157"/>
                  </a:lnTo>
                  <a:lnTo>
                    <a:pt x="8895" y="5158"/>
                  </a:lnTo>
                  <a:lnTo>
                    <a:pt x="8888" y="5225"/>
                  </a:lnTo>
                  <a:cubicBezTo>
                    <a:pt x="8887" y="5230"/>
                    <a:pt x="8884" y="5233"/>
                    <a:pt x="8880" y="5232"/>
                  </a:cubicBezTo>
                  <a:cubicBezTo>
                    <a:pt x="8875" y="5232"/>
                    <a:pt x="8872" y="5229"/>
                    <a:pt x="8872" y="5224"/>
                  </a:cubicBezTo>
                  <a:lnTo>
                    <a:pt x="8872" y="5113"/>
                  </a:lnTo>
                  <a:lnTo>
                    <a:pt x="8886" y="5118"/>
                  </a:lnTo>
                  <a:lnTo>
                    <a:pt x="8878" y="5126"/>
                  </a:lnTo>
                  <a:lnTo>
                    <a:pt x="8881" y="5120"/>
                  </a:lnTo>
                  <a:lnTo>
                    <a:pt x="8881" y="5224"/>
                  </a:lnTo>
                  <a:cubicBezTo>
                    <a:pt x="8881" y="5229"/>
                    <a:pt x="8877" y="5232"/>
                    <a:pt x="8873" y="5232"/>
                  </a:cubicBezTo>
                  <a:cubicBezTo>
                    <a:pt x="8869" y="5233"/>
                    <a:pt x="8866" y="5230"/>
                    <a:pt x="8865" y="5226"/>
                  </a:cubicBezTo>
                  <a:lnTo>
                    <a:pt x="8857" y="5197"/>
                  </a:lnTo>
                  <a:lnTo>
                    <a:pt x="8873" y="5195"/>
                  </a:lnTo>
                  <a:lnTo>
                    <a:pt x="8873" y="5224"/>
                  </a:lnTo>
                  <a:cubicBezTo>
                    <a:pt x="8873" y="5229"/>
                    <a:pt x="8869" y="5232"/>
                    <a:pt x="8865" y="5232"/>
                  </a:cubicBezTo>
                  <a:lnTo>
                    <a:pt x="8858" y="5232"/>
                  </a:lnTo>
                  <a:cubicBezTo>
                    <a:pt x="8853" y="5232"/>
                    <a:pt x="8850" y="5229"/>
                    <a:pt x="8850" y="5224"/>
                  </a:cubicBezTo>
                  <a:lnTo>
                    <a:pt x="8850" y="5195"/>
                  </a:lnTo>
                  <a:lnTo>
                    <a:pt x="8850" y="5197"/>
                  </a:lnTo>
                  <a:lnTo>
                    <a:pt x="8842" y="5167"/>
                  </a:lnTo>
                  <a:lnTo>
                    <a:pt x="8858" y="5165"/>
                  </a:lnTo>
                  <a:lnTo>
                    <a:pt x="8858" y="5224"/>
                  </a:lnTo>
                  <a:cubicBezTo>
                    <a:pt x="8858" y="5229"/>
                    <a:pt x="8854" y="5232"/>
                    <a:pt x="8850" y="5232"/>
                  </a:cubicBezTo>
                  <a:lnTo>
                    <a:pt x="8843" y="5232"/>
                  </a:lnTo>
                  <a:cubicBezTo>
                    <a:pt x="8838" y="5232"/>
                    <a:pt x="8835" y="5229"/>
                    <a:pt x="8835" y="5224"/>
                  </a:cubicBezTo>
                  <a:lnTo>
                    <a:pt x="8835" y="5135"/>
                  </a:lnTo>
                  <a:lnTo>
                    <a:pt x="8850" y="5136"/>
                  </a:lnTo>
                  <a:lnTo>
                    <a:pt x="8843" y="5181"/>
                  </a:lnTo>
                  <a:lnTo>
                    <a:pt x="8843" y="5180"/>
                  </a:lnTo>
                  <a:lnTo>
                    <a:pt x="8843" y="5224"/>
                  </a:lnTo>
                  <a:cubicBezTo>
                    <a:pt x="8843" y="5229"/>
                    <a:pt x="8840" y="5232"/>
                    <a:pt x="8836" y="5232"/>
                  </a:cubicBezTo>
                  <a:cubicBezTo>
                    <a:pt x="8831" y="5233"/>
                    <a:pt x="8828" y="5230"/>
                    <a:pt x="8827" y="5225"/>
                  </a:cubicBezTo>
                  <a:lnTo>
                    <a:pt x="8820" y="5166"/>
                  </a:lnTo>
                  <a:lnTo>
                    <a:pt x="8836" y="5165"/>
                  </a:lnTo>
                  <a:lnTo>
                    <a:pt x="8836" y="5224"/>
                  </a:lnTo>
                  <a:cubicBezTo>
                    <a:pt x="8836" y="5229"/>
                    <a:pt x="8832" y="5232"/>
                    <a:pt x="8828" y="5232"/>
                  </a:cubicBezTo>
                  <a:cubicBezTo>
                    <a:pt x="8824" y="5233"/>
                    <a:pt x="8820" y="5230"/>
                    <a:pt x="8820" y="5226"/>
                  </a:cubicBezTo>
                  <a:lnTo>
                    <a:pt x="8812" y="5181"/>
                  </a:lnTo>
                  <a:lnTo>
                    <a:pt x="8828" y="5180"/>
                  </a:lnTo>
                  <a:lnTo>
                    <a:pt x="8828" y="5224"/>
                  </a:lnTo>
                  <a:cubicBezTo>
                    <a:pt x="8828" y="5229"/>
                    <a:pt x="8825" y="5232"/>
                    <a:pt x="8821" y="5232"/>
                  </a:cubicBezTo>
                  <a:cubicBezTo>
                    <a:pt x="8817" y="5233"/>
                    <a:pt x="8813" y="5230"/>
                    <a:pt x="8812" y="5226"/>
                  </a:cubicBezTo>
                  <a:lnTo>
                    <a:pt x="8805" y="5181"/>
                  </a:lnTo>
                  <a:lnTo>
                    <a:pt x="8821" y="5180"/>
                  </a:lnTo>
                  <a:lnTo>
                    <a:pt x="8821" y="5224"/>
                  </a:lnTo>
                  <a:cubicBezTo>
                    <a:pt x="8821" y="5229"/>
                    <a:pt x="8817" y="5232"/>
                    <a:pt x="8813" y="5232"/>
                  </a:cubicBezTo>
                  <a:lnTo>
                    <a:pt x="8805" y="5232"/>
                  </a:lnTo>
                  <a:cubicBezTo>
                    <a:pt x="8801" y="5232"/>
                    <a:pt x="8797" y="5229"/>
                    <a:pt x="8797" y="5224"/>
                  </a:cubicBezTo>
                  <a:lnTo>
                    <a:pt x="8797" y="5187"/>
                  </a:lnTo>
                  <a:lnTo>
                    <a:pt x="8812" y="5191"/>
                  </a:lnTo>
                  <a:lnTo>
                    <a:pt x="8805" y="5206"/>
                  </a:lnTo>
                  <a:lnTo>
                    <a:pt x="8806" y="5202"/>
                  </a:lnTo>
                  <a:lnTo>
                    <a:pt x="8806" y="5224"/>
                  </a:lnTo>
                  <a:cubicBezTo>
                    <a:pt x="8806" y="5229"/>
                    <a:pt x="8802" y="5232"/>
                    <a:pt x="8798" y="5232"/>
                  </a:cubicBezTo>
                  <a:lnTo>
                    <a:pt x="8790" y="5232"/>
                  </a:lnTo>
                  <a:cubicBezTo>
                    <a:pt x="8786" y="5232"/>
                    <a:pt x="8782" y="5229"/>
                    <a:pt x="8782" y="5224"/>
                  </a:cubicBezTo>
                  <a:lnTo>
                    <a:pt x="8782" y="5180"/>
                  </a:lnTo>
                  <a:lnTo>
                    <a:pt x="8797" y="5183"/>
                  </a:lnTo>
                  <a:lnTo>
                    <a:pt x="8790" y="5198"/>
                  </a:lnTo>
                  <a:lnTo>
                    <a:pt x="8791" y="5195"/>
                  </a:lnTo>
                  <a:lnTo>
                    <a:pt x="8791" y="5224"/>
                  </a:lnTo>
                  <a:cubicBezTo>
                    <a:pt x="8791" y="5228"/>
                    <a:pt x="8788" y="5232"/>
                    <a:pt x="8784" y="5232"/>
                  </a:cubicBezTo>
                  <a:cubicBezTo>
                    <a:pt x="8780" y="5233"/>
                    <a:pt x="8776" y="5231"/>
                    <a:pt x="8775" y="5227"/>
                  </a:cubicBezTo>
                  <a:lnTo>
                    <a:pt x="8768" y="5205"/>
                  </a:lnTo>
                  <a:lnTo>
                    <a:pt x="8783" y="5202"/>
                  </a:lnTo>
                  <a:lnTo>
                    <a:pt x="8783" y="5224"/>
                  </a:lnTo>
                  <a:cubicBezTo>
                    <a:pt x="8783" y="5229"/>
                    <a:pt x="8780" y="5232"/>
                    <a:pt x="8776" y="5232"/>
                  </a:cubicBezTo>
                  <a:cubicBezTo>
                    <a:pt x="8772" y="5233"/>
                    <a:pt x="8768" y="5230"/>
                    <a:pt x="8767" y="5226"/>
                  </a:cubicBezTo>
                  <a:lnTo>
                    <a:pt x="8760" y="5173"/>
                  </a:lnTo>
                  <a:lnTo>
                    <a:pt x="8776" y="5172"/>
                  </a:lnTo>
                  <a:lnTo>
                    <a:pt x="8776" y="5224"/>
                  </a:lnTo>
                  <a:cubicBezTo>
                    <a:pt x="8776" y="5229"/>
                    <a:pt x="8772" y="5232"/>
                    <a:pt x="8768" y="5232"/>
                  </a:cubicBezTo>
                  <a:lnTo>
                    <a:pt x="8760" y="5232"/>
                  </a:lnTo>
                  <a:cubicBezTo>
                    <a:pt x="8756" y="5232"/>
                    <a:pt x="8752" y="5229"/>
                    <a:pt x="8752" y="5224"/>
                  </a:cubicBezTo>
                  <a:lnTo>
                    <a:pt x="8752" y="5165"/>
                  </a:lnTo>
                  <a:lnTo>
                    <a:pt x="8760" y="5173"/>
                  </a:lnTo>
                  <a:lnTo>
                    <a:pt x="8753" y="5173"/>
                  </a:lnTo>
                  <a:lnTo>
                    <a:pt x="8761" y="5165"/>
                  </a:lnTo>
                  <a:lnTo>
                    <a:pt x="8761" y="5224"/>
                  </a:lnTo>
                  <a:cubicBezTo>
                    <a:pt x="8761" y="5229"/>
                    <a:pt x="8758" y="5232"/>
                    <a:pt x="8753" y="5232"/>
                  </a:cubicBezTo>
                  <a:cubicBezTo>
                    <a:pt x="8749" y="5233"/>
                    <a:pt x="8746" y="5230"/>
                    <a:pt x="8745" y="5226"/>
                  </a:cubicBezTo>
                  <a:lnTo>
                    <a:pt x="8737" y="5181"/>
                  </a:lnTo>
                  <a:lnTo>
                    <a:pt x="8753" y="5180"/>
                  </a:lnTo>
                  <a:lnTo>
                    <a:pt x="8753" y="5224"/>
                  </a:lnTo>
                  <a:cubicBezTo>
                    <a:pt x="8753" y="5229"/>
                    <a:pt x="8750" y="5232"/>
                    <a:pt x="8746" y="5232"/>
                  </a:cubicBezTo>
                  <a:cubicBezTo>
                    <a:pt x="8742" y="5233"/>
                    <a:pt x="8738" y="5230"/>
                    <a:pt x="8737" y="5226"/>
                  </a:cubicBezTo>
                  <a:lnTo>
                    <a:pt x="8730" y="5181"/>
                  </a:lnTo>
                  <a:lnTo>
                    <a:pt x="8746" y="5180"/>
                  </a:lnTo>
                  <a:lnTo>
                    <a:pt x="8746" y="5224"/>
                  </a:lnTo>
                  <a:cubicBezTo>
                    <a:pt x="8746" y="5229"/>
                    <a:pt x="8742" y="5232"/>
                    <a:pt x="8738" y="5232"/>
                  </a:cubicBezTo>
                  <a:lnTo>
                    <a:pt x="8730" y="5232"/>
                  </a:lnTo>
                  <a:cubicBezTo>
                    <a:pt x="8726" y="5232"/>
                    <a:pt x="8722" y="5229"/>
                    <a:pt x="8722" y="5224"/>
                  </a:cubicBezTo>
                  <a:lnTo>
                    <a:pt x="8722" y="5172"/>
                  </a:lnTo>
                  <a:lnTo>
                    <a:pt x="8737" y="5176"/>
                  </a:lnTo>
                  <a:lnTo>
                    <a:pt x="8730" y="5191"/>
                  </a:lnTo>
                  <a:lnTo>
                    <a:pt x="8731" y="5187"/>
                  </a:lnTo>
                  <a:lnTo>
                    <a:pt x="8731" y="5224"/>
                  </a:lnTo>
                  <a:cubicBezTo>
                    <a:pt x="8731" y="5229"/>
                    <a:pt x="8727" y="5232"/>
                    <a:pt x="8723" y="5232"/>
                  </a:cubicBezTo>
                  <a:lnTo>
                    <a:pt x="8715" y="5232"/>
                  </a:lnTo>
                  <a:cubicBezTo>
                    <a:pt x="8711" y="5232"/>
                    <a:pt x="8707" y="5229"/>
                    <a:pt x="8707" y="5224"/>
                  </a:cubicBezTo>
                  <a:lnTo>
                    <a:pt x="8707" y="5187"/>
                  </a:lnTo>
                  <a:lnTo>
                    <a:pt x="8723" y="5189"/>
                  </a:lnTo>
                  <a:lnTo>
                    <a:pt x="8716" y="5226"/>
                  </a:lnTo>
                  <a:cubicBezTo>
                    <a:pt x="8715" y="5230"/>
                    <a:pt x="8711" y="5233"/>
                    <a:pt x="8707" y="5232"/>
                  </a:cubicBezTo>
                  <a:cubicBezTo>
                    <a:pt x="8703" y="5232"/>
                    <a:pt x="8700" y="5229"/>
                    <a:pt x="8700" y="5224"/>
                  </a:cubicBezTo>
                  <a:lnTo>
                    <a:pt x="8700" y="5187"/>
                  </a:lnTo>
                  <a:lnTo>
                    <a:pt x="8702" y="5193"/>
                  </a:lnTo>
                  <a:lnTo>
                    <a:pt x="8695" y="5185"/>
                  </a:lnTo>
                  <a:lnTo>
                    <a:pt x="8708" y="5180"/>
                  </a:lnTo>
                  <a:lnTo>
                    <a:pt x="8708" y="5224"/>
                  </a:lnTo>
                  <a:cubicBezTo>
                    <a:pt x="8708" y="5229"/>
                    <a:pt x="8705" y="5232"/>
                    <a:pt x="8700" y="5232"/>
                  </a:cubicBezTo>
                  <a:lnTo>
                    <a:pt x="8693" y="5232"/>
                  </a:lnTo>
                  <a:cubicBezTo>
                    <a:pt x="8688" y="5232"/>
                    <a:pt x="8685" y="5229"/>
                    <a:pt x="8685" y="5224"/>
                  </a:cubicBezTo>
                  <a:lnTo>
                    <a:pt x="8685" y="5180"/>
                  </a:lnTo>
                  <a:lnTo>
                    <a:pt x="8700" y="5183"/>
                  </a:lnTo>
                  <a:lnTo>
                    <a:pt x="8692" y="5198"/>
                  </a:lnTo>
                  <a:lnTo>
                    <a:pt x="8693" y="5195"/>
                  </a:lnTo>
                  <a:lnTo>
                    <a:pt x="8693" y="5224"/>
                  </a:lnTo>
                  <a:cubicBezTo>
                    <a:pt x="8693" y="5228"/>
                    <a:pt x="8691" y="5231"/>
                    <a:pt x="8688" y="5232"/>
                  </a:cubicBezTo>
                  <a:cubicBezTo>
                    <a:pt x="8685" y="5233"/>
                    <a:pt x="8682" y="5232"/>
                    <a:pt x="8680" y="5230"/>
                  </a:cubicBezTo>
                  <a:lnTo>
                    <a:pt x="8672" y="5223"/>
                  </a:lnTo>
                  <a:lnTo>
                    <a:pt x="8686" y="5217"/>
                  </a:lnTo>
                  <a:lnTo>
                    <a:pt x="8686" y="5224"/>
                  </a:lnTo>
                  <a:cubicBezTo>
                    <a:pt x="8686" y="5229"/>
                    <a:pt x="8682" y="5232"/>
                    <a:pt x="8678" y="5232"/>
                  </a:cubicBezTo>
                  <a:lnTo>
                    <a:pt x="8670" y="5232"/>
                  </a:lnTo>
                  <a:cubicBezTo>
                    <a:pt x="8666" y="5232"/>
                    <a:pt x="8662" y="5229"/>
                    <a:pt x="8662" y="5224"/>
                  </a:cubicBezTo>
                  <a:lnTo>
                    <a:pt x="8662" y="5195"/>
                  </a:lnTo>
                  <a:lnTo>
                    <a:pt x="8670" y="5203"/>
                  </a:lnTo>
                  <a:lnTo>
                    <a:pt x="8663" y="5203"/>
                  </a:lnTo>
                  <a:lnTo>
                    <a:pt x="8671" y="5195"/>
                  </a:lnTo>
                  <a:lnTo>
                    <a:pt x="8671" y="5224"/>
                  </a:lnTo>
                  <a:cubicBezTo>
                    <a:pt x="8671" y="5229"/>
                    <a:pt x="8668" y="5232"/>
                    <a:pt x="8664" y="5232"/>
                  </a:cubicBezTo>
                  <a:cubicBezTo>
                    <a:pt x="8660" y="5233"/>
                    <a:pt x="8656" y="5230"/>
                    <a:pt x="8655" y="5226"/>
                  </a:cubicBezTo>
                  <a:lnTo>
                    <a:pt x="8648" y="5197"/>
                  </a:lnTo>
                  <a:lnTo>
                    <a:pt x="8663" y="5195"/>
                  </a:lnTo>
                  <a:lnTo>
                    <a:pt x="8663" y="5224"/>
                  </a:lnTo>
                  <a:cubicBezTo>
                    <a:pt x="8663" y="5229"/>
                    <a:pt x="8660" y="5232"/>
                    <a:pt x="8655" y="5232"/>
                  </a:cubicBezTo>
                  <a:lnTo>
                    <a:pt x="8648" y="5232"/>
                  </a:lnTo>
                  <a:cubicBezTo>
                    <a:pt x="8643" y="5232"/>
                    <a:pt x="8640" y="5229"/>
                    <a:pt x="8640" y="5224"/>
                  </a:cubicBezTo>
                  <a:lnTo>
                    <a:pt x="8640" y="5172"/>
                  </a:lnTo>
                  <a:lnTo>
                    <a:pt x="8656" y="5173"/>
                  </a:lnTo>
                  <a:lnTo>
                    <a:pt x="8648" y="5226"/>
                  </a:lnTo>
                  <a:cubicBezTo>
                    <a:pt x="8648" y="5230"/>
                    <a:pt x="8644" y="5233"/>
                    <a:pt x="8640" y="5232"/>
                  </a:cubicBezTo>
                  <a:cubicBezTo>
                    <a:pt x="8636" y="5232"/>
                    <a:pt x="8632" y="5229"/>
                    <a:pt x="8632" y="5224"/>
                  </a:cubicBezTo>
                  <a:lnTo>
                    <a:pt x="8632" y="5135"/>
                  </a:lnTo>
                  <a:lnTo>
                    <a:pt x="8633" y="5139"/>
                  </a:lnTo>
                  <a:lnTo>
                    <a:pt x="8626" y="5124"/>
                  </a:lnTo>
                  <a:lnTo>
                    <a:pt x="8641" y="5120"/>
                  </a:lnTo>
                  <a:lnTo>
                    <a:pt x="8641" y="5224"/>
                  </a:lnTo>
                  <a:cubicBezTo>
                    <a:pt x="8641" y="5229"/>
                    <a:pt x="8638" y="5232"/>
                    <a:pt x="8633" y="5232"/>
                  </a:cubicBezTo>
                  <a:cubicBezTo>
                    <a:pt x="8629" y="5233"/>
                    <a:pt x="8625" y="5229"/>
                    <a:pt x="8625" y="5225"/>
                  </a:cubicBezTo>
                  <a:lnTo>
                    <a:pt x="8617" y="5098"/>
                  </a:lnTo>
                  <a:lnTo>
                    <a:pt x="8633" y="5098"/>
                  </a:lnTo>
                  <a:lnTo>
                    <a:pt x="8633" y="5224"/>
                  </a:lnTo>
                  <a:cubicBezTo>
                    <a:pt x="8633" y="5228"/>
                    <a:pt x="8631" y="5232"/>
                    <a:pt x="8627" y="5232"/>
                  </a:cubicBezTo>
                  <a:cubicBezTo>
                    <a:pt x="8623" y="5233"/>
                    <a:pt x="8619" y="5231"/>
                    <a:pt x="8618" y="5227"/>
                  </a:cubicBezTo>
                  <a:lnTo>
                    <a:pt x="8610" y="5205"/>
                  </a:lnTo>
                  <a:lnTo>
                    <a:pt x="8626" y="5202"/>
                  </a:lnTo>
                  <a:lnTo>
                    <a:pt x="8626" y="5224"/>
                  </a:lnTo>
                  <a:cubicBezTo>
                    <a:pt x="8626" y="5229"/>
                    <a:pt x="8622" y="5232"/>
                    <a:pt x="8618" y="5232"/>
                  </a:cubicBezTo>
                  <a:lnTo>
                    <a:pt x="8610" y="5232"/>
                  </a:lnTo>
                  <a:cubicBezTo>
                    <a:pt x="8606" y="5232"/>
                    <a:pt x="8602" y="5229"/>
                    <a:pt x="8602" y="5224"/>
                  </a:cubicBezTo>
                  <a:lnTo>
                    <a:pt x="8602" y="5157"/>
                  </a:lnTo>
                  <a:lnTo>
                    <a:pt x="8618" y="5158"/>
                  </a:lnTo>
                  <a:lnTo>
                    <a:pt x="8611" y="5225"/>
                  </a:lnTo>
                  <a:cubicBezTo>
                    <a:pt x="8610" y="5230"/>
                    <a:pt x="8607" y="5233"/>
                    <a:pt x="8603" y="5232"/>
                  </a:cubicBezTo>
                  <a:cubicBezTo>
                    <a:pt x="8598" y="5232"/>
                    <a:pt x="8595" y="5229"/>
                    <a:pt x="8595" y="5224"/>
                  </a:cubicBezTo>
                  <a:lnTo>
                    <a:pt x="8595" y="5053"/>
                  </a:lnTo>
                  <a:lnTo>
                    <a:pt x="8611" y="5053"/>
                  </a:lnTo>
                  <a:lnTo>
                    <a:pt x="8604" y="5195"/>
                  </a:lnTo>
                  <a:cubicBezTo>
                    <a:pt x="8603" y="5199"/>
                    <a:pt x="8600" y="5203"/>
                    <a:pt x="8595" y="5203"/>
                  </a:cubicBezTo>
                  <a:cubicBezTo>
                    <a:pt x="8591" y="5203"/>
                    <a:pt x="8587" y="5199"/>
                    <a:pt x="8587" y="5195"/>
                  </a:cubicBezTo>
                  <a:lnTo>
                    <a:pt x="8588" y="4695"/>
                  </a:lnTo>
                  <a:lnTo>
                    <a:pt x="8580" y="4486"/>
                  </a:lnTo>
                  <a:lnTo>
                    <a:pt x="8596" y="4486"/>
                  </a:lnTo>
                  <a:lnTo>
                    <a:pt x="8596" y="5202"/>
                  </a:lnTo>
                  <a:cubicBezTo>
                    <a:pt x="8596" y="5206"/>
                    <a:pt x="8593" y="5210"/>
                    <a:pt x="8589" y="5210"/>
                  </a:cubicBezTo>
                  <a:cubicBezTo>
                    <a:pt x="8584" y="5210"/>
                    <a:pt x="8581" y="5207"/>
                    <a:pt x="8580" y="5203"/>
                  </a:cubicBezTo>
                  <a:lnTo>
                    <a:pt x="8573" y="5143"/>
                  </a:lnTo>
                  <a:lnTo>
                    <a:pt x="8589" y="5142"/>
                  </a:lnTo>
                  <a:lnTo>
                    <a:pt x="8589" y="5224"/>
                  </a:lnTo>
                  <a:cubicBezTo>
                    <a:pt x="8589" y="5229"/>
                    <a:pt x="8585" y="5232"/>
                    <a:pt x="8581" y="5232"/>
                  </a:cubicBezTo>
                  <a:lnTo>
                    <a:pt x="8573" y="5232"/>
                  </a:lnTo>
                  <a:cubicBezTo>
                    <a:pt x="8569" y="5232"/>
                    <a:pt x="8565" y="5229"/>
                    <a:pt x="8565" y="5224"/>
                  </a:cubicBezTo>
                  <a:lnTo>
                    <a:pt x="8565" y="5172"/>
                  </a:lnTo>
                  <a:lnTo>
                    <a:pt x="8581" y="5173"/>
                  </a:lnTo>
                  <a:lnTo>
                    <a:pt x="8573" y="5226"/>
                  </a:lnTo>
                  <a:cubicBezTo>
                    <a:pt x="8573" y="5230"/>
                    <a:pt x="8569" y="5233"/>
                    <a:pt x="8565" y="5232"/>
                  </a:cubicBezTo>
                  <a:cubicBezTo>
                    <a:pt x="8561" y="5232"/>
                    <a:pt x="8558" y="5229"/>
                    <a:pt x="8558" y="5224"/>
                  </a:cubicBezTo>
                  <a:lnTo>
                    <a:pt x="8558" y="5172"/>
                  </a:lnTo>
                  <a:lnTo>
                    <a:pt x="8573" y="5173"/>
                  </a:lnTo>
                  <a:lnTo>
                    <a:pt x="8566" y="5226"/>
                  </a:lnTo>
                  <a:cubicBezTo>
                    <a:pt x="8565" y="5230"/>
                    <a:pt x="8562" y="5233"/>
                    <a:pt x="8558" y="5232"/>
                  </a:cubicBezTo>
                  <a:cubicBezTo>
                    <a:pt x="8553" y="5232"/>
                    <a:pt x="8550" y="5229"/>
                    <a:pt x="8550" y="5224"/>
                  </a:cubicBezTo>
                  <a:lnTo>
                    <a:pt x="8550" y="5195"/>
                  </a:lnTo>
                  <a:lnTo>
                    <a:pt x="8566" y="5197"/>
                  </a:lnTo>
                  <a:lnTo>
                    <a:pt x="8558" y="5226"/>
                  </a:lnTo>
                  <a:cubicBezTo>
                    <a:pt x="8557" y="5230"/>
                    <a:pt x="8554" y="5233"/>
                    <a:pt x="8550" y="5232"/>
                  </a:cubicBezTo>
                  <a:cubicBezTo>
                    <a:pt x="8546" y="5232"/>
                    <a:pt x="8543" y="5229"/>
                    <a:pt x="8543" y="5224"/>
                  </a:cubicBezTo>
                  <a:lnTo>
                    <a:pt x="8543" y="5180"/>
                  </a:lnTo>
                  <a:lnTo>
                    <a:pt x="8558" y="5181"/>
                  </a:lnTo>
                  <a:lnTo>
                    <a:pt x="8551" y="5226"/>
                  </a:lnTo>
                  <a:cubicBezTo>
                    <a:pt x="8550" y="5230"/>
                    <a:pt x="8547" y="5233"/>
                    <a:pt x="8542" y="5232"/>
                  </a:cubicBezTo>
                  <a:cubicBezTo>
                    <a:pt x="8538" y="5232"/>
                    <a:pt x="8535" y="5229"/>
                    <a:pt x="8535" y="5224"/>
                  </a:cubicBezTo>
                  <a:lnTo>
                    <a:pt x="8535" y="5113"/>
                  </a:lnTo>
                  <a:lnTo>
                    <a:pt x="8549" y="5118"/>
                  </a:lnTo>
                  <a:lnTo>
                    <a:pt x="8541" y="5126"/>
                  </a:lnTo>
                  <a:lnTo>
                    <a:pt x="8544" y="5120"/>
                  </a:lnTo>
                  <a:lnTo>
                    <a:pt x="8544" y="5224"/>
                  </a:lnTo>
                  <a:cubicBezTo>
                    <a:pt x="8544" y="5229"/>
                    <a:pt x="8540" y="5232"/>
                    <a:pt x="8536" y="5232"/>
                  </a:cubicBezTo>
                  <a:cubicBezTo>
                    <a:pt x="8532" y="5233"/>
                    <a:pt x="8528" y="5230"/>
                    <a:pt x="8528" y="5225"/>
                  </a:cubicBezTo>
                  <a:lnTo>
                    <a:pt x="8520" y="5166"/>
                  </a:lnTo>
                  <a:lnTo>
                    <a:pt x="8536" y="5165"/>
                  </a:lnTo>
                  <a:lnTo>
                    <a:pt x="8536" y="5224"/>
                  </a:lnTo>
                  <a:cubicBezTo>
                    <a:pt x="8536" y="5229"/>
                    <a:pt x="8533" y="5232"/>
                    <a:pt x="8528" y="5232"/>
                  </a:cubicBezTo>
                  <a:lnTo>
                    <a:pt x="8521" y="5232"/>
                  </a:lnTo>
                  <a:cubicBezTo>
                    <a:pt x="8516" y="5232"/>
                    <a:pt x="8513" y="5229"/>
                    <a:pt x="8513" y="5224"/>
                  </a:cubicBezTo>
                  <a:lnTo>
                    <a:pt x="8513" y="5157"/>
                  </a:lnTo>
                  <a:lnTo>
                    <a:pt x="8528" y="5159"/>
                  </a:lnTo>
                  <a:lnTo>
                    <a:pt x="8521" y="5189"/>
                  </a:lnTo>
                  <a:lnTo>
                    <a:pt x="8521" y="5187"/>
                  </a:lnTo>
                  <a:lnTo>
                    <a:pt x="8521" y="5224"/>
                  </a:lnTo>
                  <a:cubicBezTo>
                    <a:pt x="8521" y="5229"/>
                    <a:pt x="8518" y="5232"/>
                    <a:pt x="8513" y="5232"/>
                  </a:cubicBezTo>
                  <a:lnTo>
                    <a:pt x="8506" y="5232"/>
                  </a:lnTo>
                  <a:cubicBezTo>
                    <a:pt x="8501" y="5232"/>
                    <a:pt x="8498" y="5229"/>
                    <a:pt x="8498" y="5224"/>
                  </a:cubicBezTo>
                  <a:lnTo>
                    <a:pt x="8498" y="5157"/>
                  </a:lnTo>
                  <a:lnTo>
                    <a:pt x="8498" y="5159"/>
                  </a:lnTo>
                  <a:lnTo>
                    <a:pt x="8490" y="5122"/>
                  </a:lnTo>
                  <a:lnTo>
                    <a:pt x="8506" y="5120"/>
                  </a:lnTo>
                  <a:lnTo>
                    <a:pt x="8506" y="5224"/>
                  </a:lnTo>
                  <a:cubicBezTo>
                    <a:pt x="8506" y="5229"/>
                    <a:pt x="8503" y="5232"/>
                    <a:pt x="8499" y="5232"/>
                  </a:cubicBezTo>
                  <a:cubicBezTo>
                    <a:pt x="8495" y="5233"/>
                    <a:pt x="8491" y="5230"/>
                    <a:pt x="8490" y="5226"/>
                  </a:cubicBezTo>
                  <a:lnTo>
                    <a:pt x="8483" y="5181"/>
                  </a:lnTo>
                  <a:lnTo>
                    <a:pt x="8499" y="5180"/>
                  </a:lnTo>
                  <a:lnTo>
                    <a:pt x="8499" y="5224"/>
                  </a:lnTo>
                  <a:cubicBezTo>
                    <a:pt x="8499" y="5229"/>
                    <a:pt x="8495" y="5232"/>
                    <a:pt x="8491" y="5232"/>
                  </a:cubicBezTo>
                  <a:lnTo>
                    <a:pt x="8483" y="5232"/>
                  </a:lnTo>
                  <a:cubicBezTo>
                    <a:pt x="8479" y="5232"/>
                    <a:pt x="8475" y="5229"/>
                    <a:pt x="8475" y="5224"/>
                  </a:cubicBezTo>
                  <a:lnTo>
                    <a:pt x="8475" y="5195"/>
                  </a:lnTo>
                  <a:lnTo>
                    <a:pt x="8491" y="5197"/>
                  </a:lnTo>
                  <a:lnTo>
                    <a:pt x="8483" y="5226"/>
                  </a:lnTo>
                  <a:cubicBezTo>
                    <a:pt x="8483" y="5230"/>
                    <a:pt x="8479" y="5233"/>
                    <a:pt x="8475" y="5232"/>
                  </a:cubicBezTo>
                  <a:cubicBezTo>
                    <a:pt x="8471" y="5232"/>
                    <a:pt x="8468" y="5229"/>
                    <a:pt x="8468" y="5224"/>
                  </a:cubicBezTo>
                  <a:lnTo>
                    <a:pt x="8468" y="5157"/>
                  </a:lnTo>
                  <a:lnTo>
                    <a:pt x="8481" y="5163"/>
                  </a:lnTo>
                  <a:lnTo>
                    <a:pt x="8474" y="5170"/>
                  </a:lnTo>
                  <a:lnTo>
                    <a:pt x="8476" y="5165"/>
                  </a:lnTo>
                  <a:lnTo>
                    <a:pt x="8476" y="5224"/>
                  </a:lnTo>
                  <a:cubicBezTo>
                    <a:pt x="8476" y="5229"/>
                    <a:pt x="8473" y="5232"/>
                    <a:pt x="8468" y="5232"/>
                  </a:cubicBezTo>
                  <a:lnTo>
                    <a:pt x="8461" y="5232"/>
                  </a:lnTo>
                  <a:cubicBezTo>
                    <a:pt x="8456" y="5232"/>
                    <a:pt x="8453" y="5229"/>
                    <a:pt x="8453" y="5224"/>
                  </a:cubicBezTo>
                  <a:lnTo>
                    <a:pt x="8453" y="5180"/>
                  </a:lnTo>
                  <a:lnTo>
                    <a:pt x="8466" y="5185"/>
                  </a:lnTo>
                  <a:lnTo>
                    <a:pt x="8459" y="5193"/>
                  </a:lnTo>
                  <a:lnTo>
                    <a:pt x="8461" y="5187"/>
                  </a:lnTo>
                  <a:lnTo>
                    <a:pt x="8461" y="5224"/>
                  </a:lnTo>
                  <a:cubicBezTo>
                    <a:pt x="8461" y="5229"/>
                    <a:pt x="8458" y="5232"/>
                    <a:pt x="8454" y="5232"/>
                  </a:cubicBezTo>
                  <a:cubicBezTo>
                    <a:pt x="8449" y="5233"/>
                    <a:pt x="8446" y="5230"/>
                    <a:pt x="8445" y="5225"/>
                  </a:cubicBezTo>
                  <a:lnTo>
                    <a:pt x="8438" y="5151"/>
                  </a:lnTo>
                  <a:lnTo>
                    <a:pt x="8454" y="5150"/>
                  </a:lnTo>
                  <a:lnTo>
                    <a:pt x="8454" y="5224"/>
                  </a:lnTo>
                  <a:cubicBezTo>
                    <a:pt x="8454" y="5229"/>
                    <a:pt x="8450" y="5232"/>
                    <a:pt x="8446" y="5232"/>
                  </a:cubicBezTo>
                  <a:lnTo>
                    <a:pt x="8438" y="5232"/>
                  </a:lnTo>
                  <a:cubicBezTo>
                    <a:pt x="8434" y="5232"/>
                    <a:pt x="8430" y="5229"/>
                    <a:pt x="8430" y="5224"/>
                  </a:cubicBezTo>
                  <a:lnTo>
                    <a:pt x="8430" y="5180"/>
                  </a:lnTo>
                  <a:lnTo>
                    <a:pt x="8433" y="5185"/>
                  </a:lnTo>
                  <a:lnTo>
                    <a:pt x="8425" y="5178"/>
                  </a:lnTo>
                  <a:lnTo>
                    <a:pt x="8439" y="5172"/>
                  </a:lnTo>
                  <a:lnTo>
                    <a:pt x="8439" y="5224"/>
                  </a:lnTo>
                  <a:cubicBezTo>
                    <a:pt x="8439" y="5229"/>
                    <a:pt x="8435" y="5232"/>
                    <a:pt x="8431" y="5232"/>
                  </a:cubicBezTo>
                  <a:lnTo>
                    <a:pt x="8423" y="5232"/>
                  </a:lnTo>
                  <a:cubicBezTo>
                    <a:pt x="8419" y="5232"/>
                    <a:pt x="8415" y="5229"/>
                    <a:pt x="8415" y="5224"/>
                  </a:cubicBezTo>
                  <a:lnTo>
                    <a:pt x="8415" y="5180"/>
                  </a:lnTo>
                  <a:lnTo>
                    <a:pt x="8416" y="5182"/>
                  </a:lnTo>
                  <a:lnTo>
                    <a:pt x="8408" y="5160"/>
                  </a:lnTo>
                  <a:lnTo>
                    <a:pt x="8424" y="5157"/>
                  </a:lnTo>
                  <a:lnTo>
                    <a:pt x="8424" y="5224"/>
                  </a:lnTo>
                  <a:cubicBezTo>
                    <a:pt x="8424" y="5229"/>
                    <a:pt x="8421" y="5232"/>
                    <a:pt x="8417" y="5232"/>
                  </a:cubicBezTo>
                  <a:cubicBezTo>
                    <a:pt x="8413" y="5233"/>
                    <a:pt x="8409" y="5230"/>
                    <a:pt x="8408" y="5226"/>
                  </a:cubicBezTo>
                  <a:lnTo>
                    <a:pt x="8401" y="5197"/>
                  </a:lnTo>
                  <a:lnTo>
                    <a:pt x="8416" y="5195"/>
                  </a:lnTo>
                  <a:lnTo>
                    <a:pt x="8416" y="5224"/>
                  </a:lnTo>
                  <a:cubicBezTo>
                    <a:pt x="8416" y="5229"/>
                    <a:pt x="8413" y="5232"/>
                    <a:pt x="8408" y="5232"/>
                  </a:cubicBezTo>
                  <a:lnTo>
                    <a:pt x="8401" y="5232"/>
                  </a:lnTo>
                  <a:cubicBezTo>
                    <a:pt x="8396" y="5232"/>
                    <a:pt x="8393" y="5229"/>
                    <a:pt x="8393" y="5224"/>
                  </a:cubicBezTo>
                  <a:lnTo>
                    <a:pt x="8393" y="5172"/>
                  </a:lnTo>
                  <a:lnTo>
                    <a:pt x="8393" y="5174"/>
                  </a:lnTo>
                  <a:lnTo>
                    <a:pt x="8386" y="5144"/>
                  </a:lnTo>
                  <a:lnTo>
                    <a:pt x="8401" y="5142"/>
                  </a:lnTo>
                  <a:lnTo>
                    <a:pt x="8401" y="5224"/>
                  </a:lnTo>
                  <a:cubicBezTo>
                    <a:pt x="8401" y="5229"/>
                    <a:pt x="8398" y="5232"/>
                    <a:pt x="8394" y="5232"/>
                  </a:cubicBezTo>
                  <a:cubicBezTo>
                    <a:pt x="8390" y="5233"/>
                    <a:pt x="8386" y="5230"/>
                    <a:pt x="8385" y="5226"/>
                  </a:cubicBezTo>
                  <a:lnTo>
                    <a:pt x="8378" y="5181"/>
                  </a:lnTo>
                  <a:lnTo>
                    <a:pt x="8394" y="5180"/>
                  </a:lnTo>
                  <a:lnTo>
                    <a:pt x="8394" y="5224"/>
                  </a:lnTo>
                  <a:cubicBezTo>
                    <a:pt x="8394" y="5229"/>
                    <a:pt x="8390" y="5232"/>
                    <a:pt x="8386" y="5232"/>
                  </a:cubicBezTo>
                  <a:lnTo>
                    <a:pt x="8378" y="5232"/>
                  </a:lnTo>
                  <a:cubicBezTo>
                    <a:pt x="8374" y="5232"/>
                    <a:pt x="8370" y="5229"/>
                    <a:pt x="8370" y="5224"/>
                  </a:cubicBezTo>
                  <a:lnTo>
                    <a:pt x="8370" y="5195"/>
                  </a:lnTo>
                  <a:lnTo>
                    <a:pt x="8386" y="5197"/>
                  </a:lnTo>
                  <a:lnTo>
                    <a:pt x="8379" y="5226"/>
                  </a:lnTo>
                  <a:cubicBezTo>
                    <a:pt x="8378" y="5230"/>
                    <a:pt x="8374" y="5233"/>
                    <a:pt x="8370" y="5232"/>
                  </a:cubicBezTo>
                  <a:cubicBezTo>
                    <a:pt x="8366" y="5232"/>
                    <a:pt x="8363" y="5229"/>
                    <a:pt x="8363" y="5224"/>
                  </a:cubicBezTo>
                  <a:lnTo>
                    <a:pt x="8363" y="5180"/>
                  </a:lnTo>
                  <a:lnTo>
                    <a:pt x="8377" y="5185"/>
                  </a:lnTo>
                  <a:lnTo>
                    <a:pt x="8369" y="5193"/>
                  </a:lnTo>
                  <a:lnTo>
                    <a:pt x="8371" y="5187"/>
                  </a:lnTo>
                  <a:lnTo>
                    <a:pt x="8371" y="5224"/>
                  </a:lnTo>
                  <a:cubicBezTo>
                    <a:pt x="8371" y="5229"/>
                    <a:pt x="8368" y="5232"/>
                    <a:pt x="8364" y="5232"/>
                  </a:cubicBezTo>
                  <a:cubicBezTo>
                    <a:pt x="8360" y="5233"/>
                    <a:pt x="8356" y="5230"/>
                    <a:pt x="8355" y="5226"/>
                  </a:cubicBezTo>
                  <a:lnTo>
                    <a:pt x="8348" y="5173"/>
                  </a:lnTo>
                  <a:lnTo>
                    <a:pt x="8364" y="5172"/>
                  </a:lnTo>
                  <a:lnTo>
                    <a:pt x="8364" y="5224"/>
                  </a:lnTo>
                  <a:cubicBezTo>
                    <a:pt x="8364" y="5229"/>
                    <a:pt x="8360" y="5232"/>
                    <a:pt x="8356" y="5232"/>
                  </a:cubicBezTo>
                  <a:lnTo>
                    <a:pt x="8348" y="5232"/>
                  </a:lnTo>
                  <a:cubicBezTo>
                    <a:pt x="8344" y="5232"/>
                    <a:pt x="8340" y="5229"/>
                    <a:pt x="8340" y="5224"/>
                  </a:cubicBezTo>
                  <a:lnTo>
                    <a:pt x="8340" y="5202"/>
                  </a:lnTo>
                  <a:lnTo>
                    <a:pt x="8356" y="5205"/>
                  </a:lnTo>
                  <a:lnTo>
                    <a:pt x="8349" y="5227"/>
                  </a:lnTo>
                  <a:cubicBezTo>
                    <a:pt x="8347" y="5231"/>
                    <a:pt x="8344" y="5233"/>
                    <a:pt x="8340" y="5232"/>
                  </a:cubicBezTo>
                  <a:cubicBezTo>
                    <a:pt x="8336" y="5232"/>
                    <a:pt x="8333" y="5228"/>
                    <a:pt x="8333" y="5224"/>
                  </a:cubicBezTo>
                  <a:lnTo>
                    <a:pt x="8333" y="5180"/>
                  </a:lnTo>
                  <a:lnTo>
                    <a:pt x="8347" y="5185"/>
                  </a:lnTo>
                  <a:lnTo>
                    <a:pt x="8339" y="5193"/>
                  </a:lnTo>
                  <a:lnTo>
                    <a:pt x="8341" y="5187"/>
                  </a:lnTo>
                  <a:lnTo>
                    <a:pt x="8341" y="5224"/>
                  </a:lnTo>
                  <a:cubicBezTo>
                    <a:pt x="8341" y="5229"/>
                    <a:pt x="8338" y="5232"/>
                    <a:pt x="8333" y="5232"/>
                  </a:cubicBezTo>
                  <a:lnTo>
                    <a:pt x="8326" y="5232"/>
                  </a:lnTo>
                  <a:cubicBezTo>
                    <a:pt x="8322" y="5232"/>
                    <a:pt x="8318" y="5229"/>
                    <a:pt x="8318" y="5224"/>
                  </a:cubicBezTo>
                  <a:lnTo>
                    <a:pt x="8318" y="5195"/>
                  </a:lnTo>
                  <a:lnTo>
                    <a:pt x="8334" y="5197"/>
                  </a:lnTo>
                  <a:lnTo>
                    <a:pt x="8326" y="5226"/>
                  </a:lnTo>
                  <a:cubicBezTo>
                    <a:pt x="8325" y="5230"/>
                    <a:pt x="8322" y="5233"/>
                    <a:pt x="8318" y="5232"/>
                  </a:cubicBezTo>
                  <a:cubicBezTo>
                    <a:pt x="8314" y="5232"/>
                    <a:pt x="8310" y="5229"/>
                    <a:pt x="8310" y="5224"/>
                  </a:cubicBezTo>
                  <a:lnTo>
                    <a:pt x="8310" y="5195"/>
                  </a:lnTo>
                  <a:lnTo>
                    <a:pt x="8311" y="5198"/>
                  </a:lnTo>
                  <a:lnTo>
                    <a:pt x="8304" y="5183"/>
                  </a:lnTo>
                  <a:lnTo>
                    <a:pt x="8319" y="5180"/>
                  </a:lnTo>
                  <a:lnTo>
                    <a:pt x="8319" y="5224"/>
                  </a:lnTo>
                  <a:cubicBezTo>
                    <a:pt x="8319" y="5229"/>
                    <a:pt x="8315" y="5232"/>
                    <a:pt x="8311" y="5232"/>
                  </a:cubicBezTo>
                  <a:lnTo>
                    <a:pt x="8304" y="5232"/>
                  </a:lnTo>
                  <a:cubicBezTo>
                    <a:pt x="8299" y="5232"/>
                    <a:pt x="8296" y="5229"/>
                    <a:pt x="8296" y="5224"/>
                  </a:cubicBezTo>
                  <a:lnTo>
                    <a:pt x="8296" y="5210"/>
                  </a:lnTo>
                  <a:lnTo>
                    <a:pt x="8298" y="5215"/>
                  </a:lnTo>
                  <a:lnTo>
                    <a:pt x="8290" y="5208"/>
                  </a:lnTo>
                  <a:lnTo>
                    <a:pt x="8304" y="5202"/>
                  </a:lnTo>
                  <a:lnTo>
                    <a:pt x="8304" y="5224"/>
                  </a:lnTo>
                  <a:cubicBezTo>
                    <a:pt x="8304" y="5229"/>
                    <a:pt x="8300" y="5232"/>
                    <a:pt x="8296" y="5232"/>
                  </a:cubicBezTo>
                  <a:lnTo>
                    <a:pt x="8289" y="5232"/>
                  </a:lnTo>
                  <a:cubicBezTo>
                    <a:pt x="8284" y="5232"/>
                    <a:pt x="8281" y="5229"/>
                    <a:pt x="8281" y="5224"/>
                  </a:cubicBezTo>
                  <a:lnTo>
                    <a:pt x="8281" y="5210"/>
                  </a:lnTo>
                  <a:lnTo>
                    <a:pt x="8296" y="5213"/>
                  </a:lnTo>
                  <a:lnTo>
                    <a:pt x="8288" y="5228"/>
                  </a:lnTo>
                  <a:cubicBezTo>
                    <a:pt x="8287" y="5231"/>
                    <a:pt x="8283" y="5233"/>
                    <a:pt x="8279" y="5232"/>
                  </a:cubicBezTo>
                  <a:cubicBezTo>
                    <a:pt x="8276" y="5231"/>
                    <a:pt x="8273" y="5228"/>
                    <a:pt x="8273" y="5224"/>
                  </a:cubicBezTo>
                  <a:lnTo>
                    <a:pt x="8273" y="5172"/>
                  </a:lnTo>
                  <a:lnTo>
                    <a:pt x="8281" y="5180"/>
                  </a:lnTo>
                  <a:lnTo>
                    <a:pt x="8274" y="5180"/>
                  </a:lnTo>
                  <a:lnTo>
                    <a:pt x="8282" y="5172"/>
                  </a:lnTo>
                  <a:lnTo>
                    <a:pt x="8282" y="5224"/>
                  </a:lnTo>
                  <a:cubicBezTo>
                    <a:pt x="8282" y="5229"/>
                    <a:pt x="8278" y="5232"/>
                    <a:pt x="8274" y="5232"/>
                  </a:cubicBezTo>
                  <a:cubicBezTo>
                    <a:pt x="8270" y="5233"/>
                    <a:pt x="8266" y="5230"/>
                    <a:pt x="8266" y="5225"/>
                  </a:cubicBezTo>
                  <a:lnTo>
                    <a:pt x="8258" y="5166"/>
                  </a:lnTo>
                  <a:lnTo>
                    <a:pt x="8274" y="5165"/>
                  </a:lnTo>
                  <a:lnTo>
                    <a:pt x="8274" y="5224"/>
                  </a:lnTo>
                  <a:cubicBezTo>
                    <a:pt x="8274" y="5228"/>
                    <a:pt x="8271" y="5232"/>
                    <a:pt x="8267" y="5232"/>
                  </a:cubicBezTo>
                  <a:cubicBezTo>
                    <a:pt x="8264" y="5233"/>
                    <a:pt x="8260" y="5231"/>
                    <a:pt x="8259" y="5227"/>
                  </a:cubicBezTo>
                  <a:lnTo>
                    <a:pt x="8251" y="5205"/>
                  </a:lnTo>
                  <a:lnTo>
                    <a:pt x="8267" y="5202"/>
                  </a:lnTo>
                  <a:lnTo>
                    <a:pt x="8267" y="5224"/>
                  </a:lnTo>
                  <a:cubicBezTo>
                    <a:pt x="8267" y="5229"/>
                    <a:pt x="8263" y="5232"/>
                    <a:pt x="8259" y="5232"/>
                  </a:cubicBezTo>
                  <a:lnTo>
                    <a:pt x="8251" y="5232"/>
                  </a:lnTo>
                  <a:cubicBezTo>
                    <a:pt x="8247" y="5232"/>
                    <a:pt x="8243" y="5229"/>
                    <a:pt x="8243" y="5224"/>
                  </a:cubicBezTo>
                  <a:lnTo>
                    <a:pt x="8243" y="5098"/>
                  </a:lnTo>
                  <a:lnTo>
                    <a:pt x="8259" y="5100"/>
                  </a:lnTo>
                  <a:lnTo>
                    <a:pt x="8251" y="5123"/>
                  </a:lnTo>
                  <a:lnTo>
                    <a:pt x="8252" y="5120"/>
                  </a:lnTo>
                  <a:lnTo>
                    <a:pt x="8252" y="5224"/>
                  </a:lnTo>
                  <a:cubicBezTo>
                    <a:pt x="8252" y="5229"/>
                    <a:pt x="8248" y="5232"/>
                    <a:pt x="8244" y="5232"/>
                  </a:cubicBezTo>
                  <a:lnTo>
                    <a:pt x="8236" y="5232"/>
                  </a:lnTo>
                  <a:cubicBezTo>
                    <a:pt x="8232" y="5232"/>
                    <a:pt x="8228" y="5229"/>
                    <a:pt x="8228" y="5224"/>
                  </a:cubicBezTo>
                  <a:lnTo>
                    <a:pt x="8228" y="5180"/>
                  </a:lnTo>
                  <a:lnTo>
                    <a:pt x="8229" y="5183"/>
                  </a:lnTo>
                  <a:lnTo>
                    <a:pt x="8222" y="5168"/>
                  </a:lnTo>
                  <a:lnTo>
                    <a:pt x="8237" y="5165"/>
                  </a:lnTo>
                  <a:lnTo>
                    <a:pt x="8237" y="5224"/>
                  </a:lnTo>
                  <a:cubicBezTo>
                    <a:pt x="8237" y="5229"/>
                    <a:pt x="8233" y="5232"/>
                    <a:pt x="8229" y="5232"/>
                  </a:cubicBezTo>
                  <a:lnTo>
                    <a:pt x="8221" y="5232"/>
                  </a:lnTo>
                  <a:cubicBezTo>
                    <a:pt x="8217" y="5232"/>
                    <a:pt x="8213" y="5229"/>
                    <a:pt x="8213" y="5224"/>
                  </a:cubicBezTo>
                  <a:lnTo>
                    <a:pt x="8213" y="5165"/>
                  </a:lnTo>
                  <a:lnTo>
                    <a:pt x="8228" y="5168"/>
                  </a:lnTo>
                  <a:lnTo>
                    <a:pt x="8221" y="5183"/>
                  </a:lnTo>
                  <a:lnTo>
                    <a:pt x="8222" y="5180"/>
                  </a:lnTo>
                  <a:lnTo>
                    <a:pt x="8222" y="5224"/>
                  </a:lnTo>
                  <a:cubicBezTo>
                    <a:pt x="8222" y="5229"/>
                    <a:pt x="8219" y="5232"/>
                    <a:pt x="8214" y="5232"/>
                  </a:cubicBezTo>
                  <a:cubicBezTo>
                    <a:pt x="8210" y="5233"/>
                    <a:pt x="8206" y="5230"/>
                    <a:pt x="8206" y="5226"/>
                  </a:cubicBezTo>
                  <a:lnTo>
                    <a:pt x="8198" y="5181"/>
                  </a:lnTo>
                  <a:lnTo>
                    <a:pt x="8214" y="5180"/>
                  </a:lnTo>
                  <a:lnTo>
                    <a:pt x="8214" y="5224"/>
                  </a:lnTo>
                  <a:cubicBezTo>
                    <a:pt x="8214" y="5229"/>
                    <a:pt x="8211" y="5232"/>
                    <a:pt x="8207" y="5232"/>
                  </a:cubicBezTo>
                  <a:cubicBezTo>
                    <a:pt x="8203" y="5233"/>
                    <a:pt x="8199" y="5230"/>
                    <a:pt x="8198" y="5226"/>
                  </a:cubicBezTo>
                  <a:lnTo>
                    <a:pt x="8191" y="5197"/>
                  </a:lnTo>
                  <a:lnTo>
                    <a:pt x="8207" y="5195"/>
                  </a:lnTo>
                  <a:lnTo>
                    <a:pt x="8207" y="5224"/>
                  </a:lnTo>
                  <a:cubicBezTo>
                    <a:pt x="8207" y="5229"/>
                    <a:pt x="8203" y="5232"/>
                    <a:pt x="8199" y="5232"/>
                  </a:cubicBezTo>
                  <a:lnTo>
                    <a:pt x="8191" y="5232"/>
                  </a:lnTo>
                  <a:cubicBezTo>
                    <a:pt x="8187" y="5232"/>
                    <a:pt x="8183" y="5229"/>
                    <a:pt x="8183" y="5224"/>
                  </a:cubicBezTo>
                  <a:lnTo>
                    <a:pt x="8183" y="5187"/>
                  </a:lnTo>
                  <a:lnTo>
                    <a:pt x="8191" y="5195"/>
                  </a:lnTo>
                  <a:lnTo>
                    <a:pt x="8184" y="5195"/>
                  </a:lnTo>
                  <a:lnTo>
                    <a:pt x="8192" y="5187"/>
                  </a:lnTo>
                  <a:lnTo>
                    <a:pt x="8192" y="5224"/>
                  </a:lnTo>
                  <a:cubicBezTo>
                    <a:pt x="8192" y="5229"/>
                    <a:pt x="8189" y="5232"/>
                    <a:pt x="8185" y="5232"/>
                  </a:cubicBezTo>
                  <a:cubicBezTo>
                    <a:pt x="8180" y="5233"/>
                    <a:pt x="8177" y="5230"/>
                    <a:pt x="8176" y="5226"/>
                  </a:cubicBezTo>
                  <a:lnTo>
                    <a:pt x="8168" y="5189"/>
                  </a:lnTo>
                  <a:lnTo>
                    <a:pt x="8184" y="5187"/>
                  </a:lnTo>
                  <a:lnTo>
                    <a:pt x="8184" y="5224"/>
                  </a:lnTo>
                  <a:cubicBezTo>
                    <a:pt x="8184" y="5229"/>
                    <a:pt x="8181" y="5232"/>
                    <a:pt x="8176" y="5232"/>
                  </a:cubicBezTo>
                  <a:lnTo>
                    <a:pt x="8169" y="5232"/>
                  </a:lnTo>
                  <a:cubicBezTo>
                    <a:pt x="8164" y="5232"/>
                    <a:pt x="8161" y="5229"/>
                    <a:pt x="8161" y="5224"/>
                  </a:cubicBezTo>
                  <a:lnTo>
                    <a:pt x="8161" y="5195"/>
                  </a:lnTo>
                  <a:lnTo>
                    <a:pt x="8177" y="5197"/>
                  </a:lnTo>
                  <a:lnTo>
                    <a:pt x="8169" y="5226"/>
                  </a:lnTo>
                  <a:cubicBezTo>
                    <a:pt x="8168" y="5230"/>
                    <a:pt x="8164" y="5233"/>
                    <a:pt x="8160" y="5232"/>
                  </a:cubicBezTo>
                  <a:cubicBezTo>
                    <a:pt x="8156" y="5232"/>
                    <a:pt x="8153" y="5229"/>
                    <a:pt x="8153" y="5224"/>
                  </a:cubicBezTo>
                  <a:lnTo>
                    <a:pt x="8153" y="5195"/>
                  </a:lnTo>
                  <a:lnTo>
                    <a:pt x="8154" y="5197"/>
                  </a:lnTo>
                  <a:lnTo>
                    <a:pt x="8146" y="5175"/>
                  </a:lnTo>
                  <a:lnTo>
                    <a:pt x="8162" y="5172"/>
                  </a:lnTo>
                  <a:lnTo>
                    <a:pt x="8162" y="5224"/>
                  </a:lnTo>
                  <a:cubicBezTo>
                    <a:pt x="8162" y="5229"/>
                    <a:pt x="8159" y="5232"/>
                    <a:pt x="8155" y="5232"/>
                  </a:cubicBezTo>
                  <a:cubicBezTo>
                    <a:pt x="8151" y="5233"/>
                    <a:pt x="8147" y="5230"/>
                    <a:pt x="8146" y="5226"/>
                  </a:cubicBezTo>
                  <a:lnTo>
                    <a:pt x="8139" y="5197"/>
                  </a:lnTo>
                  <a:lnTo>
                    <a:pt x="8154" y="5195"/>
                  </a:lnTo>
                  <a:lnTo>
                    <a:pt x="8154" y="5224"/>
                  </a:lnTo>
                  <a:cubicBezTo>
                    <a:pt x="8154" y="5229"/>
                    <a:pt x="8151" y="5232"/>
                    <a:pt x="8146" y="5232"/>
                  </a:cubicBezTo>
                  <a:lnTo>
                    <a:pt x="8139" y="5232"/>
                  </a:lnTo>
                  <a:cubicBezTo>
                    <a:pt x="8134" y="5232"/>
                    <a:pt x="8131" y="5229"/>
                    <a:pt x="8131" y="5224"/>
                  </a:cubicBezTo>
                  <a:lnTo>
                    <a:pt x="8131" y="5180"/>
                  </a:lnTo>
                  <a:lnTo>
                    <a:pt x="8147" y="5181"/>
                  </a:lnTo>
                  <a:lnTo>
                    <a:pt x="8139" y="5226"/>
                  </a:lnTo>
                  <a:cubicBezTo>
                    <a:pt x="8139" y="5230"/>
                    <a:pt x="8135" y="5233"/>
                    <a:pt x="8131" y="5232"/>
                  </a:cubicBezTo>
                  <a:cubicBezTo>
                    <a:pt x="8127" y="5232"/>
                    <a:pt x="8123" y="5229"/>
                    <a:pt x="8123" y="5224"/>
                  </a:cubicBezTo>
                  <a:lnTo>
                    <a:pt x="8123" y="5195"/>
                  </a:lnTo>
                  <a:lnTo>
                    <a:pt x="8126" y="5200"/>
                  </a:lnTo>
                  <a:lnTo>
                    <a:pt x="8118" y="5193"/>
                  </a:lnTo>
                  <a:lnTo>
                    <a:pt x="8132" y="5187"/>
                  </a:lnTo>
                  <a:lnTo>
                    <a:pt x="8132" y="5224"/>
                  </a:lnTo>
                  <a:cubicBezTo>
                    <a:pt x="8132" y="5229"/>
                    <a:pt x="8129" y="5232"/>
                    <a:pt x="8125" y="5232"/>
                  </a:cubicBezTo>
                  <a:cubicBezTo>
                    <a:pt x="8120" y="5233"/>
                    <a:pt x="8117" y="5230"/>
                    <a:pt x="8116" y="5226"/>
                  </a:cubicBezTo>
                  <a:lnTo>
                    <a:pt x="8108" y="5181"/>
                  </a:lnTo>
                  <a:lnTo>
                    <a:pt x="8124" y="5180"/>
                  </a:lnTo>
                  <a:lnTo>
                    <a:pt x="8124" y="5224"/>
                  </a:lnTo>
                  <a:cubicBezTo>
                    <a:pt x="8124" y="5229"/>
                    <a:pt x="8121" y="5232"/>
                    <a:pt x="8116" y="5232"/>
                  </a:cubicBezTo>
                  <a:lnTo>
                    <a:pt x="8109" y="5232"/>
                  </a:lnTo>
                  <a:cubicBezTo>
                    <a:pt x="8104" y="5232"/>
                    <a:pt x="8101" y="5229"/>
                    <a:pt x="8101" y="5224"/>
                  </a:cubicBezTo>
                  <a:lnTo>
                    <a:pt x="8101" y="5202"/>
                  </a:lnTo>
                  <a:lnTo>
                    <a:pt x="8116" y="5205"/>
                  </a:lnTo>
                  <a:lnTo>
                    <a:pt x="8109" y="5227"/>
                  </a:lnTo>
                  <a:cubicBezTo>
                    <a:pt x="8108" y="5231"/>
                    <a:pt x="8104" y="5233"/>
                    <a:pt x="8100" y="5232"/>
                  </a:cubicBezTo>
                  <a:cubicBezTo>
                    <a:pt x="8096" y="5232"/>
                    <a:pt x="8093" y="5228"/>
                    <a:pt x="8093" y="5224"/>
                  </a:cubicBezTo>
                  <a:lnTo>
                    <a:pt x="8093" y="5187"/>
                  </a:lnTo>
                  <a:lnTo>
                    <a:pt x="8109" y="5189"/>
                  </a:lnTo>
                  <a:lnTo>
                    <a:pt x="8102" y="5226"/>
                  </a:lnTo>
                  <a:cubicBezTo>
                    <a:pt x="8101" y="5230"/>
                    <a:pt x="8097" y="5233"/>
                    <a:pt x="8093" y="5232"/>
                  </a:cubicBezTo>
                  <a:cubicBezTo>
                    <a:pt x="8089" y="5232"/>
                    <a:pt x="8086" y="5229"/>
                    <a:pt x="8086" y="5224"/>
                  </a:cubicBezTo>
                  <a:lnTo>
                    <a:pt x="8086" y="5143"/>
                  </a:lnTo>
                  <a:lnTo>
                    <a:pt x="8078" y="4994"/>
                  </a:lnTo>
                  <a:lnTo>
                    <a:pt x="8094" y="4993"/>
                  </a:lnTo>
                  <a:lnTo>
                    <a:pt x="8094" y="5224"/>
                  </a:lnTo>
                  <a:cubicBezTo>
                    <a:pt x="8094" y="5229"/>
                    <a:pt x="8091" y="5232"/>
                    <a:pt x="8087" y="5232"/>
                  </a:cubicBezTo>
                  <a:cubicBezTo>
                    <a:pt x="8082" y="5233"/>
                    <a:pt x="8079" y="5229"/>
                    <a:pt x="8078" y="5225"/>
                  </a:cubicBezTo>
                  <a:lnTo>
                    <a:pt x="8071" y="4911"/>
                  </a:lnTo>
                  <a:lnTo>
                    <a:pt x="8087" y="4911"/>
                  </a:lnTo>
                  <a:lnTo>
                    <a:pt x="8087" y="5224"/>
                  </a:lnTo>
                  <a:cubicBezTo>
                    <a:pt x="8087" y="5229"/>
                    <a:pt x="8083" y="5232"/>
                    <a:pt x="8079" y="5232"/>
                  </a:cubicBezTo>
                  <a:lnTo>
                    <a:pt x="8071" y="5232"/>
                  </a:lnTo>
                  <a:cubicBezTo>
                    <a:pt x="8067" y="5232"/>
                    <a:pt x="8063" y="5229"/>
                    <a:pt x="8063" y="5224"/>
                  </a:cubicBezTo>
                  <a:lnTo>
                    <a:pt x="8063" y="5202"/>
                  </a:lnTo>
                  <a:lnTo>
                    <a:pt x="8079" y="5205"/>
                  </a:lnTo>
                  <a:lnTo>
                    <a:pt x="8072" y="5227"/>
                  </a:lnTo>
                  <a:cubicBezTo>
                    <a:pt x="8070" y="5231"/>
                    <a:pt x="8067" y="5233"/>
                    <a:pt x="8063" y="5232"/>
                  </a:cubicBezTo>
                  <a:cubicBezTo>
                    <a:pt x="8059" y="5232"/>
                    <a:pt x="8056" y="5228"/>
                    <a:pt x="8056" y="5224"/>
                  </a:cubicBezTo>
                  <a:lnTo>
                    <a:pt x="8056" y="5157"/>
                  </a:lnTo>
                  <a:lnTo>
                    <a:pt x="8056" y="5159"/>
                  </a:lnTo>
                  <a:lnTo>
                    <a:pt x="8049" y="5122"/>
                  </a:lnTo>
                  <a:lnTo>
                    <a:pt x="8064" y="5120"/>
                  </a:lnTo>
                  <a:lnTo>
                    <a:pt x="8064" y="5224"/>
                  </a:lnTo>
                  <a:cubicBezTo>
                    <a:pt x="8064" y="5229"/>
                    <a:pt x="8061" y="5232"/>
                    <a:pt x="8057" y="5232"/>
                  </a:cubicBezTo>
                  <a:cubicBezTo>
                    <a:pt x="8053" y="5233"/>
                    <a:pt x="8049" y="5229"/>
                    <a:pt x="8049" y="5225"/>
                  </a:cubicBezTo>
                  <a:lnTo>
                    <a:pt x="8041" y="5143"/>
                  </a:lnTo>
                  <a:lnTo>
                    <a:pt x="8057" y="5142"/>
                  </a:lnTo>
                  <a:lnTo>
                    <a:pt x="8057" y="5224"/>
                  </a:lnTo>
                  <a:cubicBezTo>
                    <a:pt x="8057" y="5229"/>
                    <a:pt x="8053" y="5232"/>
                    <a:pt x="8049" y="5232"/>
                  </a:cubicBezTo>
                  <a:lnTo>
                    <a:pt x="8042" y="5232"/>
                  </a:lnTo>
                  <a:cubicBezTo>
                    <a:pt x="8037" y="5232"/>
                    <a:pt x="8033" y="5229"/>
                    <a:pt x="8033" y="5224"/>
                  </a:cubicBezTo>
                  <a:lnTo>
                    <a:pt x="8033" y="5172"/>
                  </a:lnTo>
                  <a:lnTo>
                    <a:pt x="8034" y="5175"/>
                  </a:lnTo>
                  <a:lnTo>
                    <a:pt x="8026" y="5152"/>
                  </a:lnTo>
                  <a:lnTo>
                    <a:pt x="8042" y="5150"/>
                  </a:lnTo>
                  <a:lnTo>
                    <a:pt x="8042" y="5224"/>
                  </a:lnTo>
                  <a:cubicBezTo>
                    <a:pt x="8042" y="5229"/>
                    <a:pt x="8038" y="5232"/>
                    <a:pt x="8034" y="5232"/>
                  </a:cubicBezTo>
                  <a:lnTo>
                    <a:pt x="8027" y="5232"/>
                  </a:lnTo>
                  <a:cubicBezTo>
                    <a:pt x="8022" y="5232"/>
                    <a:pt x="8019" y="5229"/>
                    <a:pt x="8019" y="5224"/>
                  </a:cubicBezTo>
                  <a:lnTo>
                    <a:pt x="8019" y="5105"/>
                  </a:lnTo>
                  <a:lnTo>
                    <a:pt x="8034" y="5107"/>
                  </a:lnTo>
                  <a:lnTo>
                    <a:pt x="8027" y="5137"/>
                  </a:lnTo>
                  <a:lnTo>
                    <a:pt x="8027" y="5135"/>
                  </a:lnTo>
                  <a:lnTo>
                    <a:pt x="8027" y="5224"/>
                  </a:lnTo>
                  <a:cubicBezTo>
                    <a:pt x="8027" y="5229"/>
                    <a:pt x="8024" y="5232"/>
                    <a:pt x="8020" y="5232"/>
                  </a:cubicBezTo>
                  <a:cubicBezTo>
                    <a:pt x="8016" y="5233"/>
                    <a:pt x="8012" y="5230"/>
                    <a:pt x="8011" y="5226"/>
                  </a:cubicBezTo>
                  <a:lnTo>
                    <a:pt x="8004" y="5197"/>
                  </a:lnTo>
                  <a:lnTo>
                    <a:pt x="8020" y="5195"/>
                  </a:lnTo>
                  <a:lnTo>
                    <a:pt x="8020" y="5224"/>
                  </a:lnTo>
                  <a:cubicBezTo>
                    <a:pt x="8020" y="5229"/>
                    <a:pt x="8016" y="5232"/>
                    <a:pt x="8012" y="5232"/>
                  </a:cubicBezTo>
                  <a:lnTo>
                    <a:pt x="8004" y="5232"/>
                  </a:lnTo>
                  <a:cubicBezTo>
                    <a:pt x="8000" y="5232"/>
                    <a:pt x="7996" y="5229"/>
                    <a:pt x="7996" y="5224"/>
                  </a:cubicBezTo>
                  <a:lnTo>
                    <a:pt x="7996" y="5195"/>
                  </a:lnTo>
                  <a:lnTo>
                    <a:pt x="8004" y="5203"/>
                  </a:lnTo>
                  <a:lnTo>
                    <a:pt x="7997" y="5203"/>
                  </a:lnTo>
                  <a:lnTo>
                    <a:pt x="8005" y="5195"/>
                  </a:lnTo>
                  <a:lnTo>
                    <a:pt x="8005" y="5224"/>
                  </a:lnTo>
                  <a:cubicBezTo>
                    <a:pt x="8005" y="5229"/>
                    <a:pt x="8001" y="5232"/>
                    <a:pt x="7997" y="5232"/>
                  </a:cubicBezTo>
                  <a:lnTo>
                    <a:pt x="7989" y="5232"/>
                  </a:lnTo>
                  <a:cubicBezTo>
                    <a:pt x="7985" y="5232"/>
                    <a:pt x="7981" y="5229"/>
                    <a:pt x="7981" y="5224"/>
                  </a:cubicBezTo>
                  <a:lnTo>
                    <a:pt x="7981" y="5187"/>
                  </a:lnTo>
                  <a:lnTo>
                    <a:pt x="7982" y="5191"/>
                  </a:lnTo>
                  <a:lnTo>
                    <a:pt x="7974" y="5176"/>
                  </a:lnTo>
                  <a:lnTo>
                    <a:pt x="7990" y="5172"/>
                  </a:lnTo>
                  <a:lnTo>
                    <a:pt x="7990" y="5224"/>
                  </a:lnTo>
                  <a:cubicBezTo>
                    <a:pt x="7990" y="5229"/>
                    <a:pt x="7986" y="5232"/>
                    <a:pt x="7982" y="5232"/>
                  </a:cubicBezTo>
                  <a:lnTo>
                    <a:pt x="7974" y="5232"/>
                  </a:lnTo>
                  <a:cubicBezTo>
                    <a:pt x="7970" y="5232"/>
                    <a:pt x="7966" y="5229"/>
                    <a:pt x="7966" y="5224"/>
                  </a:cubicBezTo>
                  <a:lnTo>
                    <a:pt x="7966" y="5172"/>
                  </a:lnTo>
                  <a:lnTo>
                    <a:pt x="7967" y="5175"/>
                  </a:lnTo>
                  <a:lnTo>
                    <a:pt x="7959" y="5152"/>
                  </a:lnTo>
                  <a:lnTo>
                    <a:pt x="7975" y="5150"/>
                  </a:lnTo>
                  <a:lnTo>
                    <a:pt x="7975" y="5224"/>
                  </a:lnTo>
                  <a:cubicBezTo>
                    <a:pt x="7975" y="5229"/>
                    <a:pt x="7971" y="5232"/>
                    <a:pt x="7967" y="5232"/>
                  </a:cubicBezTo>
                  <a:lnTo>
                    <a:pt x="7959" y="5232"/>
                  </a:lnTo>
                  <a:cubicBezTo>
                    <a:pt x="7955" y="5232"/>
                    <a:pt x="7951" y="5229"/>
                    <a:pt x="7951" y="5224"/>
                  </a:cubicBezTo>
                  <a:lnTo>
                    <a:pt x="7951" y="5202"/>
                  </a:lnTo>
                  <a:lnTo>
                    <a:pt x="7951" y="5203"/>
                  </a:lnTo>
                  <a:lnTo>
                    <a:pt x="7944" y="5159"/>
                  </a:lnTo>
                  <a:lnTo>
                    <a:pt x="7960" y="5157"/>
                  </a:lnTo>
                  <a:lnTo>
                    <a:pt x="7960" y="5224"/>
                  </a:lnTo>
                  <a:cubicBezTo>
                    <a:pt x="7960" y="5229"/>
                    <a:pt x="7956" y="5232"/>
                    <a:pt x="7952" y="5232"/>
                  </a:cubicBezTo>
                  <a:cubicBezTo>
                    <a:pt x="7948" y="5233"/>
                    <a:pt x="7944" y="5230"/>
                    <a:pt x="7944" y="5226"/>
                  </a:cubicBezTo>
                  <a:lnTo>
                    <a:pt x="7936" y="5181"/>
                  </a:lnTo>
                  <a:lnTo>
                    <a:pt x="7952" y="5180"/>
                  </a:lnTo>
                  <a:lnTo>
                    <a:pt x="7952" y="5224"/>
                  </a:lnTo>
                  <a:cubicBezTo>
                    <a:pt x="7952" y="5229"/>
                    <a:pt x="7949" y="5232"/>
                    <a:pt x="7944" y="5232"/>
                  </a:cubicBezTo>
                  <a:lnTo>
                    <a:pt x="7937" y="5232"/>
                  </a:lnTo>
                  <a:cubicBezTo>
                    <a:pt x="7932" y="5232"/>
                    <a:pt x="7929" y="5229"/>
                    <a:pt x="7929" y="5224"/>
                  </a:cubicBezTo>
                  <a:lnTo>
                    <a:pt x="7929" y="5180"/>
                  </a:lnTo>
                  <a:lnTo>
                    <a:pt x="7945" y="5181"/>
                  </a:lnTo>
                  <a:lnTo>
                    <a:pt x="7937" y="5226"/>
                  </a:lnTo>
                  <a:cubicBezTo>
                    <a:pt x="7936" y="5230"/>
                    <a:pt x="7933" y="5233"/>
                    <a:pt x="7929" y="5232"/>
                  </a:cubicBezTo>
                  <a:cubicBezTo>
                    <a:pt x="7924" y="5232"/>
                    <a:pt x="7921" y="5229"/>
                    <a:pt x="7921" y="5224"/>
                  </a:cubicBezTo>
                  <a:lnTo>
                    <a:pt x="7921" y="5142"/>
                  </a:lnTo>
                  <a:lnTo>
                    <a:pt x="7937" y="5143"/>
                  </a:lnTo>
                  <a:lnTo>
                    <a:pt x="7930" y="5225"/>
                  </a:lnTo>
                  <a:cubicBezTo>
                    <a:pt x="7929" y="5229"/>
                    <a:pt x="7926" y="5233"/>
                    <a:pt x="7921" y="5232"/>
                  </a:cubicBezTo>
                  <a:cubicBezTo>
                    <a:pt x="7917" y="5232"/>
                    <a:pt x="7914" y="5229"/>
                    <a:pt x="7914" y="5224"/>
                  </a:cubicBezTo>
                  <a:lnTo>
                    <a:pt x="7914" y="5180"/>
                  </a:lnTo>
                  <a:lnTo>
                    <a:pt x="7929" y="5183"/>
                  </a:lnTo>
                  <a:lnTo>
                    <a:pt x="7921" y="5198"/>
                  </a:lnTo>
                  <a:lnTo>
                    <a:pt x="7922" y="5195"/>
                  </a:lnTo>
                  <a:lnTo>
                    <a:pt x="7922" y="5224"/>
                  </a:lnTo>
                  <a:cubicBezTo>
                    <a:pt x="7922" y="5229"/>
                    <a:pt x="7919" y="5232"/>
                    <a:pt x="7915" y="5232"/>
                  </a:cubicBezTo>
                  <a:cubicBezTo>
                    <a:pt x="7911" y="5233"/>
                    <a:pt x="7907" y="5230"/>
                    <a:pt x="7906" y="5226"/>
                  </a:cubicBezTo>
                  <a:lnTo>
                    <a:pt x="7899" y="5189"/>
                  </a:lnTo>
                  <a:lnTo>
                    <a:pt x="7915" y="5187"/>
                  </a:lnTo>
                  <a:lnTo>
                    <a:pt x="7915" y="5224"/>
                  </a:lnTo>
                  <a:cubicBezTo>
                    <a:pt x="7915" y="5229"/>
                    <a:pt x="7911" y="5232"/>
                    <a:pt x="7907" y="5232"/>
                  </a:cubicBezTo>
                  <a:lnTo>
                    <a:pt x="7899" y="5232"/>
                  </a:lnTo>
                  <a:cubicBezTo>
                    <a:pt x="7895" y="5232"/>
                    <a:pt x="7891" y="5229"/>
                    <a:pt x="7891" y="5224"/>
                  </a:cubicBezTo>
                  <a:lnTo>
                    <a:pt x="7891" y="5165"/>
                  </a:lnTo>
                  <a:lnTo>
                    <a:pt x="7907" y="5166"/>
                  </a:lnTo>
                  <a:lnTo>
                    <a:pt x="7900" y="5225"/>
                  </a:lnTo>
                  <a:cubicBezTo>
                    <a:pt x="7899" y="5230"/>
                    <a:pt x="7895" y="5233"/>
                    <a:pt x="7891" y="5232"/>
                  </a:cubicBezTo>
                  <a:cubicBezTo>
                    <a:pt x="7887" y="5232"/>
                    <a:pt x="7884" y="5229"/>
                    <a:pt x="7884" y="5224"/>
                  </a:cubicBezTo>
                  <a:lnTo>
                    <a:pt x="7884" y="5172"/>
                  </a:lnTo>
                  <a:lnTo>
                    <a:pt x="7899" y="5175"/>
                  </a:lnTo>
                  <a:lnTo>
                    <a:pt x="7892" y="5197"/>
                  </a:lnTo>
                  <a:lnTo>
                    <a:pt x="7892" y="5195"/>
                  </a:lnTo>
                  <a:lnTo>
                    <a:pt x="7892" y="5224"/>
                  </a:lnTo>
                  <a:cubicBezTo>
                    <a:pt x="7892" y="5229"/>
                    <a:pt x="7889" y="5232"/>
                    <a:pt x="7884" y="5232"/>
                  </a:cubicBezTo>
                  <a:lnTo>
                    <a:pt x="7877" y="5232"/>
                  </a:lnTo>
                  <a:cubicBezTo>
                    <a:pt x="7872" y="5232"/>
                    <a:pt x="7869" y="5229"/>
                    <a:pt x="7869" y="5224"/>
                  </a:cubicBezTo>
                  <a:lnTo>
                    <a:pt x="7869" y="5202"/>
                  </a:lnTo>
                  <a:lnTo>
                    <a:pt x="7884" y="5205"/>
                  </a:lnTo>
                  <a:lnTo>
                    <a:pt x="7877" y="5227"/>
                  </a:lnTo>
                  <a:cubicBezTo>
                    <a:pt x="7876" y="5231"/>
                    <a:pt x="7872" y="5233"/>
                    <a:pt x="7868" y="5232"/>
                  </a:cubicBezTo>
                  <a:cubicBezTo>
                    <a:pt x="7864" y="5232"/>
                    <a:pt x="7861" y="5228"/>
                    <a:pt x="7861" y="5224"/>
                  </a:cubicBezTo>
                  <a:lnTo>
                    <a:pt x="7861" y="5150"/>
                  </a:lnTo>
                  <a:lnTo>
                    <a:pt x="7877" y="5151"/>
                  </a:lnTo>
                  <a:lnTo>
                    <a:pt x="7870" y="5225"/>
                  </a:lnTo>
                  <a:cubicBezTo>
                    <a:pt x="7869" y="5230"/>
                    <a:pt x="7866" y="5233"/>
                    <a:pt x="7861" y="5232"/>
                  </a:cubicBezTo>
                  <a:cubicBezTo>
                    <a:pt x="7857" y="5232"/>
                    <a:pt x="7854" y="5229"/>
                    <a:pt x="7854" y="5224"/>
                  </a:cubicBezTo>
                  <a:lnTo>
                    <a:pt x="7854" y="5142"/>
                  </a:lnTo>
                  <a:lnTo>
                    <a:pt x="7870" y="5143"/>
                  </a:lnTo>
                  <a:lnTo>
                    <a:pt x="7862" y="5225"/>
                  </a:lnTo>
                  <a:cubicBezTo>
                    <a:pt x="7862" y="5229"/>
                    <a:pt x="7858" y="5233"/>
                    <a:pt x="7854" y="5232"/>
                  </a:cubicBezTo>
                  <a:cubicBezTo>
                    <a:pt x="7850" y="5232"/>
                    <a:pt x="7846" y="5229"/>
                    <a:pt x="7846" y="5224"/>
                  </a:cubicBezTo>
                  <a:lnTo>
                    <a:pt x="7846" y="4994"/>
                  </a:lnTo>
                  <a:lnTo>
                    <a:pt x="7839" y="4919"/>
                  </a:lnTo>
                  <a:lnTo>
                    <a:pt x="7855" y="4919"/>
                  </a:lnTo>
                  <a:lnTo>
                    <a:pt x="7855" y="5224"/>
                  </a:lnTo>
                  <a:cubicBezTo>
                    <a:pt x="7855" y="5229"/>
                    <a:pt x="7851" y="5232"/>
                    <a:pt x="7847" y="5232"/>
                  </a:cubicBezTo>
                  <a:cubicBezTo>
                    <a:pt x="7843" y="5233"/>
                    <a:pt x="7839" y="5229"/>
                    <a:pt x="7839" y="5225"/>
                  </a:cubicBezTo>
                  <a:lnTo>
                    <a:pt x="7831" y="5038"/>
                  </a:lnTo>
                  <a:lnTo>
                    <a:pt x="7847" y="5038"/>
                  </a:lnTo>
                  <a:lnTo>
                    <a:pt x="7847" y="5224"/>
                  </a:lnTo>
                  <a:cubicBezTo>
                    <a:pt x="7847" y="5229"/>
                    <a:pt x="7844" y="5232"/>
                    <a:pt x="7840" y="5232"/>
                  </a:cubicBezTo>
                  <a:cubicBezTo>
                    <a:pt x="7835" y="5233"/>
                    <a:pt x="7832" y="5229"/>
                    <a:pt x="7831" y="5225"/>
                  </a:cubicBezTo>
                  <a:lnTo>
                    <a:pt x="7824" y="5143"/>
                  </a:lnTo>
                  <a:lnTo>
                    <a:pt x="7840" y="5142"/>
                  </a:lnTo>
                  <a:lnTo>
                    <a:pt x="7840" y="5224"/>
                  </a:lnTo>
                  <a:cubicBezTo>
                    <a:pt x="7840" y="5228"/>
                    <a:pt x="7837" y="5232"/>
                    <a:pt x="7833" y="5232"/>
                  </a:cubicBezTo>
                  <a:cubicBezTo>
                    <a:pt x="7829" y="5233"/>
                    <a:pt x="7826" y="5231"/>
                    <a:pt x="7824" y="5227"/>
                  </a:cubicBezTo>
                  <a:lnTo>
                    <a:pt x="7817" y="5205"/>
                  </a:lnTo>
                  <a:lnTo>
                    <a:pt x="7832" y="5202"/>
                  </a:lnTo>
                  <a:lnTo>
                    <a:pt x="7832" y="5224"/>
                  </a:lnTo>
                  <a:cubicBezTo>
                    <a:pt x="7832" y="5229"/>
                    <a:pt x="7829" y="5232"/>
                    <a:pt x="7824" y="5232"/>
                  </a:cubicBezTo>
                  <a:lnTo>
                    <a:pt x="7817" y="5232"/>
                  </a:lnTo>
                  <a:cubicBezTo>
                    <a:pt x="7812" y="5232"/>
                    <a:pt x="7809" y="5229"/>
                    <a:pt x="7809" y="5224"/>
                  </a:cubicBezTo>
                  <a:lnTo>
                    <a:pt x="7809" y="5195"/>
                  </a:lnTo>
                  <a:lnTo>
                    <a:pt x="7825" y="5197"/>
                  </a:lnTo>
                  <a:lnTo>
                    <a:pt x="7817" y="5226"/>
                  </a:lnTo>
                  <a:cubicBezTo>
                    <a:pt x="7816" y="5230"/>
                    <a:pt x="7812" y="5233"/>
                    <a:pt x="7808" y="5232"/>
                  </a:cubicBezTo>
                  <a:cubicBezTo>
                    <a:pt x="7804" y="5232"/>
                    <a:pt x="7801" y="5229"/>
                    <a:pt x="7801" y="5224"/>
                  </a:cubicBezTo>
                  <a:lnTo>
                    <a:pt x="7801" y="5150"/>
                  </a:lnTo>
                  <a:lnTo>
                    <a:pt x="7817" y="5151"/>
                  </a:lnTo>
                  <a:lnTo>
                    <a:pt x="7810" y="5225"/>
                  </a:lnTo>
                  <a:cubicBezTo>
                    <a:pt x="7809" y="5230"/>
                    <a:pt x="7806" y="5233"/>
                    <a:pt x="7802" y="5232"/>
                  </a:cubicBezTo>
                  <a:cubicBezTo>
                    <a:pt x="7797" y="5232"/>
                    <a:pt x="7794" y="5229"/>
                    <a:pt x="7794" y="5224"/>
                  </a:cubicBezTo>
                  <a:lnTo>
                    <a:pt x="7794" y="5090"/>
                  </a:lnTo>
                  <a:lnTo>
                    <a:pt x="7809" y="5094"/>
                  </a:lnTo>
                  <a:lnTo>
                    <a:pt x="7802" y="5109"/>
                  </a:lnTo>
                  <a:lnTo>
                    <a:pt x="7802" y="5105"/>
                  </a:lnTo>
                  <a:lnTo>
                    <a:pt x="7802" y="5224"/>
                  </a:lnTo>
                  <a:cubicBezTo>
                    <a:pt x="7802" y="5229"/>
                    <a:pt x="7799" y="5232"/>
                    <a:pt x="7795" y="5232"/>
                  </a:cubicBezTo>
                  <a:cubicBezTo>
                    <a:pt x="7790" y="5233"/>
                    <a:pt x="7787" y="5229"/>
                    <a:pt x="7786" y="5225"/>
                  </a:cubicBezTo>
                  <a:lnTo>
                    <a:pt x="7779" y="5121"/>
                  </a:lnTo>
                  <a:lnTo>
                    <a:pt x="7795" y="5120"/>
                  </a:lnTo>
                  <a:lnTo>
                    <a:pt x="7795" y="5224"/>
                  </a:lnTo>
                  <a:cubicBezTo>
                    <a:pt x="7795" y="5229"/>
                    <a:pt x="7792" y="5232"/>
                    <a:pt x="7788" y="5232"/>
                  </a:cubicBezTo>
                  <a:cubicBezTo>
                    <a:pt x="7784" y="5233"/>
                    <a:pt x="7780" y="5230"/>
                    <a:pt x="7779" y="5226"/>
                  </a:cubicBezTo>
                  <a:lnTo>
                    <a:pt x="7772" y="5197"/>
                  </a:lnTo>
                  <a:lnTo>
                    <a:pt x="7787" y="5195"/>
                  </a:lnTo>
                  <a:lnTo>
                    <a:pt x="7787" y="5224"/>
                  </a:lnTo>
                  <a:cubicBezTo>
                    <a:pt x="7787" y="5229"/>
                    <a:pt x="7784" y="5232"/>
                    <a:pt x="7780" y="5232"/>
                  </a:cubicBezTo>
                  <a:cubicBezTo>
                    <a:pt x="7776" y="5233"/>
                    <a:pt x="7773" y="5230"/>
                    <a:pt x="7772" y="5226"/>
                  </a:cubicBezTo>
                  <a:lnTo>
                    <a:pt x="7764" y="5197"/>
                  </a:lnTo>
                  <a:lnTo>
                    <a:pt x="7780" y="5195"/>
                  </a:lnTo>
                  <a:lnTo>
                    <a:pt x="7780" y="5224"/>
                  </a:lnTo>
                  <a:cubicBezTo>
                    <a:pt x="7780" y="5229"/>
                    <a:pt x="7776" y="5232"/>
                    <a:pt x="7772" y="5232"/>
                  </a:cubicBezTo>
                  <a:lnTo>
                    <a:pt x="7765" y="5232"/>
                  </a:lnTo>
                  <a:cubicBezTo>
                    <a:pt x="7760" y="5232"/>
                    <a:pt x="7756" y="5229"/>
                    <a:pt x="7756" y="5224"/>
                  </a:cubicBezTo>
                  <a:lnTo>
                    <a:pt x="7756" y="5195"/>
                  </a:lnTo>
                  <a:lnTo>
                    <a:pt x="7772" y="5197"/>
                  </a:lnTo>
                  <a:lnTo>
                    <a:pt x="7765" y="5226"/>
                  </a:lnTo>
                  <a:cubicBezTo>
                    <a:pt x="7764" y="5230"/>
                    <a:pt x="7760" y="5233"/>
                    <a:pt x="7756" y="5232"/>
                  </a:cubicBezTo>
                  <a:cubicBezTo>
                    <a:pt x="7752" y="5232"/>
                    <a:pt x="7749" y="5229"/>
                    <a:pt x="7749" y="5224"/>
                  </a:cubicBezTo>
                  <a:lnTo>
                    <a:pt x="7749" y="5202"/>
                  </a:lnTo>
                  <a:lnTo>
                    <a:pt x="7765" y="5205"/>
                  </a:lnTo>
                  <a:lnTo>
                    <a:pt x="7757" y="5227"/>
                  </a:lnTo>
                  <a:cubicBezTo>
                    <a:pt x="7756" y="5231"/>
                    <a:pt x="7752" y="5233"/>
                    <a:pt x="7748" y="5232"/>
                  </a:cubicBezTo>
                  <a:cubicBezTo>
                    <a:pt x="7744" y="5232"/>
                    <a:pt x="7742" y="5228"/>
                    <a:pt x="7742" y="5224"/>
                  </a:cubicBezTo>
                  <a:lnTo>
                    <a:pt x="7742" y="5202"/>
                  </a:lnTo>
                  <a:lnTo>
                    <a:pt x="7757" y="5205"/>
                  </a:lnTo>
                  <a:lnTo>
                    <a:pt x="7750" y="5227"/>
                  </a:lnTo>
                  <a:cubicBezTo>
                    <a:pt x="7748" y="5231"/>
                    <a:pt x="7745" y="5233"/>
                    <a:pt x="7741" y="5232"/>
                  </a:cubicBezTo>
                  <a:cubicBezTo>
                    <a:pt x="7737" y="5232"/>
                    <a:pt x="7734" y="5228"/>
                    <a:pt x="7734" y="5224"/>
                  </a:cubicBezTo>
                  <a:lnTo>
                    <a:pt x="7734" y="5142"/>
                  </a:lnTo>
                  <a:lnTo>
                    <a:pt x="7750" y="5145"/>
                  </a:lnTo>
                  <a:lnTo>
                    <a:pt x="7742" y="5167"/>
                  </a:lnTo>
                  <a:lnTo>
                    <a:pt x="7743" y="5165"/>
                  </a:lnTo>
                  <a:lnTo>
                    <a:pt x="7743" y="5224"/>
                  </a:lnTo>
                  <a:cubicBezTo>
                    <a:pt x="7743" y="5229"/>
                    <a:pt x="7740" y="5232"/>
                    <a:pt x="7736" y="5232"/>
                  </a:cubicBezTo>
                  <a:cubicBezTo>
                    <a:pt x="7732" y="5233"/>
                    <a:pt x="7728" y="5230"/>
                    <a:pt x="7727" y="5226"/>
                  </a:cubicBezTo>
                  <a:lnTo>
                    <a:pt x="7719" y="5197"/>
                  </a:lnTo>
                  <a:lnTo>
                    <a:pt x="7735" y="5195"/>
                  </a:lnTo>
                  <a:lnTo>
                    <a:pt x="7735" y="5224"/>
                  </a:lnTo>
                  <a:cubicBezTo>
                    <a:pt x="7735" y="5229"/>
                    <a:pt x="7731" y="5232"/>
                    <a:pt x="7727" y="5232"/>
                  </a:cubicBezTo>
                  <a:lnTo>
                    <a:pt x="7720" y="5232"/>
                  </a:lnTo>
                  <a:cubicBezTo>
                    <a:pt x="7715" y="5232"/>
                    <a:pt x="7712" y="5229"/>
                    <a:pt x="7712" y="5224"/>
                  </a:cubicBezTo>
                  <a:lnTo>
                    <a:pt x="7712" y="5195"/>
                  </a:lnTo>
                  <a:lnTo>
                    <a:pt x="7727" y="5197"/>
                  </a:lnTo>
                  <a:lnTo>
                    <a:pt x="7720" y="5226"/>
                  </a:lnTo>
                  <a:cubicBezTo>
                    <a:pt x="7719" y="5230"/>
                    <a:pt x="7715" y="5233"/>
                    <a:pt x="7711" y="5232"/>
                  </a:cubicBezTo>
                  <a:cubicBezTo>
                    <a:pt x="7707" y="5232"/>
                    <a:pt x="7704" y="5229"/>
                    <a:pt x="7704" y="5224"/>
                  </a:cubicBezTo>
                  <a:lnTo>
                    <a:pt x="7704" y="5187"/>
                  </a:lnTo>
                  <a:lnTo>
                    <a:pt x="7720" y="5189"/>
                  </a:lnTo>
                  <a:lnTo>
                    <a:pt x="7712" y="5226"/>
                  </a:lnTo>
                  <a:cubicBezTo>
                    <a:pt x="7712" y="5230"/>
                    <a:pt x="7708" y="5233"/>
                    <a:pt x="7704" y="5232"/>
                  </a:cubicBezTo>
                  <a:cubicBezTo>
                    <a:pt x="7700" y="5232"/>
                    <a:pt x="7697" y="5229"/>
                    <a:pt x="7697" y="5224"/>
                  </a:cubicBezTo>
                  <a:lnTo>
                    <a:pt x="7697" y="5142"/>
                  </a:lnTo>
                  <a:lnTo>
                    <a:pt x="7712" y="5145"/>
                  </a:lnTo>
                  <a:lnTo>
                    <a:pt x="7705" y="5167"/>
                  </a:lnTo>
                  <a:lnTo>
                    <a:pt x="7705" y="5165"/>
                  </a:lnTo>
                  <a:lnTo>
                    <a:pt x="7705" y="5224"/>
                  </a:lnTo>
                  <a:cubicBezTo>
                    <a:pt x="7705" y="5229"/>
                    <a:pt x="7702" y="5232"/>
                    <a:pt x="7697" y="5232"/>
                  </a:cubicBezTo>
                  <a:lnTo>
                    <a:pt x="7690" y="5232"/>
                  </a:lnTo>
                  <a:cubicBezTo>
                    <a:pt x="7685" y="5232"/>
                    <a:pt x="7682" y="5229"/>
                    <a:pt x="7682" y="5224"/>
                  </a:cubicBezTo>
                  <a:lnTo>
                    <a:pt x="7682" y="5187"/>
                  </a:lnTo>
                  <a:lnTo>
                    <a:pt x="7697" y="5189"/>
                  </a:lnTo>
                  <a:lnTo>
                    <a:pt x="7690" y="5226"/>
                  </a:lnTo>
                  <a:cubicBezTo>
                    <a:pt x="7689" y="5230"/>
                    <a:pt x="7685" y="5233"/>
                    <a:pt x="7681" y="5232"/>
                  </a:cubicBezTo>
                  <a:cubicBezTo>
                    <a:pt x="7677" y="5232"/>
                    <a:pt x="7674" y="5229"/>
                    <a:pt x="7674" y="5224"/>
                  </a:cubicBezTo>
                  <a:lnTo>
                    <a:pt x="7674" y="5165"/>
                  </a:lnTo>
                  <a:lnTo>
                    <a:pt x="7690" y="5167"/>
                  </a:lnTo>
                  <a:lnTo>
                    <a:pt x="7682" y="5190"/>
                  </a:lnTo>
                  <a:lnTo>
                    <a:pt x="7683" y="5187"/>
                  </a:lnTo>
                  <a:lnTo>
                    <a:pt x="7683" y="5224"/>
                  </a:lnTo>
                  <a:cubicBezTo>
                    <a:pt x="7683" y="5229"/>
                    <a:pt x="7679" y="5232"/>
                    <a:pt x="7675" y="5232"/>
                  </a:cubicBezTo>
                  <a:lnTo>
                    <a:pt x="7667" y="5232"/>
                  </a:lnTo>
                  <a:cubicBezTo>
                    <a:pt x="7663" y="5232"/>
                    <a:pt x="7659" y="5229"/>
                    <a:pt x="7659" y="5224"/>
                  </a:cubicBezTo>
                  <a:lnTo>
                    <a:pt x="7659" y="5202"/>
                  </a:lnTo>
                  <a:lnTo>
                    <a:pt x="7675" y="5205"/>
                  </a:lnTo>
                  <a:lnTo>
                    <a:pt x="7667" y="5227"/>
                  </a:lnTo>
                  <a:cubicBezTo>
                    <a:pt x="7666" y="5231"/>
                    <a:pt x="7662" y="5233"/>
                    <a:pt x="7658" y="5232"/>
                  </a:cubicBezTo>
                  <a:cubicBezTo>
                    <a:pt x="7655" y="5232"/>
                    <a:pt x="7652" y="5228"/>
                    <a:pt x="7652" y="5224"/>
                  </a:cubicBezTo>
                  <a:lnTo>
                    <a:pt x="7652" y="5180"/>
                  </a:lnTo>
                  <a:lnTo>
                    <a:pt x="7668" y="5181"/>
                  </a:lnTo>
                  <a:lnTo>
                    <a:pt x="7660" y="5226"/>
                  </a:lnTo>
                  <a:cubicBezTo>
                    <a:pt x="7659" y="5230"/>
                    <a:pt x="7656" y="5233"/>
                    <a:pt x="7652" y="5232"/>
                  </a:cubicBezTo>
                  <a:cubicBezTo>
                    <a:pt x="7647" y="5232"/>
                    <a:pt x="7644" y="5229"/>
                    <a:pt x="7644" y="5224"/>
                  </a:cubicBezTo>
                  <a:lnTo>
                    <a:pt x="7644" y="5157"/>
                  </a:lnTo>
                  <a:lnTo>
                    <a:pt x="7660" y="5159"/>
                  </a:lnTo>
                  <a:lnTo>
                    <a:pt x="7652" y="5189"/>
                  </a:lnTo>
                  <a:lnTo>
                    <a:pt x="7653" y="5187"/>
                  </a:lnTo>
                  <a:lnTo>
                    <a:pt x="7653" y="5224"/>
                  </a:lnTo>
                  <a:cubicBezTo>
                    <a:pt x="7653" y="5229"/>
                    <a:pt x="7649" y="5232"/>
                    <a:pt x="7645" y="5232"/>
                  </a:cubicBezTo>
                  <a:cubicBezTo>
                    <a:pt x="7641" y="5233"/>
                    <a:pt x="7637" y="5230"/>
                    <a:pt x="7637" y="5225"/>
                  </a:cubicBezTo>
                  <a:lnTo>
                    <a:pt x="7629" y="5166"/>
                  </a:lnTo>
                  <a:lnTo>
                    <a:pt x="7645" y="5165"/>
                  </a:lnTo>
                  <a:lnTo>
                    <a:pt x="7645" y="5224"/>
                  </a:lnTo>
                  <a:cubicBezTo>
                    <a:pt x="7645" y="5229"/>
                    <a:pt x="7642" y="5232"/>
                    <a:pt x="7637" y="5232"/>
                  </a:cubicBezTo>
                  <a:lnTo>
                    <a:pt x="7630" y="5232"/>
                  </a:lnTo>
                  <a:cubicBezTo>
                    <a:pt x="7625" y="5232"/>
                    <a:pt x="7622" y="5229"/>
                    <a:pt x="7622" y="5224"/>
                  </a:cubicBezTo>
                  <a:lnTo>
                    <a:pt x="7622" y="5172"/>
                  </a:lnTo>
                  <a:lnTo>
                    <a:pt x="7638" y="5173"/>
                  </a:lnTo>
                  <a:lnTo>
                    <a:pt x="7630" y="5226"/>
                  </a:lnTo>
                  <a:cubicBezTo>
                    <a:pt x="7630" y="5230"/>
                    <a:pt x="7626" y="5233"/>
                    <a:pt x="7622" y="5232"/>
                  </a:cubicBezTo>
                  <a:cubicBezTo>
                    <a:pt x="7617" y="5232"/>
                    <a:pt x="7614" y="5229"/>
                    <a:pt x="7614" y="5224"/>
                  </a:cubicBezTo>
                  <a:lnTo>
                    <a:pt x="7614" y="5120"/>
                  </a:lnTo>
                  <a:lnTo>
                    <a:pt x="7630" y="5121"/>
                  </a:lnTo>
                  <a:lnTo>
                    <a:pt x="7623" y="5225"/>
                  </a:lnTo>
                  <a:cubicBezTo>
                    <a:pt x="7622" y="5229"/>
                    <a:pt x="7619" y="5233"/>
                    <a:pt x="7614" y="5232"/>
                  </a:cubicBezTo>
                  <a:cubicBezTo>
                    <a:pt x="7610" y="5232"/>
                    <a:pt x="7607" y="5229"/>
                    <a:pt x="7607" y="5224"/>
                  </a:cubicBezTo>
                  <a:lnTo>
                    <a:pt x="7607" y="5031"/>
                  </a:lnTo>
                  <a:lnTo>
                    <a:pt x="7599" y="4889"/>
                  </a:lnTo>
                  <a:lnTo>
                    <a:pt x="7615" y="4889"/>
                  </a:lnTo>
                  <a:lnTo>
                    <a:pt x="7615" y="5224"/>
                  </a:lnTo>
                  <a:cubicBezTo>
                    <a:pt x="7615" y="5229"/>
                    <a:pt x="7612" y="5232"/>
                    <a:pt x="7608" y="5232"/>
                  </a:cubicBezTo>
                  <a:cubicBezTo>
                    <a:pt x="7603" y="5233"/>
                    <a:pt x="7600" y="5230"/>
                    <a:pt x="7599" y="5225"/>
                  </a:cubicBezTo>
                  <a:lnTo>
                    <a:pt x="7592" y="5158"/>
                  </a:lnTo>
                  <a:lnTo>
                    <a:pt x="7608" y="5157"/>
                  </a:lnTo>
                  <a:lnTo>
                    <a:pt x="7608" y="5224"/>
                  </a:lnTo>
                  <a:cubicBezTo>
                    <a:pt x="7608" y="5229"/>
                    <a:pt x="7604" y="5232"/>
                    <a:pt x="7600" y="5232"/>
                  </a:cubicBezTo>
                  <a:lnTo>
                    <a:pt x="7592" y="5232"/>
                  </a:lnTo>
                  <a:cubicBezTo>
                    <a:pt x="7588" y="5232"/>
                    <a:pt x="7584" y="5229"/>
                    <a:pt x="7584" y="5224"/>
                  </a:cubicBezTo>
                  <a:lnTo>
                    <a:pt x="7584" y="5195"/>
                  </a:lnTo>
                  <a:lnTo>
                    <a:pt x="7585" y="5197"/>
                  </a:lnTo>
                  <a:lnTo>
                    <a:pt x="7577" y="5175"/>
                  </a:lnTo>
                  <a:lnTo>
                    <a:pt x="7593" y="5172"/>
                  </a:lnTo>
                  <a:lnTo>
                    <a:pt x="7593" y="5224"/>
                  </a:lnTo>
                  <a:cubicBezTo>
                    <a:pt x="7593" y="5229"/>
                    <a:pt x="7589" y="5232"/>
                    <a:pt x="7585" y="5232"/>
                  </a:cubicBezTo>
                  <a:lnTo>
                    <a:pt x="7577" y="5232"/>
                  </a:lnTo>
                  <a:cubicBezTo>
                    <a:pt x="7573" y="5232"/>
                    <a:pt x="7569" y="5229"/>
                    <a:pt x="7569" y="5224"/>
                  </a:cubicBezTo>
                  <a:lnTo>
                    <a:pt x="7569" y="5075"/>
                  </a:lnTo>
                  <a:lnTo>
                    <a:pt x="7585" y="5078"/>
                  </a:lnTo>
                  <a:lnTo>
                    <a:pt x="7577" y="5100"/>
                  </a:lnTo>
                  <a:lnTo>
                    <a:pt x="7578" y="5098"/>
                  </a:lnTo>
                  <a:lnTo>
                    <a:pt x="7578" y="5224"/>
                  </a:lnTo>
                  <a:cubicBezTo>
                    <a:pt x="7578" y="5229"/>
                    <a:pt x="7574" y="5232"/>
                    <a:pt x="7570" y="5232"/>
                  </a:cubicBezTo>
                  <a:lnTo>
                    <a:pt x="7562" y="5232"/>
                  </a:lnTo>
                  <a:cubicBezTo>
                    <a:pt x="7558" y="5232"/>
                    <a:pt x="7554" y="5229"/>
                    <a:pt x="7554" y="5224"/>
                  </a:cubicBezTo>
                  <a:lnTo>
                    <a:pt x="7554" y="5150"/>
                  </a:lnTo>
                  <a:lnTo>
                    <a:pt x="7570" y="5151"/>
                  </a:lnTo>
                  <a:lnTo>
                    <a:pt x="7563" y="5225"/>
                  </a:lnTo>
                  <a:cubicBezTo>
                    <a:pt x="7562" y="5230"/>
                    <a:pt x="7559" y="5233"/>
                    <a:pt x="7554" y="5232"/>
                  </a:cubicBezTo>
                  <a:cubicBezTo>
                    <a:pt x="7550" y="5232"/>
                    <a:pt x="7547" y="5229"/>
                    <a:pt x="7547" y="5224"/>
                  </a:cubicBezTo>
                  <a:lnTo>
                    <a:pt x="7547" y="5105"/>
                  </a:lnTo>
                  <a:lnTo>
                    <a:pt x="7547" y="5106"/>
                  </a:lnTo>
                  <a:lnTo>
                    <a:pt x="7539" y="5054"/>
                  </a:lnTo>
                  <a:lnTo>
                    <a:pt x="7555" y="5053"/>
                  </a:lnTo>
                  <a:lnTo>
                    <a:pt x="7555" y="5224"/>
                  </a:lnTo>
                  <a:cubicBezTo>
                    <a:pt x="7555" y="5229"/>
                    <a:pt x="7552" y="5232"/>
                    <a:pt x="7547" y="5232"/>
                  </a:cubicBezTo>
                  <a:lnTo>
                    <a:pt x="7540" y="5232"/>
                  </a:lnTo>
                  <a:cubicBezTo>
                    <a:pt x="7535" y="5232"/>
                    <a:pt x="7532" y="5229"/>
                    <a:pt x="7532" y="5224"/>
                  </a:cubicBezTo>
                  <a:lnTo>
                    <a:pt x="7532" y="5142"/>
                  </a:lnTo>
                  <a:lnTo>
                    <a:pt x="7548" y="5145"/>
                  </a:lnTo>
                  <a:lnTo>
                    <a:pt x="7540" y="5167"/>
                  </a:lnTo>
                  <a:lnTo>
                    <a:pt x="7540" y="5165"/>
                  </a:lnTo>
                  <a:lnTo>
                    <a:pt x="7540" y="5224"/>
                  </a:lnTo>
                  <a:cubicBezTo>
                    <a:pt x="7540" y="5229"/>
                    <a:pt x="7537" y="5232"/>
                    <a:pt x="7532" y="5232"/>
                  </a:cubicBezTo>
                  <a:lnTo>
                    <a:pt x="7525" y="5232"/>
                  </a:lnTo>
                  <a:cubicBezTo>
                    <a:pt x="7521" y="5232"/>
                    <a:pt x="7517" y="5229"/>
                    <a:pt x="7517" y="5224"/>
                  </a:cubicBezTo>
                  <a:lnTo>
                    <a:pt x="7517" y="5150"/>
                  </a:lnTo>
                  <a:lnTo>
                    <a:pt x="7533" y="5151"/>
                  </a:lnTo>
                  <a:lnTo>
                    <a:pt x="7525" y="5225"/>
                  </a:lnTo>
                  <a:cubicBezTo>
                    <a:pt x="7525" y="5230"/>
                    <a:pt x="7521" y="5233"/>
                    <a:pt x="7517" y="5232"/>
                  </a:cubicBezTo>
                  <a:cubicBezTo>
                    <a:pt x="7513" y="5232"/>
                    <a:pt x="7509" y="5229"/>
                    <a:pt x="7509" y="5224"/>
                  </a:cubicBezTo>
                  <a:lnTo>
                    <a:pt x="7509" y="5135"/>
                  </a:lnTo>
                  <a:lnTo>
                    <a:pt x="7525" y="5136"/>
                  </a:lnTo>
                  <a:lnTo>
                    <a:pt x="7518" y="5225"/>
                  </a:lnTo>
                  <a:cubicBezTo>
                    <a:pt x="7518" y="5229"/>
                    <a:pt x="7514" y="5233"/>
                    <a:pt x="7510" y="5232"/>
                  </a:cubicBezTo>
                  <a:cubicBezTo>
                    <a:pt x="7505" y="5232"/>
                    <a:pt x="7502" y="5229"/>
                    <a:pt x="7502" y="5224"/>
                  </a:cubicBezTo>
                  <a:lnTo>
                    <a:pt x="7502" y="5142"/>
                  </a:lnTo>
                  <a:lnTo>
                    <a:pt x="7502" y="5144"/>
                  </a:lnTo>
                  <a:lnTo>
                    <a:pt x="7495" y="5107"/>
                  </a:lnTo>
                  <a:lnTo>
                    <a:pt x="7510" y="5105"/>
                  </a:lnTo>
                  <a:lnTo>
                    <a:pt x="7510" y="5224"/>
                  </a:lnTo>
                  <a:cubicBezTo>
                    <a:pt x="7510" y="5229"/>
                    <a:pt x="7507" y="5232"/>
                    <a:pt x="7503" y="5232"/>
                  </a:cubicBezTo>
                  <a:cubicBezTo>
                    <a:pt x="7499" y="5233"/>
                    <a:pt x="7495" y="5230"/>
                    <a:pt x="7495" y="5225"/>
                  </a:cubicBezTo>
                  <a:lnTo>
                    <a:pt x="7487" y="5166"/>
                  </a:lnTo>
                  <a:lnTo>
                    <a:pt x="7503" y="5165"/>
                  </a:lnTo>
                  <a:lnTo>
                    <a:pt x="7503" y="5224"/>
                  </a:lnTo>
                  <a:cubicBezTo>
                    <a:pt x="7503" y="5229"/>
                    <a:pt x="7499" y="5232"/>
                    <a:pt x="7495" y="5232"/>
                  </a:cubicBezTo>
                  <a:lnTo>
                    <a:pt x="7488" y="5232"/>
                  </a:lnTo>
                  <a:cubicBezTo>
                    <a:pt x="7483" y="5232"/>
                    <a:pt x="7479" y="5229"/>
                    <a:pt x="7479" y="5224"/>
                  </a:cubicBezTo>
                  <a:lnTo>
                    <a:pt x="7479" y="5187"/>
                  </a:lnTo>
                  <a:lnTo>
                    <a:pt x="7488" y="5195"/>
                  </a:lnTo>
                  <a:lnTo>
                    <a:pt x="7480" y="5195"/>
                  </a:lnTo>
                  <a:lnTo>
                    <a:pt x="7488" y="5187"/>
                  </a:lnTo>
                  <a:lnTo>
                    <a:pt x="7488" y="5224"/>
                  </a:lnTo>
                  <a:cubicBezTo>
                    <a:pt x="7488" y="5229"/>
                    <a:pt x="7484" y="5232"/>
                    <a:pt x="7480" y="5232"/>
                  </a:cubicBezTo>
                  <a:lnTo>
                    <a:pt x="7473" y="5232"/>
                  </a:lnTo>
                  <a:cubicBezTo>
                    <a:pt x="7468" y="5232"/>
                    <a:pt x="7465" y="5229"/>
                    <a:pt x="7465" y="5224"/>
                  </a:cubicBezTo>
                  <a:lnTo>
                    <a:pt x="7465" y="5180"/>
                  </a:lnTo>
                  <a:lnTo>
                    <a:pt x="7480" y="5181"/>
                  </a:lnTo>
                  <a:lnTo>
                    <a:pt x="7473" y="5226"/>
                  </a:lnTo>
                  <a:cubicBezTo>
                    <a:pt x="7472" y="5230"/>
                    <a:pt x="7469" y="5233"/>
                    <a:pt x="7464" y="5232"/>
                  </a:cubicBezTo>
                  <a:cubicBezTo>
                    <a:pt x="7460" y="5232"/>
                    <a:pt x="7457" y="5229"/>
                    <a:pt x="7457" y="5224"/>
                  </a:cubicBezTo>
                  <a:lnTo>
                    <a:pt x="7457" y="5180"/>
                  </a:lnTo>
                  <a:lnTo>
                    <a:pt x="7473" y="5181"/>
                  </a:lnTo>
                  <a:lnTo>
                    <a:pt x="7465" y="5226"/>
                  </a:lnTo>
                  <a:cubicBezTo>
                    <a:pt x="7465" y="5230"/>
                    <a:pt x="7461" y="5233"/>
                    <a:pt x="7457" y="5232"/>
                  </a:cubicBezTo>
                  <a:cubicBezTo>
                    <a:pt x="7453" y="5232"/>
                    <a:pt x="7450" y="5229"/>
                    <a:pt x="7450" y="5224"/>
                  </a:cubicBezTo>
                  <a:lnTo>
                    <a:pt x="7450" y="5150"/>
                  </a:lnTo>
                  <a:lnTo>
                    <a:pt x="7466" y="5151"/>
                  </a:lnTo>
                  <a:lnTo>
                    <a:pt x="7458" y="5225"/>
                  </a:lnTo>
                  <a:cubicBezTo>
                    <a:pt x="7458" y="5230"/>
                    <a:pt x="7454" y="5233"/>
                    <a:pt x="7450" y="5232"/>
                  </a:cubicBezTo>
                  <a:cubicBezTo>
                    <a:pt x="7445" y="5232"/>
                    <a:pt x="7442" y="5229"/>
                    <a:pt x="7442" y="5224"/>
                  </a:cubicBezTo>
                  <a:lnTo>
                    <a:pt x="7442" y="5195"/>
                  </a:lnTo>
                  <a:lnTo>
                    <a:pt x="7443" y="5198"/>
                  </a:lnTo>
                  <a:lnTo>
                    <a:pt x="7435" y="5183"/>
                  </a:lnTo>
                  <a:lnTo>
                    <a:pt x="7451" y="5180"/>
                  </a:lnTo>
                  <a:lnTo>
                    <a:pt x="7451" y="5224"/>
                  </a:lnTo>
                  <a:cubicBezTo>
                    <a:pt x="7451" y="5229"/>
                    <a:pt x="7447" y="5232"/>
                    <a:pt x="7443" y="5232"/>
                  </a:cubicBezTo>
                  <a:cubicBezTo>
                    <a:pt x="7439" y="5233"/>
                    <a:pt x="7435" y="5230"/>
                    <a:pt x="7435" y="5226"/>
                  </a:cubicBezTo>
                  <a:lnTo>
                    <a:pt x="7427" y="5173"/>
                  </a:lnTo>
                  <a:lnTo>
                    <a:pt x="7443" y="5172"/>
                  </a:lnTo>
                  <a:lnTo>
                    <a:pt x="7443" y="5224"/>
                  </a:lnTo>
                  <a:cubicBezTo>
                    <a:pt x="7443" y="5229"/>
                    <a:pt x="7440" y="5232"/>
                    <a:pt x="7436" y="5232"/>
                  </a:cubicBezTo>
                  <a:cubicBezTo>
                    <a:pt x="7432" y="5233"/>
                    <a:pt x="7428" y="5230"/>
                    <a:pt x="7427" y="5226"/>
                  </a:cubicBezTo>
                  <a:lnTo>
                    <a:pt x="7420" y="5197"/>
                  </a:lnTo>
                  <a:lnTo>
                    <a:pt x="7436" y="5195"/>
                  </a:lnTo>
                  <a:lnTo>
                    <a:pt x="7436" y="5224"/>
                  </a:lnTo>
                  <a:cubicBezTo>
                    <a:pt x="7436" y="5229"/>
                    <a:pt x="7432" y="5232"/>
                    <a:pt x="7428" y="5232"/>
                  </a:cubicBezTo>
                  <a:lnTo>
                    <a:pt x="7420" y="5232"/>
                  </a:lnTo>
                  <a:cubicBezTo>
                    <a:pt x="7416" y="5232"/>
                    <a:pt x="7412" y="5229"/>
                    <a:pt x="7412" y="5224"/>
                  </a:cubicBezTo>
                  <a:lnTo>
                    <a:pt x="7412" y="5180"/>
                  </a:lnTo>
                  <a:lnTo>
                    <a:pt x="7428" y="5181"/>
                  </a:lnTo>
                  <a:lnTo>
                    <a:pt x="7421" y="5226"/>
                  </a:lnTo>
                  <a:cubicBezTo>
                    <a:pt x="7420" y="5230"/>
                    <a:pt x="7416" y="5233"/>
                    <a:pt x="7412" y="5232"/>
                  </a:cubicBezTo>
                  <a:cubicBezTo>
                    <a:pt x="7408" y="5232"/>
                    <a:pt x="7405" y="5229"/>
                    <a:pt x="7405" y="5224"/>
                  </a:cubicBezTo>
                  <a:lnTo>
                    <a:pt x="7405" y="5172"/>
                  </a:lnTo>
                  <a:lnTo>
                    <a:pt x="7407" y="5178"/>
                  </a:lnTo>
                  <a:lnTo>
                    <a:pt x="7399" y="5170"/>
                  </a:lnTo>
                  <a:lnTo>
                    <a:pt x="7413" y="5165"/>
                  </a:lnTo>
                  <a:lnTo>
                    <a:pt x="7413" y="5224"/>
                  </a:lnTo>
                  <a:cubicBezTo>
                    <a:pt x="7413" y="5228"/>
                    <a:pt x="7410" y="5232"/>
                    <a:pt x="7406" y="5232"/>
                  </a:cubicBezTo>
                  <a:cubicBezTo>
                    <a:pt x="7403" y="5233"/>
                    <a:pt x="7399" y="5231"/>
                    <a:pt x="7398" y="5227"/>
                  </a:cubicBezTo>
                  <a:lnTo>
                    <a:pt x="7390" y="5205"/>
                  </a:lnTo>
                  <a:lnTo>
                    <a:pt x="7406" y="5202"/>
                  </a:lnTo>
                  <a:lnTo>
                    <a:pt x="7406" y="5224"/>
                  </a:lnTo>
                  <a:cubicBezTo>
                    <a:pt x="7406" y="5229"/>
                    <a:pt x="7402" y="5232"/>
                    <a:pt x="7398" y="5232"/>
                  </a:cubicBezTo>
                  <a:lnTo>
                    <a:pt x="7390" y="5232"/>
                  </a:lnTo>
                  <a:cubicBezTo>
                    <a:pt x="7386" y="5232"/>
                    <a:pt x="7382" y="5229"/>
                    <a:pt x="7382" y="5224"/>
                  </a:cubicBezTo>
                  <a:lnTo>
                    <a:pt x="7382" y="5187"/>
                  </a:lnTo>
                  <a:lnTo>
                    <a:pt x="7398" y="5189"/>
                  </a:lnTo>
                  <a:lnTo>
                    <a:pt x="7391" y="5226"/>
                  </a:lnTo>
                  <a:cubicBezTo>
                    <a:pt x="7390" y="5230"/>
                    <a:pt x="7386" y="5233"/>
                    <a:pt x="7382" y="5232"/>
                  </a:cubicBezTo>
                  <a:cubicBezTo>
                    <a:pt x="7378" y="5232"/>
                    <a:pt x="7375" y="5229"/>
                    <a:pt x="7375" y="5224"/>
                  </a:cubicBezTo>
                  <a:lnTo>
                    <a:pt x="7375" y="5187"/>
                  </a:lnTo>
                  <a:lnTo>
                    <a:pt x="7377" y="5193"/>
                  </a:lnTo>
                  <a:lnTo>
                    <a:pt x="7370" y="5185"/>
                  </a:lnTo>
                  <a:lnTo>
                    <a:pt x="7383" y="5180"/>
                  </a:lnTo>
                  <a:lnTo>
                    <a:pt x="7383" y="5224"/>
                  </a:lnTo>
                  <a:cubicBezTo>
                    <a:pt x="7383" y="5229"/>
                    <a:pt x="7380" y="5232"/>
                    <a:pt x="7375" y="5232"/>
                  </a:cubicBezTo>
                  <a:lnTo>
                    <a:pt x="7368" y="5232"/>
                  </a:lnTo>
                  <a:cubicBezTo>
                    <a:pt x="7363" y="5232"/>
                    <a:pt x="7360" y="5229"/>
                    <a:pt x="7360" y="5224"/>
                  </a:cubicBezTo>
                  <a:lnTo>
                    <a:pt x="7360" y="5172"/>
                  </a:lnTo>
                  <a:lnTo>
                    <a:pt x="7368" y="5180"/>
                  </a:lnTo>
                  <a:lnTo>
                    <a:pt x="7360" y="5180"/>
                  </a:lnTo>
                  <a:lnTo>
                    <a:pt x="7368" y="5172"/>
                  </a:lnTo>
                  <a:lnTo>
                    <a:pt x="7368" y="5224"/>
                  </a:lnTo>
                  <a:cubicBezTo>
                    <a:pt x="7368" y="5228"/>
                    <a:pt x="7366" y="5231"/>
                    <a:pt x="7362" y="5232"/>
                  </a:cubicBezTo>
                  <a:cubicBezTo>
                    <a:pt x="7358" y="5233"/>
                    <a:pt x="7355" y="5231"/>
                    <a:pt x="7353" y="5228"/>
                  </a:cubicBezTo>
                  <a:lnTo>
                    <a:pt x="7346" y="5213"/>
                  </a:lnTo>
                  <a:lnTo>
                    <a:pt x="7361" y="5210"/>
                  </a:lnTo>
                  <a:lnTo>
                    <a:pt x="7361" y="5224"/>
                  </a:lnTo>
                  <a:cubicBezTo>
                    <a:pt x="7361" y="5229"/>
                    <a:pt x="7358" y="5232"/>
                    <a:pt x="7354" y="5232"/>
                  </a:cubicBezTo>
                  <a:cubicBezTo>
                    <a:pt x="7350" y="5233"/>
                    <a:pt x="7346" y="5230"/>
                    <a:pt x="7345" y="5226"/>
                  </a:cubicBezTo>
                  <a:lnTo>
                    <a:pt x="7337" y="5197"/>
                  </a:lnTo>
                  <a:lnTo>
                    <a:pt x="7353" y="5195"/>
                  </a:lnTo>
                  <a:lnTo>
                    <a:pt x="7353" y="5224"/>
                  </a:lnTo>
                  <a:cubicBezTo>
                    <a:pt x="7353" y="5229"/>
                    <a:pt x="7350" y="5232"/>
                    <a:pt x="7346" y="5232"/>
                  </a:cubicBezTo>
                  <a:cubicBezTo>
                    <a:pt x="7341" y="5233"/>
                    <a:pt x="7338" y="5230"/>
                    <a:pt x="7337" y="5225"/>
                  </a:cubicBezTo>
                  <a:lnTo>
                    <a:pt x="7330" y="5158"/>
                  </a:lnTo>
                  <a:lnTo>
                    <a:pt x="7346" y="5157"/>
                  </a:lnTo>
                  <a:lnTo>
                    <a:pt x="7346" y="5224"/>
                  </a:lnTo>
                  <a:cubicBezTo>
                    <a:pt x="7346" y="5229"/>
                    <a:pt x="7342" y="5232"/>
                    <a:pt x="7338" y="5232"/>
                  </a:cubicBezTo>
                  <a:lnTo>
                    <a:pt x="7330" y="5232"/>
                  </a:lnTo>
                  <a:cubicBezTo>
                    <a:pt x="7326" y="5232"/>
                    <a:pt x="7322" y="5229"/>
                    <a:pt x="7322" y="5224"/>
                  </a:cubicBezTo>
                  <a:lnTo>
                    <a:pt x="7322" y="5127"/>
                  </a:lnTo>
                  <a:lnTo>
                    <a:pt x="7338" y="5128"/>
                  </a:lnTo>
                  <a:lnTo>
                    <a:pt x="7331" y="5187"/>
                  </a:lnTo>
                  <a:lnTo>
                    <a:pt x="7331" y="5224"/>
                  </a:lnTo>
                  <a:cubicBezTo>
                    <a:pt x="7331" y="5229"/>
                    <a:pt x="7328" y="5232"/>
                    <a:pt x="7324" y="5232"/>
                  </a:cubicBezTo>
                  <a:cubicBezTo>
                    <a:pt x="7319" y="5233"/>
                    <a:pt x="7316" y="5230"/>
                    <a:pt x="7315" y="5226"/>
                  </a:cubicBezTo>
                  <a:lnTo>
                    <a:pt x="7307" y="5189"/>
                  </a:lnTo>
                  <a:lnTo>
                    <a:pt x="7323" y="5187"/>
                  </a:lnTo>
                  <a:lnTo>
                    <a:pt x="7323" y="5224"/>
                  </a:lnTo>
                  <a:cubicBezTo>
                    <a:pt x="7323" y="5229"/>
                    <a:pt x="7320" y="5232"/>
                    <a:pt x="7316" y="5232"/>
                  </a:cubicBezTo>
                  <a:cubicBezTo>
                    <a:pt x="7312" y="5233"/>
                    <a:pt x="7308" y="5230"/>
                    <a:pt x="7307" y="5226"/>
                  </a:cubicBezTo>
                  <a:lnTo>
                    <a:pt x="7300" y="5189"/>
                  </a:lnTo>
                  <a:lnTo>
                    <a:pt x="7316" y="5187"/>
                  </a:lnTo>
                  <a:lnTo>
                    <a:pt x="7316" y="5224"/>
                  </a:lnTo>
                  <a:cubicBezTo>
                    <a:pt x="7316" y="5229"/>
                    <a:pt x="7313" y="5232"/>
                    <a:pt x="7309" y="5232"/>
                  </a:cubicBezTo>
                  <a:cubicBezTo>
                    <a:pt x="7305" y="5233"/>
                    <a:pt x="7301" y="5230"/>
                    <a:pt x="7300" y="5226"/>
                  </a:cubicBezTo>
                  <a:lnTo>
                    <a:pt x="7293" y="5197"/>
                  </a:lnTo>
                  <a:lnTo>
                    <a:pt x="7308" y="5195"/>
                  </a:lnTo>
                  <a:lnTo>
                    <a:pt x="7308" y="5224"/>
                  </a:lnTo>
                  <a:cubicBezTo>
                    <a:pt x="7308" y="5229"/>
                    <a:pt x="7305" y="5232"/>
                    <a:pt x="7300" y="5232"/>
                  </a:cubicBezTo>
                  <a:lnTo>
                    <a:pt x="7293" y="5232"/>
                  </a:lnTo>
                  <a:cubicBezTo>
                    <a:pt x="7288" y="5232"/>
                    <a:pt x="7285" y="5229"/>
                    <a:pt x="7285" y="5224"/>
                  </a:cubicBezTo>
                  <a:lnTo>
                    <a:pt x="7285" y="5187"/>
                  </a:lnTo>
                  <a:lnTo>
                    <a:pt x="7301" y="5189"/>
                  </a:lnTo>
                  <a:lnTo>
                    <a:pt x="7293" y="5226"/>
                  </a:lnTo>
                  <a:cubicBezTo>
                    <a:pt x="7292" y="5230"/>
                    <a:pt x="7289" y="5233"/>
                    <a:pt x="7285" y="5232"/>
                  </a:cubicBezTo>
                  <a:cubicBezTo>
                    <a:pt x="7280" y="5232"/>
                    <a:pt x="7277" y="5229"/>
                    <a:pt x="7277" y="5224"/>
                  </a:cubicBezTo>
                  <a:lnTo>
                    <a:pt x="7277" y="5180"/>
                  </a:lnTo>
                  <a:lnTo>
                    <a:pt x="7280" y="5185"/>
                  </a:lnTo>
                  <a:lnTo>
                    <a:pt x="7272" y="5178"/>
                  </a:lnTo>
                  <a:lnTo>
                    <a:pt x="7286" y="5172"/>
                  </a:lnTo>
                  <a:lnTo>
                    <a:pt x="7286" y="5224"/>
                  </a:lnTo>
                  <a:cubicBezTo>
                    <a:pt x="7286" y="5229"/>
                    <a:pt x="7282" y="5232"/>
                    <a:pt x="7278" y="5232"/>
                  </a:cubicBezTo>
                  <a:lnTo>
                    <a:pt x="7270" y="5232"/>
                  </a:lnTo>
                  <a:cubicBezTo>
                    <a:pt x="7266" y="5232"/>
                    <a:pt x="7262" y="5229"/>
                    <a:pt x="7262" y="5224"/>
                  </a:cubicBezTo>
                  <a:lnTo>
                    <a:pt x="7262" y="5180"/>
                  </a:lnTo>
                  <a:lnTo>
                    <a:pt x="7278" y="5181"/>
                  </a:lnTo>
                  <a:lnTo>
                    <a:pt x="7271" y="5226"/>
                  </a:lnTo>
                  <a:cubicBezTo>
                    <a:pt x="7270" y="5230"/>
                    <a:pt x="7266" y="5233"/>
                    <a:pt x="7262" y="5232"/>
                  </a:cubicBezTo>
                  <a:cubicBezTo>
                    <a:pt x="7258" y="5232"/>
                    <a:pt x="7255" y="5229"/>
                    <a:pt x="7255" y="5224"/>
                  </a:cubicBezTo>
                  <a:lnTo>
                    <a:pt x="7255" y="5195"/>
                  </a:lnTo>
                  <a:lnTo>
                    <a:pt x="7271" y="5197"/>
                  </a:lnTo>
                  <a:lnTo>
                    <a:pt x="7263" y="5226"/>
                  </a:lnTo>
                  <a:cubicBezTo>
                    <a:pt x="7262" y="5230"/>
                    <a:pt x="7258" y="5233"/>
                    <a:pt x="7254" y="5232"/>
                  </a:cubicBezTo>
                  <a:cubicBezTo>
                    <a:pt x="7250" y="5232"/>
                    <a:pt x="7247" y="5229"/>
                    <a:pt x="7247" y="5224"/>
                  </a:cubicBezTo>
                  <a:lnTo>
                    <a:pt x="7247" y="5172"/>
                  </a:lnTo>
                  <a:lnTo>
                    <a:pt x="7261" y="5178"/>
                  </a:lnTo>
                  <a:lnTo>
                    <a:pt x="7254" y="5185"/>
                  </a:lnTo>
                  <a:lnTo>
                    <a:pt x="7256" y="5180"/>
                  </a:lnTo>
                  <a:lnTo>
                    <a:pt x="7256" y="5224"/>
                  </a:lnTo>
                  <a:cubicBezTo>
                    <a:pt x="7256" y="5229"/>
                    <a:pt x="7252" y="5232"/>
                    <a:pt x="7248" y="5232"/>
                  </a:cubicBezTo>
                  <a:lnTo>
                    <a:pt x="7240" y="5232"/>
                  </a:lnTo>
                  <a:cubicBezTo>
                    <a:pt x="7236" y="5232"/>
                    <a:pt x="7232" y="5229"/>
                    <a:pt x="7232" y="5224"/>
                  </a:cubicBezTo>
                  <a:lnTo>
                    <a:pt x="7232" y="5135"/>
                  </a:lnTo>
                  <a:lnTo>
                    <a:pt x="7248" y="5136"/>
                  </a:lnTo>
                  <a:lnTo>
                    <a:pt x="7241" y="5225"/>
                  </a:lnTo>
                  <a:cubicBezTo>
                    <a:pt x="7241" y="5229"/>
                    <a:pt x="7237" y="5233"/>
                    <a:pt x="7233" y="5232"/>
                  </a:cubicBezTo>
                  <a:cubicBezTo>
                    <a:pt x="7228" y="5232"/>
                    <a:pt x="7225" y="5229"/>
                    <a:pt x="7225" y="5224"/>
                  </a:cubicBezTo>
                  <a:lnTo>
                    <a:pt x="7225" y="5075"/>
                  </a:lnTo>
                  <a:lnTo>
                    <a:pt x="7225" y="5077"/>
                  </a:lnTo>
                  <a:lnTo>
                    <a:pt x="7218" y="5032"/>
                  </a:lnTo>
                  <a:lnTo>
                    <a:pt x="7233" y="5030"/>
                  </a:lnTo>
                  <a:lnTo>
                    <a:pt x="7233" y="5224"/>
                  </a:lnTo>
                  <a:cubicBezTo>
                    <a:pt x="7233" y="5229"/>
                    <a:pt x="7230" y="5232"/>
                    <a:pt x="7226" y="5232"/>
                  </a:cubicBezTo>
                  <a:cubicBezTo>
                    <a:pt x="7222" y="5233"/>
                    <a:pt x="7218" y="5230"/>
                    <a:pt x="7218" y="5225"/>
                  </a:cubicBezTo>
                  <a:lnTo>
                    <a:pt x="7210" y="5166"/>
                  </a:lnTo>
                  <a:lnTo>
                    <a:pt x="7226" y="5165"/>
                  </a:lnTo>
                  <a:lnTo>
                    <a:pt x="7226" y="5224"/>
                  </a:lnTo>
                  <a:cubicBezTo>
                    <a:pt x="7226" y="5229"/>
                    <a:pt x="7222" y="5232"/>
                    <a:pt x="7218" y="5232"/>
                  </a:cubicBezTo>
                  <a:lnTo>
                    <a:pt x="7210" y="5232"/>
                  </a:lnTo>
                  <a:cubicBezTo>
                    <a:pt x="7206" y="5232"/>
                    <a:pt x="7202" y="5229"/>
                    <a:pt x="7202" y="5224"/>
                  </a:cubicBezTo>
                  <a:lnTo>
                    <a:pt x="7202" y="5157"/>
                  </a:lnTo>
                  <a:lnTo>
                    <a:pt x="7218" y="5158"/>
                  </a:lnTo>
                  <a:lnTo>
                    <a:pt x="7211" y="5225"/>
                  </a:lnTo>
                  <a:cubicBezTo>
                    <a:pt x="7210" y="5230"/>
                    <a:pt x="7207" y="5233"/>
                    <a:pt x="7203" y="5232"/>
                  </a:cubicBezTo>
                  <a:cubicBezTo>
                    <a:pt x="7198" y="5232"/>
                    <a:pt x="7195" y="5229"/>
                    <a:pt x="7195" y="5224"/>
                  </a:cubicBezTo>
                  <a:lnTo>
                    <a:pt x="7195" y="5180"/>
                  </a:lnTo>
                  <a:lnTo>
                    <a:pt x="7211" y="5181"/>
                  </a:lnTo>
                  <a:lnTo>
                    <a:pt x="7203" y="5226"/>
                  </a:lnTo>
                  <a:cubicBezTo>
                    <a:pt x="7203" y="5230"/>
                    <a:pt x="7199" y="5233"/>
                    <a:pt x="7195" y="5232"/>
                  </a:cubicBezTo>
                  <a:cubicBezTo>
                    <a:pt x="7191" y="5232"/>
                    <a:pt x="7188" y="5229"/>
                    <a:pt x="7188" y="5224"/>
                  </a:cubicBezTo>
                  <a:lnTo>
                    <a:pt x="7188" y="5135"/>
                  </a:lnTo>
                  <a:lnTo>
                    <a:pt x="7204" y="5136"/>
                  </a:lnTo>
                  <a:lnTo>
                    <a:pt x="7196" y="5225"/>
                  </a:lnTo>
                  <a:cubicBezTo>
                    <a:pt x="7196" y="5229"/>
                    <a:pt x="7192" y="5233"/>
                    <a:pt x="7188" y="5232"/>
                  </a:cubicBezTo>
                  <a:cubicBezTo>
                    <a:pt x="7183" y="5232"/>
                    <a:pt x="7180" y="5229"/>
                    <a:pt x="7180" y="5224"/>
                  </a:cubicBezTo>
                  <a:lnTo>
                    <a:pt x="7180" y="5195"/>
                  </a:lnTo>
                  <a:lnTo>
                    <a:pt x="7181" y="5198"/>
                  </a:lnTo>
                  <a:lnTo>
                    <a:pt x="7173" y="5183"/>
                  </a:lnTo>
                  <a:lnTo>
                    <a:pt x="7189" y="5180"/>
                  </a:lnTo>
                  <a:lnTo>
                    <a:pt x="7189" y="5224"/>
                  </a:lnTo>
                  <a:cubicBezTo>
                    <a:pt x="7189" y="5229"/>
                    <a:pt x="7185" y="5232"/>
                    <a:pt x="7181" y="5232"/>
                  </a:cubicBezTo>
                  <a:cubicBezTo>
                    <a:pt x="7177" y="5233"/>
                    <a:pt x="7173" y="5230"/>
                    <a:pt x="7173" y="5226"/>
                  </a:cubicBezTo>
                  <a:lnTo>
                    <a:pt x="7165" y="5181"/>
                  </a:lnTo>
                  <a:lnTo>
                    <a:pt x="7181" y="5180"/>
                  </a:lnTo>
                  <a:lnTo>
                    <a:pt x="7181" y="5224"/>
                  </a:lnTo>
                  <a:cubicBezTo>
                    <a:pt x="7181" y="5229"/>
                    <a:pt x="7178" y="5232"/>
                    <a:pt x="7174" y="5232"/>
                  </a:cubicBezTo>
                  <a:cubicBezTo>
                    <a:pt x="7169" y="5233"/>
                    <a:pt x="7166" y="5230"/>
                    <a:pt x="7165" y="5225"/>
                  </a:cubicBezTo>
                  <a:lnTo>
                    <a:pt x="7158" y="5166"/>
                  </a:lnTo>
                  <a:lnTo>
                    <a:pt x="7174" y="5165"/>
                  </a:lnTo>
                  <a:lnTo>
                    <a:pt x="7174" y="5224"/>
                  </a:lnTo>
                  <a:cubicBezTo>
                    <a:pt x="7174" y="5229"/>
                    <a:pt x="7171" y="5232"/>
                    <a:pt x="7167" y="5232"/>
                  </a:cubicBezTo>
                  <a:cubicBezTo>
                    <a:pt x="7163" y="5233"/>
                    <a:pt x="7159" y="5230"/>
                    <a:pt x="7158" y="5226"/>
                  </a:cubicBezTo>
                  <a:lnTo>
                    <a:pt x="7150" y="5197"/>
                  </a:lnTo>
                  <a:lnTo>
                    <a:pt x="7166" y="5195"/>
                  </a:lnTo>
                  <a:lnTo>
                    <a:pt x="7166" y="5224"/>
                  </a:lnTo>
                  <a:cubicBezTo>
                    <a:pt x="7166" y="5229"/>
                    <a:pt x="7163" y="5232"/>
                    <a:pt x="7158" y="5232"/>
                  </a:cubicBezTo>
                  <a:lnTo>
                    <a:pt x="7151" y="5232"/>
                  </a:lnTo>
                  <a:cubicBezTo>
                    <a:pt x="7146" y="5232"/>
                    <a:pt x="7143" y="5229"/>
                    <a:pt x="7143" y="5224"/>
                  </a:cubicBezTo>
                  <a:lnTo>
                    <a:pt x="7143" y="5195"/>
                  </a:lnTo>
                  <a:lnTo>
                    <a:pt x="7145" y="5200"/>
                  </a:lnTo>
                  <a:lnTo>
                    <a:pt x="7137" y="5193"/>
                  </a:lnTo>
                  <a:lnTo>
                    <a:pt x="7151" y="5187"/>
                  </a:lnTo>
                  <a:lnTo>
                    <a:pt x="7151" y="5224"/>
                  </a:lnTo>
                  <a:cubicBezTo>
                    <a:pt x="7151" y="5229"/>
                    <a:pt x="7148" y="5232"/>
                    <a:pt x="7143" y="5232"/>
                  </a:cubicBezTo>
                  <a:lnTo>
                    <a:pt x="7136" y="5232"/>
                  </a:lnTo>
                  <a:cubicBezTo>
                    <a:pt x="7131" y="5232"/>
                    <a:pt x="7128" y="5229"/>
                    <a:pt x="7128" y="5224"/>
                  </a:cubicBezTo>
                  <a:lnTo>
                    <a:pt x="7128" y="5157"/>
                  </a:lnTo>
                  <a:lnTo>
                    <a:pt x="7144" y="5158"/>
                  </a:lnTo>
                  <a:lnTo>
                    <a:pt x="7136" y="5225"/>
                  </a:lnTo>
                  <a:cubicBezTo>
                    <a:pt x="7136" y="5230"/>
                    <a:pt x="7132" y="5233"/>
                    <a:pt x="7128" y="5232"/>
                  </a:cubicBezTo>
                  <a:cubicBezTo>
                    <a:pt x="7123" y="5232"/>
                    <a:pt x="7120" y="5229"/>
                    <a:pt x="7120" y="5224"/>
                  </a:cubicBezTo>
                  <a:lnTo>
                    <a:pt x="7120" y="5127"/>
                  </a:lnTo>
                  <a:lnTo>
                    <a:pt x="7121" y="5130"/>
                  </a:lnTo>
                  <a:lnTo>
                    <a:pt x="7113" y="5108"/>
                  </a:lnTo>
                  <a:lnTo>
                    <a:pt x="7129" y="5105"/>
                  </a:lnTo>
                  <a:lnTo>
                    <a:pt x="7129" y="5224"/>
                  </a:lnTo>
                  <a:cubicBezTo>
                    <a:pt x="7129" y="5229"/>
                    <a:pt x="7125" y="5232"/>
                    <a:pt x="7121" y="5232"/>
                  </a:cubicBezTo>
                  <a:lnTo>
                    <a:pt x="7113" y="5232"/>
                  </a:lnTo>
                  <a:cubicBezTo>
                    <a:pt x="7109" y="5232"/>
                    <a:pt x="7105" y="5229"/>
                    <a:pt x="7105" y="5224"/>
                  </a:cubicBezTo>
                  <a:lnTo>
                    <a:pt x="7105" y="5180"/>
                  </a:lnTo>
                  <a:lnTo>
                    <a:pt x="7106" y="5183"/>
                  </a:lnTo>
                  <a:lnTo>
                    <a:pt x="7099" y="5168"/>
                  </a:lnTo>
                  <a:lnTo>
                    <a:pt x="7114" y="5165"/>
                  </a:lnTo>
                  <a:lnTo>
                    <a:pt x="7114" y="5224"/>
                  </a:lnTo>
                  <a:cubicBezTo>
                    <a:pt x="7114" y="5229"/>
                    <a:pt x="7111" y="5232"/>
                    <a:pt x="7106" y="5232"/>
                  </a:cubicBezTo>
                  <a:cubicBezTo>
                    <a:pt x="7102" y="5233"/>
                    <a:pt x="7099" y="5230"/>
                    <a:pt x="7098" y="5226"/>
                  </a:cubicBezTo>
                  <a:lnTo>
                    <a:pt x="7090" y="5189"/>
                  </a:lnTo>
                  <a:lnTo>
                    <a:pt x="7106" y="5187"/>
                  </a:lnTo>
                  <a:lnTo>
                    <a:pt x="7106" y="5224"/>
                  </a:lnTo>
                  <a:cubicBezTo>
                    <a:pt x="7106" y="5229"/>
                    <a:pt x="7103" y="5232"/>
                    <a:pt x="7098" y="5232"/>
                  </a:cubicBezTo>
                  <a:lnTo>
                    <a:pt x="7091" y="5232"/>
                  </a:lnTo>
                  <a:cubicBezTo>
                    <a:pt x="7086" y="5232"/>
                    <a:pt x="7083" y="5229"/>
                    <a:pt x="7083" y="5224"/>
                  </a:cubicBezTo>
                  <a:lnTo>
                    <a:pt x="7083" y="5157"/>
                  </a:lnTo>
                  <a:lnTo>
                    <a:pt x="7099" y="5158"/>
                  </a:lnTo>
                  <a:lnTo>
                    <a:pt x="7091" y="5225"/>
                  </a:lnTo>
                  <a:cubicBezTo>
                    <a:pt x="7091" y="5230"/>
                    <a:pt x="7087" y="5233"/>
                    <a:pt x="7083" y="5232"/>
                  </a:cubicBezTo>
                  <a:cubicBezTo>
                    <a:pt x="7079" y="5232"/>
                    <a:pt x="7075" y="5229"/>
                    <a:pt x="7075" y="5224"/>
                  </a:cubicBezTo>
                  <a:lnTo>
                    <a:pt x="7075" y="5180"/>
                  </a:lnTo>
                  <a:lnTo>
                    <a:pt x="7078" y="5185"/>
                  </a:lnTo>
                  <a:lnTo>
                    <a:pt x="7070" y="5178"/>
                  </a:lnTo>
                  <a:lnTo>
                    <a:pt x="7084" y="5172"/>
                  </a:lnTo>
                  <a:lnTo>
                    <a:pt x="7084" y="5224"/>
                  </a:lnTo>
                  <a:cubicBezTo>
                    <a:pt x="7084" y="5229"/>
                    <a:pt x="7081" y="5232"/>
                    <a:pt x="7076" y="5232"/>
                  </a:cubicBezTo>
                  <a:cubicBezTo>
                    <a:pt x="7072" y="5233"/>
                    <a:pt x="7069" y="5230"/>
                    <a:pt x="7068" y="5226"/>
                  </a:cubicBezTo>
                  <a:lnTo>
                    <a:pt x="7060" y="5181"/>
                  </a:lnTo>
                  <a:lnTo>
                    <a:pt x="7076" y="5180"/>
                  </a:lnTo>
                  <a:lnTo>
                    <a:pt x="7076" y="5224"/>
                  </a:lnTo>
                  <a:cubicBezTo>
                    <a:pt x="7076" y="5229"/>
                    <a:pt x="7073" y="5232"/>
                    <a:pt x="7068" y="5232"/>
                  </a:cubicBezTo>
                  <a:lnTo>
                    <a:pt x="7061" y="5232"/>
                  </a:lnTo>
                  <a:cubicBezTo>
                    <a:pt x="7056" y="5232"/>
                    <a:pt x="7053" y="5229"/>
                    <a:pt x="7053" y="5224"/>
                  </a:cubicBezTo>
                  <a:lnTo>
                    <a:pt x="7053" y="5195"/>
                  </a:lnTo>
                  <a:lnTo>
                    <a:pt x="7069" y="5197"/>
                  </a:lnTo>
                  <a:lnTo>
                    <a:pt x="7061" y="5226"/>
                  </a:lnTo>
                  <a:cubicBezTo>
                    <a:pt x="7060" y="5230"/>
                    <a:pt x="7056" y="5233"/>
                    <a:pt x="7052" y="5232"/>
                  </a:cubicBezTo>
                  <a:cubicBezTo>
                    <a:pt x="7048" y="5232"/>
                    <a:pt x="7045" y="5229"/>
                    <a:pt x="7045" y="5224"/>
                  </a:cubicBezTo>
                  <a:lnTo>
                    <a:pt x="7045" y="5180"/>
                  </a:lnTo>
                  <a:lnTo>
                    <a:pt x="7061" y="5181"/>
                  </a:lnTo>
                  <a:lnTo>
                    <a:pt x="7054" y="5226"/>
                  </a:lnTo>
                  <a:cubicBezTo>
                    <a:pt x="7053" y="5230"/>
                    <a:pt x="7049" y="5233"/>
                    <a:pt x="7045" y="5232"/>
                  </a:cubicBezTo>
                  <a:cubicBezTo>
                    <a:pt x="7041" y="5232"/>
                    <a:pt x="7038" y="5229"/>
                    <a:pt x="7038" y="5224"/>
                  </a:cubicBezTo>
                  <a:lnTo>
                    <a:pt x="7038" y="5180"/>
                  </a:lnTo>
                  <a:lnTo>
                    <a:pt x="7054" y="5181"/>
                  </a:lnTo>
                  <a:lnTo>
                    <a:pt x="7046" y="5226"/>
                  </a:lnTo>
                  <a:cubicBezTo>
                    <a:pt x="7046" y="5230"/>
                    <a:pt x="7042" y="5233"/>
                    <a:pt x="7038" y="5232"/>
                  </a:cubicBezTo>
                  <a:cubicBezTo>
                    <a:pt x="7033" y="5232"/>
                    <a:pt x="7030" y="5229"/>
                    <a:pt x="7030" y="5224"/>
                  </a:cubicBezTo>
                  <a:lnTo>
                    <a:pt x="7030" y="5120"/>
                  </a:lnTo>
                  <a:lnTo>
                    <a:pt x="7046" y="5121"/>
                  </a:lnTo>
                  <a:lnTo>
                    <a:pt x="7039" y="5225"/>
                  </a:lnTo>
                  <a:cubicBezTo>
                    <a:pt x="7039" y="5229"/>
                    <a:pt x="7035" y="5233"/>
                    <a:pt x="7031" y="5232"/>
                  </a:cubicBezTo>
                  <a:cubicBezTo>
                    <a:pt x="7026" y="5232"/>
                    <a:pt x="7023" y="5229"/>
                    <a:pt x="7023" y="5224"/>
                  </a:cubicBezTo>
                  <a:lnTo>
                    <a:pt x="7023" y="5038"/>
                  </a:lnTo>
                  <a:lnTo>
                    <a:pt x="7039" y="5038"/>
                  </a:lnTo>
                  <a:lnTo>
                    <a:pt x="7031" y="5157"/>
                  </a:lnTo>
                  <a:lnTo>
                    <a:pt x="7031" y="5224"/>
                  </a:lnTo>
                  <a:cubicBezTo>
                    <a:pt x="7031" y="5229"/>
                    <a:pt x="7028" y="5232"/>
                    <a:pt x="7024" y="5232"/>
                  </a:cubicBezTo>
                  <a:cubicBezTo>
                    <a:pt x="7020" y="5233"/>
                    <a:pt x="7017" y="5230"/>
                    <a:pt x="7016" y="5226"/>
                  </a:cubicBezTo>
                  <a:lnTo>
                    <a:pt x="7008" y="5197"/>
                  </a:lnTo>
                  <a:lnTo>
                    <a:pt x="7024" y="5195"/>
                  </a:lnTo>
                  <a:lnTo>
                    <a:pt x="7024" y="5224"/>
                  </a:lnTo>
                  <a:cubicBezTo>
                    <a:pt x="7024" y="5229"/>
                    <a:pt x="7020" y="5232"/>
                    <a:pt x="7016" y="5232"/>
                  </a:cubicBezTo>
                  <a:lnTo>
                    <a:pt x="7008" y="5232"/>
                  </a:lnTo>
                  <a:cubicBezTo>
                    <a:pt x="7004" y="5232"/>
                    <a:pt x="7000" y="5229"/>
                    <a:pt x="7000" y="5224"/>
                  </a:cubicBezTo>
                  <a:lnTo>
                    <a:pt x="7000" y="5203"/>
                  </a:lnTo>
                  <a:lnTo>
                    <a:pt x="6993" y="5128"/>
                  </a:lnTo>
                  <a:lnTo>
                    <a:pt x="7009" y="5127"/>
                  </a:lnTo>
                  <a:lnTo>
                    <a:pt x="7009" y="5224"/>
                  </a:lnTo>
                  <a:cubicBezTo>
                    <a:pt x="7009" y="5229"/>
                    <a:pt x="7006" y="5232"/>
                    <a:pt x="7001" y="5232"/>
                  </a:cubicBezTo>
                  <a:cubicBezTo>
                    <a:pt x="6997" y="5233"/>
                    <a:pt x="6994" y="5230"/>
                    <a:pt x="6993" y="5226"/>
                  </a:cubicBezTo>
                  <a:lnTo>
                    <a:pt x="6985" y="5173"/>
                  </a:lnTo>
                  <a:lnTo>
                    <a:pt x="7001" y="5172"/>
                  </a:lnTo>
                  <a:lnTo>
                    <a:pt x="7001" y="5224"/>
                  </a:lnTo>
                  <a:cubicBezTo>
                    <a:pt x="7001" y="5229"/>
                    <a:pt x="6998" y="5232"/>
                    <a:pt x="6993" y="5232"/>
                  </a:cubicBezTo>
                  <a:lnTo>
                    <a:pt x="6986" y="5232"/>
                  </a:lnTo>
                  <a:cubicBezTo>
                    <a:pt x="6981" y="5232"/>
                    <a:pt x="6978" y="5229"/>
                    <a:pt x="6978" y="5224"/>
                  </a:cubicBezTo>
                  <a:lnTo>
                    <a:pt x="6978" y="5187"/>
                  </a:lnTo>
                  <a:lnTo>
                    <a:pt x="6994" y="5189"/>
                  </a:lnTo>
                  <a:lnTo>
                    <a:pt x="6986" y="5226"/>
                  </a:lnTo>
                  <a:cubicBezTo>
                    <a:pt x="6985" y="5230"/>
                    <a:pt x="6982" y="5233"/>
                    <a:pt x="6978" y="5232"/>
                  </a:cubicBezTo>
                  <a:cubicBezTo>
                    <a:pt x="6974" y="5232"/>
                    <a:pt x="6970" y="5229"/>
                    <a:pt x="6970" y="5224"/>
                  </a:cubicBezTo>
                  <a:lnTo>
                    <a:pt x="6970" y="5187"/>
                  </a:lnTo>
                  <a:lnTo>
                    <a:pt x="6973" y="5193"/>
                  </a:lnTo>
                  <a:lnTo>
                    <a:pt x="6965" y="5185"/>
                  </a:lnTo>
                  <a:lnTo>
                    <a:pt x="6979" y="5180"/>
                  </a:lnTo>
                  <a:lnTo>
                    <a:pt x="6979" y="5224"/>
                  </a:lnTo>
                  <a:cubicBezTo>
                    <a:pt x="6979" y="5229"/>
                    <a:pt x="6975" y="5232"/>
                    <a:pt x="6971" y="5232"/>
                  </a:cubicBezTo>
                  <a:lnTo>
                    <a:pt x="6963" y="5232"/>
                  </a:lnTo>
                  <a:cubicBezTo>
                    <a:pt x="6959" y="5232"/>
                    <a:pt x="6955" y="5229"/>
                    <a:pt x="6955" y="5224"/>
                  </a:cubicBezTo>
                  <a:lnTo>
                    <a:pt x="6955" y="5195"/>
                  </a:lnTo>
                  <a:lnTo>
                    <a:pt x="6971" y="5197"/>
                  </a:lnTo>
                  <a:lnTo>
                    <a:pt x="6964" y="5226"/>
                  </a:lnTo>
                  <a:cubicBezTo>
                    <a:pt x="6963" y="5230"/>
                    <a:pt x="6959" y="5233"/>
                    <a:pt x="6955" y="5232"/>
                  </a:cubicBezTo>
                  <a:cubicBezTo>
                    <a:pt x="6951" y="5232"/>
                    <a:pt x="6948" y="5229"/>
                    <a:pt x="6948" y="5224"/>
                  </a:cubicBezTo>
                  <a:lnTo>
                    <a:pt x="6948" y="5188"/>
                  </a:lnTo>
                  <a:lnTo>
                    <a:pt x="6941" y="5128"/>
                  </a:lnTo>
                  <a:lnTo>
                    <a:pt x="6956" y="5127"/>
                  </a:lnTo>
                  <a:lnTo>
                    <a:pt x="6956" y="5224"/>
                  </a:lnTo>
                  <a:cubicBezTo>
                    <a:pt x="6956" y="5229"/>
                    <a:pt x="6953" y="5232"/>
                    <a:pt x="6948" y="5232"/>
                  </a:cubicBezTo>
                  <a:lnTo>
                    <a:pt x="6941" y="5232"/>
                  </a:lnTo>
                  <a:cubicBezTo>
                    <a:pt x="6937" y="5232"/>
                    <a:pt x="6933" y="5229"/>
                    <a:pt x="6933" y="5224"/>
                  </a:cubicBezTo>
                  <a:lnTo>
                    <a:pt x="6933" y="5076"/>
                  </a:lnTo>
                  <a:lnTo>
                    <a:pt x="6925" y="4889"/>
                  </a:lnTo>
                  <a:lnTo>
                    <a:pt x="6942" y="4889"/>
                  </a:lnTo>
                  <a:lnTo>
                    <a:pt x="6942" y="5224"/>
                  </a:lnTo>
                  <a:cubicBezTo>
                    <a:pt x="6942" y="5229"/>
                    <a:pt x="6938" y="5232"/>
                    <a:pt x="6933" y="5232"/>
                  </a:cubicBezTo>
                  <a:lnTo>
                    <a:pt x="6926" y="5232"/>
                  </a:lnTo>
                  <a:cubicBezTo>
                    <a:pt x="6922" y="5232"/>
                    <a:pt x="6918" y="5229"/>
                    <a:pt x="6918" y="5224"/>
                  </a:cubicBezTo>
                  <a:lnTo>
                    <a:pt x="6918" y="5038"/>
                  </a:lnTo>
                  <a:lnTo>
                    <a:pt x="6934" y="5038"/>
                  </a:lnTo>
                  <a:lnTo>
                    <a:pt x="6927" y="5157"/>
                  </a:lnTo>
                  <a:lnTo>
                    <a:pt x="6927" y="5224"/>
                  </a:lnTo>
                  <a:cubicBezTo>
                    <a:pt x="6927" y="5229"/>
                    <a:pt x="6923" y="5232"/>
                    <a:pt x="6919" y="5232"/>
                  </a:cubicBezTo>
                  <a:lnTo>
                    <a:pt x="6911" y="5232"/>
                  </a:lnTo>
                  <a:cubicBezTo>
                    <a:pt x="6907" y="5232"/>
                    <a:pt x="6903" y="5229"/>
                    <a:pt x="6903" y="5224"/>
                  </a:cubicBezTo>
                  <a:lnTo>
                    <a:pt x="6903" y="5187"/>
                  </a:lnTo>
                  <a:lnTo>
                    <a:pt x="6919" y="5189"/>
                  </a:lnTo>
                  <a:lnTo>
                    <a:pt x="6911" y="5226"/>
                  </a:lnTo>
                  <a:cubicBezTo>
                    <a:pt x="6911" y="5230"/>
                    <a:pt x="6907" y="5233"/>
                    <a:pt x="6903" y="5232"/>
                  </a:cubicBezTo>
                  <a:cubicBezTo>
                    <a:pt x="6899" y="5232"/>
                    <a:pt x="6896" y="5229"/>
                    <a:pt x="6896" y="5224"/>
                  </a:cubicBezTo>
                  <a:lnTo>
                    <a:pt x="6896" y="5180"/>
                  </a:lnTo>
                  <a:lnTo>
                    <a:pt x="6911" y="5181"/>
                  </a:lnTo>
                  <a:lnTo>
                    <a:pt x="6904" y="5226"/>
                  </a:lnTo>
                  <a:cubicBezTo>
                    <a:pt x="6903" y="5230"/>
                    <a:pt x="6900" y="5233"/>
                    <a:pt x="6895" y="5232"/>
                  </a:cubicBezTo>
                  <a:cubicBezTo>
                    <a:pt x="6891" y="5232"/>
                    <a:pt x="6888" y="5229"/>
                    <a:pt x="6888" y="5224"/>
                  </a:cubicBezTo>
                  <a:lnTo>
                    <a:pt x="6888" y="5195"/>
                  </a:lnTo>
                  <a:lnTo>
                    <a:pt x="6888" y="5197"/>
                  </a:lnTo>
                  <a:lnTo>
                    <a:pt x="6881" y="5175"/>
                  </a:lnTo>
                  <a:lnTo>
                    <a:pt x="6897" y="5172"/>
                  </a:lnTo>
                  <a:lnTo>
                    <a:pt x="6897" y="5224"/>
                  </a:lnTo>
                  <a:cubicBezTo>
                    <a:pt x="6897" y="5228"/>
                    <a:pt x="6894" y="5232"/>
                    <a:pt x="6890" y="5232"/>
                  </a:cubicBezTo>
                  <a:cubicBezTo>
                    <a:pt x="6886" y="5233"/>
                    <a:pt x="6882" y="5231"/>
                    <a:pt x="6881" y="5227"/>
                  </a:cubicBezTo>
                  <a:lnTo>
                    <a:pt x="6873" y="5205"/>
                  </a:lnTo>
                  <a:lnTo>
                    <a:pt x="6889" y="5202"/>
                  </a:lnTo>
                  <a:lnTo>
                    <a:pt x="6889" y="5224"/>
                  </a:lnTo>
                  <a:cubicBezTo>
                    <a:pt x="6889" y="5229"/>
                    <a:pt x="6886" y="5232"/>
                    <a:pt x="6882" y="5232"/>
                  </a:cubicBezTo>
                  <a:cubicBezTo>
                    <a:pt x="6878" y="5233"/>
                    <a:pt x="6874" y="5230"/>
                    <a:pt x="6873" y="5226"/>
                  </a:cubicBezTo>
                  <a:lnTo>
                    <a:pt x="6866" y="5189"/>
                  </a:lnTo>
                  <a:lnTo>
                    <a:pt x="6882" y="5187"/>
                  </a:lnTo>
                  <a:lnTo>
                    <a:pt x="6882" y="5224"/>
                  </a:lnTo>
                  <a:cubicBezTo>
                    <a:pt x="6882" y="5229"/>
                    <a:pt x="6878" y="5232"/>
                    <a:pt x="6874" y="5232"/>
                  </a:cubicBezTo>
                  <a:lnTo>
                    <a:pt x="6866" y="5232"/>
                  </a:lnTo>
                  <a:cubicBezTo>
                    <a:pt x="6862" y="5232"/>
                    <a:pt x="6858" y="5229"/>
                    <a:pt x="6858" y="5224"/>
                  </a:cubicBezTo>
                  <a:lnTo>
                    <a:pt x="6858" y="5202"/>
                  </a:lnTo>
                  <a:lnTo>
                    <a:pt x="6860" y="5208"/>
                  </a:lnTo>
                  <a:lnTo>
                    <a:pt x="6853" y="5200"/>
                  </a:lnTo>
                  <a:lnTo>
                    <a:pt x="6867" y="5195"/>
                  </a:lnTo>
                  <a:lnTo>
                    <a:pt x="6867" y="5224"/>
                  </a:lnTo>
                  <a:cubicBezTo>
                    <a:pt x="6867" y="5229"/>
                    <a:pt x="6863" y="5232"/>
                    <a:pt x="6859" y="5232"/>
                  </a:cubicBezTo>
                  <a:lnTo>
                    <a:pt x="6851" y="5232"/>
                  </a:lnTo>
                  <a:cubicBezTo>
                    <a:pt x="6847" y="5232"/>
                    <a:pt x="6843" y="5229"/>
                    <a:pt x="6843" y="5224"/>
                  </a:cubicBezTo>
                  <a:lnTo>
                    <a:pt x="6843" y="5202"/>
                  </a:lnTo>
                  <a:lnTo>
                    <a:pt x="6859" y="5205"/>
                  </a:lnTo>
                  <a:lnTo>
                    <a:pt x="6851" y="5227"/>
                  </a:lnTo>
                  <a:cubicBezTo>
                    <a:pt x="6850" y="5231"/>
                    <a:pt x="6846" y="5233"/>
                    <a:pt x="6842" y="5232"/>
                  </a:cubicBezTo>
                  <a:cubicBezTo>
                    <a:pt x="6838" y="5232"/>
                    <a:pt x="6836" y="5228"/>
                    <a:pt x="6836" y="5224"/>
                  </a:cubicBezTo>
                  <a:lnTo>
                    <a:pt x="6836" y="5135"/>
                  </a:lnTo>
                  <a:lnTo>
                    <a:pt x="6851" y="5137"/>
                  </a:lnTo>
                  <a:lnTo>
                    <a:pt x="6844" y="5160"/>
                  </a:lnTo>
                  <a:lnTo>
                    <a:pt x="6844" y="5157"/>
                  </a:lnTo>
                  <a:lnTo>
                    <a:pt x="6844" y="5224"/>
                  </a:lnTo>
                  <a:cubicBezTo>
                    <a:pt x="6844" y="5229"/>
                    <a:pt x="6841" y="5232"/>
                    <a:pt x="6837" y="5232"/>
                  </a:cubicBezTo>
                  <a:cubicBezTo>
                    <a:pt x="6833" y="5233"/>
                    <a:pt x="6829" y="5230"/>
                    <a:pt x="6828" y="5226"/>
                  </a:cubicBezTo>
                  <a:lnTo>
                    <a:pt x="6821" y="5173"/>
                  </a:lnTo>
                  <a:lnTo>
                    <a:pt x="6837" y="5172"/>
                  </a:lnTo>
                  <a:lnTo>
                    <a:pt x="6837" y="5224"/>
                  </a:lnTo>
                  <a:cubicBezTo>
                    <a:pt x="6837" y="5229"/>
                    <a:pt x="6833" y="5232"/>
                    <a:pt x="6829" y="5232"/>
                  </a:cubicBezTo>
                  <a:cubicBezTo>
                    <a:pt x="6825" y="5233"/>
                    <a:pt x="6821" y="5230"/>
                    <a:pt x="6821" y="5225"/>
                  </a:cubicBezTo>
                  <a:lnTo>
                    <a:pt x="6813" y="5151"/>
                  </a:lnTo>
                  <a:lnTo>
                    <a:pt x="6829" y="5150"/>
                  </a:lnTo>
                  <a:lnTo>
                    <a:pt x="6829" y="5224"/>
                  </a:lnTo>
                  <a:cubicBezTo>
                    <a:pt x="6829" y="5229"/>
                    <a:pt x="6826" y="5232"/>
                    <a:pt x="6822" y="5232"/>
                  </a:cubicBezTo>
                  <a:cubicBezTo>
                    <a:pt x="6818" y="5233"/>
                    <a:pt x="6814" y="5230"/>
                    <a:pt x="6813" y="5226"/>
                  </a:cubicBezTo>
                  <a:lnTo>
                    <a:pt x="6806" y="5173"/>
                  </a:lnTo>
                  <a:lnTo>
                    <a:pt x="6822" y="5172"/>
                  </a:lnTo>
                  <a:lnTo>
                    <a:pt x="6822" y="5224"/>
                  </a:lnTo>
                  <a:cubicBezTo>
                    <a:pt x="6822" y="5229"/>
                    <a:pt x="6818" y="5232"/>
                    <a:pt x="6814" y="5232"/>
                  </a:cubicBezTo>
                  <a:lnTo>
                    <a:pt x="6806" y="5232"/>
                  </a:lnTo>
                  <a:cubicBezTo>
                    <a:pt x="6802" y="5232"/>
                    <a:pt x="6798" y="5229"/>
                    <a:pt x="6798" y="5224"/>
                  </a:cubicBezTo>
                  <a:lnTo>
                    <a:pt x="6798" y="5121"/>
                  </a:lnTo>
                  <a:lnTo>
                    <a:pt x="6791" y="5024"/>
                  </a:lnTo>
                  <a:lnTo>
                    <a:pt x="6807" y="5023"/>
                  </a:lnTo>
                  <a:lnTo>
                    <a:pt x="6807" y="5224"/>
                  </a:lnTo>
                  <a:cubicBezTo>
                    <a:pt x="6807" y="5229"/>
                    <a:pt x="6803" y="5232"/>
                    <a:pt x="6799" y="5232"/>
                  </a:cubicBezTo>
                  <a:cubicBezTo>
                    <a:pt x="6795" y="5233"/>
                    <a:pt x="6791" y="5229"/>
                    <a:pt x="6791" y="5225"/>
                  </a:cubicBezTo>
                  <a:lnTo>
                    <a:pt x="6783" y="5098"/>
                  </a:lnTo>
                  <a:lnTo>
                    <a:pt x="6799" y="5098"/>
                  </a:lnTo>
                  <a:lnTo>
                    <a:pt x="6799" y="5224"/>
                  </a:lnTo>
                  <a:cubicBezTo>
                    <a:pt x="6799" y="5229"/>
                    <a:pt x="6796" y="5232"/>
                    <a:pt x="6791" y="5232"/>
                  </a:cubicBezTo>
                  <a:lnTo>
                    <a:pt x="6784" y="5232"/>
                  </a:lnTo>
                  <a:cubicBezTo>
                    <a:pt x="6779" y="5232"/>
                    <a:pt x="6776" y="5229"/>
                    <a:pt x="6776" y="5224"/>
                  </a:cubicBezTo>
                  <a:lnTo>
                    <a:pt x="6776" y="5165"/>
                  </a:lnTo>
                  <a:lnTo>
                    <a:pt x="6792" y="5166"/>
                  </a:lnTo>
                  <a:lnTo>
                    <a:pt x="6784" y="5225"/>
                  </a:lnTo>
                  <a:cubicBezTo>
                    <a:pt x="6784" y="5230"/>
                    <a:pt x="6780" y="5233"/>
                    <a:pt x="6776" y="5232"/>
                  </a:cubicBezTo>
                  <a:cubicBezTo>
                    <a:pt x="6772" y="5232"/>
                    <a:pt x="6768" y="5229"/>
                    <a:pt x="6768" y="5224"/>
                  </a:cubicBezTo>
                  <a:lnTo>
                    <a:pt x="6768" y="4852"/>
                  </a:lnTo>
                  <a:lnTo>
                    <a:pt x="6761" y="4508"/>
                  </a:lnTo>
                  <a:lnTo>
                    <a:pt x="6777" y="4508"/>
                  </a:lnTo>
                  <a:lnTo>
                    <a:pt x="6777" y="5202"/>
                  </a:lnTo>
                  <a:cubicBezTo>
                    <a:pt x="6777" y="5206"/>
                    <a:pt x="6774" y="5210"/>
                    <a:pt x="6769" y="5210"/>
                  </a:cubicBezTo>
                  <a:cubicBezTo>
                    <a:pt x="6765" y="5210"/>
                    <a:pt x="6761" y="5207"/>
                    <a:pt x="6761" y="5203"/>
                  </a:cubicBezTo>
                  <a:lnTo>
                    <a:pt x="6753" y="5151"/>
                  </a:lnTo>
                  <a:lnTo>
                    <a:pt x="6769" y="5150"/>
                  </a:lnTo>
                  <a:lnTo>
                    <a:pt x="6769" y="5224"/>
                  </a:lnTo>
                  <a:cubicBezTo>
                    <a:pt x="6769" y="5229"/>
                    <a:pt x="6766" y="5232"/>
                    <a:pt x="6762" y="5232"/>
                  </a:cubicBezTo>
                  <a:cubicBezTo>
                    <a:pt x="6758" y="5233"/>
                    <a:pt x="6754" y="5230"/>
                    <a:pt x="6753" y="5226"/>
                  </a:cubicBezTo>
                  <a:lnTo>
                    <a:pt x="6746" y="5173"/>
                  </a:lnTo>
                  <a:lnTo>
                    <a:pt x="6762" y="5172"/>
                  </a:lnTo>
                  <a:lnTo>
                    <a:pt x="6762" y="5224"/>
                  </a:lnTo>
                  <a:cubicBezTo>
                    <a:pt x="6762" y="5229"/>
                    <a:pt x="6759" y="5232"/>
                    <a:pt x="6755" y="5232"/>
                  </a:cubicBezTo>
                  <a:cubicBezTo>
                    <a:pt x="6751" y="5233"/>
                    <a:pt x="6747" y="5230"/>
                    <a:pt x="6746" y="5226"/>
                  </a:cubicBezTo>
                  <a:lnTo>
                    <a:pt x="6738" y="5189"/>
                  </a:lnTo>
                  <a:lnTo>
                    <a:pt x="6754" y="5187"/>
                  </a:lnTo>
                  <a:lnTo>
                    <a:pt x="6754" y="5224"/>
                  </a:lnTo>
                  <a:cubicBezTo>
                    <a:pt x="6754" y="5229"/>
                    <a:pt x="6751" y="5232"/>
                    <a:pt x="6746" y="5232"/>
                  </a:cubicBezTo>
                  <a:lnTo>
                    <a:pt x="6739" y="5232"/>
                  </a:lnTo>
                  <a:cubicBezTo>
                    <a:pt x="6734" y="5232"/>
                    <a:pt x="6731" y="5229"/>
                    <a:pt x="6731" y="5224"/>
                  </a:cubicBezTo>
                  <a:lnTo>
                    <a:pt x="6731" y="5195"/>
                  </a:lnTo>
                  <a:lnTo>
                    <a:pt x="6732" y="5198"/>
                  </a:lnTo>
                  <a:lnTo>
                    <a:pt x="6724" y="5183"/>
                  </a:lnTo>
                  <a:lnTo>
                    <a:pt x="6739" y="5180"/>
                  </a:lnTo>
                  <a:lnTo>
                    <a:pt x="6739" y="5224"/>
                  </a:lnTo>
                  <a:cubicBezTo>
                    <a:pt x="6739" y="5229"/>
                    <a:pt x="6736" y="5232"/>
                    <a:pt x="6731" y="5232"/>
                  </a:cubicBezTo>
                  <a:lnTo>
                    <a:pt x="6724" y="5232"/>
                  </a:lnTo>
                  <a:cubicBezTo>
                    <a:pt x="6719" y="5232"/>
                    <a:pt x="6716" y="5229"/>
                    <a:pt x="6716" y="5224"/>
                  </a:cubicBezTo>
                  <a:lnTo>
                    <a:pt x="6716" y="5127"/>
                  </a:lnTo>
                  <a:lnTo>
                    <a:pt x="6731" y="5130"/>
                  </a:lnTo>
                  <a:lnTo>
                    <a:pt x="6724" y="5152"/>
                  </a:lnTo>
                  <a:lnTo>
                    <a:pt x="6724" y="5150"/>
                  </a:lnTo>
                  <a:lnTo>
                    <a:pt x="6724" y="5224"/>
                  </a:lnTo>
                  <a:cubicBezTo>
                    <a:pt x="6724" y="5229"/>
                    <a:pt x="6721" y="5232"/>
                    <a:pt x="6716" y="5232"/>
                  </a:cubicBezTo>
                  <a:lnTo>
                    <a:pt x="6709" y="5232"/>
                  </a:lnTo>
                  <a:cubicBezTo>
                    <a:pt x="6704" y="5232"/>
                    <a:pt x="6701" y="5229"/>
                    <a:pt x="6701" y="5224"/>
                  </a:cubicBezTo>
                  <a:lnTo>
                    <a:pt x="6701" y="5165"/>
                  </a:lnTo>
                  <a:lnTo>
                    <a:pt x="6716" y="5167"/>
                  </a:lnTo>
                  <a:lnTo>
                    <a:pt x="6709" y="5190"/>
                  </a:lnTo>
                  <a:lnTo>
                    <a:pt x="6709" y="5187"/>
                  </a:lnTo>
                  <a:lnTo>
                    <a:pt x="6709" y="5224"/>
                  </a:lnTo>
                  <a:cubicBezTo>
                    <a:pt x="6709" y="5229"/>
                    <a:pt x="6706" y="5232"/>
                    <a:pt x="6701" y="5232"/>
                  </a:cubicBezTo>
                  <a:lnTo>
                    <a:pt x="6694" y="5232"/>
                  </a:lnTo>
                  <a:cubicBezTo>
                    <a:pt x="6690" y="5232"/>
                    <a:pt x="6686" y="5229"/>
                    <a:pt x="6686" y="5224"/>
                  </a:cubicBezTo>
                  <a:lnTo>
                    <a:pt x="6686" y="5195"/>
                  </a:lnTo>
                  <a:lnTo>
                    <a:pt x="6702" y="5197"/>
                  </a:lnTo>
                  <a:lnTo>
                    <a:pt x="6694" y="5226"/>
                  </a:lnTo>
                  <a:cubicBezTo>
                    <a:pt x="6693" y="5230"/>
                    <a:pt x="6689" y="5233"/>
                    <a:pt x="6685" y="5232"/>
                  </a:cubicBezTo>
                  <a:cubicBezTo>
                    <a:pt x="6681" y="5232"/>
                    <a:pt x="6678" y="5229"/>
                    <a:pt x="6678" y="5224"/>
                  </a:cubicBezTo>
                  <a:lnTo>
                    <a:pt x="6678" y="5195"/>
                  </a:lnTo>
                  <a:lnTo>
                    <a:pt x="6694" y="5197"/>
                  </a:lnTo>
                  <a:lnTo>
                    <a:pt x="6687" y="5226"/>
                  </a:lnTo>
                  <a:cubicBezTo>
                    <a:pt x="6686" y="5230"/>
                    <a:pt x="6682" y="5233"/>
                    <a:pt x="6678" y="5232"/>
                  </a:cubicBezTo>
                  <a:cubicBezTo>
                    <a:pt x="6674" y="5232"/>
                    <a:pt x="6671" y="5229"/>
                    <a:pt x="6671" y="5224"/>
                  </a:cubicBezTo>
                  <a:lnTo>
                    <a:pt x="6671" y="5187"/>
                  </a:lnTo>
                  <a:lnTo>
                    <a:pt x="6671" y="5189"/>
                  </a:lnTo>
                  <a:lnTo>
                    <a:pt x="6664" y="5159"/>
                  </a:lnTo>
                  <a:lnTo>
                    <a:pt x="6679" y="5157"/>
                  </a:lnTo>
                  <a:lnTo>
                    <a:pt x="6679" y="5224"/>
                  </a:lnTo>
                  <a:cubicBezTo>
                    <a:pt x="6679" y="5229"/>
                    <a:pt x="6676" y="5232"/>
                    <a:pt x="6671" y="5232"/>
                  </a:cubicBezTo>
                  <a:lnTo>
                    <a:pt x="6664" y="5232"/>
                  </a:lnTo>
                  <a:cubicBezTo>
                    <a:pt x="6660" y="5232"/>
                    <a:pt x="6656" y="5229"/>
                    <a:pt x="6656" y="5224"/>
                  </a:cubicBezTo>
                  <a:lnTo>
                    <a:pt x="6656" y="5172"/>
                  </a:lnTo>
                  <a:lnTo>
                    <a:pt x="6656" y="5173"/>
                  </a:lnTo>
                  <a:lnTo>
                    <a:pt x="6649" y="5121"/>
                  </a:lnTo>
                  <a:lnTo>
                    <a:pt x="6665" y="5120"/>
                  </a:lnTo>
                  <a:lnTo>
                    <a:pt x="6665" y="5224"/>
                  </a:lnTo>
                  <a:cubicBezTo>
                    <a:pt x="6665" y="5229"/>
                    <a:pt x="6661" y="5232"/>
                    <a:pt x="6656" y="5232"/>
                  </a:cubicBezTo>
                  <a:lnTo>
                    <a:pt x="6649" y="5232"/>
                  </a:lnTo>
                  <a:cubicBezTo>
                    <a:pt x="6645" y="5232"/>
                    <a:pt x="6641" y="5229"/>
                    <a:pt x="6641" y="5224"/>
                  </a:cubicBezTo>
                  <a:lnTo>
                    <a:pt x="6641" y="5165"/>
                  </a:lnTo>
                  <a:lnTo>
                    <a:pt x="6657" y="5166"/>
                  </a:lnTo>
                  <a:lnTo>
                    <a:pt x="6649" y="5225"/>
                  </a:lnTo>
                  <a:cubicBezTo>
                    <a:pt x="6649" y="5230"/>
                    <a:pt x="6645" y="5233"/>
                    <a:pt x="6641" y="5232"/>
                  </a:cubicBezTo>
                  <a:cubicBezTo>
                    <a:pt x="6637" y="5232"/>
                    <a:pt x="6634" y="5229"/>
                    <a:pt x="6634" y="5224"/>
                  </a:cubicBezTo>
                  <a:lnTo>
                    <a:pt x="6634" y="5187"/>
                  </a:lnTo>
                  <a:lnTo>
                    <a:pt x="6649" y="5189"/>
                  </a:lnTo>
                  <a:lnTo>
                    <a:pt x="6642" y="5226"/>
                  </a:lnTo>
                  <a:cubicBezTo>
                    <a:pt x="6641" y="5230"/>
                    <a:pt x="6637" y="5233"/>
                    <a:pt x="6633" y="5232"/>
                  </a:cubicBezTo>
                  <a:cubicBezTo>
                    <a:pt x="6629" y="5232"/>
                    <a:pt x="6626" y="5229"/>
                    <a:pt x="6626" y="5224"/>
                  </a:cubicBezTo>
                  <a:lnTo>
                    <a:pt x="6626" y="5105"/>
                  </a:lnTo>
                  <a:lnTo>
                    <a:pt x="6626" y="5106"/>
                  </a:lnTo>
                  <a:lnTo>
                    <a:pt x="6619" y="5054"/>
                  </a:lnTo>
                  <a:lnTo>
                    <a:pt x="6635" y="5053"/>
                  </a:lnTo>
                  <a:lnTo>
                    <a:pt x="6635" y="5224"/>
                  </a:lnTo>
                  <a:cubicBezTo>
                    <a:pt x="6635" y="5229"/>
                    <a:pt x="6631" y="5232"/>
                    <a:pt x="6627" y="5232"/>
                  </a:cubicBezTo>
                  <a:cubicBezTo>
                    <a:pt x="6623" y="5233"/>
                    <a:pt x="6620" y="5230"/>
                    <a:pt x="6619" y="5226"/>
                  </a:cubicBezTo>
                  <a:lnTo>
                    <a:pt x="6611" y="5189"/>
                  </a:lnTo>
                  <a:lnTo>
                    <a:pt x="6627" y="5187"/>
                  </a:lnTo>
                  <a:lnTo>
                    <a:pt x="6627" y="5224"/>
                  </a:lnTo>
                  <a:cubicBezTo>
                    <a:pt x="6627" y="5229"/>
                    <a:pt x="6623" y="5232"/>
                    <a:pt x="6619" y="5232"/>
                  </a:cubicBezTo>
                  <a:lnTo>
                    <a:pt x="6612" y="5232"/>
                  </a:lnTo>
                  <a:cubicBezTo>
                    <a:pt x="6607" y="5232"/>
                    <a:pt x="6604" y="5229"/>
                    <a:pt x="6604" y="5224"/>
                  </a:cubicBezTo>
                  <a:lnTo>
                    <a:pt x="6604" y="5187"/>
                  </a:lnTo>
                  <a:lnTo>
                    <a:pt x="6612" y="5195"/>
                  </a:lnTo>
                  <a:lnTo>
                    <a:pt x="6604" y="5195"/>
                  </a:lnTo>
                  <a:lnTo>
                    <a:pt x="6612" y="5187"/>
                  </a:lnTo>
                  <a:lnTo>
                    <a:pt x="6612" y="5224"/>
                  </a:lnTo>
                  <a:cubicBezTo>
                    <a:pt x="6612" y="5229"/>
                    <a:pt x="6609" y="5232"/>
                    <a:pt x="6604" y="5232"/>
                  </a:cubicBezTo>
                  <a:lnTo>
                    <a:pt x="6597" y="5232"/>
                  </a:lnTo>
                  <a:cubicBezTo>
                    <a:pt x="6592" y="5232"/>
                    <a:pt x="6589" y="5229"/>
                    <a:pt x="6589" y="5224"/>
                  </a:cubicBezTo>
                  <a:lnTo>
                    <a:pt x="6589" y="5195"/>
                  </a:lnTo>
                  <a:lnTo>
                    <a:pt x="6604" y="5197"/>
                  </a:lnTo>
                  <a:lnTo>
                    <a:pt x="6597" y="5226"/>
                  </a:lnTo>
                  <a:cubicBezTo>
                    <a:pt x="6596" y="5230"/>
                    <a:pt x="6592" y="5233"/>
                    <a:pt x="6588" y="5232"/>
                  </a:cubicBezTo>
                  <a:cubicBezTo>
                    <a:pt x="6584" y="5232"/>
                    <a:pt x="6581" y="5229"/>
                    <a:pt x="6581" y="5224"/>
                  </a:cubicBezTo>
                  <a:lnTo>
                    <a:pt x="6581" y="5157"/>
                  </a:lnTo>
                  <a:lnTo>
                    <a:pt x="6595" y="5163"/>
                  </a:lnTo>
                  <a:lnTo>
                    <a:pt x="6587" y="5170"/>
                  </a:lnTo>
                  <a:lnTo>
                    <a:pt x="6590" y="5165"/>
                  </a:lnTo>
                  <a:lnTo>
                    <a:pt x="6590" y="5224"/>
                  </a:lnTo>
                  <a:cubicBezTo>
                    <a:pt x="6590" y="5229"/>
                    <a:pt x="6586" y="5232"/>
                    <a:pt x="6582" y="5232"/>
                  </a:cubicBezTo>
                  <a:cubicBezTo>
                    <a:pt x="6578" y="5233"/>
                    <a:pt x="6574" y="5230"/>
                    <a:pt x="6574" y="5225"/>
                  </a:cubicBezTo>
                  <a:lnTo>
                    <a:pt x="6566" y="5158"/>
                  </a:lnTo>
                  <a:lnTo>
                    <a:pt x="6582" y="5157"/>
                  </a:lnTo>
                  <a:lnTo>
                    <a:pt x="6582" y="5224"/>
                  </a:lnTo>
                  <a:cubicBezTo>
                    <a:pt x="6582" y="5229"/>
                    <a:pt x="6579" y="5232"/>
                    <a:pt x="6574" y="5232"/>
                  </a:cubicBezTo>
                  <a:cubicBezTo>
                    <a:pt x="6570" y="5233"/>
                    <a:pt x="6566" y="5229"/>
                    <a:pt x="6566" y="5225"/>
                  </a:cubicBezTo>
                  <a:lnTo>
                    <a:pt x="6559" y="5128"/>
                  </a:lnTo>
                  <a:lnTo>
                    <a:pt x="6575" y="5127"/>
                  </a:lnTo>
                  <a:lnTo>
                    <a:pt x="6575" y="5224"/>
                  </a:lnTo>
                  <a:cubicBezTo>
                    <a:pt x="6575" y="5229"/>
                    <a:pt x="6571" y="5232"/>
                    <a:pt x="6567" y="5232"/>
                  </a:cubicBezTo>
                  <a:lnTo>
                    <a:pt x="6559" y="5232"/>
                  </a:lnTo>
                  <a:cubicBezTo>
                    <a:pt x="6555" y="5232"/>
                    <a:pt x="6551" y="5229"/>
                    <a:pt x="6551" y="5224"/>
                  </a:cubicBezTo>
                  <a:lnTo>
                    <a:pt x="6551" y="4956"/>
                  </a:lnTo>
                  <a:lnTo>
                    <a:pt x="6544" y="4785"/>
                  </a:lnTo>
                  <a:lnTo>
                    <a:pt x="6560" y="4784"/>
                  </a:lnTo>
                  <a:lnTo>
                    <a:pt x="6560" y="5224"/>
                  </a:lnTo>
                  <a:cubicBezTo>
                    <a:pt x="6560" y="5229"/>
                    <a:pt x="6556" y="5232"/>
                    <a:pt x="6552" y="5232"/>
                  </a:cubicBezTo>
                  <a:cubicBezTo>
                    <a:pt x="6548" y="5233"/>
                    <a:pt x="6544" y="5230"/>
                    <a:pt x="6544" y="5226"/>
                  </a:cubicBezTo>
                  <a:lnTo>
                    <a:pt x="6536" y="5173"/>
                  </a:lnTo>
                  <a:lnTo>
                    <a:pt x="6552" y="5172"/>
                  </a:lnTo>
                  <a:lnTo>
                    <a:pt x="6552" y="5224"/>
                  </a:lnTo>
                  <a:cubicBezTo>
                    <a:pt x="6552" y="5229"/>
                    <a:pt x="6549" y="5232"/>
                    <a:pt x="6545" y="5232"/>
                  </a:cubicBezTo>
                  <a:cubicBezTo>
                    <a:pt x="6541" y="5233"/>
                    <a:pt x="6537" y="5230"/>
                    <a:pt x="6536" y="5226"/>
                  </a:cubicBezTo>
                  <a:lnTo>
                    <a:pt x="6529" y="5181"/>
                  </a:lnTo>
                  <a:lnTo>
                    <a:pt x="6545" y="5180"/>
                  </a:lnTo>
                  <a:lnTo>
                    <a:pt x="6545" y="5224"/>
                  </a:lnTo>
                  <a:cubicBezTo>
                    <a:pt x="6545" y="5229"/>
                    <a:pt x="6541" y="5232"/>
                    <a:pt x="6537" y="5232"/>
                  </a:cubicBezTo>
                  <a:lnTo>
                    <a:pt x="6529" y="5232"/>
                  </a:lnTo>
                  <a:cubicBezTo>
                    <a:pt x="6525" y="5232"/>
                    <a:pt x="6521" y="5229"/>
                    <a:pt x="6521" y="5224"/>
                  </a:cubicBezTo>
                  <a:lnTo>
                    <a:pt x="6521" y="5187"/>
                  </a:lnTo>
                  <a:lnTo>
                    <a:pt x="6537" y="5189"/>
                  </a:lnTo>
                  <a:lnTo>
                    <a:pt x="6530" y="5226"/>
                  </a:lnTo>
                  <a:cubicBezTo>
                    <a:pt x="6529" y="5230"/>
                    <a:pt x="6525" y="5233"/>
                    <a:pt x="6521" y="5232"/>
                  </a:cubicBezTo>
                  <a:cubicBezTo>
                    <a:pt x="6517" y="5232"/>
                    <a:pt x="6514" y="5229"/>
                    <a:pt x="6514" y="5224"/>
                  </a:cubicBezTo>
                  <a:lnTo>
                    <a:pt x="6514" y="5180"/>
                  </a:lnTo>
                  <a:lnTo>
                    <a:pt x="6515" y="5183"/>
                  </a:lnTo>
                  <a:lnTo>
                    <a:pt x="6507" y="5168"/>
                  </a:lnTo>
                  <a:lnTo>
                    <a:pt x="6522" y="5165"/>
                  </a:lnTo>
                  <a:lnTo>
                    <a:pt x="6522" y="5224"/>
                  </a:lnTo>
                  <a:cubicBezTo>
                    <a:pt x="6522" y="5229"/>
                    <a:pt x="6519" y="5232"/>
                    <a:pt x="6514" y="5232"/>
                  </a:cubicBezTo>
                  <a:lnTo>
                    <a:pt x="6507" y="5232"/>
                  </a:lnTo>
                  <a:cubicBezTo>
                    <a:pt x="6502" y="5232"/>
                    <a:pt x="6499" y="5229"/>
                    <a:pt x="6499" y="5224"/>
                  </a:cubicBezTo>
                  <a:lnTo>
                    <a:pt x="6499" y="5195"/>
                  </a:lnTo>
                  <a:lnTo>
                    <a:pt x="6499" y="5197"/>
                  </a:lnTo>
                  <a:lnTo>
                    <a:pt x="6492" y="5167"/>
                  </a:lnTo>
                  <a:lnTo>
                    <a:pt x="6507" y="5165"/>
                  </a:lnTo>
                  <a:lnTo>
                    <a:pt x="6507" y="5224"/>
                  </a:lnTo>
                  <a:cubicBezTo>
                    <a:pt x="6507" y="5229"/>
                    <a:pt x="6504" y="5232"/>
                    <a:pt x="6499" y="5232"/>
                  </a:cubicBezTo>
                  <a:lnTo>
                    <a:pt x="6492" y="5232"/>
                  </a:lnTo>
                  <a:cubicBezTo>
                    <a:pt x="6487" y="5232"/>
                    <a:pt x="6484" y="5229"/>
                    <a:pt x="6484" y="5224"/>
                  </a:cubicBezTo>
                  <a:lnTo>
                    <a:pt x="6484" y="5083"/>
                  </a:lnTo>
                  <a:lnTo>
                    <a:pt x="6500" y="5083"/>
                  </a:lnTo>
                  <a:lnTo>
                    <a:pt x="6492" y="5225"/>
                  </a:lnTo>
                  <a:cubicBezTo>
                    <a:pt x="6492" y="5229"/>
                    <a:pt x="6488" y="5233"/>
                    <a:pt x="6484" y="5232"/>
                  </a:cubicBezTo>
                  <a:cubicBezTo>
                    <a:pt x="6480" y="5232"/>
                    <a:pt x="6476" y="5229"/>
                    <a:pt x="6476" y="5224"/>
                  </a:cubicBezTo>
                  <a:lnTo>
                    <a:pt x="6476" y="5030"/>
                  </a:lnTo>
                  <a:lnTo>
                    <a:pt x="6479" y="5036"/>
                  </a:lnTo>
                  <a:lnTo>
                    <a:pt x="6471" y="5029"/>
                  </a:lnTo>
                  <a:lnTo>
                    <a:pt x="6485" y="5023"/>
                  </a:lnTo>
                  <a:lnTo>
                    <a:pt x="6485" y="5224"/>
                  </a:lnTo>
                  <a:cubicBezTo>
                    <a:pt x="6485" y="5229"/>
                    <a:pt x="6481" y="5232"/>
                    <a:pt x="6477" y="5232"/>
                  </a:cubicBezTo>
                  <a:lnTo>
                    <a:pt x="6469" y="5232"/>
                  </a:lnTo>
                  <a:cubicBezTo>
                    <a:pt x="6465" y="5232"/>
                    <a:pt x="6461" y="5229"/>
                    <a:pt x="6461" y="5224"/>
                  </a:cubicBezTo>
                  <a:lnTo>
                    <a:pt x="6461" y="4993"/>
                  </a:lnTo>
                  <a:lnTo>
                    <a:pt x="6469" y="5001"/>
                  </a:lnTo>
                  <a:lnTo>
                    <a:pt x="6462" y="5001"/>
                  </a:lnTo>
                  <a:lnTo>
                    <a:pt x="6470" y="4993"/>
                  </a:lnTo>
                  <a:lnTo>
                    <a:pt x="6470" y="5224"/>
                  </a:lnTo>
                  <a:cubicBezTo>
                    <a:pt x="6470" y="5229"/>
                    <a:pt x="6466" y="5232"/>
                    <a:pt x="6462" y="5232"/>
                  </a:cubicBezTo>
                  <a:lnTo>
                    <a:pt x="6454" y="5232"/>
                  </a:lnTo>
                  <a:cubicBezTo>
                    <a:pt x="6450" y="5232"/>
                    <a:pt x="6446" y="5229"/>
                    <a:pt x="6446" y="5224"/>
                  </a:cubicBezTo>
                  <a:lnTo>
                    <a:pt x="6446" y="5075"/>
                  </a:lnTo>
                  <a:lnTo>
                    <a:pt x="6462" y="5076"/>
                  </a:lnTo>
                  <a:lnTo>
                    <a:pt x="6455" y="5225"/>
                  </a:lnTo>
                  <a:cubicBezTo>
                    <a:pt x="6455" y="5229"/>
                    <a:pt x="6451" y="5233"/>
                    <a:pt x="6447" y="5232"/>
                  </a:cubicBezTo>
                  <a:cubicBezTo>
                    <a:pt x="6442" y="5232"/>
                    <a:pt x="6439" y="5229"/>
                    <a:pt x="6439" y="5224"/>
                  </a:cubicBezTo>
                  <a:lnTo>
                    <a:pt x="6439" y="5142"/>
                  </a:lnTo>
                  <a:lnTo>
                    <a:pt x="6455" y="5144"/>
                  </a:lnTo>
                  <a:lnTo>
                    <a:pt x="6447" y="5181"/>
                  </a:lnTo>
                  <a:lnTo>
                    <a:pt x="6447" y="5180"/>
                  </a:lnTo>
                  <a:lnTo>
                    <a:pt x="6447" y="5224"/>
                  </a:lnTo>
                  <a:cubicBezTo>
                    <a:pt x="6447" y="5229"/>
                    <a:pt x="6444" y="5232"/>
                    <a:pt x="6439" y="5232"/>
                  </a:cubicBezTo>
                  <a:lnTo>
                    <a:pt x="6432" y="5232"/>
                  </a:lnTo>
                  <a:cubicBezTo>
                    <a:pt x="6427" y="5232"/>
                    <a:pt x="6424" y="5229"/>
                    <a:pt x="6424" y="5224"/>
                  </a:cubicBezTo>
                  <a:lnTo>
                    <a:pt x="6424" y="5165"/>
                  </a:lnTo>
                  <a:lnTo>
                    <a:pt x="6438" y="5170"/>
                  </a:lnTo>
                  <a:lnTo>
                    <a:pt x="6430" y="5178"/>
                  </a:lnTo>
                  <a:lnTo>
                    <a:pt x="6432" y="5172"/>
                  </a:lnTo>
                  <a:lnTo>
                    <a:pt x="6432" y="5224"/>
                  </a:lnTo>
                  <a:cubicBezTo>
                    <a:pt x="6432" y="5229"/>
                    <a:pt x="6429" y="5232"/>
                    <a:pt x="6425" y="5232"/>
                  </a:cubicBezTo>
                  <a:cubicBezTo>
                    <a:pt x="6421" y="5233"/>
                    <a:pt x="6417" y="5230"/>
                    <a:pt x="6416" y="5225"/>
                  </a:cubicBezTo>
                  <a:lnTo>
                    <a:pt x="6409" y="5166"/>
                  </a:lnTo>
                  <a:lnTo>
                    <a:pt x="6425" y="5165"/>
                  </a:lnTo>
                  <a:lnTo>
                    <a:pt x="6425" y="5224"/>
                  </a:lnTo>
                  <a:cubicBezTo>
                    <a:pt x="6425" y="5229"/>
                    <a:pt x="6421" y="5232"/>
                    <a:pt x="6417" y="5232"/>
                  </a:cubicBezTo>
                  <a:lnTo>
                    <a:pt x="6409" y="5232"/>
                  </a:lnTo>
                  <a:cubicBezTo>
                    <a:pt x="6405" y="5232"/>
                    <a:pt x="6401" y="5229"/>
                    <a:pt x="6401" y="5224"/>
                  </a:cubicBezTo>
                  <a:lnTo>
                    <a:pt x="6401" y="5180"/>
                  </a:lnTo>
                  <a:lnTo>
                    <a:pt x="6417" y="5181"/>
                  </a:lnTo>
                  <a:lnTo>
                    <a:pt x="6410" y="5226"/>
                  </a:lnTo>
                  <a:cubicBezTo>
                    <a:pt x="6409" y="5230"/>
                    <a:pt x="6405" y="5233"/>
                    <a:pt x="6401" y="5232"/>
                  </a:cubicBezTo>
                  <a:cubicBezTo>
                    <a:pt x="6397" y="5232"/>
                    <a:pt x="6394" y="5229"/>
                    <a:pt x="6394" y="5224"/>
                  </a:cubicBezTo>
                  <a:lnTo>
                    <a:pt x="6394" y="5202"/>
                  </a:lnTo>
                  <a:lnTo>
                    <a:pt x="6410" y="5205"/>
                  </a:lnTo>
                  <a:lnTo>
                    <a:pt x="6402" y="5227"/>
                  </a:lnTo>
                  <a:cubicBezTo>
                    <a:pt x="6401" y="5231"/>
                    <a:pt x="6397" y="5233"/>
                    <a:pt x="6393" y="5232"/>
                  </a:cubicBezTo>
                  <a:cubicBezTo>
                    <a:pt x="6389" y="5232"/>
                    <a:pt x="6386" y="5228"/>
                    <a:pt x="6386" y="5224"/>
                  </a:cubicBezTo>
                  <a:lnTo>
                    <a:pt x="6386" y="5127"/>
                  </a:lnTo>
                  <a:lnTo>
                    <a:pt x="6402" y="5128"/>
                  </a:lnTo>
                  <a:lnTo>
                    <a:pt x="6395" y="5202"/>
                  </a:lnTo>
                  <a:lnTo>
                    <a:pt x="6395" y="5224"/>
                  </a:lnTo>
                  <a:cubicBezTo>
                    <a:pt x="6395" y="5229"/>
                    <a:pt x="6391" y="5232"/>
                    <a:pt x="6387" y="5232"/>
                  </a:cubicBezTo>
                  <a:lnTo>
                    <a:pt x="6379" y="5232"/>
                  </a:lnTo>
                  <a:cubicBezTo>
                    <a:pt x="6375" y="5232"/>
                    <a:pt x="6371" y="5229"/>
                    <a:pt x="6371" y="5224"/>
                  </a:cubicBezTo>
                  <a:lnTo>
                    <a:pt x="6371" y="5195"/>
                  </a:lnTo>
                  <a:lnTo>
                    <a:pt x="6372" y="5197"/>
                  </a:lnTo>
                  <a:lnTo>
                    <a:pt x="6364" y="5175"/>
                  </a:lnTo>
                  <a:lnTo>
                    <a:pt x="6380" y="5172"/>
                  </a:lnTo>
                  <a:lnTo>
                    <a:pt x="6380" y="5224"/>
                  </a:lnTo>
                  <a:cubicBezTo>
                    <a:pt x="6380" y="5229"/>
                    <a:pt x="6376" y="5232"/>
                    <a:pt x="6372" y="5232"/>
                  </a:cubicBezTo>
                  <a:lnTo>
                    <a:pt x="6365" y="5232"/>
                  </a:lnTo>
                  <a:cubicBezTo>
                    <a:pt x="6360" y="5232"/>
                    <a:pt x="6357" y="5229"/>
                    <a:pt x="6357" y="5224"/>
                  </a:cubicBezTo>
                  <a:lnTo>
                    <a:pt x="6357" y="5165"/>
                  </a:lnTo>
                  <a:lnTo>
                    <a:pt x="6372" y="5167"/>
                  </a:lnTo>
                  <a:lnTo>
                    <a:pt x="6365" y="5190"/>
                  </a:lnTo>
                  <a:lnTo>
                    <a:pt x="6365" y="5187"/>
                  </a:lnTo>
                  <a:lnTo>
                    <a:pt x="6365" y="5224"/>
                  </a:lnTo>
                  <a:cubicBezTo>
                    <a:pt x="6365" y="5229"/>
                    <a:pt x="6361" y="5232"/>
                    <a:pt x="6357" y="5232"/>
                  </a:cubicBezTo>
                  <a:lnTo>
                    <a:pt x="6350" y="5232"/>
                  </a:lnTo>
                  <a:cubicBezTo>
                    <a:pt x="6345" y="5232"/>
                    <a:pt x="6342" y="5229"/>
                    <a:pt x="6342" y="5224"/>
                  </a:cubicBezTo>
                  <a:lnTo>
                    <a:pt x="6342" y="5165"/>
                  </a:lnTo>
                  <a:lnTo>
                    <a:pt x="6357" y="5166"/>
                  </a:lnTo>
                  <a:lnTo>
                    <a:pt x="6350" y="5225"/>
                  </a:lnTo>
                  <a:cubicBezTo>
                    <a:pt x="6349" y="5230"/>
                    <a:pt x="6346" y="5233"/>
                    <a:pt x="6342" y="5232"/>
                  </a:cubicBezTo>
                  <a:cubicBezTo>
                    <a:pt x="6337" y="5232"/>
                    <a:pt x="6334" y="5229"/>
                    <a:pt x="6334" y="5224"/>
                  </a:cubicBezTo>
                  <a:lnTo>
                    <a:pt x="6334" y="5127"/>
                  </a:lnTo>
                  <a:lnTo>
                    <a:pt x="6336" y="5133"/>
                  </a:lnTo>
                  <a:lnTo>
                    <a:pt x="6329" y="5126"/>
                  </a:lnTo>
                  <a:lnTo>
                    <a:pt x="6343" y="5120"/>
                  </a:lnTo>
                  <a:lnTo>
                    <a:pt x="6343" y="5224"/>
                  </a:lnTo>
                  <a:cubicBezTo>
                    <a:pt x="6343" y="5229"/>
                    <a:pt x="6339" y="5232"/>
                    <a:pt x="6335" y="5232"/>
                  </a:cubicBezTo>
                  <a:lnTo>
                    <a:pt x="6327" y="5232"/>
                  </a:lnTo>
                  <a:cubicBezTo>
                    <a:pt x="6323" y="5232"/>
                    <a:pt x="6319" y="5229"/>
                    <a:pt x="6319" y="5224"/>
                  </a:cubicBezTo>
                  <a:lnTo>
                    <a:pt x="6319" y="5187"/>
                  </a:lnTo>
                  <a:lnTo>
                    <a:pt x="6319" y="5190"/>
                  </a:lnTo>
                  <a:lnTo>
                    <a:pt x="6312" y="5167"/>
                  </a:lnTo>
                  <a:lnTo>
                    <a:pt x="6328" y="5165"/>
                  </a:lnTo>
                  <a:lnTo>
                    <a:pt x="6328" y="5224"/>
                  </a:lnTo>
                  <a:cubicBezTo>
                    <a:pt x="6328" y="5229"/>
                    <a:pt x="6324" y="5232"/>
                    <a:pt x="6320" y="5232"/>
                  </a:cubicBezTo>
                  <a:lnTo>
                    <a:pt x="6312" y="5232"/>
                  </a:lnTo>
                  <a:cubicBezTo>
                    <a:pt x="6308" y="5232"/>
                    <a:pt x="6304" y="5229"/>
                    <a:pt x="6304" y="5224"/>
                  </a:cubicBezTo>
                  <a:lnTo>
                    <a:pt x="6304" y="5210"/>
                  </a:lnTo>
                  <a:lnTo>
                    <a:pt x="6319" y="5213"/>
                  </a:lnTo>
                  <a:lnTo>
                    <a:pt x="6312" y="5228"/>
                  </a:lnTo>
                  <a:cubicBezTo>
                    <a:pt x="6310" y="5231"/>
                    <a:pt x="6306" y="5233"/>
                    <a:pt x="6303" y="5232"/>
                  </a:cubicBezTo>
                  <a:cubicBezTo>
                    <a:pt x="6299" y="5231"/>
                    <a:pt x="6297" y="5228"/>
                    <a:pt x="6297" y="5224"/>
                  </a:cubicBezTo>
                  <a:lnTo>
                    <a:pt x="6297" y="5195"/>
                  </a:lnTo>
                  <a:lnTo>
                    <a:pt x="6299" y="5200"/>
                  </a:lnTo>
                  <a:lnTo>
                    <a:pt x="6291" y="5193"/>
                  </a:lnTo>
                  <a:lnTo>
                    <a:pt x="6305" y="5187"/>
                  </a:lnTo>
                  <a:lnTo>
                    <a:pt x="6305" y="5224"/>
                  </a:lnTo>
                  <a:cubicBezTo>
                    <a:pt x="6305" y="5229"/>
                    <a:pt x="6302" y="5232"/>
                    <a:pt x="6297" y="5232"/>
                  </a:cubicBezTo>
                  <a:lnTo>
                    <a:pt x="6290" y="5232"/>
                  </a:lnTo>
                  <a:cubicBezTo>
                    <a:pt x="6285" y="5232"/>
                    <a:pt x="6282" y="5229"/>
                    <a:pt x="6282" y="5224"/>
                  </a:cubicBezTo>
                  <a:lnTo>
                    <a:pt x="6282" y="5195"/>
                  </a:lnTo>
                  <a:lnTo>
                    <a:pt x="6282" y="5197"/>
                  </a:lnTo>
                  <a:lnTo>
                    <a:pt x="6275" y="5175"/>
                  </a:lnTo>
                  <a:lnTo>
                    <a:pt x="6290" y="5172"/>
                  </a:lnTo>
                  <a:lnTo>
                    <a:pt x="6290" y="5224"/>
                  </a:lnTo>
                  <a:cubicBezTo>
                    <a:pt x="6290" y="5229"/>
                    <a:pt x="6287" y="5232"/>
                    <a:pt x="6283" y="5232"/>
                  </a:cubicBezTo>
                  <a:cubicBezTo>
                    <a:pt x="6278" y="5233"/>
                    <a:pt x="6275" y="5229"/>
                    <a:pt x="6274" y="5225"/>
                  </a:cubicBezTo>
                  <a:lnTo>
                    <a:pt x="6267" y="5136"/>
                  </a:lnTo>
                  <a:lnTo>
                    <a:pt x="6283" y="5135"/>
                  </a:lnTo>
                  <a:lnTo>
                    <a:pt x="6283" y="5224"/>
                  </a:lnTo>
                  <a:cubicBezTo>
                    <a:pt x="6283" y="5229"/>
                    <a:pt x="6279" y="5232"/>
                    <a:pt x="6275" y="5232"/>
                  </a:cubicBezTo>
                  <a:lnTo>
                    <a:pt x="6267" y="5232"/>
                  </a:lnTo>
                  <a:cubicBezTo>
                    <a:pt x="6263" y="5232"/>
                    <a:pt x="6259" y="5229"/>
                    <a:pt x="6259" y="5224"/>
                  </a:cubicBezTo>
                  <a:lnTo>
                    <a:pt x="6259" y="5172"/>
                  </a:lnTo>
                  <a:lnTo>
                    <a:pt x="6267" y="5180"/>
                  </a:lnTo>
                  <a:lnTo>
                    <a:pt x="6260" y="5180"/>
                  </a:lnTo>
                  <a:lnTo>
                    <a:pt x="6268" y="5172"/>
                  </a:lnTo>
                  <a:lnTo>
                    <a:pt x="6268" y="5224"/>
                  </a:lnTo>
                  <a:cubicBezTo>
                    <a:pt x="6268" y="5229"/>
                    <a:pt x="6264" y="5232"/>
                    <a:pt x="6260" y="5232"/>
                  </a:cubicBezTo>
                  <a:lnTo>
                    <a:pt x="6252" y="5232"/>
                  </a:lnTo>
                  <a:cubicBezTo>
                    <a:pt x="6248" y="5232"/>
                    <a:pt x="6244" y="5229"/>
                    <a:pt x="6244" y="5224"/>
                  </a:cubicBezTo>
                  <a:lnTo>
                    <a:pt x="6244" y="5188"/>
                  </a:lnTo>
                  <a:lnTo>
                    <a:pt x="6237" y="5113"/>
                  </a:lnTo>
                  <a:lnTo>
                    <a:pt x="6253" y="5113"/>
                  </a:lnTo>
                  <a:lnTo>
                    <a:pt x="6253" y="5224"/>
                  </a:lnTo>
                  <a:cubicBezTo>
                    <a:pt x="6253" y="5229"/>
                    <a:pt x="6249" y="5232"/>
                    <a:pt x="6245" y="5232"/>
                  </a:cubicBezTo>
                  <a:cubicBezTo>
                    <a:pt x="6241" y="5233"/>
                    <a:pt x="6237" y="5230"/>
                    <a:pt x="6237" y="5226"/>
                  </a:cubicBezTo>
                  <a:lnTo>
                    <a:pt x="6229" y="5173"/>
                  </a:lnTo>
                  <a:lnTo>
                    <a:pt x="6245" y="5172"/>
                  </a:lnTo>
                  <a:lnTo>
                    <a:pt x="6245" y="5224"/>
                  </a:lnTo>
                  <a:cubicBezTo>
                    <a:pt x="6245" y="5229"/>
                    <a:pt x="6242" y="5232"/>
                    <a:pt x="6238" y="5232"/>
                  </a:cubicBezTo>
                  <a:cubicBezTo>
                    <a:pt x="6234" y="5233"/>
                    <a:pt x="6230" y="5230"/>
                    <a:pt x="6229" y="5226"/>
                  </a:cubicBezTo>
                  <a:lnTo>
                    <a:pt x="6222" y="5181"/>
                  </a:lnTo>
                  <a:lnTo>
                    <a:pt x="6238" y="5180"/>
                  </a:lnTo>
                  <a:lnTo>
                    <a:pt x="6238" y="5224"/>
                  </a:lnTo>
                  <a:cubicBezTo>
                    <a:pt x="6238" y="5229"/>
                    <a:pt x="6235" y="5232"/>
                    <a:pt x="6231" y="5232"/>
                  </a:cubicBezTo>
                  <a:cubicBezTo>
                    <a:pt x="6226" y="5233"/>
                    <a:pt x="6223" y="5230"/>
                    <a:pt x="6222" y="5226"/>
                  </a:cubicBezTo>
                  <a:lnTo>
                    <a:pt x="6214" y="5189"/>
                  </a:lnTo>
                  <a:lnTo>
                    <a:pt x="6230" y="5187"/>
                  </a:lnTo>
                  <a:lnTo>
                    <a:pt x="6230" y="5224"/>
                  </a:lnTo>
                  <a:cubicBezTo>
                    <a:pt x="6230" y="5229"/>
                    <a:pt x="6227" y="5232"/>
                    <a:pt x="6222" y="5232"/>
                  </a:cubicBezTo>
                  <a:lnTo>
                    <a:pt x="6215" y="5232"/>
                  </a:lnTo>
                  <a:cubicBezTo>
                    <a:pt x="6210" y="5232"/>
                    <a:pt x="6207" y="5229"/>
                    <a:pt x="6207" y="5224"/>
                  </a:cubicBezTo>
                  <a:lnTo>
                    <a:pt x="6207" y="5172"/>
                  </a:lnTo>
                  <a:lnTo>
                    <a:pt x="6222" y="5175"/>
                  </a:lnTo>
                  <a:lnTo>
                    <a:pt x="6215" y="5197"/>
                  </a:lnTo>
                  <a:lnTo>
                    <a:pt x="6215" y="5195"/>
                  </a:lnTo>
                  <a:lnTo>
                    <a:pt x="6215" y="5224"/>
                  </a:lnTo>
                  <a:cubicBezTo>
                    <a:pt x="6215" y="5229"/>
                    <a:pt x="6212" y="5232"/>
                    <a:pt x="6208" y="5232"/>
                  </a:cubicBezTo>
                  <a:cubicBezTo>
                    <a:pt x="6204" y="5233"/>
                    <a:pt x="6201" y="5230"/>
                    <a:pt x="6200" y="5226"/>
                  </a:cubicBezTo>
                  <a:lnTo>
                    <a:pt x="6192" y="5197"/>
                  </a:lnTo>
                  <a:lnTo>
                    <a:pt x="6208" y="5195"/>
                  </a:lnTo>
                  <a:lnTo>
                    <a:pt x="6208" y="5224"/>
                  </a:lnTo>
                  <a:cubicBezTo>
                    <a:pt x="6208" y="5229"/>
                    <a:pt x="6204" y="5232"/>
                    <a:pt x="6200" y="5232"/>
                  </a:cubicBezTo>
                  <a:lnTo>
                    <a:pt x="6192" y="5232"/>
                  </a:lnTo>
                  <a:cubicBezTo>
                    <a:pt x="6188" y="5232"/>
                    <a:pt x="6184" y="5229"/>
                    <a:pt x="6184" y="5224"/>
                  </a:cubicBezTo>
                  <a:lnTo>
                    <a:pt x="6184" y="5187"/>
                  </a:lnTo>
                  <a:lnTo>
                    <a:pt x="6200" y="5189"/>
                  </a:lnTo>
                  <a:lnTo>
                    <a:pt x="6193" y="5226"/>
                  </a:lnTo>
                  <a:cubicBezTo>
                    <a:pt x="6192" y="5230"/>
                    <a:pt x="6188" y="5233"/>
                    <a:pt x="6184" y="5232"/>
                  </a:cubicBezTo>
                  <a:cubicBezTo>
                    <a:pt x="6180" y="5232"/>
                    <a:pt x="6177" y="5229"/>
                    <a:pt x="6177" y="5224"/>
                  </a:cubicBezTo>
                  <a:lnTo>
                    <a:pt x="6177" y="5151"/>
                  </a:lnTo>
                  <a:lnTo>
                    <a:pt x="6169" y="5076"/>
                  </a:lnTo>
                  <a:lnTo>
                    <a:pt x="6185" y="5075"/>
                  </a:lnTo>
                  <a:lnTo>
                    <a:pt x="6185" y="5224"/>
                  </a:lnTo>
                  <a:cubicBezTo>
                    <a:pt x="6185" y="5229"/>
                    <a:pt x="6182" y="5232"/>
                    <a:pt x="6178" y="5232"/>
                  </a:cubicBezTo>
                  <a:cubicBezTo>
                    <a:pt x="6174" y="5233"/>
                    <a:pt x="6170" y="5230"/>
                    <a:pt x="6169" y="5225"/>
                  </a:cubicBezTo>
                  <a:lnTo>
                    <a:pt x="6162" y="5166"/>
                  </a:lnTo>
                  <a:lnTo>
                    <a:pt x="6178" y="5165"/>
                  </a:lnTo>
                  <a:lnTo>
                    <a:pt x="6178" y="5224"/>
                  </a:lnTo>
                  <a:cubicBezTo>
                    <a:pt x="6178" y="5229"/>
                    <a:pt x="6175" y="5232"/>
                    <a:pt x="6171" y="5232"/>
                  </a:cubicBezTo>
                  <a:cubicBezTo>
                    <a:pt x="6167" y="5233"/>
                    <a:pt x="6163" y="5230"/>
                    <a:pt x="6162" y="5226"/>
                  </a:cubicBezTo>
                  <a:lnTo>
                    <a:pt x="6155" y="5197"/>
                  </a:lnTo>
                  <a:lnTo>
                    <a:pt x="6170" y="5195"/>
                  </a:lnTo>
                  <a:lnTo>
                    <a:pt x="6170" y="5224"/>
                  </a:lnTo>
                  <a:cubicBezTo>
                    <a:pt x="6170" y="5229"/>
                    <a:pt x="6167" y="5232"/>
                    <a:pt x="6163" y="5232"/>
                  </a:cubicBezTo>
                  <a:cubicBezTo>
                    <a:pt x="6159" y="5233"/>
                    <a:pt x="6156" y="5230"/>
                    <a:pt x="6155" y="5226"/>
                  </a:cubicBezTo>
                  <a:lnTo>
                    <a:pt x="6147" y="5197"/>
                  </a:lnTo>
                  <a:lnTo>
                    <a:pt x="6163" y="5195"/>
                  </a:lnTo>
                  <a:lnTo>
                    <a:pt x="6163" y="5224"/>
                  </a:lnTo>
                  <a:cubicBezTo>
                    <a:pt x="6163" y="5229"/>
                    <a:pt x="6159" y="5232"/>
                    <a:pt x="6155" y="5232"/>
                  </a:cubicBezTo>
                  <a:lnTo>
                    <a:pt x="6147" y="5232"/>
                  </a:lnTo>
                  <a:cubicBezTo>
                    <a:pt x="6143" y="5232"/>
                    <a:pt x="6139" y="5229"/>
                    <a:pt x="6139" y="5224"/>
                  </a:cubicBezTo>
                  <a:lnTo>
                    <a:pt x="6139" y="5157"/>
                  </a:lnTo>
                  <a:lnTo>
                    <a:pt x="6147" y="5165"/>
                  </a:lnTo>
                  <a:lnTo>
                    <a:pt x="6140" y="5165"/>
                  </a:lnTo>
                  <a:lnTo>
                    <a:pt x="6148" y="5157"/>
                  </a:lnTo>
                  <a:lnTo>
                    <a:pt x="6148" y="5224"/>
                  </a:lnTo>
                  <a:cubicBezTo>
                    <a:pt x="6148" y="5229"/>
                    <a:pt x="6144" y="5232"/>
                    <a:pt x="6140" y="5232"/>
                  </a:cubicBezTo>
                  <a:lnTo>
                    <a:pt x="6132" y="5232"/>
                  </a:lnTo>
                  <a:cubicBezTo>
                    <a:pt x="6128" y="5232"/>
                    <a:pt x="6124" y="5229"/>
                    <a:pt x="6124" y="5224"/>
                  </a:cubicBezTo>
                  <a:lnTo>
                    <a:pt x="6124" y="5187"/>
                  </a:lnTo>
                  <a:lnTo>
                    <a:pt x="6140" y="5189"/>
                  </a:lnTo>
                  <a:lnTo>
                    <a:pt x="6133" y="5226"/>
                  </a:lnTo>
                  <a:cubicBezTo>
                    <a:pt x="6132" y="5230"/>
                    <a:pt x="6128" y="5233"/>
                    <a:pt x="6124" y="5232"/>
                  </a:cubicBezTo>
                  <a:cubicBezTo>
                    <a:pt x="6120" y="5232"/>
                    <a:pt x="6117" y="5229"/>
                    <a:pt x="6117" y="5224"/>
                  </a:cubicBezTo>
                  <a:lnTo>
                    <a:pt x="6117" y="5142"/>
                  </a:lnTo>
                  <a:lnTo>
                    <a:pt x="6133" y="5145"/>
                  </a:lnTo>
                  <a:lnTo>
                    <a:pt x="6125" y="5167"/>
                  </a:lnTo>
                  <a:lnTo>
                    <a:pt x="6125" y="5165"/>
                  </a:lnTo>
                  <a:lnTo>
                    <a:pt x="6125" y="5224"/>
                  </a:lnTo>
                  <a:cubicBezTo>
                    <a:pt x="6125" y="5229"/>
                    <a:pt x="6122" y="5232"/>
                    <a:pt x="6118" y="5232"/>
                  </a:cubicBezTo>
                  <a:cubicBezTo>
                    <a:pt x="6114" y="5233"/>
                    <a:pt x="6110" y="5230"/>
                    <a:pt x="6110" y="5226"/>
                  </a:cubicBezTo>
                  <a:lnTo>
                    <a:pt x="6102" y="5181"/>
                  </a:lnTo>
                  <a:lnTo>
                    <a:pt x="6118" y="5180"/>
                  </a:lnTo>
                  <a:lnTo>
                    <a:pt x="6118" y="5224"/>
                  </a:lnTo>
                  <a:cubicBezTo>
                    <a:pt x="6118" y="5229"/>
                    <a:pt x="6114" y="5232"/>
                    <a:pt x="6110" y="5232"/>
                  </a:cubicBezTo>
                  <a:lnTo>
                    <a:pt x="6102" y="5232"/>
                  </a:lnTo>
                  <a:cubicBezTo>
                    <a:pt x="6098" y="5232"/>
                    <a:pt x="6094" y="5229"/>
                    <a:pt x="6094" y="5224"/>
                  </a:cubicBezTo>
                  <a:lnTo>
                    <a:pt x="6094" y="5172"/>
                  </a:lnTo>
                  <a:lnTo>
                    <a:pt x="6110" y="5176"/>
                  </a:lnTo>
                  <a:lnTo>
                    <a:pt x="6102" y="5191"/>
                  </a:lnTo>
                  <a:lnTo>
                    <a:pt x="6103" y="5187"/>
                  </a:lnTo>
                  <a:lnTo>
                    <a:pt x="6103" y="5224"/>
                  </a:lnTo>
                  <a:cubicBezTo>
                    <a:pt x="6103" y="5229"/>
                    <a:pt x="6099" y="5232"/>
                    <a:pt x="6095" y="5232"/>
                  </a:cubicBezTo>
                  <a:lnTo>
                    <a:pt x="6088" y="5232"/>
                  </a:lnTo>
                  <a:cubicBezTo>
                    <a:pt x="6083" y="5232"/>
                    <a:pt x="6080" y="5229"/>
                    <a:pt x="6080" y="5224"/>
                  </a:cubicBezTo>
                  <a:lnTo>
                    <a:pt x="6080" y="5202"/>
                  </a:lnTo>
                  <a:lnTo>
                    <a:pt x="6095" y="5205"/>
                  </a:lnTo>
                  <a:lnTo>
                    <a:pt x="6088" y="5227"/>
                  </a:lnTo>
                  <a:cubicBezTo>
                    <a:pt x="6086" y="5231"/>
                    <a:pt x="6083" y="5233"/>
                    <a:pt x="6079" y="5232"/>
                  </a:cubicBezTo>
                  <a:cubicBezTo>
                    <a:pt x="6075" y="5232"/>
                    <a:pt x="6072" y="5228"/>
                    <a:pt x="6072" y="5224"/>
                  </a:cubicBezTo>
                  <a:lnTo>
                    <a:pt x="6072" y="5090"/>
                  </a:lnTo>
                  <a:lnTo>
                    <a:pt x="6088" y="5091"/>
                  </a:lnTo>
                  <a:lnTo>
                    <a:pt x="6081" y="5225"/>
                  </a:lnTo>
                  <a:cubicBezTo>
                    <a:pt x="6080" y="5229"/>
                    <a:pt x="6077" y="5233"/>
                    <a:pt x="6072" y="5232"/>
                  </a:cubicBezTo>
                  <a:cubicBezTo>
                    <a:pt x="6068" y="5232"/>
                    <a:pt x="6065" y="5229"/>
                    <a:pt x="6065" y="5224"/>
                  </a:cubicBezTo>
                  <a:lnTo>
                    <a:pt x="6065" y="5001"/>
                  </a:lnTo>
                  <a:lnTo>
                    <a:pt x="6081" y="5001"/>
                  </a:lnTo>
                  <a:lnTo>
                    <a:pt x="6073" y="5157"/>
                  </a:lnTo>
                  <a:lnTo>
                    <a:pt x="6073" y="5224"/>
                  </a:lnTo>
                  <a:cubicBezTo>
                    <a:pt x="6073" y="5229"/>
                    <a:pt x="6069" y="5232"/>
                    <a:pt x="6065" y="5232"/>
                  </a:cubicBezTo>
                  <a:lnTo>
                    <a:pt x="6058" y="5232"/>
                  </a:lnTo>
                  <a:cubicBezTo>
                    <a:pt x="6053" y="5232"/>
                    <a:pt x="6050" y="5229"/>
                    <a:pt x="6050" y="5224"/>
                  </a:cubicBezTo>
                  <a:lnTo>
                    <a:pt x="6050" y="5187"/>
                  </a:lnTo>
                  <a:lnTo>
                    <a:pt x="6065" y="5189"/>
                  </a:lnTo>
                  <a:lnTo>
                    <a:pt x="6058" y="5226"/>
                  </a:lnTo>
                  <a:cubicBezTo>
                    <a:pt x="6057" y="5230"/>
                    <a:pt x="6053" y="5233"/>
                    <a:pt x="6049" y="5232"/>
                  </a:cubicBezTo>
                  <a:cubicBezTo>
                    <a:pt x="6045" y="5232"/>
                    <a:pt x="6042" y="5229"/>
                    <a:pt x="6042" y="5224"/>
                  </a:cubicBezTo>
                  <a:lnTo>
                    <a:pt x="6042" y="5165"/>
                  </a:lnTo>
                  <a:lnTo>
                    <a:pt x="6057" y="5168"/>
                  </a:lnTo>
                  <a:lnTo>
                    <a:pt x="6050" y="5183"/>
                  </a:lnTo>
                  <a:lnTo>
                    <a:pt x="6051" y="5180"/>
                  </a:lnTo>
                  <a:lnTo>
                    <a:pt x="6051" y="5224"/>
                  </a:lnTo>
                  <a:cubicBezTo>
                    <a:pt x="6051" y="5229"/>
                    <a:pt x="6047" y="5232"/>
                    <a:pt x="6043" y="5232"/>
                  </a:cubicBezTo>
                  <a:cubicBezTo>
                    <a:pt x="6039" y="5233"/>
                    <a:pt x="6036" y="5230"/>
                    <a:pt x="6035" y="5226"/>
                  </a:cubicBezTo>
                  <a:lnTo>
                    <a:pt x="6027" y="5189"/>
                  </a:lnTo>
                  <a:lnTo>
                    <a:pt x="6043" y="5187"/>
                  </a:lnTo>
                  <a:lnTo>
                    <a:pt x="6043" y="5224"/>
                  </a:lnTo>
                  <a:cubicBezTo>
                    <a:pt x="6043" y="5229"/>
                    <a:pt x="6040" y="5232"/>
                    <a:pt x="6035" y="5232"/>
                  </a:cubicBezTo>
                  <a:lnTo>
                    <a:pt x="6028" y="5232"/>
                  </a:lnTo>
                  <a:cubicBezTo>
                    <a:pt x="6023" y="5232"/>
                    <a:pt x="6020" y="5229"/>
                    <a:pt x="6020" y="5224"/>
                  </a:cubicBezTo>
                  <a:lnTo>
                    <a:pt x="6020" y="5195"/>
                  </a:lnTo>
                  <a:lnTo>
                    <a:pt x="6020" y="5198"/>
                  </a:lnTo>
                  <a:lnTo>
                    <a:pt x="6013" y="5183"/>
                  </a:lnTo>
                  <a:lnTo>
                    <a:pt x="6028" y="5180"/>
                  </a:lnTo>
                  <a:lnTo>
                    <a:pt x="6028" y="5224"/>
                  </a:lnTo>
                  <a:cubicBezTo>
                    <a:pt x="6028" y="5229"/>
                    <a:pt x="6025" y="5232"/>
                    <a:pt x="6020" y="5232"/>
                  </a:cubicBezTo>
                  <a:lnTo>
                    <a:pt x="6013" y="5232"/>
                  </a:lnTo>
                  <a:cubicBezTo>
                    <a:pt x="6008" y="5232"/>
                    <a:pt x="6005" y="5229"/>
                    <a:pt x="6005" y="5224"/>
                  </a:cubicBezTo>
                  <a:lnTo>
                    <a:pt x="6005" y="5210"/>
                  </a:lnTo>
                  <a:lnTo>
                    <a:pt x="6020" y="5213"/>
                  </a:lnTo>
                  <a:lnTo>
                    <a:pt x="6012" y="5228"/>
                  </a:lnTo>
                  <a:cubicBezTo>
                    <a:pt x="6011" y="5231"/>
                    <a:pt x="6007" y="5233"/>
                    <a:pt x="6003" y="5232"/>
                  </a:cubicBezTo>
                  <a:cubicBezTo>
                    <a:pt x="6000" y="5231"/>
                    <a:pt x="5997" y="5228"/>
                    <a:pt x="5997" y="5224"/>
                  </a:cubicBezTo>
                  <a:lnTo>
                    <a:pt x="5997" y="5180"/>
                  </a:lnTo>
                  <a:lnTo>
                    <a:pt x="5997" y="5181"/>
                  </a:lnTo>
                  <a:lnTo>
                    <a:pt x="5990" y="5129"/>
                  </a:lnTo>
                  <a:lnTo>
                    <a:pt x="6006" y="5127"/>
                  </a:lnTo>
                  <a:lnTo>
                    <a:pt x="6006" y="5224"/>
                  </a:lnTo>
                  <a:cubicBezTo>
                    <a:pt x="6006" y="5229"/>
                    <a:pt x="6002" y="5232"/>
                    <a:pt x="5998" y="5232"/>
                  </a:cubicBezTo>
                  <a:lnTo>
                    <a:pt x="5990" y="5232"/>
                  </a:lnTo>
                  <a:cubicBezTo>
                    <a:pt x="5986" y="5232"/>
                    <a:pt x="5982" y="5229"/>
                    <a:pt x="5982" y="5224"/>
                  </a:cubicBezTo>
                  <a:lnTo>
                    <a:pt x="5982" y="5098"/>
                  </a:lnTo>
                  <a:lnTo>
                    <a:pt x="5998" y="5098"/>
                  </a:lnTo>
                  <a:lnTo>
                    <a:pt x="5991" y="5225"/>
                  </a:lnTo>
                  <a:cubicBezTo>
                    <a:pt x="5990" y="5229"/>
                    <a:pt x="5987" y="5233"/>
                    <a:pt x="5982" y="5232"/>
                  </a:cubicBezTo>
                  <a:cubicBezTo>
                    <a:pt x="5978" y="5232"/>
                    <a:pt x="5975" y="5229"/>
                    <a:pt x="5975" y="5224"/>
                  </a:cubicBezTo>
                  <a:lnTo>
                    <a:pt x="5975" y="4844"/>
                  </a:lnTo>
                  <a:lnTo>
                    <a:pt x="5967" y="4590"/>
                  </a:lnTo>
                  <a:lnTo>
                    <a:pt x="5983" y="4590"/>
                  </a:lnTo>
                  <a:lnTo>
                    <a:pt x="5983" y="5224"/>
                  </a:lnTo>
                  <a:cubicBezTo>
                    <a:pt x="5983" y="5229"/>
                    <a:pt x="5980" y="5232"/>
                    <a:pt x="5976" y="5232"/>
                  </a:cubicBezTo>
                  <a:cubicBezTo>
                    <a:pt x="5971" y="5233"/>
                    <a:pt x="5968" y="5230"/>
                    <a:pt x="5967" y="5225"/>
                  </a:cubicBezTo>
                  <a:lnTo>
                    <a:pt x="5960" y="5158"/>
                  </a:lnTo>
                  <a:lnTo>
                    <a:pt x="5976" y="5157"/>
                  </a:lnTo>
                  <a:lnTo>
                    <a:pt x="5976" y="5224"/>
                  </a:lnTo>
                  <a:cubicBezTo>
                    <a:pt x="5976" y="5229"/>
                    <a:pt x="5972" y="5232"/>
                    <a:pt x="5968" y="5232"/>
                  </a:cubicBezTo>
                  <a:cubicBezTo>
                    <a:pt x="5964" y="5233"/>
                    <a:pt x="5960" y="5230"/>
                    <a:pt x="5960" y="5225"/>
                  </a:cubicBezTo>
                  <a:lnTo>
                    <a:pt x="5952" y="5158"/>
                  </a:lnTo>
                  <a:lnTo>
                    <a:pt x="5968" y="5157"/>
                  </a:lnTo>
                  <a:lnTo>
                    <a:pt x="5968" y="5224"/>
                  </a:lnTo>
                  <a:cubicBezTo>
                    <a:pt x="5968" y="5229"/>
                    <a:pt x="5965" y="5232"/>
                    <a:pt x="5960" y="5232"/>
                  </a:cubicBezTo>
                  <a:lnTo>
                    <a:pt x="5953" y="5232"/>
                  </a:lnTo>
                  <a:cubicBezTo>
                    <a:pt x="5948" y="5232"/>
                    <a:pt x="5945" y="5229"/>
                    <a:pt x="5945" y="5224"/>
                  </a:cubicBezTo>
                  <a:lnTo>
                    <a:pt x="5945" y="5180"/>
                  </a:lnTo>
                  <a:lnTo>
                    <a:pt x="5961" y="5181"/>
                  </a:lnTo>
                  <a:lnTo>
                    <a:pt x="5953" y="5226"/>
                  </a:lnTo>
                  <a:cubicBezTo>
                    <a:pt x="5952" y="5230"/>
                    <a:pt x="5949" y="5233"/>
                    <a:pt x="5945" y="5232"/>
                  </a:cubicBezTo>
                  <a:cubicBezTo>
                    <a:pt x="5940" y="5232"/>
                    <a:pt x="5937" y="5229"/>
                    <a:pt x="5937" y="5224"/>
                  </a:cubicBezTo>
                  <a:lnTo>
                    <a:pt x="5937" y="5165"/>
                  </a:lnTo>
                  <a:lnTo>
                    <a:pt x="5953" y="5166"/>
                  </a:lnTo>
                  <a:lnTo>
                    <a:pt x="5946" y="5204"/>
                  </a:lnTo>
                  <a:lnTo>
                    <a:pt x="5946" y="5202"/>
                  </a:lnTo>
                  <a:lnTo>
                    <a:pt x="5946" y="5224"/>
                  </a:lnTo>
                  <a:cubicBezTo>
                    <a:pt x="5946" y="5229"/>
                    <a:pt x="5943" y="5232"/>
                    <a:pt x="5939" y="5232"/>
                  </a:cubicBezTo>
                  <a:cubicBezTo>
                    <a:pt x="5935" y="5233"/>
                    <a:pt x="5931" y="5230"/>
                    <a:pt x="5930" y="5226"/>
                  </a:cubicBezTo>
                  <a:lnTo>
                    <a:pt x="5923" y="5197"/>
                  </a:lnTo>
                  <a:lnTo>
                    <a:pt x="5938" y="5195"/>
                  </a:lnTo>
                  <a:lnTo>
                    <a:pt x="5938" y="5224"/>
                  </a:lnTo>
                  <a:cubicBezTo>
                    <a:pt x="5938" y="5229"/>
                    <a:pt x="5935" y="5232"/>
                    <a:pt x="5930" y="5232"/>
                  </a:cubicBezTo>
                  <a:lnTo>
                    <a:pt x="5923" y="5232"/>
                  </a:lnTo>
                  <a:cubicBezTo>
                    <a:pt x="5918" y="5232"/>
                    <a:pt x="5915" y="5229"/>
                    <a:pt x="5915" y="5224"/>
                  </a:cubicBezTo>
                  <a:lnTo>
                    <a:pt x="5915" y="5180"/>
                  </a:lnTo>
                  <a:lnTo>
                    <a:pt x="5931" y="5182"/>
                  </a:lnTo>
                  <a:lnTo>
                    <a:pt x="5923" y="5211"/>
                  </a:lnTo>
                  <a:lnTo>
                    <a:pt x="5923" y="5210"/>
                  </a:lnTo>
                  <a:lnTo>
                    <a:pt x="5923" y="5224"/>
                  </a:lnTo>
                  <a:cubicBezTo>
                    <a:pt x="5923" y="5229"/>
                    <a:pt x="5920" y="5232"/>
                    <a:pt x="5916" y="5232"/>
                  </a:cubicBezTo>
                  <a:cubicBezTo>
                    <a:pt x="5912" y="5233"/>
                    <a:pt x="5908" y="5230"/>
                    <a:pt x="5907" y="5225"/>
                  </a:cubicBezTo>
                  <a:lnTo>
                    <a:pt x="5900" y="5158"/>
                  </a:lnTo>
                  <a:lnTo>
                    <a:pt x="5916" y="5157"/>
                  </a:lnTo>
                  <a:lnTo>
                    <a:pt x="5916" y="5224"/>
                  </a:lnTo>
                  <a:cubicBezTo>
                    <a:pt x="5916" y="5229"/>
                    <a:pt x="5912" y="5232"/>
                    <a:pt x="5908" y="5232"/>
                  </a:cubicBezTo>
                  <a:lnTo>
                    <a:pt x="5900" y="5232"/>
                  </a:lnTo>
                  <a:cubicBezTo>
                    <a:pt x="5896" y="5232"/>
                    <a:pt x="5892" y="5229"/>
                    <a:pt x="5892" y="5224"/>
                  </a:cubicBezTo>
                  <a:lnTo>
                    <a:pt x="5892" y="5120"/>
                  </a:lnTo>
                  <a:lnTo>
                    <a:pt x="5908" y="5121"/>
                  </a:lnTo>
                  <a:lnTo>
                    <a:pt x="5901" y="5225"/>
                  </a:lnTo>
                  <a:cubicBezTo>
                    <a:pt x="5901" y="5229"/>
                    <a:pt x="5897" y="5233"/>
                    <a:pt x="5893" y="5232"/>
                  </a:cubicBezTo>
                  <a:cubicBezTo>
                    <a:pt x="5888" y="5232"/>
                    <a:pt x="5885" y="5229"/>
                    <a:pt x="5885" y="5224"/>
                  </a:cubicBezTo>
                  <a:lnTo>
                    <a:pt x="5885" y="4948"/>
                  </a:lnTo>
                  <a:lnTo>
                    <a:pt x="5901" y="4949"/>
                  </a:lnTo>
                  <a:lnTo>
                    <a:pt x="5893" y="5225"/>
                  </a:lnTo>
                  <a:cubicBezTo>
                    <a:pt x="5893" y="5229"/>
                    <a:pt x="5890" y="5233"/>
                    <a:pt x="5885" y="5232"/>
                  </a:cubicBezTo>
                  <a:cubicBezTo>
                    <a:pt x="5881" y="5232"/>
                    <a:pt x="5877" y="5229"/>
                    <a:pt x="5877" y="5224"/>
                  </a:cubicBezTo>
                  <a:lnTo>
                    <a:pt x="5877" y="4881"/>
                  </a:lnTo>
                  <a:lnTo>
                    <a:pt x="5893" y="4881"/>
                  </a:lnTo>
                  <a:lnTo>
                    <a:pt x="5886" y="5150"/>
                  </a:lnTo>
                  <a:lnTo>
                    <a:pt x="5886" y="5224"/>
                  </a:lnTo>
                  <a:cubicBezTo>
                    <a:pt x="5886" y="5229"/>
                    <a:pt x="5882" y="5232"/>
                    <a:pt x="5878" y="5232"/>
                  </a:cubicBezTo>
                  <a:lnTo>
                    <a:pt x="5870" y="5232"/>
                  </a:lnTo>
                  <a:cubicBezTo>
                    <a:pt x="5866" y="5232"/>
                    <a:pt x="5862" y="5229"/>
                    <a:pt x="5862" y="5224"/>
                  </a:cubicBezTo>
                  <a:lnTo>
                    <a:pt x="5862" y="5098"/>
                  </a:lnTo>
                  <a:lnTo>
                    <a:pt x="5863" y="5099"/>
                  </a:lnTo>
                  <a:lnTo>
                    <a:pt x="5855" y="5054"/>
                  </a:lnTo>
                  <a:lnTo>
                    <a:pt x="5871" y="5053"/>
                  </a:lnTo>
                  <a:lnTo>
                    <a:pt x="5871" y="5224"/>
                  </a:lnTo>
                  <a:cubicBezTo>
                    <a:pt x="5871" y="5229"/>
                    <a:pt x="5867" y="5232"/>
                    <a:pt x="5863" y="5232"/>
                  </a:cubicBezTo>
                  <a:lnTo>
                    <a:pt x="5855" y="5232"/>
                  </a:lnTo>
                  <a:cubicBezTo>
                    <a:pt x="5851" y="5232"/>
                    <a:pt x="5847" y="5229"/>
                    <a:pt x="5847" y="5224"/>
                  </a:cubicBezTo>
                  <a:lnTo>
                    <a:pt x="5847" y="5187"/>
                  </a:lnTo>
                  <a:lnTo>
                    <a:pt x="5861" y="5193"/>
                  </a:lnTo>
                  <a:lnTo>
                    <a:pt x="5854" y="5200"/>
                  </a:lnTo>
                  <a:lnTo>
                    <a:pt x="5856" y="5195"/>
                  </a:lnTo>
                  <a:lnTo>
                    <a:pt x="5856" y="5224"/>
                  </a:lnTo>
                  <a:cubicBezTo>
                    <a:pt x="5856" y="5229"/>
                    <a:pt x="5852" y="5232"/>
                    <a:pt x="5848" y="5232"/>
                  </a:cubicBezTo>
                  <a:lnTo>
                    <a:pt x="5840" y="5232"/>
                  </a:lnTo>
                  <a:cubicBezTo>
                    <a:pt x="5836" y="5232"/>
                    <a:pt x="5832" y="5229"/>
                    <a:pt x="5832" y="5224"/>
                  </a:cubicBezTo>
                  <a:lnTo>
                    <a:pt x="5832" y="5195"/>
                  </a:lnTo>
                  <a:lnTo>
                    <a:pt x="5848" y="5197"/>
                  </a:lnTo>
                  <a:lnTo>
                    <a:pt x="5841" y="5226"/>
                  </a:lnTo>
                  <a:cubicBezTo>
                    <a:pt x="5840" y="5230"/>
                    <a:pt x="5836" y="5233"/>
                    <a:pt x="5832" y="5232"/>
                  </a:cubicBezTo>
                  <a:cubicBezTo>
                    <a:pt x="5828" y="5232"/>
                    <a:pt x="5825" y="5229"/>
                    <a:pt x="5825" y="5224"/>
                  </a:cubicBezTo>
                  <a:lnTo>
                    <a:pt x="5825" y="5195"/>
                  </a:lnTo>
                  <a:lnTo>
                    <a:pt x="5827" y="5200"/>
                  </a:lnTo>
                  <a:lnTo>
                    <a:pt x="5820" y="5193"/>
                  </a:lnTo>
                  <a:lnTo>
                    <a:pt x="5834" y="5187"/>
                  </a:lnTo>
                  <a:lnTo>
                    <a:pt x="5834" y="5224"/>
                  </a:lnTo>
                  <a:cubicBezTo>
                    <a:pt x="5834" y="5229"/>
                    <a:pt x="5830" y="5232"/>
                    <a:pt x="5826" y="5232"/>
                  </a:cubicBezTo>
                  <a:cubicBezTo>
                    <a:pt x="5822" y="5233"/>
                    <a:pt x="5819" y="5230"/>
                    <a:pt x="5818" y="5226"/>
                  </a:cubicBezTo>
                  <a:lnTo>
                    <a:pt x="5810" y="5197"/>
                  </a:lnTo>
                  <a:lnTo>
                    <a:pt x="5826" y="5195"/>
                  </a:lnTo>
                  <a:lnTo>
                    <a:pt x="5826" y="5224"/>
                  </a:lnTo>
                  <a:cubicBezTo>
                    <a:pt x="5826" y="5229"/>
                    <a:pt x="5822" y="5232"/>
                    <a:pt x="5818" y="5232"/>
                  </a:cubicBezTo>
                  <a:lnTo>
                    <a:pt x="5811" y="5232"/>
                  </a:lnTo>
                  <a:cubicBezTo>
                    <a:pt x="5806" y="5232"/>
                    <a:pt x="5803" y="5229"/>
                    <a:pt x="5803" y="5224"/>
                  </a:cubicBezTo>
                  <a:lnTo>
                    <a:pt x="5803" y="5180"/>
                  </a:lnTo>
                  <a:lnTo>
                    <a:pt x="5818" y="5181"/>
                  </a:lnTo>
                  <a:lnTo>
                    <a:pt x="5811" y="5226"/>
                  </a:lnTo>
                  <a:cubicBezTo>
                    <a:pt x="5810" y="5230"/>
                    <a:pt x="5807" y="5233"/>
                    <a:pt x="5802" y="5232"/>
                  </a:cubicBezTo>
                  <a:cubicBezTo>
                    <a:pt x="5798" y="5232"/>
                    <a:pt x="5795" y="5229"/>
                    <a:pt x="5795" y="5224"/>
                  </a:cubicBezTo>
                  <a:lnTo>
                    <a:pt x="5795" y="5180"/>
                  </a:lnTo>
                  <a:lnTo>
                    <a:pt x="5811" y="5181"/>
                  </a:lnTo>
                  <a:lnTo>
                    <a:pt x="5803" y="5226"/>
                  </a:lnTo>
                  <a:cubicBezTo>
                    <a:pt x="5803" y="5230"/>
                    <a:pt x="5799" y="5233"/>
                    <a:pt x="5795" y="5232"/>
                  </a:cubicBezTo>
                  <a:cubicBezTo>
                    <a:pt x="5791" y="5232"/>
                    <a:pt x="5788" y="5229"/>
                    <a:pt x="5788" y="5224"/>
                  </a:cubicBezTo>
                  <a:lnTo>
                    <a:pt x="5788" y="5083"/>
                  </a:lnTo>
                  <a:lnTo>
                    <a:pt x="5804" y="5083"/>
                  </a:lnTo>
                  <a:lnTo>
                    <a:pt x="5796" y="5225"/>
                  </a:lnTo>
                  <a:cubicBezTo>
                    <a:pt x="5796" y="5229"/>
                    <a:pt x="5792" y="5233"/>
                    <a:pt x="5788" y="5232"/>
                  </a:cubicBezTo>
                  <a:cubicBezTo>
                    <a:pt x="5784" y="5232"/>
                    <a:pt x="5780" y="5229"/>
                    <a:pt x="5780" y="5224"/>
                  </a:cubicBezTo>
                  <a:lnTo>
                    <a:pt x="5780" y="5105"/>
                  </a:lnTo>
                  <a:lnTo>
                    <a:pt x="5796" y="5106"/>
                  </a:lnTo>
                  <a:lnTo>
                    <a:pt x="5789" y="5180"/>
                  </a:lnTo>
                  <a:lnTo>
                    <a:pt x="5789" y="5224"/>
                  </a:lnTo>
                  <a:cubicBezTo>
                    <a:pt x="5789" y="5228"/>
                    <a:pt x="5786" y="5231"/>
                    <a:pt x="5782" y="5232"/>
                  </a:cubicBezTo>
                  <a:cubicBezTo>
                    <a:pt x="5779" y="5233"/>
                    <a:pt x="5775" y="5231"/>
                    <a:pt x="5773" y="5228"/>
                  </a:cubicBezTo>
                  <a:lnTo>
                    <a:pt x="5766" y="5213"/>
                  </a:lnTo>
                  <a:lnTo>
                    <a:pt x="5781" y="5210"/>
                  </a:lnTo>
                  <a:lnTo>
                    <a:pt x="5781" y="5224"/>
                  </a:lnTo>
                  <a:cubicBezTo>
                    <a:pt x="5781" y="5229"/>
                    <a:pt x="5778" y="5232"/>
                    <a:pt x="5773" y="5232"/>
                  </a:cubicBezTo>
                  <a:lnTo>
                    <a:pt x="5766" y="5232"/>
                  </a:lnTo>
                  <a:cubicBezTo>
                    <a:pt x="5761" y="5232"/>
                    <a:pt x="5758" y="5229"/>
                    <a:pt x="5758" y="5224"/>
                  </a:cubicBezTo>
                  <a:lnTo>
                    <a:pt x="5758" y="5202"/>
                  </a:lnTo>
                  <a:lnTo>
                    <a:pt x="5758" y="5206"/>
                  </a:lnTo>
                  <a:lnTo>
                    <a:pt x="5751" y="5191"/>
                  </a:lnTo>
                  <a:lnTo>
                    <a:pt x="5766" y="5187"/>
                  </a:lnTo>
                  <a:lnTo>
                    <a:pt x="5766" y="5224"/>
                  </a:lnTo>
                  <a:cubicBezTo>
                    <a:pt x="5766" y="5229"/>
                    <a:pt x="5763" y="5232"/>
                    <a:pt x="5759" y="5232"/>
                  </a:cubicBezTo>
                  <a:cubicBezTo>
                    <a:pt x="5755" y="5233"/>
                    <a:pt x="5751" y="5230"/>
                    <a:pt x="5750" y="5226"/>
                  </a:cubicBezTo>
                  <a:lnTo>
                    <a:pt x="5743" y="5189"/>
                  </a:lnTo>
                  <a:lnTo>
                    <a:pt x="5759" y="5187"/>
                  </a:lnTo>
                  <a:lnTo>
                    <a:pt x="5759" y="5224"/>
                  </a:lnTo>
                  <a:cubicBezTo>
                    <a:pt x="5759" y="5229"/>
                    <a:pt x="5756" y="5232"/>
                    <a:pt x="5752" y="5232"/>
                  </a:cubicBezTo>
                  <a:cubicBezTo>
                    <a:pt x="5748" y="5233"/>
                    <a:pt x="5744" y="5230"/>
                    <a:pt x="5743" y="5226"/>
                  </a:cubicBezTo>
                  <a:lnTo>
                    <a:pt x="5735" y="5197"/>
                  </a:lnTo>
                  <a:lnTo>
                    <a:pt x="5751" y="5195"/>
                  </a:lnTo>
                  <a:lnTo>
                    <a:pt x="5751" y="5224"/>
                  </a:lnTo>
                  <a:cubicBezTo>
                    <a:pt x="5751" y="5229"/>
                    <a:pt x="5748" y="5232"/>
                    <a:pt x="5743" y="5232"/>
                  </a:cubicBezTo>
                  <a:lnTo>
                    <a:pt x="5736" y="5232"/>
                  </a:lnTo>
                  <a:cubicBezTo>
                    <a:pt x="5731" y="5232"/>
                    <a:pt x="5728" y="5229"/>
                    <a:pt x="5728" y="5224"/>
                  </a:cubicBezTo>
                  <a:lnTo>
                    <a:pt x="5728" y="5172"/>
                  </a:lnTo>
                  <a:lnTo>
                    <a:pt x="5728" y="5176"/>
                  </a:lnTo>
                  <a:lnTo>
                    <a:pt x="5721" y="5161"/>
                  </a:lnTo>
                  <a:lnTo>
                    <a:pt x="5736" y="5157"/>
                  </a:lnTo>
                  <a:lnTo>
                    <a:pt x="5736" y="5224"/>
                  </a:lnTo>
                  <a:cubicBezTo>
                    <a:pt x="5736" y="5229"/>
                    <a:pt x="5733" y="5232"/>
                    <a:pt x="5728" y="5232"/>
                  </a:cubicBezTo>
                  <a:lnTo>
                    <a:pt x="5721" y="5232"/>
                  </a:lnTo>
                  <a:cubicBezTo>
                    <a:pt x="5716" y="5232"/>
                    <a:pt x="5713" y="5229"/>
                    <a:pt x="5713" y="5224"/>
                  </a:cubicBezTo>
                  <a:lnTo>
                    <a:pt x="5713" y="5172"/>
                  </a:lnTo>
                  <a:lnTo>
                    <a:pt x="5728" y="5175"/>
                  </a:lnTo>
                  <a:lnTo>
                    <a:pt x="5721" y="5197"/>
                  </a:lnTo>
                  <a:lnTo>
                    <a:pt x="5721" y="5195"/>
                  </a:lnTo>
                  <a:lnTo>
                    <a:pt x="5721" y="5224"/>
                  </a:lnTo>
                  <a:cubicBezTo>
                    <a:pt x="5721" y="5229"/>
                    <a:pt x="5718" y="5232"/>
                    <a:pt x="5713" y="5232"/>
                  </a:cubicBezTo>
                  <a:lnTo>
                    <a:pt x="5706" y="5232"/>
                  </a:lnTo>
                  <a:cubicBezTo>
                    <a:pt x="5701" y="5232"/>
                    <a:pt x="5698" y="5229"/>
                    <a:pt x="5698" y="5224"/>
                  </a:cubicBezTo>
                  <a:lnTo>
                    <a:pt x="5698" y="5165"/>
                  </a:lnTo>
                  <a:lnTo>
                    <a:pt x="5700" y="5170"/>
                  </a:lnTo>
                  <a:lnTo>
                    <a:pt x="5693" y="5163"/>
                  </a:lnTo>
                  <a:lnTo>
                    <a:pt x="5706" y="5157"/>
                  </a:lnTo>
                  <a:lnTo>
                    <a:pt x="5706" y="5224"/>
                  </a:lnTo>
                  <a:cubicBezTo>
                    <a:pt x="5706" y="5229"/>
                    <a:pt x="5703" y="5232"/>
                    <a:pt x="5699" y="5232"/>
                  </a:cubicBezTo>
                  <a:cubicBezTo>
                    <a:pt x="5694" y="5233"/>
                    <a:pt x="5691" y="5230"/>
                    <a:pt x="5690" y="5225"/>
                  </a:cubicBezTo>
                  <a:lnTo>
                    <a:pt x="5683" y="5166"/>
                  </a:lnTo>
                  <a:lnTo>
                    <a:pt x="5699" y="5165"/>
                  </a:lnTo>
                  <a:lnTo>
                    <a:pt x="5699" y="5224"/>
                  </a:lnTo>
                  <a:cubicBezTo>
                    <a:pt x="5699" y="5229"/>
                    <a:pt x="5695" y="5232"/>
                    <a:pt x="5691" y="5232"/>
                  </a:cubicBezTo>
                  <a:lnTo>
                    <a:pt x="5683" y="5232"/>
                  </a:lnTo>
                  <a:cubicBezTo>
                    <a:pt x="5679" y="5232"/>
                    <a:pt x="5675" y="5229"/>
                    <a:pt x="5675" y="5224"/>
                  </a:cubicBezTo>
                  <a:lnTo>
                    <a:pt x="5675" y="5180"/>
                  </a:lnTo>
                  <a:lnTo>
                    <a:pt x="5691" y="5181"/>
                  </a:lnTo>
                  <a:lnTo>
                    <a:pt x="5684" y="5226"/>
                  </a:lnTo>
                  <a:cubicBezTo>
                    <a:pt x="5683" y="5230"/>
                    <a:pt x="5679" y="5233"/>
                    <a:pt x="5675" y="5232"/>
                  </a:cubicBezTo>
                  <a:cubicBezTo>
                    <a:pt x="5671" y="5232"/>
                    <a:pt x="5668" y="5229"/>
                    <a:pt x="5668" y="5224"/>
                  </a:cubicBezTo>
                  <a:lnTo>
                    <a:pt x="5668" y="5180"/>
                  </a:lnTo>
                  <a:lnTo>
                    <a:pt x="5684" y="5181"/>
                  </a:lnTo>
                  <a:lnTo>
                    <a:pt x="5676" y="5226"/>
                  </a:lnTo>
                  <a:cubicBezTo>
                    <a:pt x="5675" y="5230"/>
                    <a:pt x="5672" y="5233"/>
                    <a:pt x="5668" y="5232"/>
                  </a:cubicBezTo>
                  <a:cubicBezTo>
                    <a:pt x="5663" y="5232"/>
                    <a:pt x="5660" y="5229"/>
                    <a:pt x="5660" y="5224"/>
                  </a:cubicBezTo>
                  <a:lnTo>
                    <a:pt x="5660" y="5195"/>
                  </a:lnTo>
                  <a:lnTo>
                    <a:pt x="5676" y="5197"/>
                  </a:lnTo>
                  <a:lnTo>
                    <a:pt x="5668" y="5220"/>
                  </a:lnTo>
                  <a:lnTo>
                    <a:pt x="5669" y="5217"/>
                  </a:lnTo>
                  <a:lnTo>
                    <a:pt x="5669" y="5224"/>
                  </a:lnTo>
                  <a:cubicBezTo>
                    <a:pt x="5669" y="5229"/>
                    <a:pt x="5665" y="5232"/>
                    <a:pt x="5661" y="5232"/>
                  </a:cubicBezTo>
                  <a:lnTo>
                    <a:pt x="5653" y="5232"/>
                  </a:lnTo>
                  <a:cubicBezTo>
                    <a:pt x="5649" y="5232"/>
                    <a:pt x="5645" y="5229"/>
                    <a:pt x="5645" y="5224"/>
                  </a:cubicBezTo>
                  <a:lnTo>
                    <a:pt x="5645" y="5217"/>
                  </a:lnTo>
                  <a:lnTo>
                    <a:pt x="5659" y="5223"/>
                  </a:lnTo>
                  <a:lnTo>
                    <a:pt x="5651" y="5230"/>
                  </a:lnTo>
                  <a:cubicBezTo>
                    <a:pt x="5649" y="5232"/>
                    <a:pt x="5646" y="5233"/>
                    <a:pt x="5643" y="5232"/>
                  </a:cubicBezTo>
                  <a:cubicBezTo>
                    <a:pt x="5640" y="5231"/>
                    <a:pt x="5638" y="5228"/>
                    <a:pt x="5638" y="5224"/>
                  </a:cubicBezTo>
                  <a:lnTo>
                    <a:pt x="5638" y="5195"/>
                  </a:lnTo>
                  <a:lnTo>
                    <a:pt x="5640" y="5200"/>
                  </a:lnTo>
                  <a:lnTo>
                    <a:pt x="5633" y="5193"/>
                  </a:lnTo>
                  <a:lnTo>
                    <a:pt x="5646" y="5187"/>
                  </a:lnTo>
                  <a:lnTo>
                    <a:pt x="5646" y="5224"/>
                  </a:lnTo>
                  <a:cubicBezTo>
                    <a:pt x="5646" y="5229"/>
                    <a:pt x="5643" y="5232"/>
                    <a:pt x="5638" y="5232"/>
                  </a:cubicBezTo>
                  <a:lnTo>
                    <a:pt x="5631" y="5232"/>
                  </a:lnTo>
                  <a:cubicBezTo>
                    <a:pt x="5626" y="5232"/>
                    <a:pt x="5623" y="5229"/>
                    <a:pt x="5623" y="5224"/>
                  </a:cubicBezTo>
                  <a:lnTo>
                    <a:pt x="5623" y="5180"/>
                  </a:lnTo>
                  <a:lnTo>
                    <a:pt x="5639" y="5181"/>
                  </a:lnTo>
                  <a:lnTo>
                    <a:pt x="5631" y="5226"/>
                  </a:lnTo>
                  <a:cubicBezTo>
                    <a:pt x="5631" y="5230"/>
                    <a:pt x="5627" y="5233"/>
                    <a:pt x="5623" y="5232"/>
                  </a:cubicBezTo>
                  <a:cubicBezTo>
                    <a:pt x="5619" y="5232"/>
                    <a:pt x="5615" y="5229"/>
                    <a:pt x="5615" y="5224"/>
                  </a:cubicBezTo>
                  <a:lnTo>
                    <a:pt x="5615" y="5142"/>
                  </a:lnTo>
                  <a:lnTo>
                    <a:pt x="5618" y="5148"/>
                  </a:lnTo>
                  <a:lnTo>
                    <a:pt x="5610" y="5141"/>
                  </a:lnTo>
                  <a:lnTo>
                    <a:pt x="5624" y="5135"/>
                  </a:lnTo>
                  <a:lnTo>
                    <a:pt x="5624" y="5224"/>
                  </a:lnTo>
                  <a:cubicBezTo>
                    <a:pt x="5624" y="5229"/>
                    <a:pt x="5620" y="5232"/>
                    <a:pt x="5616" y="5232"/>
                  </a:cubicBezTo>
                  <a:cubicBezTo>
                    <a:pt x="5612" y="5233"/>
                    <a:pt x="5608" y="5229"/>
                    <a:pt x="5608" y="5225"/>
                  </a:cubicBezTo>
                  <a:lnTo>
                    <a:pt x="5600" y="5128"/>
                  </a:lnTo>
                  <a:lnTo>
                    <a:pt x="5616" y="5127"/>
                  </a:lnTo>
                  <a:lnTo>
                    <a:pt x="5616" y="5224"/>
                  </a:lnTo>
                  <a:cubicBezTo>
                    <a:pt x="5616" y="5229"/>
                    <a:pt x="5613" y="5232"/>
                    <a:pt x="5608" y="5232"/>
                  </a:cubicBezTo>
                  <a:lnTo>
                    <a:pt x="5601" y="5232"/>
                  </a:lnTo>
                  <a:cubicBezTo>
                    <a:pt x="5596" y="5232"/>
                    <a:pt x="5593" y="5229"/>
                    <a:pt x="5593" y="5224"/>
                  </a:cubicBezTo>
                  <a:lnTo>
                    <a:pt x="5593" y="5195"/>
                  </a:lnTo>
                  <a:lnTo>
                    <a:pt x="5601" y="5203"/>
                  </a:lnTo>
                  <a:lnTo>
                    <a:pt x="5593" y="5203"/>
                  </a:lnTo>
                  <a:lnTo>
                    <a:pt x="5601" y="5195"/>
                  </a:lnTo>
                  <a:lnTo>
                    <a:pt x="5601" y="5224"/>
                  </a:lnTo>
                  <a:cubicBezTo>
                    <a:pt x="5601" y="5229"/>
                    <a:pt x="5598" y="5232"/>
                    <a:pt x="5594" y="5232"/>
                  </a:cubicBezTo>
                  <a:cubicBezTo>
                    <a:pt x="5590" y="5233"/>
                    <a:pt x="5586" y="5230"/>
                    <a:pt x="5585" y="5226"/>
                  </a:cubicBezTo>
                  <a:lnTo>
                    <a:pt x="5578" y="5173"/>
                  </a:lnTo>
                  <a:lnTo>
                    <a:pt x="5594" y="5172"/>
                  </a:lnTo>
                  <a:lnTo>
                    <a:pt x="5594" y="5224"/>
                  </a:lnTo>
                  <a:cubicBezTo>
                    <a:pt x="5594" y="5229"/>
                    <a:pt x="5591" y="5232"/>
                    <a:pt x="5586" y="5232"/>
                  </a:cubicBezTo>
                  <a:cubicBezTo>
                    <a:pt x="5582" y="5233"/>
                    <a:pt x="5578" y="5230"/>
                    <a:pt x="5578" y="5225"/>
                  </a:cubicBezTo>
                  <a:lnTo>
                    <a:pt x="5570" y="5158"/>
                  </a:lnTo>
                  <a:lnTo>
                    <a:pt x="5586" y="5157"/>
                  </a:lnTo>
                  <a:lnTo>
                    <a:pt x="5586" y="5224"/>
                  </a:lnTo>
                  <a:cubicBezTo>
                    <a:pt x="5586" y="5229"/>
                    <a:pt x="5583" y="5232"/>
                    <a:pt x="5579" y="5232"/>
                  </a:cubicBezTo>
                  <a:cubicBezTo>
                    <a:pt x="5575" y="5233"/>
                    <a:pt x="5571" y="5230"/>
                    <a:pt x="5571" y="5226"/>
                  </a:cubicBezTo>
                  <a:lnTo>
                    <a:pt x="5563" y="5181"/>
                  </a:lnTo>
                  <a:lnTo>
                    <a:pt x="5579" y="5180"/>
                  </a:lnTo>
                  <a:lnTo>
                    <a:pt x="5579" y="5224"/>
                  </a:lnTo>
                  <a:cubicBezTo>
                    <a:pt x="5579" y="5229"/>
                    <a:pt x="5575" y="5232"/>
                    <a:pt x="5571" y="5232"/>
                  </a:cubicBezTo>
                  <a:lnTo>
                    <a:pt x="5563" y="5232"/>
                  </a:lnTo>
                  <a:cubicBezTo>
                    <a:pt x="5559" y="5232"/>
                    <a:pt x="5555" y="5229"/>
                    <a:pt x="5555" y="5224"/>
                  </a:cubicBezTo>
                  <a:lnTo>
                    <a:pt x="5555" y="5210"/>
                  </a:lnTo>
                  <a:lnTo>
                    <a:pt x="5556" y="5211"/>
                  </a:lnTo>
                  <a:lnTo>
                    <a:pt x="5548" y="5182"/>
                  </a:lnTo>
                  <a:lnTo>
                    <a:pt x="5564" y="5180"/>
                  </a:lnTo>
                  <a:lnTo>
                    <a:pt x="5564" y="5224"/>
                  </a:lnTo>
                  <a:cubicBezTo>
                    <a:pt x="5564" y="5229"/>
                    <a:pt x="5561" y="5232"/>
                    <a:pt x="5557" y="5232"/>
                  </a:cubicBezTo>
                  <a:cubicBezTo>
                    <a:pt x="5553" y="5233"/>
                    <a:pt x="5549" y="5230"/>
                    <a:pt x="5548" y="5226"/>
                  </a:cubicBezTo>
                  <a:lnTo>
                    <a:pt x="5541" y="5189"/>
                  </a:lnTo>
                  <a:lnTo>
                    <a:pt x="5557" y="5187"/>
                  </a:lnTo>
                  <a:lnTo>
                    <a:pt x="5557" y="5224"/>
                  </a:lnTo>
                  <a:cubicBezTo>
                    <a:pt x="5557" y="5229"/>
                    <a:pt x="5553" y="5232"/>
                    <a:pt x="5548" y="5232"/>
                  </a:cubicBezTo>
                  <a:lnTo>
                    <a:pt x="5541" y="5232"/>
                  </a:lnTo>
                  <a:cubicBezTo>
                    <a:pt x="5537" y="5232"/>
                    <a:pt x="5533" y="5229"/>
                    <a:pt x="5533" y="5224"/>
                  </a:cubicBezTo>
                  <a:lnTo>
                    <a:pt x="5533" y="5195"/>
                  </a:lnTo>
                  <a:lnTo>
                    <a:pt x="5535" y="5200"/>
                  </a:lnTo>
                  <a:lnTo>
                    <a:pt x="5528" y="5193"/>
                  </a:lnTo>
                  <a:lnTo>
                    <a:pt x="5542" y="5187"/>
                  </a:lnTo>
                  <a:lnTo>
                    <a:pt x="5542" y="5224"/>
                  </a:lnTo>
                  <a:cubicBezTo>
                    <a:pt x="5542" y="5229"/>
                    <a:pt x="5538" y="5232"/>
                    <a:pt x="5534" y="5232"/>
                  </a:cubicBezTo>
                  <a:lnTo>
                    <a:pt x="5526" y="5232"/>
                  </a:lnTo>
                  <a:cubicBezTo>
                    <a:pt x="5522" y="5232"/>
                    <a:pt x="5518" y="5229"/>
                    <a:pt x="5518" y="5224"/>
                  </a:cubicBezTo>
                  <a:lnTo>
                    <a:pt x="5518" y="5135"/>
                  </a:lnTo>
                  <a:lnTo>
                    <a:pt x="5534" y="5136"/>
                  </a:lnTo>
                  <a:lnTo>
                    <a:pt x="5526" y="5174"/>
                  </a:lnTo>
                  <a:lnTo>
                    <a:pt x="5527" y="5172"/>
                  </a:lnTo>
                  <a:lnTo>
                    <a:pt x="5527" y="5224"/>
                  </a:lnTo>
                  <a:cubicBezTo>
                    <a:pt x="5527" y="5229"/>
                    <a:pt x="5523" y="5232"/>
                    <a:pt x="5519" y="5232"/>
                  </a:cubicBezTo>
                  <a:lnTo>
                    <a:pt x="5511" y="5232"/>
                  </a:lnTo>
                  <a:cubicBezTo>
                    <a:pt x="5507" y="5232"/>
                    <a:pt x="5503" y="5229"/>
                    <a:pt x="5503" y="5224"/>
                  </a:cubicBezTo>
                  <a:lnTo>
                    <a:pt x="5503" y="5202"/>
                  </a:lnTo>
                  <a:lnTo>
                    <a:pt x="5504" y="5206"/>
                  </a:lnTo>
                  <a:lnTo>
                    <a:pt x="5496" y="5191"/>
                  </a:lnTo>
                  <a:lnTo>
                    <a:pt x="5512" y="5187"/>
                  </a:lnTo>
                  <a:lnTo>
                    <a:pt x="5512" y="5224"/>
                  </a:lnTo>
                  <a:cubicBezTo>
                    <a:pt x="5512" y="5229"/>
                    <a:pt x="5508" y="5232"/>
                    <a:pt x="5504" y="5232"/>
                  </a:cubicBezTo>
                  <a:lnTo>
                    <a:pt x="5496" y="5232"/>
                  </a:lnTo>
                  <a:cubicBezTo>
                    <a:pt x="5492" y="5232"/>
                    <a:pt x="5488" y="5229"/>
                    <a:pt x="5488" y="5224"/>
                  </a:cubicBezTo>
                  <a:lnTo>
                    <a:pt x="5488" y="5180"/>
                  </a:lnTo>
                  <a:lnTo>
                    <a:pt x="5504" y="5181"/>
                  </a:lnTo>
                  <a:lnTo>
                    <a:pt x="5496" y="5226"/>
                  </a:lnTo>
                  <a:cubicBezTo>
                    <a:pt x="5496" y="5230"/>
                    <a:pt x="5492" y="5233"/>
                    <a:pt x="5488" y="5232"/>
                  </a:cubicBezTo>
                  <a:cubicBezTo>
                    <a:pt x="5484" y="5232"/>
                    <a:pt x="5481" y="5229"/>
                    <a:pt x="5481" y="5224"/>
                  </a:cubicBezTo>
                  <a:lnTo>
                    <a:pt x="5481" y="5187"/>
                  </a:lnTo>
                  <a:lnTo>
                    <a:pt x="5483" y="5193"/>
                  </a:lnTo>
                  <a:lnTo>
                    <a:pt x="5475" y="5185"/>
                  </a:lnTo>
                  <a:lnTo>
                    <a:pt x="5489" y="5180"/>
                  </a:lnTo>
                  <a:lnTo>
                    <a:pt x="5489" y="5224"/>
                  </a:lnTo>
                  <a:cubicBezTo>
                    <a:pt x="5489" y="5229"/>
                    <a:pt x="5486" y="5232"/>
                    <a:pt x="5481" y="5232"/>
                  </a:cubicBezTo>
                  <a:lnTo>
                    <a:pt x="5474" y="5232"/>
                  </a:lnTo>
                  <a:cubicBezTo>
                    <a:pt x="5469" y="5232"/>
                    <a:pt x="5466" y="5229"/>
                    <a:pt x="5466" y="5224"/>
                  </a:cubicBezTo>
                  <a:lnTo>
                    <a:pt x="5466" y="5180"/>
                  </a:lnTo>
                  <a:lnTo>
                    <a:pt x="5482" y="5181"/>
                  </a:lnTo>
                  <a:lnTo>
                    <a:pt x="5474" y="5226"/>
                  </a:lnTo>
                  <a:cubicBezTo>
                    <a:pt x="5473" y="5230"/>
                    <a:pt x="5470" y="5233"/>
                    <a:pt x="5465" y="5232"/>
                  </a:cubicBezTo>
                  <a:cubicBezTo>
                    <a:pt x="5461" y="5232"/>
                    <a:pt x="5458" y="5229"/>
                    <a:pt x="5458" y="5224"/>
                  </a:cubicBezTo>
                  <a:lnTo>
                    <a:pt x="5458" y="5180"/>
                  </a:lnTo>
                  <a:lnTo>
                    <a:pt x="5474" y="5182"/>
                  </a:lnTo>
                  <a:lnTo>
                    <a:pt x="5466" y="5205"/>
                  </a:lnTo>
                  <a:lnTo>
                    <a:pt x="5467" y="5202"/>
                  </a:lnTo>
                  <a:lnTo>
                    <a:pt x="5467" y="5224"/>
                  </a:lnTo>
                  <a:cubicBezTo>
                    <a:pt x="5467" y="5229"/>
                    <a:pt x="5463" y="5232"/>
                    <a:pt x="5459" y="5232"/>
                  </a:cubicBezTo>
                  <a:lnTo>
                    <a:pt x="5451" y="5232"/>
                  </a:lnTo>
                  <a:cubicBezTo>
                    <a:pt x="5447" y="5232"/>
                    <a:pt x="5443" y="5229"/>
                    <a:pt x="5443" y="5224"/>
                  </a:cubicBezTo>
                  <a:lnTo>
                    <a:pt x="5443" y="5045"/>
                  </a:lnTo>
                  <a:lnTo>
                    <a:pt x="5459" y="5046"/>
                  </a:lnTo>
                  <a:lnTo>
                    <a:pt x="5452" y="5210"/>
                  </a:lnTo>
                  <a:cubicBezTo>
                    <a:pt x="5451" y="5214"/>
                    <a:pt x="5448" y="5218"/>
                    <a:pt x="5443" y="5218"/>
                  </a:cubicBezTo>
                  <a:cubicBezTo>
                    <a:pt x="5439" y="5217"/>
                    <a:pt x="5436" y="5214"/>
                    <a:pt x="5436" y="5210"/>
                  </a:cubicBezTo>
                  <a:lnTo>
                    <a:pt x="5436" y="4374"/>
                  </a:lnTo>
                  <a:lnTo>
                    <a:pt x="5452" y="4374"/>
                  </a:lnTo>
                  <a:lnTo>
                    <a:pt x="5444" y="4665"/>
                  </a:lnTo>
                  <a:lnTo>
                    <a:pt x="5444" y="5224"/>
                  </a:lnTo>
                  <a:cubicBezTo>
                    <a:pt x="5444" y="5229"/>
                    <a:pt x="5441" y="5232"/>
                    <a:pt x="5437" y="5232"/>
                  </a:cubicBezTo>
                  <a:cubicBezTo>
                    <a:pt x="5433" y="5233"/>
                    <a:pt x="5429" y="5230"/>
                    <a:pt x="5428" y="5226"/>
                  </a:cubicBezTo>
                  <a:lnTo>
                    <a:pt x="5421" y="5189"/>
                  </a:lnTo>
                  <a:lnTo>
                    <a:pt x="5437" y="5187"/>
                  </a:lnTo>
                  <a:lnTo>
                    <a:pt x="5437" y="5224"/>
                  </a:lnTo>
                  <a:cubicBezTo>
                    <a:pt x="5437" y="5229"/>
                    <a:pt x="5434" y="5232"/>
                    <a:pt x="5430" y="5232"/>
                  </a:cubicBezTo>
                  <a:cubicBezTo>
                    <a:pt x="5426" y="5233"/>
                    <a:pt x="5422" y="5230"/>
                    <a:pt x="5421" y="5226"/>
                  </a:cubicBezTo>
                  <a:lnTo>
                    <a:pt x="5413" y="5197"/>
                  </a:lnTo>
                  <a:lnTo>
                    <a:pt x="5429" y="5195"/>
                  </a:lnTo>
                  <a:lnTo>
                    <a:pt x="5429" y="5224"/>
                  </a:lnTo>
                  <a:cubicBezTo>
                    <a:pt x="5429" y="5229"/>
                    <a:pt x="5426" y="5232"/>
                    <a:pt x="5421" y="5232"/>
                  </a:cubicBezTo>
                  <a:lnTo>
                    <a:pt x="5414" y="5232"/>
                  </a:lnTo>
                  <a:cubicBezTo>
                    <a:pt x="5409" y="5232"/>
                    <a:pt x="5406" y="5229"/>
                    <a:pt x="5406" y="5224"/>
                  </a:cubicBezTo>
                  <a:lnTo>
                    <a:pt x="5406" y="5195"/>
                  </a:lnTo>
                  <a:lnTo>
                    <a:pt x="5422" y="5197"/>
                  </a:lnTo>
                  <a:lnTo>
                    <a:pt x="5414" y="5226"/>
                  </a:lnTo>
                  <a:cubicBezTo>
                    <a:pt x="5413" y="5230"/>
                    <a:pt x="5409" y="5233"/>
                    <a:pt x="5405" y="5232"/>
                  </a:cubicBezTo>
                  <a:cubicBezTo>
                    <a:pt x="5401" y="5232"/>
                    <a:pt x="5398" y="5229"/>
                    <a:pt x="5398" y="5224"/>
                  </a:cubicBezTo>
                  <a:lnTo>
                    <a:pt x="5398" y="5157"/>
                  </a:lnTo>
                  <a:lnTo>
                    <a:pt x="5414" y="5158"/>
                  </a:lnTo>
                  <a:lnTo>
                    <a:pt x="5407" y="5225"/>
                  </a:lnTo>
                  <a:cubicBezTo>
                    <a:pt x="5406" y="5230"/>
                    <a:pt x="5403" y="5233"/>
                    <a:pt x="5398" y="5232"/>
                  </a:cubicBezTo>
                  <a:cubicBezTo>
                    <a:pt x="5394" y="5232"/>
                    <a:pt x="5391" y="5229"/>
                    <a:pt x="5391" y="5224"/>
                  </a:cubicBezTo>
                  <a:lnTo>
                    <a:pt x="5391" y="5165"/>
                  </a:lnTo>
                  <a:lnTo>
                    <a:pt x="5383" y="5076"/>
                  </a:lnTo>
                  <a:lnTo>
                    <a:pt x="5399" y="5075"/>
                  </a:lnTo>
                  <a:lnTo>
                    <a:pt x="5399" y="5224"/>
                  </a:lnTo>
                  <a:cubicBezTo>
                    <a:pt x="5399" y="5229"/>
                    <a:pt x="5396" y="5232"/>
                    <a:pt x="5391" y="5232"/>
                  </a:cubicBezTo>
                  <a:lnTo>
                    <a:pt x="5384" y="5232"/>
                  </a:lnTo>
                  <a:cubicBezTo>
                    <a:pt x="5379" y="5232"/>
                    <a:pt x="5376" y="5229"/>
                    <a:pt x="5376" y="5224"/>
                  </a:cubicBezTo>
                  <a:lnTo>
                    <a:pt x="5376" y="5045"/>
                  </a:lnTo>
                  <a:lnTo>
                    <a:pt x="5376" y="5047"/>
                  </a:lnTo>
                  <a:lnTo>
                    <a:pt x="5368" y="5010"/>
                  </a:lnTo>
                  <a:lnTo>
                    <a:pt x="5384" y="5008"/>
                  </a:lnTo>
                  <a:lnTo>
                    <a:pt x="5384" y="5224"/>
                  </a:lnTo>
                  <a:cubicBezTo>
                    <a:pt x="5384" y="5228"/>
                    <a:pt x="5382" y="5231"/>
                    <a:pt x="5379" y="5232"/>
                  </a:cubicBezTo>
                  <a:cubicBezTo>
                    <a:pt x="5376" y="5233"/>
                    <a:pt x="5373" y="5232"/>
                    <a:pt x="5371" y="5230"/>
                  </a:cubicBezTo>
                  <a:lnTo>
                    <a:pt x="5363" y="5223"/>
                  </a:lnTo>
                  <a:lnTo>
                    <a:pt x="5377" y="5217"/>
                  </a:lnTo>
                  <a:lnTo>
                    <a:pt x="5377" y="5224"/>
                  </a:lnTo>
                  <a:cubicBezTo>
                    <a:pt x="5377" y="5229"/>
                    <a:pt x="5373" y="5232"/>
                    <a:pt x="5369" y="5232"/>
                  </a:cubicBezTo>
                  <a:lnTo>
                    <a:pt x="5361" y="5232"/>
                  </a:lnTo>
                  <a:cubicBezTo>
                    <a:pt x="5357" y="5232"/>
                    <a:pt x="5353" y="5229"/>
                    <a:pt x="5353" y="5224"/>
                  </a:cubicBezTo>
                  <a:lnTo>
                    <a:pt x="5353" y="5187"/>
                  </a:lnTo>
                  <a:lnTo>
                    <a:pt x="5369" y="5189"/>
                  </a:lnTo>
                  <a:lnTo>
                    <a:pt x="5362" y="5226"/>
                  </a:lnTo>
                  <a:cubicBezTo>
                    <a:pt x="5361" y="5230"/>
                    <a:pt x="5357" y="5233"/>
                    <a:pt x="5353" y="5232"/>
                  </a:cubicBezTo>
                  <a:cubicBezTo>
                    <a:pt x="5349" y="5232"/>
                    <a:pt x="5346" y="5229"/>
                    <a:pt x="5346" y="5224"/>
                  </a:cubicBezTo>
                  <a:lnTo>
                    <a:pt x="5346" y="5210"/>
                  </a:lnTo>
                  <a:lnTo>
                    <a:pt x="5346" y="5211"/>
                  </a:lnTo>
                  <a:lnTo>
                    <a:pt x="5339" y="5182"/>
                  </a:lnTo>
                  <a:lnTo>
                    <a:pt x="5354" y="5180"/>
                  </a:lnTo>
                  <a:lnTo>
                    <a:pt x="5354" y="5224"/>
                  </a:lnTo>
                  <a:cubicBezTo>
                    <a:pt x="5354" y="5229"/>
                    <a:pt x="5351" y="5232"/>
                    <a:pt x="5347" y="5232"/>
                  </a:cubicBezTo>
                  <a:cubicBezTo>
                    <a:pt x="5343" y="5233"/>
                    <a:pt x="5339" y="5230"/>
                    <a:pt x="5339" y="5226"/>
                  </a:cubicBezTo>
                  <a:lnTo>
                    <a:pt x="5331" y="5189"/>
                  </a:lnTo>
                  <a:lnTo>
                    <a:pt x="5347" y="5187"/>
                  </a:lnTo>
                  <a:lnTo>
                    <a:pt x="5347" y="5224"/>
                  </a:lnTo>
                  <a:cubicBezTo>
                    <a:pt x="5347" y="5229"/>
                    <a:pt x="5343" y="5232"/>
                    <a:pt x="5339" y="5232"/>
                  </a:cubicBezTo>
                  <a:lnTo>
                    <a:pt x="5331" y="5232"/>
                  </a:lnTo>
                  <a:cubicBezTo>
                    <a:pt x="5327" y="5232"/>
                    <a:pt x="5323" y="5229"/>
                    <a:pt x="5323" y="5224"/>
                  </a:cubicBezTo>
                  <a:lnTo>
                    <a:pt x="5323" y="5172"/>
                  </a:lnTo>
                  <a:lnTo>
                    <a:pt x="5339" y="5173"/>
                  </a:lnTo>
                  <a:lnTo>
                    <a:pt x="5332" y="5226"/>
                  </a:lnTo>
                  <a:cubicBezTo>
                    <a:pt x="5331" y="5230"/>
                    <a:pt x="5328" y="5233"/>
                    <a:pt x="5323" y="5232"/>
                  </a:cubicBezTo>
                  <a:cubicBezTo>
                    <a:pt x="5319" y="5232"/>
                    <a:pt x="5316" y="5229"/>
                    <a:pt x="5316" y="5224"/>
                  </a:cubicBezTo>
                  <a:lnTo>
                    <a:pt x="5316" y="5157"/>
                  </a:lnTo>
                  <a:lnTo>
                    <a:pt x="5330" y="5163"/>
                  </a:lnTo>
                  <a:lnTo>
                    <a:pt x="5322" y="5170"/>
                  </a:lnTo>
                  <a:lnTo>
                    <a:pt x="5324" y="5165"/>
                  </a:lnTo>
                  <a:lnTo>
                    <a:pt x="5324" y="5224"/>
                  </a:lnTo>
                  <a:cubicBezTo>
                    <a:pt x="5324" y="5229"/>
                    <a:pt x="5321" y="5232"/>
                    <a:pt x="5316" y="5232"/>
                  </a:cubicBezTo>
                  <a:lnTo>
                    <a:pt x="5309" y="5232"/>
                  </a:lnTo>
                  <a:cubicBezTo>
                    <a:pt x="5305" y="5232"/>
                    <a:pt x="5301" y="5229"/>
                    <a:pt x="5301" y="5224"/>
                  </a:cubicBezTo>
                  <a:lnTo>
                    <a:pt x="5301" y="5150"/>
                  </a:lnTo>
                  <a:lnTo>
                    <a:pt x="5317" y="5151"/>
                  </a:lnTo>
                  <a:lnTo>
                    <a:pt x="5309" y="5225"/>
                  </a:lnTo>
                  <a:cubicBezTo>
                    <a:pt x="5309" y="5230"/>
                    <a:pt x="5305" y="5233"/>
                    <a:pt x="5301" y="5232"/>
                  </a:cubicBezTo>
                  <a:cubicBezTo>
                    <a:pt x="5297" y="5232"/>
                    <a:pt x="5293" y="5229"/>
                    <a:pt x="5293" y="5224"/>
                  </a:cubicBezTo>
                  <a:lnTo>
                    <a:pt x="5293" y="5060"/>
                  </a:lnTo>
                  <a:lnTo>
                    <a:pt x="5309" y="5061"/>
                  </a:lnTo>
                  <a:lnTo>
                    <a:pt x="5302" y="5114"/>
                  </a:lnTo>
                  <a:lnTo>
                    <a:pt x="5302" y="5113"/>
                  </a:lnTo>
                  <a:lnTo>
                    <a:pt x="5302" y="5224"/>
                  </a:lnTo>
                  <a:cubicBezTo>
                    <a:pt x="5302" y="5228"/>
                    <a:pt x="5299" y="5232"/>
                    <a:pt x="5295" y="5232"/>
                  </a:cubicBezTo>
                  <a:cubicBezTo>
                    <a:pt x="5291" y="5233"/>
                    <a:pt x="5288" y="5231"/>
                    <a:pt x="5286" y="5227"/>
                  </a:cubicBezTo>
                  <a:lnTo>
                    <a:pt x="5279" y="5205"/>
                  </a:lnTo>
                  <a:lnTo>
                    <a:pt x="5294" y="5202"/>
                  </a:lnTo>
                  <a:lnTo>
                    <a:pt x="5294" y="5224"/>
                  </a:lnTo>
                  <a:cubicBezTo>
                    <a:pt x="5294" y="5228"/>
                    <a:pt x="5292" y="5232"/>
                    <a:pt x="5288" y="5232"/>
                  </a:cubicBezTo>
                  <a:cubicBezTo>
                    <a:pt x="5284" y="5233"/>
                    <a:pt x="5280" y="5231"/>
                    <a:pt x="5279" y="5227"/>
                  </a:cubicBezTo>
                  <a:lnTo>
                    <a:pt x="5271" y="5205"/>
                  </a:lnTo>
                  <a:lnTo>
                    <a:pt x="5287" y="5202"/>
                  </a:lnTo>
                  <a:lnTo>
                    <a:pt x="5287" y="5224"/>
                  </a:lnTo>
                  <a:cubicBezTo>
                    <a:pt x="5287" y="5228"/>
                    <a:pt x="5285" y="5231"/>
                    <a:pt x="5282" y="5232"/>
                  </a:cubicBezTo>
                  <a:cubicBezTo>
                    <a:pt x="5279" y="5233"/>
                    <a:pt x="5276" y="5232"/>
                    <a:pt x="5273" y="5230"/>
                  </a:cubicBezTo>
                  <a:lnTo>
                    <a:pt x="5266" y="5223"/>
                  </a:lnTo>
                  <a:lnTo>
                    <a:pt x="5279" y="5217"/>
                  </a:lnTo>
                  <a:lnTo>
                    <a:pt x="5279" y="5224"/>
                  </a:lnTo>
                  <a:cubicBezTo>
                    <a:pt x="5279" y="5229"/>
                    <a:pt x="5276" y="5232"/>
                    <a:pt x="5271" y="5232"/>
                  </a:cubicBezTo>
                  <a:lnTo>
                    <a:pt x="5264" y="5232"/>
                  </a:lnTo>
                  <a:cubicBezTo>
                    <a:pt x="5260" y="5232"/>
                    <a:pt x="5256" y="5229"/>
                    <a:pt x="5256" y="5224"/>
                  </a:cubicBezTo>
                  <a:lnTo>
                    <a:pt x="5256" y="5195"/>
                  </a:lnTo>
                  <a:lnTo>
                    <a:pt x="5272" y="5197"/>
                  </a:lnTo>
                  <a:lnTo>
                    <a:pt x="5264" y="5226"/>
                  </a:lnTo>
                  <a:cubicBezTo>
                    <a:pt x="5263" y="5230"/>
                    <a:pt x="5260" y="5233"/>
                    <a:pt x="5256" y="5232"/>
                  </a:cubicBezTo>
                  <a:cubicBezTo>
                    <a:pt x="5252" y="5232"/>
                    <a:pt x="5249" y="5229"/>
                    <a:pt x="5249" y="5224"/>
                  </a:cubicBezTo>
                  <a:lnTo>
                    <a:pt x="5249" y="5157"/>
                  </a:lnTo>
                  <a:lnTo>
                    <a:pt x="5264" y="5159"/>
                  </a:lnTo>
                  <a:lnTo>
                    <a:pt x="5257" y="5189"/>
                  </a:lnTo>
                  <a:lnTo>
                    <a:pt x="5257" y="5187"/>
                  </a:lnTo>
                  <a:lnTo>
                    <a:pt x="5257" y="5224"/>
                  </a:lnTo>
                  <a:cubicBezTo>
                    <a:pt x="5257" y="5229"/>
                    <a:pt x="5253" y="5232"/>
                    <a:pt x="5249" y="5232"/>
                  </a:cubicBezTo>
                  <a:lnTo>
                    <a:pt x="5242" y="5232"/>
                  </a:lnTo>
                  <a:cubicBezTo>
                    <a:pt x="5237" y="5232"/>
                    <a:pt x="5234" y="5229"/>
                    <a:pt x="5234" y="5224"/>
                  </a:cubicBezTo>
                  <a:lnTo>
                    <a:pt x="5234" y="5202"/>
                  </a:lnTo>
                  <a:lnTo>
                    <a:pt x="5242" y="5210"/>
                  </a:lnTo>
                  <a:lnTo>
                    <a:pt x="5234" y="5210"/>
                  </a:lnTo>
                  <a:lnTo>
                    <a:pt x="5242" y="5202"/>
                  </a:lnTo>
                  <a:lnTo>
                    <a:pt x="5242" y="5224"/>
                  </a:lnTo>
                  <a:cubicBezTo>
                    <a:pt x="5242" y="5229"/>
                    <a:pt x="5238" y="5232"/>
                    <a:pt x="5234" y="5232"/>
                  </a:cubicBezTo>
                  <a:lnTo>
                    <a:pt x="5227" y="5232"/>
                  </a:lnTo>
                  <a:cubicBezTo>
                    <a:pt x="5222" y="5232"/>
                    <a:pt x="5219" y="5229"/>
                    <a:pt x="5219" y="5224"/>
                  </a:cubicBezTo>
                  <a:lnTo>
                    <a:pt x="5219" y="5210"/>
                  </a:lnTo>
                  <a:lnTo>
                    <a:pt x="5234" y="5213"/>
                  </a:lnTo>
                  <a:lnTo>
                    <a:pt x="5226" y="5228"/>
                  </a:lnTo>
                  <a:cubicBezTo>
                    <a:pt x="5225" y="5231"/>
                    <a:pt x="5221" y="5233"/>
                    <a:pt x="5217" y="5232"/>
                  </a:cubicBezTo>
                  <a:cubicBezTo>
                    <a:pt x="5214" y="5231"/>
                    <a:pt x="5211" y="5228"/>
                    <a:pt x="5211" y="5224"/>
                  </a:cubicBezTo>
                  <a:lnTo>
                    <a:pt x="5211" y="5195"/>
                  </a:lnTo>
                  <a:lnTo>
                    <a:pt x="5227" y="5197"/>
                  </a:lnTo>
                  <a:lnTo>
                    <a:pt x="5219" y="5226"/>
                  </a:lnTo>
                  <a:cubicBezTo>
                    <a:pt x="5218" y="5230"/>
                    <a:pt x="5215" y="5233"/>
                    <a:pt x="5211" y="5232"/>
                  </a:cubicBezTo>
                  <a:cubicBezTo>
                    <a:pt x="5207" y="5232"/>
                    <a:pt x="5204" y="5229"/>
                    <a:pt x="5204" y="5224"/>
                  </a:cubicBezTo>
                  <a:lnTo>
                    <a:pt x="5204" y="5202"/>
                  </a:lnTo>
                  <a:lnTo>
                    <a:pt x="5212" y="5210"/>
                  </a:lnTo>
                  <a:lnTo>
                    <a:pt x="5204" y="5210"/>
                  </a:lnTo>
                  <a:lnTo>
                    <a:pt x="5212" y="5202"/>
                  </a:lnTo>
                  <a:lnTo>
                    <a:pt x="5212" y="5224"/>
                  </a:lnTo>
                  <a:cubicBezTo>
                    <a:pt x="5212" y="5229"/>
                    <a:pt x="5209" y="5232"/>
                    <a:pt x="5204" y="5232"/>
                  </a:cubicBezTo>
                  <a:lnTo>
                    <a:pt x="5197" y="5232"/>
                  </a:lnTo>
                  <a:cubicBezTo>
                    <a:pt x="5192" y="5232"/>
                    <a:pt x="5189" y="5229"/>
                    <a:pt x="5189" y="5224"/>
                  </a:cubicBezTo>
                  <a:lnTo>
                    <a:pt x="5189" y="5150"/>
                  </a:lnTo>
                  <a:lnTo>
                    <a:pt x="5205" y="5151"/>
                  </a:lnTo>
                  <a:lnTo>
                    <a:pt x="5197" y="5218"/>
                  </a:lnTo>
                  <a:cubicBezTo>
                    <a:pt x="5197" y="5222"/>
                    <a:pt x="5193" y="5225"/>
                    <a:pt x="5189" y="5225"/>
                  </a:cubicBezTo>
                  <a:cubicBezTo>
                    <a:pt x="5184" y="5225"/>
                    <a:pt x="5181" y="5221"/>
                    <a:pt x="5181" y="5217"/>
                  </a:cubicBezTo>
                  <a:lnTo>
                    <a:pt x="5181" y="5016"/>
                  </a:lnTo>
                  <a:lnTo>
                    <a:pt x="5197" y="5016"/>
                  </a:lnTo>
                  <a:lnTo>
                    <a:pt x="5190" y="5135"/>
                  </a:lnTo>
                  <a:lnTo>
                    <a:pt x="5190" y="5224"/>
                  </a:lnTo>
                  <a:cubicBezTo>
                    <a:pt x="5190" y="5229"/>
                    <a:pt x="5186" y="5232"/>
                    <a:pt x="5182" y="5232"/>
                  </a:cubicBezTo>
                  <a:lnTo>
                    <a:pt x="5174" y="5232"/>
                  </a:lnTo>
                  <a:cubicBezTo>
                    <a:pt x="5170" y="5232"/>
                    <a:pt x="5166" y="5229"/>
                    <a:pt x="5166" y="5224"/>
                  </a:cubicBezTo>
                  <a:lnTo>
                    <a:pt x="5166" y="5187"/>
                  </a:lnTo>
                  <a:lnTo>
                    <a:pt x="5169" y="5193"/>
                  </a:lnTo>
                  <a:lnTo>
                    <a:pt x="5161" y="5185"/>
                  </a:lnTo>
                  <a:lnTo>
                    <a:pt x="5175" y="5180"/>
                  </a:lnTo>
                  <a:lnTo>
                    <a:pt x="5175" y="5224"/>
                  </a:lnTo>
                  <a:cubicBezTo>
                    <a:pt x="5175" y="5229"/>
                    <a:pt x="5171" y="5232"/>
                    <a:pt x="5167" y="5232"/>
                  </a:cubicBezTo>
                  <a:lnTo>
                    <a:pt x="5159" y="5232"/>
                  </a:lnTo>
                  <a:cubicBezTo>
                    <a:pt x="5155" y="5232"/>
                    <a:pt x="5151" y="5229"/>
                    <a:pt x="5151" y="5224"/>
                  </a:cubicBezTo>
                  <a:lnTo>
                    <a:pt x="5151" y="5180"/>
                  </a:lnTo>
                  <a:lnTo>
                    <a:pt x="5167" y="5181"/>
                  </a:lnTo>
                  <a:lnTo>
                    <a:pt x="5160" y="5226"/>
                  </a:lnTo>
                  <a:cubicBezTo>
                    <a:pt x="5159" y="5230"/>
                    <a:pt x="5155" y="5233"/>
                    <a:pt x="5151" y="5232"/>
                  </a:cubicBezTo>
                  <a:cubicBezTo>
                    <a:pt x="5147" y="5232"/>
                    <a:pt x="5144" y="5229"/>
                    <a:pt x="5144" y="5224"/>
                  </a:cubicBezTo>
                  <a:lnTo>
                    <a:pt x="5144" y="5113"/>
                  </a:lnTo>
                  <a:lnTo>
                    <a:pt x="5160" y="5113"/>
                  </a:lnTo>
                  <a:lnTo>
                    <a:pt x="5152" y="5187"/>
                  </a:lnTo>
                  <a:lnTo>
                    <a:pt x="5152" y="5224"/>
                  </a:lnTo>
                  <a:cubicBezTo>
                    <a:pt x="5152" y="5228"/>
                    <a:pt x="5149" y="5232"/>
                    <a:pt x="5146" y="5232"/>
                  </a:cubicBezTo>
                  <a:cubicBezTo>
                    <a:pt x="5142" y="5233"/>
                    <a:pt x="5138" y="5231"/>
                    <a:pt x="5137" y="5227"/>
                  </a:cubicBezTo>
                  <a:lnTo>
                    <a:pt x="5129" y="5205"/>
                  </a:lnTo>
                  <a:lnTo>
                    <a:pt x="5145" y="5202"/>
                  </a:lnTo>
                  <a:lnTo>
                    <a:pt x="5145" y="5224"/>
                  </a:lnTo>
                  <a:cubicBezTo>
                    <a:pt x="5145" y="5229"/>
                    <a:pt x="5141" y="5232"/>
                    <a:pt x="5137" y="5232"/>
                  </a:cubicBezTo>
                  <a:lnTo>
                    <a:pt x="5129" y="5232"/>
                  </a:lnTo>
                  <a:cubicBezTo>
                    <a:pt x="5125" y="5232"/>
                    <a:pt x="5121" y="5229"/>
                    <a:pt x="5121" y="5224"/>
                  </a:cubicBezTo>
                  <a:lnTo>
                    <a:pt x="5121" y="5202"/>
                  </a:lnTo>
                  <a:lnTo>
                    <a:pt x="5124" y="5208"/>
                  </a:lnTo>
                  <a:lnTo>
                    <a:pt x="5116" y="5200"/>
                  </a:lnTo>
                  <a:lnTo>
                    <a:pt x="5130" y="5195"/>
                  </a:lnTo>
                  <a:lnTo>
                    <a:pt x="5130" y="5224"/>
                  </a:lnTo>
                  <a:cubicBezTo>
                    <a:pt x="5130" y="5229"/>
                    <a:pt x="5126" y="5232"/>
                    <a:pt x="5122" y="5232"/>
                  </a:cubicBezTo>
                  <a:lnTo>
                    <a:pt x="5114" y="5232"/>
                  </a:lnTo>
                  <a:cubicBezTo>
                    <a:pt x="5110" y="5232"/>
                    <a:pt x="5106" y="5229"/>
                    <a:pt x="5106" y="5224"/>
                  </a:cubicBezTo>
                  <a:lnTo>
                    <a:pt x="5106" y="5202"/>
                  </a:lnTo>
                  <a:lnTo>
                    <a:pt x="5122" y="5205"/>
                  </a:lnTo>
                  <a:lnTo>
                    <a:pt x="5114" y="5227"/>
                  </a:lnTo>
                  <a:cubicBezTo>
                    <a:pt x="5113" y="5231"/>
                    <a:pt x="5109" y="5233"/>
                    <a:pt x="5105" y="5232"/>
                  </a:cubicBezTo>
                  <a:cubicBezTo>
                    <a:pt x="5102" y="5232"/>
                    <a:pt x="5099" y="5228"/>
                    <a:pt x="5099" y="5224"/>
                  </a:cubicBezTo>
                  <a:lnTo>
                    <a:pt x="5099" y="5187"/>
                  </a:lnTo>
                  <a:lnTo>
                    <a:pt x="5115" y="5189"/>
                  </a:lnTo>
                  <a:lnTo>
                    <a:pt x="5107" y="5226"/>
                  </a:lnTo>
                  <a:cubicBezTo>
                    <a:pt x="5106" y="5230"/>
                    <a:pt x="5103" y="5233"/>
                    <a:pt x="5099" y="5232"/>
                  </a:cubicBezTo>
                  <a:cubicBezTo>
                    <a:pt x="5094" y="5232"/>
                    <a:pt x="5091" y="5229"/>
                    <a:pt x="5091" y="5224"/>
                  </a:cubicBezTo>
                  <a:lnTo>
                    <a:pt x="5091" y="5120"/>
                  </a:lnTo>
                  <a:lnTo>
                    <a:pt x="5107" y="5123"/>
                  </a:lnTo>
                  <a:lnTo>
                    <a:pt x="5099" y="5145"/>
                  </a:lnTo>
                  <a:lnTo>
                    <a:pt x="5100" y="5142"/>
                  </a:lnTo>
                  <a:lnTo>
                    <a:pt x="5100" y="5224"/>
                  </a:lnTo>
                  <a:cubicBezTo>
                    <a:pt x="5100" y="5228"/>
                    <a:pt x="5097" y="5232"/>
                    <a:pt x="5093" y="5232"/>
                  </a:cubicBezTo>
                  <a:cubicBezTo>
                    <a:pt x="5089" y="5233"/>
                    <a:pt x="5085" y="5231"/>
                    <a:pt x="5084" y="5227"/>
                  </a:cubicBezTo>
                  <a:lnTo>
                    <a:pt x="5077" y="5205"/>
                  </a:lnTo>
                  <a:lnTo>
                    <a:pt x="5092" y="5202"/>
                  </a:lnTo>
                  <a:lnTo>
                    <a:pt x="5092" y="5224"/>
                  </a:lnTo>
                  <a:cubicBezTo>
                    <a:pt x="5092" y="5229"/>
                    <a:pt x="5089" y="5232"/>
                    <a:pt x="5084" y="5232"/>
                  </a:cubicBezTo>
                  <a:lnTo>
                    <a:pt x="5077" y="5232"/>
                  </a:lnTo>
                  <a:cubicBezTo>
                    <a:pt x="5072" y="5232"/>
                    <a:pt x="5069" y="5229"/>
                    <a:pt x="5069" y="5224"/>
                  </a:cubicBezTo>
                  <a:lnTo>
                    <a:pt x="5069" y="5210"/>
                  </a:lnTo>
                  <a:lnTo>
                    <a:pt x="5069" y="5212"/>
                  </a:lnTo>
                  <a:lnTo>
                    <a:pt x="5062" y="5190"/>
                  </a:lnTo>
                  <a:lnTo>
                    <a:pt x="5077" y="5187"/>
                  </a:lnTo>
                  <a:lnTo>
                    <a:pt x="5077" y="5224"/>
                  </a:lnTo>
                  <a:cubicBezTo>
                    <a:pt x="5077" y="5229"/>
                    <a:pt x="5074" y="5232"/>
                    <a:pt x="5070" y="5232"/>
                  </a:cubicBezTo>
                  <a:cubicBezTo>
                    <a:pt x="5065" y="5233"/>
                    <a:pt x="5062" y="5230"/>
                    <a:pt x="5061" y="5225"/>
                  </a:cubicBezTo>
                  <a:lnTo>
                    <a:pt x="5054" y="5151"/>
                  </a:lnTo>
                  <a:lnTo>
                    <a:pt x="5070" y="5150"/>
                  </a:lnTo>
                  <a:lnTo>
                    <a:pt x="5070" y="5224"/>
                  </a:lnTo>
                  <a:cubicBezTo>
                    <a:pt x="5070" y="5229"/>
                    <a:pt x="5066" y="5232"/>
                    <a:pt x="5062" y="5232"/>
                  </a:cubicBezTo>
                  <a:lnTo>
                    <a:pt x="5054" y="5232"/>
                  </a:lnTo>
                  <a:cubicBezTo>
                    <a:pt x="5050" y="5232"/>
                    <a:pt x="5046" y="5229"/>
                    <a:pt x="5046" y="5224"/>
                  </a:cubicBezTo>
                  <a:lnTo>
                    <a:pt x="5046" y="5098"/>
                  </a:lnTo>
                  <a:lnTo>
                    <a:pt x="5062" y="5098"/>
                  </a:lnTo>
                  <a:lnTo>
                    <a:pt x="5055" y="5218"/>
                  </a:lnTo>
                  <a:cubicBezTo>
                    <a:pt x="5055" y="5222"/>
                    <a:pt x="5051" y="5225"/>
                    <a:pt x="5047" y="5225"/>
                  </a:cubicBezTo>
                  <a:cubicBezTo>
                    <a:pt x="5042" y="5225"/>
                    <a:pt x="5039" y="5221"/>
                    <a:pt x="5039" y="5217"/>
                  </a:cubicBezTo>
                  <a:lnTo>
                    <a:pt x="5039" y="4792"/>
                  </a:lnTo>
                  <a:lnTo>
                    <a:pt x="5055" y="4792"/>
                  </a:lnTo>
                  <a:lnTo>
                    <a:pt x="5047" y="4993"/>
                  </a:lnTo>
                  <a:lnTo>
                    <a:pt x="5047" y="5224"/>
                  </a:lnTo>
                  <a:cubicBezTo>
                    <a:pt x="5047" y="5229"/>
                    <a:pt x="5044" y="5232"/>
                    <a:pt x="5040" y="5232"/>
                  </a:cubicBezTo>
                  <a:cubicBezTo>
                    <a:pt x="5036" y="5233"/>
                    <a:pt x="5032" y="5230"/>
                    <a:pt x="5032" y="5226"/>
                  </a:cubicBezTo>
                  <a:lnTo>
                    <a:pt x="5024" y="5181"/>
                  </a:lnTo>
                  <a:lnTo>
                    <a:pt x="5040" y="5180"/>
                  </a:lnTo>
                  <a:lnTo>
                    <a:pt x="5040" y="5224"/>
                  </a:lnTo>
                  <a:cubicBezTo>
                    <a:pt x="5040" y="5229"/>
                    <a:pt x="5036" y="5232"/>
                    <a:pt x="5032" y="5232"/>
                  </a:cubicBezTo>
                  <a:lnTo>
                    <a:pt x="5024" y="5232"/>
                  </a:lnTo>
                  <a:cubicBezTo>
                    <a:pt x="5020" y="5232"/>
                    <a:pt x="5016" y="5229"/>
                    <a:pt x="5016" y="5224"/>
                  </a:cubicBezTo>
                  <a:lnTo>
                    <a:pt x="5016" y="5195"/>
                  </a:lnTo>
                  <a:lnTo>
                    <a:pt x="5032" y="5197"/>
                  </a:lnTo>
                  <a:lnTo>
                    <a:pt x="5025" y="5226"/>
                  </a:lnTo>
                  <a:cubicBezTo>
                    <a:pt x="5024" y="5230"/>
                    <a:pt x="5020" y="5233"/>
                    <a:pt x="5016" y="5232"/>
                  </a:cubicBezTo>
                  <a:cubicBezTo>
                    <a:pt x="5012" y="5232"/>
                    <a:pt x="5009" y="5229"/>
                    <a:pt x="5009" y="5224"/>
                  </a:cubicBezTo>
                  <a:lnTo>
                    <a:pt x="5009" y="5150"/>
                  </a:lnTo>
                  <a:lnTo>
                    <a:pt x="5025" y="5151"/>
                  </a:lnTo>
                  <a:lnTo>
                    <a:pt x="5017" y="5225"/>
                  </a:lnTo>
                  <a:cubicBezTo>
                    <a:pt x="5017" y="5230"/>
                    <a:pt x="5013" y="5233"/>
                    <a:pt x="5009" y="5232"/>
                  </a:cubicBezTo>
                  <a:cubicBezTo>
                    <a:pt x="5005" y="5232"/>
                    <a:pt x="5001" y="5229"/>
                    <a:pt x="5001" y="5224"/>
                  </a:cubicBezTo>
                  <a:lnTo>
                    <a:pt x="5001" y="5172"/>
                  </a:lnTo>
                  <a:lnTo>
                    <a:pt x="5015" y="5178"/>
                  </a:lnTo>
                  <a:lnTo>
                    <a:pt x="5008" y="5185"/>
                  </a:lnTo>
                  <a:lnTo>
                    <a:pt x="5010" y="5180"/>
                  </a:lnTo>
                  <a:lnTo>
                    <a:pt x="5010" y="5224"/>
                  </a:lnTo>
                  <a:cubicBezTo>
                    <a:pt x="5010" y="5229"/>
                    <a:pt x="5006" y="5232"/>
                    <a:pt x="5002" y="5232"/>
                  </a:cubicBezTo>
                  <a:lnTo>
                    <a:pt x="4994" y="5232"/>
                  </a:lnTo>
                  <a:cubicBezTo>
                    <a:pt x="4990" y="5232"/>
                    <a:pt x="4986" y="5229"/>
                    <a:pt x="4986" y="5224"/>
                  </a:cubicBezTo>
                  <a:lnTo>
                    <a:pt x="4986" y="5202"/>
                  </a:lnTo>
                  <a:lnTo>
                    <a:pt x="4989" y="5208"/>
                  </a:lnTo>
                  <a:lnTo>
                    <a:pt x="4981" y="5200"/>
                  </a:lnTo>
                  <a:lnTo>
                    <a:pt x="4995" y="5195"/>
                  </a:lnTo>
                  <a:lnTo>
                    <a:pt x="4995" y="5224"/>
                  </a:lnTo>
                  <a:cubicBezTo>
                    <a:pt x="4995" y="5229"/>
                    <a:pt x="4991" y="5232"/>
                    <a:pt x="4987" y="5232"/>
                  </a:cubicBezTo>
                  <a:lnTo>
                    <a:pt x="4980" y="5232"/>
                  </a:lnTo>
                  <a:cubicBezTo>
                    <a:pt x="4975" y="5232"/>
                    <a:pt x="4972" y="5229"/>
                    <a:pt x="4972" y="5224"/>
                  </a:cubicBezTo>
                  <a:lnTo>
                    <a:pt x="4972" y="5217"/>
                  </a:lnTo>
                  <a:lnTo>
                    <a:pt x="4985" y="5223"/>
                  </a:lnTo>
                  <a:lnTo>
                    <a:pt x="4978" y="5230"/>
                  </a:lnTo>
                  <a:cubicBezTo>
                    <a:pt x="4975" y="5232"/>
                    <a:pt x="4972" y="5233"/>
                    <a:pt x="4969" y="5232"/>
                  </a:cubicBezTo>
                  <a:cubicBezTo>
                    <a:pt x="4966" y="5231"/>
                    <a:pt x="4964" y="5228"/>
                    <a:pt x="4964" y="5224"/>
                  </a:cubicBezTo>
                  <a:lnTo>
                    <a:pt x="4964" y="5202"/>
                  </a:lnTo>
                  <a:lnTo>
                    <a:pt x="4980" y="5205"/>
                  </a:lnTo>
                  <a:lnTo>
                    <a:pt x="4972" y="5227"/>
                  </a:lnTo>
                  <a:cubicBezTo>
                    <a:pt x="4971" y="5231"/>
                    <a:pt x="4967" y="5233"/>
                    <a:pt x="4963" y="5232"/>
                  </a:cubicBezTo>
                  <a:cubicBezTo>
                    <a:pt x="4959" y="5232"/>
                    <a:pt x="4957" y="5228"/>
                    <a:pt x="4957" y="5224"/>
                  </a:cubicBezTo>
                  <a:lnTo>
                    <a:pt x="4957" y="5202"/>
                  </a:lnTo>
                  <a:lnTo>
                    <a:pt x="4972" y="5205"/>
                  </a:lnTo>
                  <a:lnTo>
                    <a:pt x="4965" y="5227"/>
                  </a:lnTo>
                  <a:cubicBezTo>
                    <a:pt x="4963" y="5231"/>
                    <a:pt x="4960" y="5233"/>
                    <a:pt x="4956" y="5232"/>
                  </a:cubicBezTo>
                  <a:cubicBezTo>
                    <a:pt x="4952" y="5232"/>
                    <a:pt x="4949" y="5228"/>
                    <a:pt x="4949" y="5224"/>
                  </a:cubicBezTo>
                  <a:lnTo>
                    <a:pt x="4949" y="5202"/>
                  </a:lnTo>
                  <a:lnTo>
                    <a:pt x="4949" y="5205"/>
                  </a:lnTo>
                  <a:lnTo>
                    <a:pt x="4942" y="5182"/>
                  </a:lnTo>
                  <a:lnTo>
                    <a:pt x="4958" y="5180"/>
                  </a:lnTo>
                  <a:lnTo>
                    <a:pt x="4958" y="5224"/>
                  </a:lnTo>
                  <a:cubicBezTo>
                    <a:pt x="4958" y="5229"/>
                    <a:pt x="4954" y="5232"/>
                    <a:pt x="4950" y="5232"/>
                  </a:cubicBezTo>
                  <a:lnTo>
                    <a:pt x="4942" y="5232"/>
                  </a:lnTo>
                  <a:cubicBezTo>
                    <a:pt x="4938" y="5232"/>
                    <a:pt x="4934" y="5229"/>
                    <a:pt x="4934" y="5224"/>
                  </a:cubicBezTo>
                  <a:lnTo>
                    <a:pt x="4934" y="5165"/>
                  </a:lnTo>
                  <a:lnTo>
                    <a:pt x="4950" y="5166"/>
                  </a:lnTo>
                  <a:lnTo>
                    <a:pt x="4943" y="5225"/>
                  </a:lnTo>
                  <a:cubicBezTo>
                    <a:pt x="4942" y="5230"/>
                    <a:pt x="4938" y="5233"/>
                    <a:pt x="4934" y="5232"/>
                  </a:cubicBezTo>
                  <a:cubicBezTo>
                    <a:pt x="4930" y="5232"/>
                    <a:pt x="4927" y="5229"/>
                    <a:pt x="4927" y="5224"/>
                  </a:cubicBezTo>
                  <a:lnTo>
                    <a:pt x="4927" y="5180"/>
                  </a:lnTo>
                  <a:lnTo>
                    <a:pt x="4942" y="5181"/>
                  </a:lnTo>
                  <a:lnTo>
                    <a:pt x="4935" y="5226"/>
                  </a:lnTo>
                  <a:cubicBezTo>
                    <a:pt x="4934" y="5230"/>
                    <a:pt x="4931" y="5233"/>
                    <a:pt x="4926" y="5232"/>
                  </a:cubicBezTo>
                  <a:cubicBezTo>
                    <a:pt x="4922" y="5232"/>
                    <a:pt x="4919" y="5229"/>
                    <a:pt x="4919" y="5224"/>
                  </a:cubicBezTo>
                  <a:lnTo>
                    <a:pt x="4919" y="4926"/>
                  </a:lnTo>
                  <a:lnTo>
                    <a:pt x="4935" y="4926"/>
                  </a:lnTo>
                  <a:lnTo>
                    <a:pt x="4928" y="5225"/>
                  </a:lnTo>
                  <a:cubicBezTo>
                    <a:pt x="4928" y="5229"/>
                    <a:pt x="4924" y="5233"/>
                    <a:pt x="4920" y="5232"/>
                  </a:cubicBezTo>
                  <a:cubicBezTo>
                    <a:pt x="4915" y="5232"/>
                    <a:pt x="4912" y="5229"/>
                    <a:pt x="4912" y="5224"/>
                  </a:cubicBezTo>
                  <a:lnTo>
                    <a:pt x="4912" y="4150"/>
                  </a:lnTo>
                  <a:lnTo>
                    <a:pt x="4904" y="3381"/>
                  </a:lnTo>
                  <a:lnTo>
                    <a:pt x="4920" y="3381"/>
                  </a:lnTo>
                  <a:lnTo>
                    <a:pt x="4920" y="5224"/>
                  </a:lnTo>
                  <a:cubicBezTo>
                    <a:pt x="4920" y="5229"/>
                    <a:pt x="4917" y="5232"/>
                    <a:pt x="4912" y="5232"/>
                  </a:cubicBezTo>
                  <a:cubicBezTo>
                    <a:pt x="4908" y="5233"/>
                    <a:pt x="4904" y="5229"/>
                    <a:pt x="4904" y="5225"/>
                  </a:cubicBezTo>
                  <a:lnTo>
                    <a:pt x="4897" y="5038"/>
                  </a:lnTo>
                  <a:lnTo>
                    <a:pt x="4913" y="5038"/>
                  </a:lnTo>
                  <a:lnTo>
                    <a:pt x="4913" y="5224"/>
                  </a:lnTo>
                  <a:cubicBezTo>
                    <a:pt x="4913" y="5229"/>
                    <a:pt x="4909" y="5232"/>
                    <a:pt x="4905" y="5232"/>
                  </a:cubicBezTo>
                  <a:cubicBezTo>
                    <a:pt x="4901" y="5233"/>
                    <a:pt x="4897" y="5230"/>
                    <a:pt x="4897" y="5226"/>
                  </a:cubicBezTo>
                  <a:lnTo>
                    <a:pt x="4889" y="5173"/>
                  </a:lnTo>
                  <a:lnTo>
                    <a:pt x="4905" y="5172"/>
                  </a:lnTo>
                  <a:lnTo>
                    <a:pt x="4905" y="5224"/>
                  </a:lnTo>
                  <a:cubicBezTo>
                    <a:pt x="4905" y="5228"/>
                    <a:pt x="4902" y="5232"/>
                    <a:pt x="4898" y="5232"/>
                  </a:cubicBezTo>
                  <a:cubicBezTo>
                    <a:pt x="4895" y="5233"/>
                    <a:pt x="4891" y="5231"/>
                    <a:pt x="4890" y="5227"/>
                  </a:cubicBezTo>
                  <a:lnTo>
                    <a:pt x="4882" y="5205"/>
                  </a:lnTo>
                  <a:lnTo>
                    <a:pt x="4898" y="5202"/>
                  </a:lnTo>
                  <a:lnTo>
                    <a:pt x="4898" y="5224"/>
                  </a:lnTo>
                  <a:cubicBezTo>
                    <a:pt x="4898" y="5229"/>
                    <a:pt x="4894" y="5232"/>
                    <a:pt x="4890" y="5232"/>
                  </a:cubicBezTo>
                  <a:lnTo>
                    <a:pt x="4882" y="5232"/>
                  </a:lnTo>
                  <a:cubicBezTo>
                    <a:pt x="4878" y="5232"/>
                    <a:pt x="4874" y="5229"/>
                    <a:pt x="4874" y="5224"/>
                  </a:cubicBezTo>
                  <a:lnTo>
                    <a:pt x="4874" y="5061"/>
                  </a:lnTo>
                  <a:lnTo>
                    <a:pt x="4867" y="4941"/>
                  </a:lnTo>
                  <a:lnTo>
                    <a:pt x="4883" y="4941"/>
                  </a:lnTo>
                  <a:lnTo>
                    <a:pt x="4883" y="5224"/>
                  </a:lnTo>
                  <a:cubicBezTo>
                    <a:pt x="4883" y="5229"/>
                    <a:pt x="4879" y="5232"/>
                    <a:pt x="4875" y="5232"/>
                  </a:cubicBezTo>
                  <a:lnTo>
                    <a:pt x="4867" y="5232"/>
                  </a:lnTo>
                  <a:cubicBezTo>
                    <a:pt x="4863" y="5232"/>
                    <a:pt x="4859" y="5229"/>
                    <a:pt x="4859" y="5224"/>
                  </a:cubicBezTo>
                  <a:lnTo>
                    <a:pt x="4859" y="5157"/>
                  </a:lnTo>
                  <a:lnTo>
                    <a:pt x="4875" y="5158"/>
                  </a:lnTo>
                  <a:lnTo>
                    <a:pt x="4868" y="5225"/>
                  </a:lnTo>
                  <a:cubicBezTo>
                    <a:pt x="4867" y="5230"/>
                    <a:pt x="4864" y="5233"/>
                    <a:pt x="4859" y="5232"/>
                  </a:cubicBezTo>
                  <a:cubicBezTo>
                    <a:pt x="4855" y="5232"/>
                    <a:pt x="4852" y="5229"/>
                    <a:pt x="4852" y="5224"/>
                  </a:cubicBezTo>
                  <a:lnTo>
                    <a:pt x="4852" y="4837"/>
                  </a:lnTo>
                  <a:lnTo>
                    <a:pt x="4844" y="4673"/>
                  </a:lnTo>
                  <a:lnTo>
                    <a:pt x="4860" y="4672"/>
                  </a:lnTo>
                  <a:lnTo>
                    <a:pt x="4860" y="5224"/>
                  </a:lnTo>
                  <a:cubicBezTo>
                    <a:pt x="4860" y="5229"/>
                    <a:pt x="4857" y="5232"/>
                    <a:pt x="4852" y="5232"/>
                  </a:cubicBezTo>
                  <a:cubicBezTo>
                    <a:pt x="4848" y="5232"/>
                    <a:pt x="4844" y="5229"/>
                    <a:pt x="4844" y="5225"/>
                  </a:cubicBezTo>
                  <a:lnTo>
                    <a:pt x="4837" y="4478"/>
                  </a:lnTo>
                  <a:lnTo>
                    <a:pt x="4853" y="4478"/>
                  </a:lnTo>
                  <a:lnTo>
                    <a:pt x="4853" y="5224"/>
                  </a:lnTo>
                  <a:cubicBezTo>
                    <a:pt x="4853" y="5228"/>
                    <a:pt x="4850" y="5232"/>
                    <a:pt x="4846" y="5232"/>
                  </a:cubicBezTo>
                  <a:cubicBezTo>
                    <a:pt x="4842" y="5233"/>
                    <a:pt x="4838" y="5231"/>
                    <a:pt x="4837" y="5227"/>
                  </a:cubicBezTo>
                  <a:lnTo>
                    <a:pt x="4830" y="5205"/>
                  </a:lnTo>
                  <a:lnTo>
                    <a:pt x="4845" y="5202"/>
                  </a:lnTo>
                  <a:lnTo>
                    <a:pt x="4845" y="5224"/>
                  </a:lnTo>
                  <a:cubicBezTo>
                    <a:pt x="4845" y="5229"/>
                    <a:pt x="4842" y="5232"/>
                    <a:pt x="4837" y="5232"/>
                  </a:cubicBezTo>
                  <a:lnTo>
                    <a:pt x="4830" y="5232"/>
                  </a:lnTo>
                  <a:cubicBezTo>
                    <a:pt x="4825" y="5232"/>
                    <a:pt x="4822" y="5229"/>
                    <a:pt x="4822" y="5224"/>
                  </a:cubicBezTo>
                  <a:lnTo>
                    <a:pt x="4822" y="5165"/>
                  </a:lnTo>
                  <a:lnTo>
                    <a:pt x="4838" y="5167"/>
                  </a:lnTo>
                  <a:lnTo>
                    <a:pt x="4830" y="5197"/>
                  </a:lnTo>
                  <a:lnTo>
                    <a:pt x="4830" y="5195"/>
                  </a:lnTo>
                  <a:lnTo>
                    <a:pt x="4830" y="5224"/>
                  </a:lnTo>
                  <a:cubicBezTo>
                    <a:pt x="4830" y="5229"/>
                    <a:pt x="4827" y="5232"/>
                    <a:pt x="4822" y="5232"/>
                  </a:cubicBezTo>
                  <a:lnTo>
                    <a:pt x="4815" y="5232"/>
                  </a:lnTo>
                  <a:cubicBezTo>
                    <a:pt x="4810" y="5232"/>
                    <a:pt x="4807" y="5229"/>
                    <a:pt x="4807" y="5224"/>
                  </a:cubicBezTo>
                  <a:lnTo>
                    <a:pt x="4807" y="5157"/>
                  </a:lnTo>
                  <a:lnTo>
                    <a:pt x="4820" y="5163"/>
                  </a:lnTo>
                  <a:lnTo>
                    <a:pt x="4813" y="5170"/>
                  </a:lnTo>
                  <a:lnTo>
                    <a:pt x="4815" y="5165"/>
                  </a:lnTo>
                  <a:lnTo>
                    <a:pt x="4815" y="5224"/>
                  </a:lnTo>
                  <a:cubicBezTo>
                    <a:pt x="4815" y="5229"/>
                    <a:pt x="4812" y="5232"/>
                    <a:pt x="4808" y="5232"/>
                  </a:cubicBezTo>
                  <a:cubicBezTo>
                    <a:pt x="4804" y="5233"/>
                    <a:pt x="4800" y="5230"/>
                    <a:pt x="4799" y="5226"/>
                  </a:cubicBezTo>
                  <a:lnTo>
                    <a:pt x="4792" y="5173"/>
                  </a:lnTo>
                  <a:lnTo>
                    <a:pt x="4808" y="5172"/>
                  </a:lnTo>
                  <a:lnTo>
                    <a:pt x="4808" y="5224"/>
                  </a:lnTo>
                  <a:cubicBezTo>
                    <a:pt x="4808" y="5228"/>
                    <a:pt x="4805" y="5232"/>
                    <a:pt x="4801" y="5232"/>
                  </a:cubicBezTo>
                  <a:cubicBezTo>
                    <a:pt x="4797" y="5233"/>
                    <a:pt x="4793" y="5231"/>
                    <a:pt x="4792" y="5227"/>
                  </a:cubicBezTo>
                  <a:lnTo>
                    <a:pt x="4785" y="5205"/>
                  </a:lnTo>
                  <a:lnTo>
                    <a:pt x="4800" y="5202"/>
                  </a:lnTo>
                  <a:lnTo>
                    <a:pt x="4800" y="5224"/>
                  </a:lnTo>
                  <a:cubicBezTo>
                    <a:pt x="4800" y="5229"/>
                    <a:pt x="4797" y="5232"/>
                    <a:pt x="4792" y="5232"/>
                  </a:cubicBezTo>
                  <a:lnTo>
                    <a:pt x="4785" y="5232"/>
                  </a:lnTo>
                  <a:cubicBezTo>
                    <a:pt x="4780" y="5232"/>
                    <a:pt x="4777" y="5229"/>
                    <a:pt x="4777" y="5224"/>
                  </a:cubicBezTo>
                  <a:lnTo>
                    <a:pt x="4777" y="5187"/>
                  </a:lnTo>
                  <a:lnTo>
                    <a:pt x="4792" y="5190"/>
                  </a:lnTo>
                  <a:lnTo>
                    <a:pt x="4785" y="5212"/>
                  </a:lnTo>
                  <a:lnTo>
                    <a:pt x="4785" y="5210"/>
                  </a:lnTo>
                  <a:lnTo>
                    <a:pt x="4785" y="5224"/>
                  </a:lnTo>
                  <a:cubicBezTo>
                    <a:pt x="4785" y="5229"/>
                    <a:pt x="4782" y="5232"/>
                    <a:pt x="4777" y="5232"/>
                  </a:cubicBezTo>
                  <a:lnTo>
                    <a:pt x="4770" y="5232"/>
                  </a:lnTo>
                  <a:cubicBezTo>
                    <a:pt x="4765" y="5232"/>
                    <a:pt x="4762" y="5229"/>
                    <a:pt x="4762" y="5224"/>
                  </a:cubicBezTo>
                  <a:lnTo>
                    <a:pt x="4762" y="5210"/>
                  </a:lnTo>
                  <a:lnTo>
                    <a:pt x="4777" y="5213"/>
                  </a:lnTo>
                  <a:lnTo>
                    <a:pt x="4770" y="5228"/>
                  </a:lnTo>
                  <a:cubicBezTo>
                    <a:pt x="4768" y="5231"/>
                    <a:pt x="4764" y="5233"/>
                    <a:pt x="4761" y="5232"/>
                  </a:cubicBezTo>
                  <a:cubicBezTo>
                    <a:pt x="4757" y="5231"/>
                    <a:pt x="4754" y="5228"/>
                    <a:pt x="4754" y="5224"/>
                  </a:cubicBezTo>
                  <a:lnTo>
                    <a:pt x="4754" y="5195"/>
                  </a:lnTo>
                  <a:lnTo>
                    <a:pt x="4770" y="5197"/>
                  </a:lnTo>
                  <a:lnTo>
                    <a:pt x="4763" y="5226"/>
                  </a:lnTo>
                  <a:cubicBezTo>
                    <a:pt x="4762" y="5230"/>
                    <a:pt x="4758" y="5233"/>
                    <a:pt x="4754" y="5232"/>
                  </a:cubicBezTo>
                  <a:cubicBezTo>
                    <a:pt x="4750" y="5232"/>
                    <a:pt x="4747" y="5229"/>
                    <a:pt x="4747" y="5224"/>
                  </a:cubicBezTo>
                  <a:lnTo>
                    <a:pt x="4747" y="5187"/>
                  </a:lnTo>
                  <a:lnTo>
                    <a:pt x="4761" y="5193"/>
                  </a:lnTo>
                  <a:lnTo>
                    <a:pt x="4753" y="5200"/>
                  </a:lnTo>
                  <a:lnTo>
                    <a:pt x="4755" y="5195"/>
                  </a:lnTo>
                  <a:lnTo>
                    <a:pt x="4755" y="5224"/>
                  </a:lnTo>
                  <a:cubicBezTo>
                    <a:pt x="4755" y="5229"/>
                    <a:pt x="4752" y="5232"/>
                    <a:pt x="4747" y="5232"/>
                  </a:cubicBezTo>
                  <a:lnTo>
                    <a:pt x="4740" y="5232"/>
                  </a:lnTo>
                  <a:cubicBezTo>
                    <a:pt x="4736" y="5232"/>
                    <a:pt x="4732" y="5229"/>
                    <a:pt x="4732" y="5224"/>
                  </a:cubicBezTo>
                  <a:lnTo>
                    <a:pt x="4732" y="5127"/>
                  </a:lnTo>
                  <a:lnTo>
                    <a:pt x="4748" y="5130"/>
                  </a:lnTo>
                  <a:lnTo>
                    <a:pt x="4740" y="5152"/>
                  </a:lnTo>
                  <a:lnTo>
                    <a:pt x="4740" y="5150"/>
                  </a:lnTo>
                  <a:lnTo>
                    <a:pt x="4740" y="5224"/>
                  </a:lnTo>
                  <a:cubicBezTo>
                    <a:pt x="4740" y="5229"/>
                    <a:pt x="4737" y="5232"/>
                    <a:pt x="4732" y="5232"/>
                  </a:cubicBezTo>
                  <a:lnTo>
                    <a:pt x="4725" y="5232"/>
                  </a:lnTo>
                  <a:cubicBezTo>
                    <a:pt x="4721" y="5232"/>
                    <a:pt x="4717" y="5229"/>
                    <a:pt x="4717" y="5224"/>
                  </a:cubicBezTo>
                  <a:lnTo>
                    <a:pt x="4717" y="5195"/>
                  </a:lnTo>
                  <a:lnTo>
                    <a:pt x="4709" y="5083"/>
                  </a:lnTo>
                  <a:lnTo>
                    <a:pt x="4725" y="5083"/>
                  </a:lnTo>
                  <a:lnTo>
                    <a:pt x="4725" y="5224"/>
                  </a:lnTo>
                  <a:cubicBezTo>
                    <a:pt x="4725" y="5229"/>
                    <a:pt x="4722" y="5232"/>
                    <a:pt x="4718" y="5232"/>
                  </a:cubicBezTo>
                  <a:cubicBezTo>
                    <a:pt x="4714" y="5233"/>
                    <a:pt x="4711" y="5230"/>
                    <a:pt x="4710" y="5226"/>
                  </a:cubicBezTo>
                  <a:lnTo>
                    <a:pt x="4702" y="5197"/>
                  </a:lnTo>
                  <a:lnTo>
                    <a:pt x="4718" y="5195"/>
                  </a:lnTo>
                  <a:lnTo>
                    <a:pt x="4718" y="5224"/>
                  </a:lnTo>
                  <a:cubicBezTo>
                    <a:pt x="4718" y="5229"/>
                    <a:pt x="4714" y="5232"/>
                    <a:pt x="4710" y="5232"/>
                  </a:cubicBezTo>
                  <a:lnTo>
                    <a:pt x="4703" y="5232"/>
                  </a:lnTo>
                  <a:cubicBezTo>
                    <a:pt x="4698" y="5232"/>
                    <a:pt x="4695" y="5229"/>
                    <a:pt x="4695" y="5224"/>
                  </a:cubicBezTo>
                  <a:lnTo>
                    <a:pt x="4695" y="5217"/>
                  </a:lnTo>
                  <a:lnTo>
                    <a:pt x="4695" y="5219"/>
                  </a:lnTo>
                  <a:lnTo>
                    <a:pt x="4687" y="5189"/>
                  </a:lnTo>
                  <a:lnTo>
                    <a:pt x="4703" y="5187"/>
                  </a:lnTo>
                  <a:lnTo>
                    <a:pt x="4703" y="5224"/>
                  </a:lnTo>
                  <a:cubicBezTo>
                    <a:pt x="4703" y="5229"/>
                    <a:pt x="4699" y="5232"/>
                    <a:pt x="4695" y="5232"/>
                  </a:cubicBezTo>
                  <a:lnTo>
                    <a:pt x="4688" y="5232"/>
                  </a:lnTo>
                  <a:cubicBezTo>
                    <a:pt x="4683" y="5232"/>
                    <a:pt x="4680" y="5229"/>
                    <a:pt x="4680" y="5224"/>
                  </a:cubicBezTo>
                  <a:lnTo>
                    <a:pt x="4680" y="5202"/>
                  </a:lnTo>
                  <a:lnTo>
                    <a:pt x="4682" y="5208"/>
                  </a:lnTo>
                  <a:lnTo>
                    <a:pt x="4674" y="5200"/>
                  </a:lnTo>
                  <a:lnTo>
                    <a:pt x="4688" y="5195"/>
                  </a:lnTo>
                  <a:lnTo>
                    <a:pt x="4688" y="5224"/>
                  </a:lnTo>
                  <a:cubicBezTo>
                    <a:pt x="4688" y="5229"/>
                    <a:pt x="4684" y="5232"/>
                    <a:pt x="4680" y="5232"/>
                  </a:cubicBezTo>
                  <a:lnTo>
                    <a:pt x="4673" y="5232"/>
                  </a:lnTo>
                  <a:cubicBezTo>
                    <a:pt x="4668" y="5232"/>
                    <a:pt x="4665" y="5229"/>
                    <a:pt x="4665" y="5224"/>
                  </a:cubicBezTo>
                  <a:lnTo>
                    <a:pt x="4665" y="5105"/>
                  </a:lnTo>
                  <a:lnTo>
                    <a:pt x="4681" y="5106"/>
                  </a:lnTo>
                  <a:lnTo>
                    <a:pt x="4673" y="5225"/>
                  </a:lnTo>
                  <a:cubicBezTo>
                    <a:pt x="4673" y="5229"/>
                    <a:pt x="4669" y="5233"/>
                    <a:pt x="4665" y="5232"/>
                  </a:cubicBezTo>
                  <a:cubicBezTo>
                    <a:pt x="4661" y="5232"/>
                    <a:pt x="4657" y="5229"/>
                    <a:pt x="4657" y="5224"/>
                  </a:cubicBezTo>
                  <a:lnTo>
                    <a:pt x="4657" y="4956"/>
                  </a:lnTo>
                  <a:lnTo>
                    <a:pt x="4673" y="4956"/>
                  </a:lnTo>
                  <a:lnTo>
                    <a:pt x="4666" y="5127"/>
                  </a:lnTo>
                  <a:lnTo>
                    <a:pt x="4666" y="5224"/>
                  </a:lnTo>
                  <a:cubicBezTo>
                    <a:pt x="4666" y="5229"/>
                    <a:pt x="4662" y="5232"/>
                    <a:pt x="4658" y="5232"/>
                  </a:cubicBezTo>
                  <a:cubicBezTo>
                    <a:pt x="4654" y="5233"/>
                    <a:pt x="4650" y="5230"/>
                    <a:pt x="4650" y="5226"/>
                  </a:cubicBezTo>
                  <a:lnTo>
                    <a:pt x="4642" y="5181"/>
                  </a:lnTo>
                  <a:lnTo>
                    <a:pt x="4658" y="5180"/>
                  </a:lnTo>
                  <a:lnTo>
                    <a:pt x="4658" y="5224"/>
                  </a:lnTo>
                  <a:cubicBezTo>
                    <a:pt x="4658" y="5229"/>
                    <a:pt x="4655" y="5232"/>
                    <a:pt x="4650" y="5232"/>
                  </a:cubicBezTo>
                  <a:lnTo>
                    <a:pt x="4643" y="5232"/>
                  </a:lnTo>
                  <a:cubicBezTo>
                    <a:pt x="4638" y="5232"/>
                    <a:pt x="4635" y="5229"/>
                    <a:pt x="4635" y="5224"/>
                  </a:cubicBezTo>
                  <a:lnTo>
                    <a:pt x="4635" y="5187"/>
                  </a:lnTo>
                  <a:lnTo>
                    <a:pt x="4650" y="5189"/>
                  </a:lnTo>
                  <a:lnTo>
                    <a:pt x="4643" y="5226"/>
                  </a:lnTo>
                  <a:cubicBezTo>
                    <a:pt x="4642" y="5230"/>
                    <a:pt x="4638" y="5233"/>
                    <a:pt x="4634" y="5232"/>
                  </a:cubicBezTo>
                  <a:cubicBezTo>
                    <a:pt x="4630" y="5232"/>
                    <a:pt x="4627" y="5229"/>
                    <a:pt x="4627" y="5224"/>
                  </a:cubicBezTo>
                  <a:lnTo>
                    <a:pt x="4627" y="5165"/>
                  </a:lnTo>
                  <a:lnTo>
                    <a:pt x="4642" y="5168"/>
                  </a:lnTo>
                  <a:lnTo>
                    <a:pt x="4635" y="5183"/>
                  </a:lnTo>
                  <a:lnTo>
                    <a:pt x="4636" y="5180"/>
                  </a:lnTo>
                  <a:lnTo>
                    <a:pt x="4636" y="5224"/>
                  </a:lnTo>
                  <a:cubicBezTo>
                    <a:pt x="4636" y="5229"/>
                    <a:pt x="4632" y="5232"/>
                    <a:pt x="4628" y="5232"/>
                  </a:cubicBezTo>
                  <a:cubicBezTo>
                    <a:pt x="4624" y="5233"/>
                    <a:pt x="4620" y="5230"/>
                    <a:pt x="4620" y="5226"/>
                  </a:cubicBezTo>
                  <a:lnTo>
                    <a:pt x="4612" y="5181"/>
                  </a:lnTo>
                  <a:lnTo>
                    <a:pt x="4628" y="5180"/>
                  </a:lnTo>
                  <a:lnTo>
                    <a:pt x="4628" y="5224"/>
                  </a:lnTo>
                  <a:cubicBezTo>
                    <a:pt x="4628" y="5229"/>
                    <a:pt x="4625" y="5232"/>
                    <a:pt x="4621" y="5232"/>
                  </a:cubicBezTo>
                  <a:cubicBezTo>
                    <a:pt x="4617" y="5233"/>
                    <a:pt x="4613" y="5230"/>
                    <a:pt x="4612" y="5226"/>
                  </a:cubicBezTo>
                  <a:lnTo>
                    <a:pt x="4605" y="5189"/>
                  </a:lnTo>
                  <a:lnTo>
                    <a:pt x="4621" y="5187"/>
                  </a:lnTo>
                  <a:lnTo>
                    <a:pt x="4621" y="5224"/>
                  </a:lnTo>
                  <a:cubicBezTo>
                    <a:pt x="4621" y="5228"/>
                    <a:pt x="4618" y="5232"/>
                    <a:pt x="4614" y="5232"/>
                  </a:cubicBezTo>
                  <a:cubicBezTo>
                    <a:pt x="4610" y="5233"/>
                    <a:pt x="4606" y="5231"/>
                    <a:pt x="4605" y="5227"/>
                  </a:cubicBezTo>
                  <a:lnTo>
                    <a:pt x="4598" y="5205"/>
                  </a:lnTo>
                  <a:lnTo>
                    <a:pt x="4613" y="5202"/>
                  </a:lnTo>
                  <a:lnTo>
                    <a:pt x="4613" y="5224"/>
                  </a:lnTo>
                  <a:cubicBezTo>
                    <a:pt x="4613" y="5229"/>
                    <a:pt x="4610" y="5232"/>
                    <a:pt x="4605" y="5232"/>
                  </a:cubicBezTo>
                  <a:lnTo>
                    <a:pt x="4598" y="5232"/>
                  </a:lnTo>
                  <a:cubicBezTo>
                    <a:pt x="4593" y="5232"/>
                    <a:pt x="4590" y="5229"/>
                    <a:pt x="4590" y="5224"/>
                  </a:cubicBezTo>
                  <a:lnTo>
                    <a:pt x="4590" y="5195"/>
                  </a:lnTo>
                  <a:lnTo>
                    <a:pt x="4603" y="5200"/>
                  </a:lnTo>
                  <a:lnTo>
                    <a:pt x="4596" y="5208"/>
                  </a:lnTo>
                  <a:lnTo>
                    <a:pt x="4598" y="5202"/>
                  </a:lnTo>
                  <a:lnTo>
                    <a:pt x="4598" y="5224"/>
                  </a:lnTo>
                  <a:cubicBezTo>
                    <a:pt x="4598" y="5229"/>
                    <a:pt x="4595" y="5232"/>
                    <a:pt x="4590" y="5232"/>
                  </a:cubicBezTo>
                  <a:lnTo>
                    <a:pt x="4583" y="5232"/>
                  </a:lnTo>
                  <a:cubicBezTo>
                    <a:pt x="4578" y="5232"/>
                    <a:pt x="4575" y="5229"/>
                    <a:pt x="4575" y="5224"/>
                  </a:cubicBezTo>
                  <a:lnTo>
                    <a:pt x="4575" y="5195"/>
                  </a:lnTo>
                  <a:lnTo>
                    <a:pt x="4590" y="5198"/>
                  </a:lnTo>
                  <a:lnTo>
                    <a:pt x="4582" y="5213"/>
                  </a:lnTo>
                  <a:lnTo>
                    <a:pt x="4583" y="5210"/>
                  </a:lnTo>
                  <a:lnTo>
                    <a:pt x="4583" y="5224"/>
                  </a:lnTo>
                  <a:cubicBezTo>
                    <a:pt x="4583" y="5229"/>
                    <a:pt x="4580" y="5232"/>
                    <a:pt x="4575" y="5232"/>
                  </a:cubicBezTo>
                  <a:lnTo>
                    <a:pt x="4568" y="5232"/>
                  </a:lnTo>
                  <a:cubicBezTo>
                    <a:pt x="4563" y="5232"/>
                    <a:pt x="4560" y="5229"/>
                    <a:pt x="4560" y="5224"/>
                  </a:cubicBezTo>
                  <a:lnTo>
                    <a:pt x="4560" y="5187"/>
                  </a:lnTo>
                  <a:lnTo>
                    <a:pt x="4560" y="5189"/>
                  </a:lnTo>
                  <a:lnTo>
                    <a:pt x="4553" y="5159"/>
                  </a:lnTo>
                  <a:lnTo>
                    <a:pt x="4568" y="5157"/>
                  </a:lnTo>
                  <a:lnTo>
                    <a:pt x="4568" y="5224"/>
                  </a:lnTo>
                  <a:cubicBezTo>
                    <a:pt x="4568" y="5229"/>
                    <a:pt x="4565" y="5232"/>
                    <a:pt x="4560" y="5232"/>
                  </a:cubicBezTo>
                  <a:lnTo>
                    <a:pt x="4553" y="5232"/>
                  </a:lnTo>
                  <a:cubicBezTo>
                    <a:pt x="4548" y="5232"/>
                    <a:pt x="4545" y="5229"/>
                    <a:pt x="4545" y="5224"/>
                  </a:cubicBezTo>
                  <a:lnTo>
                    <a:pt x="4545" y="5187"/>
                  </a:lnTo>
                  <a:lnTo>
                    <a:pt x="4561" y="5189"/>
                  </a:lnTo>
                  <a:lnTo>
                    <a:pt x="4553" y="5226"/>
                  </a:lnTo>
                  <a:cubicBezTo>
                    <a:pt x="4552" y="5230"/>
                    <a:pt x="4549" y="5233"/>
                    <a:pt x="4545" y="5232"/>
                  </a:cubicBezTo>
                  <a:cubicBezTo>
                    <a:pt x="4540" y="5232"/>
                    <a:pt x="4537" y="5229"/>
                    <a:pt x="4537" y="5224"/>
                  </a:cubicBezTo>
                  <a:lnTo>
                    <a:pt x="4537" y="5172"/>
                  </a:lnTo>
                  <a:lnTo>
                    <a:pt x="4553" y="5175"/>
                  </a:lnTo>
                  <a:lnTo>
                    <a:pt x="4545" y="5197"/>
                  </a:lnTo>
                  <a:lnTo>
                    <a:pt x="4546" y="5195"/>
                  </a:lnTo>
                  <a:lnTo>
                    <a:pt x="4546" y="5224"/>
                  </a:lnTo>
                  <a:cubicBezTo>
                    <a:pt x="4546" y="5229"/>
                    <a:pt x="4542" y="5232"/>
                    <a:pt x="4538" y="5232"/>
                  </a:cubicBezTo>
                  <a:lnTo>
                    <a:pt x="4530" y="5232"/>
                  </a:lnTo>
                  <a:cubicBezTo>
                    <a:pt x="4526" y="5232"/>
                    <a:pt x="4522" y="5229"/>
                    <a:pt x="4522" y="5224"/>
                  </a:cubicBezTo>
                  <a:lnTo>
                    <a:pt x="4522" y="5210"/>
                  </a:lnTo>
                  <a:lnTo>
                    <a:pt x="4525" y="5215"/>
                  </a:lnTo>
                  <a:lnTo>
                    <a:pt x="4517" y="5208"/>
                  </a:lnTo>
                  <a:lnTo>
                    <a:pt x="4531" y="5202"/>
                  </a:lnTo>
                  <a:lnTo>
                    <a:pt x="4531" y="5224"/>
                  </a:lnTo>
                  <a:cubicBezTo>
                    <a:pt x="4531" y="5229"/>
                    <a:pt x="4527" y="5232"/>
                    <a:pt x="4523" y="5232"/>
                  </a:cubicBezTo>
                  <a:lnTo>
                    <a:pt x="4515" y="5232"/>
                  </a:lnTo>
                  <a:cubicBezTo>
                    <a:pt x="4511" y="5232"/>
                    <a:pt x="4507" y="5229"/>
                    <a:pt x="4507" y="5224"/>
                  </a:cubicBezTo>
                  <a:lnTo>
                    <a:pt x="4507" y="5150"/>
                  </a:lnTo>
                  <a:lnTo>
                    <a:pt x="4521" y="5156"/>
                  </a:lnTo>
                  <a:lnTo>
                    <a:pt x="4514" y="5163"/>
                  </a:lnTo>
                  <a:lnTo>
                    <a:pt x="4516" y="5157"/>
                  </a:lnTo>
                  <a:lnTo>
                    <a:pt x="4516" y="5224"/>
                  </a:lnTo>
                  <a:cubicBezTo>
                    <a:pt x="4516" y="5228"/>
                    <a:pt x="4513" y="5232"/>
                    <a:pt x="4509" y="5232"/>
                  </a:cubicBezTo>
                  <a:cubicBezTo>
                    <a:pt x="4505" y="5233"/>
                    <a:pt x="4502" y="5231"/>
                    <a:pt x="4500" y="5227"/>
                  </a:cubicBezTo>
                  <a:lnTo>
                    <a:pt x="4493" y="5205"/>
                  </a:lnTo>
                  <a:lnTo>
                    <a:pt x="4508" y="5202"/>
                  </a:lnTo>
                  <a:lnTo>
                    <a:pt x="4508" y="5224"/>
                  </a:lnTo>
                  <a:cubicBezTo>
                    <a:pt x="4508" y="5229"/>
                    <a:pt x="4505" y="5232"/>
                    <a:pt x="4500" y="5232"/>
                  </a:cubicBezTo>
                  <a:lnTo>
                    <a:pt x="4493" y="5232"/>
                  </a:lnTo>
                  <a:cubicBezTo>
                    <a:pt x="4488" y="5232"/>
                    <a:pt x="4485" y="5229"/>
                    <a:pt x="4485" y="5224"/>
                  </a:cubicBezTo>
                  <a:lnTo>
                    <a:pt x="4485" y="5195"/>
                  </a:lnTo>
                  <a:lnTo>
                    <a:pt x="4501" y="5197"/>
                  </a:lnTo>
                  <a:lnTo>
                    <a:pt x="4493" y="5226"/>
                  </a:lnTo>
                  <a:cubicBezTo>
                    <a:pt x="4492" y="5230"/>
                    <a:pt x="4488" y="5233"/>
                    <a:pt x="4484" y="5232"/>
                  </a:cubicBezTo>
                  <a:cubicBezTo>
                    <a:pt x="4480" y="5232"/>
                    <a:pt x="4477" y="5229"/>
                    <a:pt x="4477" y="5224"/>
                  </a:cubicBezTo>
                  <a:lnTo>
                    <a:pt x="4477" y="5195"/>
                  </a:lnTo>
                  <a:lnTo>
                    <a:pt x="4493" y="5197"/>
                  </a:lnTo>
                  <a:lnTo>
                    <a:pt x="4486" y="5226"/>
                  </a:lnTo>
                  <a:cubicBezTo>
                    <a:pt x="4485" y="5230"/>
                    <a:pt x="4481" y="5233"/>
                    <a:pt x="4477" y="5232"/>
                  </a:cubicBezTo>
                  <a:cubicBezTo>
                    <a:pt x="4473" y="5232"/>
                    <a:pt x="4470" y="5229"/>
                    <a:pt x="4470" y="5224"/>
                  </a:cubicBezTo>
                  <a:lnTo>
                    <a:pt x="4470" y="5202"/>
                  </a:lnTo>
                  <a:lnTo>
                    <a:pt x="4486" y="5205"/>
                  </a:lnTo>
                  <a:lnTo>
                    <a:pt x="4478" y="5227"/>
                  </a:lnTo>
                  <a:cubicBezTo>
                    <a:pt x="4477" y="5231"/>
                    <a:pt x="4473" y="5233"/>
                    <a:pt x="4469" y="5232"/>
                  </a:cubicBezTo>
                  <a:cubicBezTo>
                    <a:pt x="4465" y="5232"/>
                    <a:pt x="4462" y="5228"/>
                    <a:pt x="4462" y="5224"/>
                  </a:cubicBezTo>
                  <a:lnTo>
                    <a:pt x="4462" y="5202"/>
                  </a:lnTo>
                  <a:lnTo>
                    <a:pt x="4465" y="5208"/>
                  </a:lnTo>
                  <a:lnTo>
                    <a:pt x="4457" y="5200"/>
                  </a:lnTo>
                  <a:lnTo>
                    <a:pt x="4471" y="5195"/>
                  </a:lnTo>
                  <a:lnTo>
                    <a:pt x="4471" y="5224"/>
                  </a:lnTo>
                  <a:cubicBezTo>
                    <a:pt x="4471" y="5229"/>
                    <a:pt x="4467" y="5232"/>
                    <a:pt x="4463" y="5232"/>
                  </a:cubicBezTo>
                  <a:lnTo>
                    <a:pt x="4455" y="5232"/>
                  </a:lnTo>
                  <a:cubicBezTo>
                    <a:pt x="4451" y="5232"/>
                    <a:pt x="4447" y="5229"/>
                    <a:pt x="4447" y="5224"/>
                  </a:cubicBezTo>
                  <a:lnTo>
                    <a:pt x="4447" y="5180"/>
                  </a:lnTo>
                  <a:lnTo>
                    <a:pt x="4461" y="5185"/>
                  </a:lnTo>
                  <a:lnTo>
                    <a:pt x="4454" y="5193"/>
                  </a:lnTo>
                  <a:lnTo>
                    <a:pt x="4456" y="5187"/>
                  </a:lnTo>
                  <a:lnTo>
                    <a:pt x="4456" y="5224"/>
                  </a:lnTo>
                  <a:cubicBezTo>
                    <a:pt x="4456" y="5229"/>
                    <a:pt x="4452" y="5232"/>
                    <a:pt x="4448" y="5232"/>
                  </a:cubicBezTo>
                  <a:lnTo>
                    <a:pt x="4440" y="5232"/>
                  </a:lnTo>
                  <a:cubicBezTo>
                    <a:pt x="4436" y="5232"/>
                    <a:pt x="4432" y="5229"/>
                    <a:pt x="4432" y="5224"/>
                  </a:cubicBezTo>
                  <a:lnTo>
                    <a:pt x="4432" y="5195"/>
                  </a:lnTo>
                  <a:lnTo>
                    <a:pt x="4433" y="5198"/>
                  </a:lnTo>
                  <a:lnTo>
                    <a:pt x="4426" y="5183"/>
                  </a:lnTo>
                  <a:lnTo>
                    <a:pt x="4441" y="5180"/>
                  </a:lnTo>
                  <a:lnTo>
                    <a:pt x="4441" y="5224"/>
                  </a:lnTo>
                  <a:cubicBezTo>
                    <a:pt x="4441" y="5229"/>
                    <a:pt x="4437" y="5232"/>
                    <a:pt x="4433" y="5232"/>
                  </a:cubicBezTo>
                  <a:lnTo>
                    <a:pt x="4426" y="5232"/>
                  </a:lnTo>
                  <a:cubicBezTo>
                    <a:pt x="4421" y="5232"/>
                    <a:pt x="4418" y="5229"/>
                    <a:pt x="4418" y="5224"/>
                  </a:cubicBezTo>
                  <a:lnTo>
                    <a:pt x="4418" y="5210"/>
                  </a:lnTo>
                  <a:lnTo>
                    <a:pt x="4418" y="5212"/>
                  </a:lnTo>
                  <a:lnTo>
                    <a:pt x="4410" y="5190"/>
                  </a:lnTo>
                  <a:lnTo>
                    <a:pt x="4426" y="5187"/>
                  </a:lnTo>
                  <a:lnTo>
                    <a:pt x="4426" y="5224"/>
                  </a:lnTo>
                  <a:cubicBezTo>
                    <a:pt x="4426" y="5229"/>
                    <a:pt x="4423" y="5232"/>
                    <a:pt x="4419" y="5232"/>
                  </a:cubicBezTo>
                  <a:cubicBezTo>
                    <a:pt x="4415" y="5233"/>
                    <a:pt x="4411" y="5230"/>
                    <a:pt x="4410" y="5226"/>
                  </a:cubicBezTo>
                  <a:lnTo>
                    <a:pt x="4403" y="5197"/>
                  </a:lnTo>
                  <a:lnTo>
                    <a:pt x="4419" y="5195"/>
                  </a:lnTo>
                  <a:lnTo>
                    <a:pt x="4419" y="5224"/>
                  </a:lnTo>
                  <a:cubicBezTo>
                    <a:pt x="4419" y="5228"/>
                    <a:pt x="4417" y="5231"/>
                    <a:pt x="4414" y="5232"/>
                  </a:cubicBezTo>
                  <a:cubicBezTo>
                    <a:pt x="4411" y="5233"/>
                    <a:pt x="4407" y="5232"/>
                    <a:pt x="4405" y="5230"/>
                  </a:cubicBezTo>
                  <a:lnTo>
                    <a:pt x="4397" y="5223"/>
                  </a:lnTo>
                  <a:lnTo>
                    <a:pt x="4411" y="5217"/>
                  </a:lnTo>
                  <a:lnTo>
                    <a:pt x="4411" y="5224"/>
                  </a:lnTo>
                  <a:cubicBezTo>
                    <a:pt x="4411" y="5229"/>
                    <a:pt x="4407" y="5232"/>
                    <a:pt x="4403" y="5232"/>
                  </a:cubicBezTo>
                  <a:lnTo>
                    <a:pt x="4396" y="5232"/>
                  </a:lnTo>
                  <a:cubicBezTo>
                    <a:pt x="4391" y="5232"/>
                    <a:pt x="4388" y="5229"/>
                    <a:pt x="4388" y="5224"/>
                  </a:cubicBezTo>
                  <a:lnTo>
                    <a:pt x="4388" y="5195"/>
                  </a:lnTo>
                  <a:lnTo>
                    <a:pt x="4401" y="5200"/>
                  </a:lnTo>
                  <a:lnTo>
                    <a:pt x="4394" y="5208"/>
                  </a:lnTo>
                  <a:lnTo>
                    <a:pt x="4396" y="5202"/>
                  </a:lnTo>
                  <a:lnTo>
                    <a:pt x="4396" y="5224"/>
                  </a:lnTo>
                  <a:cubicBezTo>
                    <a:pt x="4396" y="5229"/>
                    <a:pt x="4393" y="5232"/>
                    <a:pt x="4389" y="5232"/>
                  </a:cubicBezTo>
                  <a:cubicBezTo>
                    <a:pt x="4385" y="5233"/>
                    <a:pt x="4381" y="5230"/>
                    <a:pt x="4380" y="5226"/>
                  </a:cubicBezTo>
                  <a:lnTo>
                    <a:pt x="4373" y="5189"/>
                  </a:lnTo>
                  <a:lnTo>
                    <a:pt x="4389" y="5187"/>
                  </a:lnTo>
                  <a:lnTo>
                    <a:pt x="4389" y="5224"/>
                  </a:lnTo>
                  <a:cubicBezTo>
                    <a:pt x="4389" y="5229"/>
                    <a:pt x="4385" y="5232"/>
                    <a:pt x="4381" y="5232"/>
                  </a:cubicBezTo>
                  <a:lnTo>
                    <a:pt x="4373" y="5232"/>
                  </a:lnTo>
                  <a:cubicBezTo>
                    <a:pt x="4369" y="5232"/>
                    <a:pt x="4365" y="5229"/>
                    <a:pt x="4365" y="5224"/>
                  </a:cubicBezTo>
                  <a:lnTo>
                    <a:pt x="4365" y="5187"/>
                  </a:lnTo>
                  <a:lnTo>
                    <a:pt x="4381" y="5189"/>
                  </a:lnTo>
                  <a:lnTo>
                    <a:pt x="4373" y="5226"/>
                  </a:lnTo>
                  <a:cubicBezTo>
                    <a:pt x="4373" y="5230"/>
                    <a:pt x="4369" y="5233"/>
                    <a:pt x="4365" y="5232"/>
                  </a:cubicBezTo>
                  <a:cubicBezTo>
                    <a:pt x="4361" y="5232"/>
                    <a:pt x="4358" y="5229"/>
                    <a:pt x="4358" y="5224"/>
                  </a:cubicBezTo>
                  <a:lnTo>
                    <a:pt x="4358" y="4769"/>
                  </a:lnTo>
                  <a:lnTo>
                    <a:pt x="4350" y="4202"/>
                  </a:lnTo>
                  <a:lnTo>
                    <a:pt x="4366" y="4202"/>
                  </a:lnTo>
                  <a:lnTo>
                    <a:pt x="4366" y="5210"/>
                  </a:lnTo>
                  <a:cubicBezTo>
                    <a:pt x="4366" y="5214"/>
                    <a:pt x="4363" y="5217"/>
                    <a:pt x="4358" y="5218"/>
                  </a:cubicBezTo>
                  <a:cubicBezTo>
                    <a:pt x="4354" y="5218"/>
                    <a:pt x="4350" y="5214"/>
                    <a:pt x="4350" y="5210"/>
                  </a:cubicBezTo>
                  <a:lnTo>
                    <a:pt x="4343" y="5083"/>
                  </a:lnTo>
                  <a:lnTo>
                    <a:pt x="4359" y="5083"/>
                  </a:lnTo>
                  <a:lnTo>
                    <a:pt x="4359" y="5224"/>
                  </a:lnTo>
                  <a:cubicBezTo>
                    <a:pt x="4359" y="5229"/>
                    <a:pt x="4355" y="5232"/>
                    <a:pt x="4351" y="5232"/>
                  </a:cubicBezTo>
                  <a:lnTo>
                    <a:pt x="4343" y="5232"/>
                  </a:lnTo>
                  <a:cubicBezTo>
                    <a:pt x="4339" y="5232"/>
                    <a:pt x="4335" y="5229"/>
                    <a:pt x="4335" y="5224"/>
                  </a:cubicBezTo>
                  <a:lnTo>
                    <a:pt x="4335" y="5142"/>
                  </a:lnTo>
                  <a:lnTo>
                    <a:pt x="4351" y="5143"/>
                  </a:lnTo>
                  <a:lnTo>
                    <a:pt x="4344" y="5225"/>
                  </a:lnTo>
                  <a:cubicBezTo>
                    <a:pt x="4343" y="5229"/>
                    <a:pt x="4340" y="5233"/>
                    <a:pt x="4335" y="5232"/>
                  </a:cubicBezTo>
                  <a:cubicBezTo>
                    <a:pt x="4331" y="5232"/>
                    <a:pt x="4328" y="5229"/>
                    <a:pt x="4328" y="5224"/>
                  </a:cubicBezTo>
                  <a:lnTo>
                    <a:pt x="4328" y="5142"/>
                  </a:lnTo>
                  <a:lnTo>
                    <a:pt x="4344" y="5144"/>
                  </a:lnTo>
                  <a:lnTo>
                    <a:pt x="4336" y="5188"/>
                  </a:lnTo>
                  <a:lnTo>
                    <a:pt x="4336" y="5187"/>
                  </a:lnTo>
                  <a:lnTo>
                    <a:pt x="4336" y="5224"/>
                  </a:lnTo>
                  <a:cubicBezTo>
                    <a:pt x="4336" y="5229"/>
                    <a:pt x="4333" y="5232"/>
                    <a:pt x="4328" y="5232"/>
                  </a:cubicBezTo>
                  <a:lnTo>
                    <a:pt x="4321" y="5232"/>
                  </a:lnTo>
                  <a:cubicBezTo>
                    <a:pt x="4316" y="5232"/>
                    <a:pt x="4313" y="5229"/>
                    <a:pt x="4313" y="5224"/>
                  </a:cubicBezTo>
                  <a:lnTo>
                    <a:pt x="4313" y="5180"/>
                  </a:lnTo>
                  <a:lnTo>
                    <a:pt x="4313" y="5181"/>
                  </a:lnTo>
                  <a:lnTo>
                    <a:pt x="4305" y="5144"/>
                  </a:lnTo>
                  <a:lnTo>
                    <a:pt x="4321" y="5142"/>
                  </a:lnTo>
                  <a:lnTo>
                    <a:pt x="4321" y="5224"/>
                  </a:lnTo>
                  <a:cubicBezTo>
                    <a:pt x="4321" y="5229"/>
                    <a:pt x="4318" y="5232"/>
                    <a:pt x="4313" y="5232"/>
                  </a:cubicBezTo>
                  <a:lnTo>
                    <a:pt x="4306" y="5232"/>
                  </a:lnTo>
                  <a:cubicBezTo>
                    <a:pt x="4301" y="5232"/>
                    <a:pt x="4298" y="5229"/>
                    <a:pt x="4298" y="5224"/>
                  </a:cubicBezTo>
                  <a:lnTo>
                    <a:pt x="4298" y="5172"/>
                  </a:lnTo>
                  <a:lnTo>
                    <a:pt x="4298" y="5173"/>
                  </a:lnTo>
                  <a:lnTo>
                    <a:pt x="4290" y="5121"/>
                  </a:lnTo>
                  <a:lnTo>
                    <a:pt x="4306" y="5120"/>
                  </a:lnTo>
                  <a:lnTo>
                    <a:pt x="4306" y="5224"/>
                  </a:lnTo>
                  <a:cubicBezTo>
                    <a:pt x="4306" y="5229"/>
                    <a:pt x="4303" y="5232"/>
                    <a:pt x="4298" y="5232"/>
                  </a:cubicBezTo>
                  <a:cubicBezTo>
                    <a:pt x="4294" y="5233"/>
                    <a:pt x="4290" y="5229"/>
                    <a:pt x="4290" y="5225"/>
                  </a:cubicBezTo>
                  <a:lnTo>
                    <a:pt x="4283" y="4993"/>
                  </a:lnTo>
                  <a:lnTo>
                    <a:pt x="4299" y="4993"/>
                  </a:lnTo>
                  <a:lnTo>
                    <a:pt x="4299" y="5224"/>
                  </a:lnTo>
                  <a:cubicBezTo>
                    <a:pt x="4299" y="5229"/>
                    <a:pt x="4295" y="5232"/>
                    <a:pt x="4291" y="5232"/>
                  </a:cubicBezTo>
                  <a:cubicBezTo>
                    <a:pt x="4287" y="5233"/>
                    <a:pt x="4283" y="5229"/>
                    <a:pt x="4283" y="5225"/>
                  </a:cubicBezTo>
                  <a:lnTo>
                    <a:pt x="4275" y="5068"/>
                  </a:lnTo>
                  <a:lnTo>
                    <a:pt x="4291" y="5068"/>
                  </a:lnTo>
                  <a:lnTo>
                    <a:pt x="4291" y="5224"/>
                  </a:lnTo>
                  <a:cubicBezTo>
                    <a:pt x="4291" y="5229"/>
                    <a:pt x="4288" y="5232"/>
                    <a:pt x="4283" y="5232"/>
                  </a:cubicBezTo>
                  <a:lnTo>
                    <a:pt x="4276" y="5232"/>
                  </a:lnTo>
                  <a:cubicBezTo>
                    <a:pt x="4271" y="5232"/>
                    <a:pt x="4268" y="5229"/>
                    <a:pt x="4268" y="5224"/>
                  </a:cubicBezTo>
                  <a:lnTo>
                    <a:pt x="4268" y="5180"/>
                  </a:lnTo>
                  <a:lnTo>
                    <a:pt x="4284" y="5181"/>
                  </a:lnTo>
                  <a:lnTo>
                    <a:pt x="4276" y="5226"/>
                  </a:lnTo>
                  <a:cubicBezTo>
                    <a:pt x="4276" y="5230"/>
                    <a:pt x="4272" y="5233"/>
                    <a:pt x="4268" y="5232"/>
                  </a:cubicBezTo>
                  <a:cubicBezTo>
                    <a:pt x="4263" y="5232"/>
                    <a:pt x="4260" y="5229"/>
                    <a:pt x="4260" y="5224"/>
                  </a:cubicBezTo>
                  <a:lnTo>
                    <a:pt x="4260" y="5165"/>
                  </a:lnTo>
                  <a:lnTo>
                    <a:pt x="4268" y="5173"/>
                  </a:lnTo>
                  <a:lnTo>
                    <a:pt x="4261" y="5173"/>
                  </a:lnTo>
                  <a:lnTo>
                    <a:pt x="4269" y="5165"/>
                  </a:lnTo>
                  <a:lnTo>
                    <a:pt x="4269" y="5224"/>
                  </a:lnTo>
                  <a:cubicBezTo>
                    <a:pt x="4269" y="5229"/>
                    <a:pt x="4265" y="5232"/>
                    <a:pt x="4261" y="5232"/>
                  </a:cubicBezTo>
                  <a:lnTo>
                    <a:pt x="4253" y="5232"/>
                  </a:lnTo>
                  <a:cubicBezTo>
                    <a:pt x="4249" y="5232"/>
                    <a:pt x="4245" y="5229"/>
                    <a:pt x="4245" y="5224"/>
                  </a:cubicBezTo>
                  <a:lnTo>
                    <a:pt x="4245" y="5202"/>
                  </a:lnTo>
                  <a:lnTo>
                    <a:pt x="4261" y="5205"/>
                  </a:lnTo>
                  <a:lnTo>
                    <a:pt x="4253" y="5227"/>
                  </a:lnTo>
                  <a:cubicBezTo>
                    <a:pt x="4252" y="5231"/>
                    <a:pt x="4248" y="5233"/>
                    <a:pt x="4245" y="5232"/>
                  </a:cubicBezTo>
                  <a:cubicBezTo>
                    <a:pt x="4241" y="5232"/>
                    <a:pt x="4238" y="5228"/>
                    <a:pt x="4238" y="5224"/>
                  </a:cubicBezTo>
                  <a:lnTo>
                    <a:pt x="4238" y="5202"/>
                  </a:lnTo>
                  <a:lnTo>
                    <a:pt x="4253" y="5205"/>
                  </a:lnTo>
                  <a:lnTo>
                    <a:pt x="4246" y="5227"/>
                  </a:lnTo>
                  <a:cubicBezTo>
                    <a:pt x="4245" y="5231"/>
                    <a:pt x="4241" y="5233"/>
                    <a:pt x="4237" y="5232"/>
                  </a:cubicBezTo>
                  <a:cubicBezTo>
                    <a:pt x="4233" y="5232"/>
                    <a:pt x="4230" y="5228"/>
                    <a:pt x="4230" y="5224"/>
                  </a:cubicBezTo>
                  <a:lnTo>
                    <a:pt x="4230" y="5195"/>
                  </a:lnTo>
                  <a:lnTo>
                    <a:pt x="4246" y="5197"/>
                  </a:lnTo>
                  <a:lnTo>
                    <a:pt x="4239" y="5226"/>
                  </a:lnTo>
                  <a:cubicBezTo>
                    <a:pt x="4238" y="5230"/>
                    <a:pt x="4234" y="5233"/>
                    <a:pt x="4230" y="5232"/>
                  </a:cubicBezTo>
                  <a:cubicBezTo>
                    <a:pt x="4226" y="5232"/>
                    <a:pt x="4223" y="5229"/>
                    <a:pt x="4223" y="5224"/>
                  </a:cubicBezTo>
                  <a:lnTo>
                    <a:pt x="4223" y="5165"/>
                  </a:lnTo>
                  <a:lnTo>
                    <a:pt x="4239" y="5166"/>
                  </a:lnTo>
                  <a:lnTo>
                    <a:pt x="4231" y="5225"/>
                  </a:lnTo>
                  <a:cubicBezTo>
                    <a:pt x="4231" y="5230"/>
                    <a:pt x="4227" y="5233"/>
                    <a:pt x="4223" y="5232"/>
                  </a:cubicBezTo>
                  <a:cubicBezTo>
                    <a:pt x="4219" y="5232"/>
                    <a:pt x="4215" y="5229"/>
                    <a:pt x="4215" y="5224"/>
                  </a:cubicBezTo>
                  <a:lnTo>
                    <a:pt x="4215" y="5180"/>
                  </a:lnTo>
                  <a:lnTo>
                    <a:pt x="4231" y="5181"/>
                  </a:lnTo>
                  <a:lnTo>
                    <a:pt x="4224" y="5226"/>
                  </a:lnTo>
                  <a:cubicBezTo>
                    <a:pt x="4223" y="5230"/>
                    <a:pt x="4219" y="5233"/>
                    <a:pt x="4215" y="5232"/>
                  </a:cubicBezTo>
                  <a:cubicBezTo>
                    <a:pt x="4211" y="5232"/>
                    <a:pt x="4208" y="5229"/>
                    <a:pt x="4208" y="5224"/>
                  </a:cubicBezTo>
                  <a:lnTo>
                    <a:pt x="4208" y="5120"/>
                  </a:lnTo>
                  <a:lnTo>
                    <a:pt x="4223" y="5124"/>
                  </a:lnTo>
                  <a:lnTo>
                    <a:pt x="4216" y="5139"/>
                  </a:lnTo>
                  <a:lnTo>
                    <a:pt x="4216" y="5135"/>
                  </a:lnTo>
                  <a:lnTo>
                    <a:pt x="4216" y="5224"/>
                  </a:lnTo>
                  <a:cubicBezTo>
                    <a:pt x="4216" y="5229"/>
                    <a:pt x="4213" y="5232"/>
                    <a:pt x="4209" y="5232"/>
                  </a:cubicBezTo>
                  <a:cubicBezTo>
                    <a:pt x="4205" y="5233"/>
                    <a:pt x="4201" y="5230"/>
                    <a:pt x="4201" y="5226"/>
                  </a:cubicBezTo>
                  <a:lnTo>
                    <a:pt x="4193" y="5181"/>
                  </a:lnTo>
                  <a:lnTo>
                    <a:pt x="4209" y="5180"/>
                  </a:lnTo>
                  <a:lnTo>
                    <a:pt x="4209" y="5224"/>
                  </a:lnTo>
                  <a:cubicBezTo>
                    <a:pt x="4209" y="5229"/>
                    <a:pt x="4206" y="5232"/>
                    <a:pt x="4202" y="5232"/>
                  </a:cubicBezTo>
                  <a:cubicBezTo>
                    <a:pt x="4198" y="5233"/>
                    <a:pt x="4194" y="5230"/>
                    <a:pt x="4193" y="5226"/>
                  </a:cubicBezTo>
                  <a:lnTo>
                    <a:pt x="4186" y="5197"/>
                  </a:lnTo>
                  <a:lnTo>
                    <a:pt x="4201" y="5195"/>
                  </a:lnTo>
                  <a:lnTo>
                    <a:pt x="4201" y="5224"/>
                  </a:lnTo>
                  <a:cubicBezTo>
                    <a:pt x="4201" y="5228"/>
                    <a:pt x="4199" y="5232"/>
                    <a:pt x="4195" y="5232"/>
                  </a:cubicBezTo>
                  <a:cubicBezTo>
                    <a:pt x="4191" y="5233"/>
                    <a:pt x="4187" y="5231"/>
                    <a:pt x="4186" y="5227"/>
                  </a:cubicBezTo>
                  <a:lnTo>
                    <a:pt x="4178" y="5205"/>
                  </a:lnTo>
                  <a:lnTo>
                    <a:pt x="4194" y="5202"/>
                  </a:lnTo>
                  <a:lnTo>
                    <a:pt x="4194" y="5224"/>
                  </a:lnTo>
                  <a:cubicBezTo>
                    <a:pt x="4194" y="5229"/>
                    <a:pt x="4190" y="5232"/>
                    <a:pt x="4186" y="5232"/>
                  </a:cubicBezTo>
                  <a:lnTo>
                    <a:pt x="4178" y="5232"/>
                  </a:lnTo>
                  <a:cubicBezTo>
                    <a:pt x="4174" y="5232"/>
                    <a:pt x="4170" y="5229"/>
                    <a:pt x="4170" y="5224"/>
                  </a:cubicBezTo>
                  <a:lnTo>
                    <a:pt x="4170" y="5187"/>
                  </a:lnTo>
                  <a:lnTo>
                    <a:pt x="4178" y="5195"/>
                  </a:lnTo>
                  <a:lnTo>
                    <a:pt x="4171" y="5195"/>
                  </a:lnTo>
                  <a:lnTo>
                    <a:pt x="4179" y="5187"/>
                  </a:lnTo>
                  <a:lnTo>
                    <a:pt x="4179" y="5224"/>
                  </a:lnTo>
                  <a:cubicBezTo>
                    <a:pt x="4179" y="5229"/>
                    <a:pt x="4176" y="5232"/>
                    <a:pt x="4171" y="5232"/>
                  </a:cubicBezTo>
                  <a:cubicBezTo>
                    <a:pt x="4167" y="5233"/>
                    <a:pt x="4164" y="5230"/>
                    <a:pt x="4163" y="5225"/>
                  </a:cubicBezTo>
                  <a:lnTo>
                    <a:pt x="4156" y="5166"/>
                  </a:lnTo>
                  <a:lnTo>
                    <a:pt x="4171" y="5165"/>
                  </a:lnTo>
                  <a:lnTo>
                    <a:pt x="4171" y="5224"/>
                  </a:lnTo>
                  <a:cubicBezTo>
                    <a:pt x="4171" y="5229"/>
                    <a:pt x="4168" y="5232"/>
                    <a:pt x="4163" y="5232"/>
                  </a:cubicBezTo>
                  <a:lnTo>
                    <a:pt x="4156" y="5232"/>
                  </a:lnTo>
                  <a:cubicBezTo>
                    <a:pt x="4152" y="5232"/>
                    <a:pt x="4148" y="5229"/>
                    <a:pt x="4148" y="5224"/>
                  </a:cubicBezTo>
                  <a:lnTo>
                    <a:pt x="4148" y="5195"/>
                  </a:lnTo>
                  <a:lnTo>
                    <a:pt x="4156" y="5203"/>
                  </a:lnTo>
                  <a:lnTo>
                    <a:pt x="4149" y="5203"/>
                  </a:lnTo>
                  <a:lnTo>
                    <a:pt x="4157" y="5195"/>
                  </a:lnTo>
                  <a:lnTo>
                    <a:pt x="4157" y="5224"/>
                  </a:lnTo>
                  <a:cubicBezTo>
                    <a:pt x="4157" y="5228"/>
                    <a:pt x="4154" y="5232"/>
                    <a:pt x="4150" y="5232"/>
                  </a:cubicBezTo>
                  <a:cubicBezTo>
                    <a:pt x="4146" y="5233"/>
                    <a:pt x="4142" y="5231"/>
                    <a:pt x="4141" y="5227"/>
                  </a:cubicBezTo>
                  <a:lnTo>
                    <a:pt x="4133" y="5205"/>
                  </a:lnTo>
                  <a:lnTo>
                    <a:pt x="4149" y="5202"/>
                  </a:lnTo>
                  <a:lnTo>
                    <a:pt x="4149" y="5224"/>
                  </a:lnTo>
                  <a:cubicBezTo>
                    <a:pt x="4149" y="5228"/>
                    <a:pt x="4146" y="5231"/>
                    <a:pt x="4143" y="5232"/>
                  </a:cubicBezTo>
                  <a:cubicBezTo>
                    <a:pt x="4139" y="5233"/>
                    <a:pt x="4136" y="5231"/>
                    <a:pt x="4134" y="5228"/>
                  </a:cubicBezTo>
                  <a:lnTo>
                    <a:pt x="4126" y="5213"/>
                  </a:lnTo>
                  <a:lnTo>
                    <a:pt x="4142" y="5210"/>
                  </a:lnTo>
                  <a:lnTo>
                    <a:pt x="4142" y="5224"/>
                  </a:lnTo>
                  <a:cubicBezTo>
                    <a:pt x="4142" y="5229"/>
                    <a:pt x="4138" y="5232"/>
                    <a:pt x="4134" y="5232"/>
                  </a:cubicBezTo>
                  <a:lnTo>
                    <a:pt x="4126" y="5232"/>
                  </a:lnTo>
                  <a:cubicBezTo>
                    <a:pt x="4122" y="5232"/>
                    <a:pt x="4118" y="5229"/>
                    <a:pt x="4118" y="5224"/>
                  </a:cubicBezTo>
                  <a:lnTo>
                    <a:pt x="4118" y="5217"/>
                  </a:lnTo>
                  <a:lnTo>
                    <a:pt x="4118" y="5219"/>
                  </a:lnTo>
                  <a:lnTo>
                    <a:pt x="4111" y="5189"/>
                  </a:lnTo>
                  <a:lnTo>
                    <a:pt x="4127" y="5187"/>
                  </a:lnTo>
                  <a:lnTo>
                    <a:pt x="4127" y="5224"/>
                  </a:lnTo>
                  <a:cubicBezTo>
                    <a:pt x="4127" y="5229"/>
                    <a:pt x="4123" y="5232"/>
                    <a:pt x="4119" y="5232"/>
                  </a:cubicBezTo>
                  <a:lnTo>
                    <a:pt x="4111" y="5232"/>
                  </a:lnTo>
                  <a:cubicBezTo>
                    <a:pt x="4107" y="5232"/>
                    <a:pt x="4103" y="5229"/>
                    <a:pt x="4103" y="5224"/>
                  </a:cubicBezTo>
                  <a:lnTo>
                    <a:pt x="4103" y="5210"/>
                  </a:lnTo>
                  <a:lnTo>
                    <a:pt x="4111" y="5218"/>
                  </a:lnTo>
                  <a:lnTo>
                    <a:pt x="4104" y="5218"/>
                  </a:lnTo>
                  <a:lnTo>
                    <a:pt x="4112" y="5210"/>
                  </a:lnTo>
                  <a:lnTo>
                    <a:pt x="4112" y="5224"/>
                  </a:lnTo>
                  <a:cubicBezTo>
                    <a:pt x="4112" y="5229"/>
                    <a:pt x="4108" y="5232"/>
                    <a:pt x="4104" y="5232"/>
                  </a:cubicBezTo>
                  <a:lnTo>
                    <a:pt x="4096" y="5232"/>
                  </a:lnTo>
                  <a:cubicBezTo>
                    <a:pt x="4092" y="5232"/>
                    <a:pt x="4088" y="5229"/>
                    <a:pt x="4088" y="5224"/>
                  </a:cubicBezTo>
                  <a:lnTo>
                    <a:pt x="4088" y="5210"/>
                  </a:lnTo>
                  <a:lnTo>
                    <a:pt x="4096" y="5218"/>
                  </a:lnTo>
                  <a:lnTo>
                    <a:pt x="4089" y="5218"/>
                  </a:lnTo>
                  <a:lnTo>
                    <a:pt x="4097" y="5210"/>
                  </a:lnTo>
                  <a:lnTo>
                    <a:pt x="4097" y="5224"/>
                  </a:lnTo>
                  <a:cubicBezTo>
                    <a:pt x="4097" y="5229"/>
                    <a:pt x="4094" y="5232"/>
                    <a:pt x="4090" y="5232"/>
                  </a:cubicBezTo>
                  <a:cubicBezTo>
                    <a:pt x="4086" y="5233"/>
                    <a:pt x="4082" y="5230"/>
                    <a:pt x="4081" y="5226"/>
                  </a:cubicBezTo>
                  <a:lnTo>
                    <a:pt x="4073" y="5197"/>
                  </a:lnTo>
                  <a:lnTo>
                    <a:pt x="4089" y="5195"/>
                  </a:lnTo>
                  <a:lnTo>
                    <a:pt x="4089" y="5224"/>
                  </a:lnTo>
                  <a:cubicBezTo>
                    <a:pt x="4089" y="5229"/>
                    <a:pt x="4086" y="5232"/>
                    <a:pt x="4081" y="5232"/>
                  </a:cubicBezTo>
                  <a:lnTo>
                    <a:pt x="4074" y="5232"/>
                  </a:lnTo>
                  <a:cubicBezTo>
                    <a:pt x="4069" y="5232"/>
                    <a:pt x="4066" y="5229"/>
                    <a:pt x="4066" y="5224"/>
                  </a:cubicBezTo>
                  <a:lnTo>
                    <a:pt x="4066" y="5165"/>
                  </a:lnTo>
                  <a:lnTo>
                    <a:pt x="4066" y="5167"/>
                  </a:lnTo>
                  <a:lnTo>
                    <a:pt x="4058" y="5137"/>
                  </a:lnTo>
                  <a:lnTo>
                    <a:pt x="4074" y="5135"/>
                  </a:lnTo>
                  <a:lnTo>
                    <a:pt x="4074" y="5224"/>
                  </a:lnTo>
                  <a:cubicBezTo>
                    <a:pt x="4074" y="5229"/>
                    <a:pt x="4071" y="5232"/>
                    <a:pt x="4067" y="5232"/>
                  </a:cubicBezTo>
                  <a:cubicBezTo>
                    <a:pt x="4063" y="5233"/>
                    <a:pt x="4059" y="5230"/>
                    <a:pt x="4058" y="5226"/>
                  </a:cubicBezTo>
                  <a:lnTo>
                    <a:pt x="4051" y="5189"/>
                  </a:lnTo>
                  <a:lnTo>
                    <a:pt x="4067" y="5187"/>
                  </a:lnTo>
                  <a:lnTo>
                    <a:pt x="4067" y="5224"/>
                  </a:lnTo>
                  <a:cubicBezTo>
                    <a:pt x="4067" y="5229"/>
                    <a:pt x="4063" y="5232"/>
                    <a:pt x="4059" y="5232"/>
                  </a:cubicBezTo>
                  <a:lnTo>
                    <a:pt x="4051" y="5232"/>
                  </a:lnTo>
                  <a:cubicBezTo>
                    <a:pt x="4047" y="5232"/>
                    <a:pt x="4043" y="5229"/>
                    <a:pt x="4043" y="5224"/>
                  </a:cubicBezTo>
                  <a:lnTo>
                    <a:pt x="4043" y="5187"/>
                  </a:lnTo>
                  <a:lnTo>
                    <a:pt x="4059" y="5189"/>
                  </a:lnTo>
                  <a:lnTo>
                    <a:pt x="4052" y="5226"/>
                  </a:lnTo>
                  <a:cubicBezTo>
                    <a:pt x="4051" y="5230"/>
                    <a:pt x="4047" y="5233"/>
                    <a:pt x="4043" y="5232"/>
                  </a:cubicBezTo>
                  <a:cubicBezTo>
                    <a:pt x="4039" y="5232"/>
                    <a:pt x="4036" y="5229"/>
                    <a:pt x="4036" y="5224"/>
                  </a:cubicBezTo>
                  <a:lnTo>
                    <a:pt x="4036" y="5165"/>
                  </a:lnTo>
                  <a:lnTo>
                    <a:pt x="4052" y="5166"/>
                  </a:lnTo>
                  <a:lnTo>
                    <a:pt x="4044" y="5211"/>
                  </a:lnTo>
                  <a:lnTo>
                    <a:pt x="4044" y="5210"/>
                  </a:lnTo>
                  <a:lnTo>
                    <a:pt x="4044" y="5224"/>
                  </a:lnTo>
                  <a:cubicBezTo>
                    <a:pt x="4044" y="5228"/>
                    <a:pt x="4042" y="5231"/>
                    <a:pt x="4038" y="5232"/>
                  </a:cubicBezTo>
                  <a:cubicBezTo>
                    <a:pt x="4034" y="5233"/>
                    <a:pt x="4031" y="5231"/>
                    <a:pt x="4029" y="5228"/>
                  </a:cubicBezTo>
                  <a:lnTo>
                    <a:pt x="4022" y="5213"/>
                  </a:lnTo>
                  <a:lnTo>
                    <a:pt x="4037" y="5210"/>
                  </a:lnTo>
                  <a:lnTo>
                    <a:pt x="4037" y="5224"/>
                  </a:lnTo>
                  <a:cubicBezTo>
                    <a:pt x="4037" y="5228"/>
                    <a:pt x="4034" y="5232"/>
                    <a:pt x="4030" y="5232"/>
                  </a:cubicBezTo>
                  <a:cubicBezTo>
                    <a:pt x="4026" y="5233"/>
                    <a:pt x="4022" y="5231"/>
                    <a:pt x="4021" y="5227"/>
                  </a:cubicBezTo>
                  <a:lnTo>
                    <a:pt x="4014" y="5205"/>
                  </a:lnTo>
                  <a:lnTo>
                    <a:pt x="4029" y="5202"/>
                  </a:lnTo>
                  <a:lnTo>
                    <a:pt x="4029" y="5224"/>
                  </a:lnTo>
                  <a:cubicBezTo>
                    <a:pt x="4029" y="5229"/>
                    <a:pt x="4026" y="5232"/>
                    <a:pt x="4021" y="5232"/>
                  </a:cubicBezTo>
                  <a:lnTo>
                    <a:pt x="4014" y="5232"/>
                  </a:lnTo>
                  <a:cubicBezTo>
                    <a:pt x="4009" y="5232"/>
                    <a:pt x="4006" y="5229"/>
                    <a:pt x="4006" y="5224"/>
                  </a:cubicBezTo>
                  <a:lnTo>
                    <a:pt x="4006" y="5202"/>
                  </a:lnTo>
                  <a:lnTo>
                    <a:pt x="4019" y="5208"/>
                  </a:lnTo>
                  <a:lnTo>
                    <a:pt x="4012" y="5215"/>
                  </a:lnTo>
                  <a:lnTo>
                    <a:pt x="4014" y="5210"/>
                  </a:lnTo>
                  <a:lnTo>
                    <a:pt x="4014" y="5224"/>
                  </a:lnTo>
                  <a:cubicBezTo>
                    <a:pt x="4014" y="5229"/>
                    <a:pt x="4011" y="5232"/>
                    <a:pt x="4006" y="5232"/>
                  </a:cubicBezTo>
                  <a:lnTo>
                    <a:pt x="3999" y="5232"/>
                  </a:lnTo>
                  <a:cubicBezTo>
                    <a:pt x="3994" y="5232"/>
                    <a:pt x="3991" y="5229"/>
                    <a:pt x="3991" y="5224"/>
                  </a:cubicBezTo>
                  <a:lnTo>
                    <a:pt x="3991" y="5210"/>
                  </a:lnTo>
                  <a:lnTo>
                    <a:pt x="4006" y="5213"/>
                  </a:lnTo>
                  <a:lnTo>
                    <a:pt x="3998" y="5228"/>
                  </a:lnTo>
                  <a:cubicBezTo>
                    <a:pt x="3997" y="5231"/>
                    <a:pt x="3993" y="5233"/>
                    <a:pt x="3989" y="5232"/>
                  </a:cubicBezTo>
                  <a:cubicBezTo>
                    <a:pt x="3986" y="5231"/>
                    <a:pt x="3983" y="5228"/>
                    <a:pt x="3983" y="5224"/>
                  </a:cubicBezTo>
                  <a:lnTo>
                    <a:pt x="3983" y="5195"/>
                  </a:lnTo>
                  <a:lnTo>
                    <a:pt x="3999" y="5197"/>
                  </a:lnTo>
                  <a:lnTo>
                    <a:pt x="3992" y="5226"/>
                  </a:lnTo>
                  <a:cubicBezTo>
                    <a:pt x="3991" y="5230"/>
                    <a:pt x="3987" y="5233"/>
                    <a:pt x="3983" y="5232"/>
                  </a:cubicBezTo>
                  <a:cubicBezTo>
                    <a:pt x="3979" y="5232"/>
                    <a:pt x="3976" y="5229"/>
                    <a:pt x="3976" y="5224"/>
                  </a:cubicBezTo>
                  <a:lnTo>
                    <a:pt x="3976" y="5180"/>
                  </a:lnTo>
                  <a:lnTo>
                    <a:pt x="3992" y="5181"/>
                  </a:lnTo>
                  <a:lnTo>
                    <a:pt x="3984" y="5226"/>
                  </a:lnTo>
                  <a:cubicBezTo>
                    <a:pt x="3984" y="5230"/>
                    <a:pt x="3980" y="5233"/>
                    <a:pt x="3976" y="5232"/>
                  </a:cubicBezTo>
                  <a:cubicBezTo>
                    <a:pt x="3972" y="5232"/>
                    <a:pt x="3968" y="5229"/>
                    <a:pt x="3968" y="5224"/>
                  </a:cubicBezTo>
                  <a:lnTo>
                    <a:pt x="3968" y="4926"/>
                  </a:lnTo>
                  <a:lnTo>
                    <a:pt x="3984" y="4927"/>
                  </a:lnTo>
                  <a:lnTo>
                    <a:pt x="3977" y="5030"/>
                  </a:lnTo>
                  <a:lnTo>
                    <a:pt x="3977" y="5224"/>
                  </a:lnTo>
                  <a:cubicBezTo>
                    <a:pt x="3977" y="5228"/>
                    <a:pt x="3974" y="5231"/>
                    <a:pt x="3971" y="5232"/>
                  </a:cubicBezTo>
                  <a:cubicBezTo>
                    <a:pt x="3967" y="5233"/>
                    <a:pt x="3963" y="5231"/>
                    <a:pt x="3962" y="5228"/>
                  </a:cubicBezTo>
                  <a:lnTo>
                    <a:pt x="3954" y="5213"/>
                  </a:lnTo>
                  <a:lnTo>
                    <a:pt x="3969" y="5210"/>
                  </a:lnTo>
                  <a:lnTo>
                    <a:pt x="3969" y="5224"/>
                  </a:lnTo>
                  <a:cubicBezTo>
                    <a:pt x="3969" y="5229"/>
                    <a:pt x="3966" y="5232"/>
                    <a:pt x="3961" y="5232"/>
                  </a:cubicBezTo>
                  <a:lnTo>
                    <a:pt x="3954" y="5232"/>
                  </a:lnTo>
                  <a:cubicBezTo>
                    <a:pt x="3949" y="5232"/>
                    <a:pt x="3946" y="5229"/>
                    <a:pt x="3946" y="5224"/>
                  </a:cubicBezTo>
                  <a:lnTo>
                    <a:pt x="3946" y="5217"/>
                  </a:lnTo>
                  <a:lnTo>
                    <a:pt x="3960" y="5223"/>
                  </a:lnTo>
                  <a:lnTo>
                    <a:pt x="3952" y="5230"/>
                  </a:lnTo>
                  <a:cubicBezTo>
                    <a:pt x="3950" y="5232"/>
                    <a:pt x="3946" y="5233"/>
                    <a:pt x="3943" y="5232"/>
                  </a:cubicBezTo>
                  <a:cubicBezTo>
                    <a:pt x="3940" y="5231"/>
                    <a:pt x="3938" y="5228"/>
                    <a:pt x="3938" y="5224"/>
                  </a:cubicBezTo>
                  <a:lnTo>
                    <a:pt x="3938" y="5187"/>
                  </a:lnTo>
                  <a:lnTo>
                    <a:pt x="3954" y="5189"/>
                  </a:lnTo>
                  <a:lnTo>
                    <a:pt x="3947" y="5226"/>
                  </a:lnTo>
                  <a:cubicBezTo>
                    <a:pt x="3946" y="5230"/>
                    <a:pt x="3942" y="5233"/>
                    <a:pt x="3938" y="5232"/>
                  </a:cubicBezTo>
                  <a:cubicBezTo>
                    <a:pt x="3934" y="5232"/>
                    <a:pt x="3931" y="5229"/>
                    <a:pt x="3931" y="5224"/>
                  </a:cubicBezTo>
                  <a:lnTo>
                    <a:pt x="3931" y="5172"/>
                  </a:lnTo>
                  <a:lnTo>
                    <a:pt x="3947" y="5174"/>
                  </a:lnTo>
                  <a:lnTo>
                    <a:pt x="3939" y="5218"/>
                  </a:lnTo>
                  <a:lnTo>
                    <a:pt x="3939" y="5217"/>
                  </a:lnTo>
                  <a:lnTo>
                    <a:pt x="3939" y="5224"/>
                  </a:lnTo>
                  <a:cubicBezTo>
                    <a:pt x="3939" y="5229"/>
                    <a:pt x="3936" y="5232"/>
                    <a:pt x="3932" y="5232"/>
                  </a:cubicBezTo>
                  <a:cubicBezTo>
                    <a:pt x="3928" y="5233"/>
                    <a:pt x="3925" y="5230"/>
                    <a:pt x="3924" y="5226"/>
                  </a:cubicBezTo>
                  <a:lnTo>
                    <a:pt x="3916" y="5197"/>
                  </a:lnTo>
                  <a:lnTo>
                    <a:pt x="3932" y="5195"/>
                  </a:lnTo>
                  <a:lnTo>
                    <a:pt x="3932" y="5224"/>
                  </a:lnTo>
                  <a:cubicBezTo>
                    <a:pt x="3932" y="5229"/>
                    <a:pt x="3928" y="5232"/>
                    <a:pt x="3924" y="5232"/>
                  </a:cubicBezTo>
                  <a:lnTo>
                    <a:pt x="3916" y="5232"/>
                  </a:lnTo>
                  <a:cubicBezTo>
                    <a:pt x="3912" y="5232"/>
                    <a:pt x="3908" y="5229"/>
                    <a:pt x="3908" y="5224"/>
                  </a:cubicBezTo>
                  <a:lnTo>
                    <a:pt x="3908" y="5127"/>
                  </a:lnTo>
                  <a:lnTo>
                    <a:pt x="3922" y="5133"/>
                  </a:lnTo>
                  <a:lnTo>
                    <a:pt x="3915" y="5141"/>
                  </a:lnTo>
                  <a:lnTo>
                    <a:pt x="3917" y="5135"/>
                  </a:lnTo>
                  <a:lnTo>
                    <a:pt x="3917" y="5224"/>
                  </a:lnTo>
                  <a:cubicBezTo>
                    <a:pt x="3917" y="5228"/>
                    <a:pt x="3914" y="5231"/>
                    <a:pt x="3911" y="5232"/>
                  </a:cubicBezTo>
                  <a:cubicBezTo>
                    <a:pt x="3907" y="5233"/>
                    <a:pt x="3903" y="5231"/>
                    <a:pt x="3902" y="5228"/>
                  </a:cubicBezTo>
                  <a:lnTo>
                    <a:pt x="3894" y="5213"/>
                  </a:lnTo>
                  <a:lnTo>
                    <a:pt x="3909" y="5210"/>
                  </a:lnTo>
                  <a:lnTo>
                    <a:pt x="3909" y="5224"/>
                  </a:lnTo>
                  <a:cubicBezTo>
                    <a:pt x="3909" y="5229"/>
                    <a:pt x="3906" y="5232"/>
                    <a:pt x="3901" y="5232"/>
                  </a:cubicBezTo>
                  <a:lnTo>
                    <a:pt x="3894" y="5232"/>
                  </a:lnTo>
                  <a:cubicBezTo>
                    <a:pt x="3890" y="5232"/>
                    <a:pt x="3886" y="5229"/>
                    <a:pt x="3886" y="5224"/>
                  </a:cubicBezTo>
                  <a:lnTo>
                    <a:pt x="3886" y="5210"/>
                  </a:lnTo>
                  <a:lnTo>
                    <a:pt x="3894" y="5218"/>
                  </a:lnTo>
                  <a:lnTo>
                    <a:pt x="3886" y="5218"/>
                  </a:lnTo>
                  <a:lnTo>
                    <a:pt x="3894" y="5210"/>
                  </a:lnTo>
                  <a:lnTo>
                    <a:pt x="3894" y="5224"/>
                  </a:lnTo>
                  <a:cubicBezTo>
                    <a:pt x="3894" y="5229"/>
                    <a:pt x="3891" y="5232"/>
                    <a:pt x="3886" y="5232"/>
                  </a:cubicBezTo>
                  <a:lnTo>
                    <a:pt x="3879" y="5232"/>
                  </a:lnTo>
                  <a:cubicBezTo>
                    <a:pt x="3875" y="5232"/>
                    <a:pt x="3871" y="5229"/>
                    <a:pt x="3871" y="5224"/>
                  </a:cubicBezTo>
                  <a:lnTo>
                    <a:pt x="3871" y="5157"/>
                  </a:lnTo>
                  <a:lnTo>
                    <a:pt x="3887" y="5158"/>
                  </a:lnTo>
                  <a:lnTo>
                    <a:pt x="3879" y="5225"/>
                  </a:lnTo>
                  <a:cubicBezTo>
                    <a:pt x="3879" y="5230"/>
                    <a:pt x="3875" y="5233"/>
                    <a:pt x="3871" y="5232"/>
                  </a:cubicBezTo>
                  <a:cubicBezTo>
                    <a:pt x="3867" y="5232"/>
                    <a:pt x="3864" y="5229"/>
                    <a:pt x="3864" y="5224"/>
                  </a:cubicBezTo>
                  <a:lnTo>
                    <a:pt x="3864" y="5165"/>
                  </a:lnTo>
                  <a:lnTo>
                    <a:pt x="3879" y="5166"/>
                  </a:lnTo>
                  <a:lnTo>
                    <a:pt x="3872" y="5218"/>
                  </a:lnTo>
                  <a:cubicBezTo>
                    <a:pt x="3871" y="5222"/>
                    <a:pt x="3868" y="5225"/>
                    <a:pt x="3863" y="5225"/>
                  </a:cubicBezTo>
                  <a:cubicBezTo>
                    <a:pt x="3859" y="5225"/>
                    <a:pt x="3856" y="5221"/>
                    <a:pt x="3856" y="5217"/>
                  </a:cubicBezTo>
                  <a:lnTo>
                    <a:pt x="3856" y="4620"/>
                  </a:lnTo>
                  <a:lnTo>
                    <a:pt x="3849" y="4195"/>
                  </a:lnTo>
                  <a:lnTo>
                    <a:pt x="3865" y="4195"/>
                  </a:lnTo>
                  <a:lnTo>
                    <a:pt x="3865" y="5224"/>
                  </a:lnTo>
                  <a:cubicBezTo>
                    <a:pt x="3865" y="5229"/>
                    <a:pt x="3861" y="5232"/>
                    <a:pt x="3857" y="5232"/>
                  </a:cubicBezTo>
                  <a:lnTo>
                    <a:pt x="3849" y="5232"/>
                  </a:lnTo>
                  <a:cubicBezTo>
                    <a:pt x="3845" y="5232"/>
                    <a:pt x="3841" y="5229"/>
                    <a:pt x="3841" y="5224"/>
                  </a:cubicBezTo>
                  <a:lnTo>
                    <a:pt x="3841" y="5202"/>
                  </a:lnTo>
                  <a:lnTo>
                    <a:pt x="3855" y="5208"/>
                  </a:lnTo>
                  <a:lnTo>
                    <a:pt x="3847" y="5215"/>
                  </a:lnTo>
                  <a:lnTo>
                    <a:pt x="3850" y="5210"/>
                  </a:lnTo>
                  <a:lnTo>
                    <a:pt x="3850" y="5224"/>
                  </a:lnTo>
                  <a:cubicBezTo>
                    <a:pt x="3850" y="5229"/>
                    <a:pt x="3846" y="5232"/>
                    <a:pt x="3842" y="5232"/>
                  </a:cubicBezTo>
                  <a:lnTo>
                    <a:pt x="3834" y="5232"/>
                  </a:lnTo>
                  <a:cubicBezTo>
                    <a:pt x="3830" y="5232"/>
                    <a:pt x="3826" y="5229"/>
                    <a:pt x="3826" y="5224"/>
                  </a:cubicBezTo>
                  <a:lnTo>
                    <a:pt x="3826" y="5210"/>
                  </a:lnTo>
                  <a:lnTo>
                    <a:pt x="3826" y="5211"/>
                  </a:lnTo>
                  <a:lnTo>
                    <a:pt x="3819" y="5182"/>
                  </a:lnTo>
                  <a:lnTo>
                    <a:pt x="3835" y="5180"/>
                  </a:lnTo>
                  <a:lnTo>
                    <a:pt x="3835" y="5224"/>
                  </a:lnTo>
                  <a:cubicBezTo>
                    <a:pt x="3835" y="5229"/>
                    <a:pt x="3831" y="5232"/>
                    <a:pt x="3827" y="5232"/>
                  </a:cubicBezTo>
                  <a:cubicBezTo>
                    <a:pt x="3823" y="5233"/>
                    <a:pt x="3819" y="5229"/>
                    <a:pt x="3819" y="5225"/>
                  </a:cubicBezTo>
                  <a:lnTo>
                    <a:pt x="3811" y="5106"/>
                  </a:lnTo>
                  <a:lnTo>
                    <a:pt x="3827" y="5105"/>
                  </a:lnTo>
                  <a:lnTo>
                    <a:pt x="3827" y="5224"/>
                  </a:lnTo>
                  <a:cubicBezTo>
                    <a:pt x="3827" y="5229"/>
                    <a:pt x="3824" y="5232"/>
                    <a:pt x="3819" y="5232"/>
                  </a:cubicBezTo>
                  <a:lnTo>
                    <a:pt x="3812" y="5232"/>
                  </a:lnTo>
                  <a:cubicBezTo>
                    <a:pt x="3807" y="5232"/>
                    <a:pt x="3804" y="5229"/>
                    <a:pt x="3804" y="5224"/>
                  </a:cubicBezTo>
                  <a:lnTo>
                    <a:pt x="3804" y="4665"/>
                  </a:lnTo>
                  <a:lnTo>
                    <a:pt x="3820" y="4665"/>
                  </a:lnTo>
                  <a:lnTo>
                    <a:pt x="3812" y="5225"/>
                  </a:lnTo>
                  <a:cubicBezTo>
                    <a:pt x="3812" y="5229"/>
                    <a:pt x="3808" y="5233"/>
                    <a:pt x="3804" y="5232"/>
                  </a:cubicBezTo>
                  <a:cubicBezTo>
                    <a:pt x="3800" y="5232"/>
                    <a:pt x="3796" y="5229"/>
                    <a:pt x="3796" y="5224"/>
                  </a:cubicBezTo>
                  <a:lnTo>
                    <a:pt x="3796" y="3747"/>
                  </a:lnTo>
                  <a:lnTo>
                    <a:pt x="3812" y="3747"/>
                  </a:lnTo>
                  <a:lnTo>
                    <a:pt x="3805" y="5001"/>
                  </a:lnTo>
                  <a:lnTo>
                    <a:pt x="3805" y="5224"/>
                  </a:lnTo>
                  <a:cubicBezTo>
                    <a:pt x="3805" y="5229"/>
                    <a:pt x="3801" y="5232"/>
                    <a:pt x="3797" y="5232"/>
                  </a:cubicBezTo>
                  <a:lnTo>
                    <a:pt x="3789" y="5232"/>
                  </a:lnTo>
                  <a:cubicBezTo>
                    <a:pt x="3785" y="5232"/>
                    <a:pt x="3781" y="5229"/>
                    <a:pt x="3781" y="5224"/>
                  </a:cubicBezTo>
                  <a:lnTo>
                    <a:pt x="3781" y="5187"/>
                  </a:lnTo>
                  <a:lnTo>
                    <a:pt x="3781" y="5188"/>
                  </a:lnTo>
                  <a:lnTo>
                    <a:pt x="3774" y="5136"/>
                  </a:lnTo>
                  <a:lnTo>
                    <a:pt x="3790" y="5135"/>
                  </a:lnTo>
                  <a:lnTo>
                    <a:pt x="3790" y="5224"/>
                  </a:lnTo>
                  <a:cubicBezTo>
                    <a:pt x="3790" y="5229"/>
                    <a:pt x="3786" y="5232"/>
                    <a:pt x="3782" y="5232"/>
                  </a:cubicBezTo>
                  <a:lnTo>
                    <a:pt x="3774" y="5232"/>
                  </a:lnTo>
                  <a:cubicBezTo>
                    <a:pt x="3770" y="5232"/>
                    <a:pt x="3766" y="5229"/>
                    <a:pt x="3766" y="5224"/>
                  </a:cubicBezTo>
                  <a:lnTo>
                    <a:pt x="3766" y="5187"/>
                  </a:lnTo>
                  <a:lnTo>
                    <a:pt x="3780" y="5193"/>
                  </a:lnTo>
                  <a:lnTo>
                    <a:pt x="3772" y="5200"/>
                  </a:lnTo>
                  <a:lnTo>
                    <a:pt x="3775" y="5195"/>
                  </a:lnTo>
                  <a:lnTo>
                    <a:pt x="3775" y="5224"/>
                  </a:lnTo>
                  <a:cubicBezTo>
                    <a:pt x="3775" y="5228"/>
                    <a:pt x="3772" y="5231"/>
                    <a:pt x="3769" y="5232"/>
                  </a:cubicBezTo>
                  <a:cubicBezTo>
                    <a:pt x="3765" y="5233"/>
                    <a:pt x="3761" y="5231"/>
                    <a:pt x="3760" y="5228"/>
                  </a:cubicBezTo>
                  <a:lnTo>
                    <a:pt x="3752" y="5213"/>
                  </a:lnTo>
                  <a:lnTo>
                    <a:pt x="3767" y="5210"/>
                  </a:lnTo>
                  <a:lnTo>
                    <a:pt x="3767" y="5224"/>
                  </a:lnTo>
                  <a:cubicBezTo>
                    <a:pt x="3767" y="5229"/>
                    <a:pt x="3764" y="5232"/>
                    <a:pt x="3759" y="5232"/>
                  </a:cubicBezTo>
                  <a:lnTo>
                    <a:pt x="3752" y="5232"/>
                  </a:lnTo>
                  <a:cubicBezTo>
                    <a:pt x="3747" y="5232"/>
                    <a:pt x="3744" y="5229"/>
                    <a:pt x="3744" y="5224"/>
                  </a:cubicBezTo>
                  <a:lnTo>
                    <a:pt x="3744" y="5210"/>
                  </a:lnTo>
                  <a:lnTo>
                    <a:pt x="3759" y="5213"/>
                  </a:lnTo>
                  <a:lnTo>
                    <a:pt x="3751" y="5228"/>
                  </a:lnTo>
                  <a:cubicBezTo>
                    <a:pt x="3750" y="5231"/>
                    <a:pt x="3746" y="5233"/>
                    <a:pt x="3742" y="5232"/>
                  </a:cubicBezTo>
                  <a:cubicBezTo>
                    <a:pt x="3739" y="5231"/>
                    <a:pt x="3736" y="5228"/>
                    <a:pt x="3736" y="5224"/>
                  </a:cubicBezTo>
                  <a:lnTo>
                    <a:pt x="3736" y="5202"/>
                  </a:lnTo>
                  <a:lnTo>
                    <a:pt x="3752" y="5205"/>
                  </a:lnTo>
                  <a:lnTo>
                    <a:pt x="3744" y="5227"/>
                  </a:lnTo>
                  <a:cubicBezTo>
                    <a:pt x="3743" y="5231"/>
                    <a:pt x="3739" y="5233"/>
                    <a:pt x="3735" y="5232"/>
                  </a:cubicBezTo>
                  <a:cubicBezTo>
                    <a:pt x="3732" y="5232"/>
                    <a:pt x="3729" y="5228"/>
                    <a:pt x="3729" y="5224"/>
                  </a:cubicBezTo>
                  <a:lnTo>
                    <a:pt x="3729" y="5202"/>
                  </a:lnTo>
                  <a:lnTo>
                    <a:pt x="3729" y="5205"/>
                  </a:lnTo>
                  <a:lnTo>
                    <a:pt x="3722" y="5182"/>
                  </a:lnTo>
                  <a:lnTo>
                    <a:pt x="3737" y="5180"/>
                  </a:lnTo>
                  <a:lnTo>
                    <a:pt x="3737" y="5224"/>
                  </a:lnTo>
                  <a:cubicBezTo>
                    <a:pt x="3737" y="5228"/>
                    <a:pt x="3734" y="5232"/>
                    <a:pt x="3731" y="5232"/>
                  </a:cubicBezTo>
                  <a:cubicBezTo>
                    <a:pt x="3727" y="5233"/>
                    <a:pt x="3723" y="5231"/>
                    <a:pt x="3722" y="5227"/>
                  </a:cubicBezTo>
                  <a:lnTo>
                    <a:pt x="3714" y="5205"/>
                  </a:lnTo>
                  <a:lnTo>
                    <a:pt x="3730" y="5202"/>
                  </a:lnTo>
                  <a:lnTo>
                    <a:pt x="3730" y="5224"/>
                  </a:lnTo>
                  <a:cubicBezTo>
                    <a:pt x="3730" y="5229"/>
                    <a:pt x="3726" y="5232"/>
                    <a:pt x="3722" y="5232"/>
                  </a:cubicBezTo>
                  <a:lnTo>
                    <a:pt x="3714" y="5232"/>
                  </a:lnTo>
                  <a:cubicBezTo>
                    <a:pt x="3710" y="5232"/>
                    <a:pt x="3706" y="5229"/>
                    <a:pt x="3706" y="5224"/>
                  </a:cubicBezTo>
                  <a:lnTo>
                    <a:pt x="3706" y="5165"/>
                  </a:lnTo>
                  <a:lnTo>
                    <a:pt x="3721" y="5168"/>
                  </a:lnTo>
                  <a:lnTo>
                    <a:pt x="3714" y="5183"/>
                  </a:lnTo>
                  <a:lnTo>
                    <a:pt x="3715" y="5180"/>
                  </a:lnTo>
                  <a:lnTo>
                    <a:pt x="3715" y="5224"/>
                  </a:lnTo>
                  <a:cubicBezTo>
                    <a:pt x="3715" y="5229"/>
                    <a:pt x="3711" y="5232"/>
                    <a:pt x="3707" y="5232"/>
                  </a:cubicBezTo>
                  <a:lnTo>
                    <a:pt x="3699" y="5232"/>
                  </a:lnTo>
                  <a:cubicBezTo>
                    <a:pt x="3695" y="5232"/>
                    <a:pt x="3691" y="5229"/>
                    <a:pt x="3691" y="5224"/>
                  </a:cubicBezTo>
                  <a:lnTo>
                    <a:pt x="3691" y="5195"/>
                  </a:lnTo>
                  <a:lnTo>
                    <a:pt x="3692" y="5197"/>
                  </a:lnTo>
                  <a:lnTo>
                    <a:pt x="3684" y="5167"/>
                  </a:lnTo>
                  <a:lnTo>
                    <a:pt x="3700" y="5165"/>
                  </a:lnTo>
                  <a:lnTo>
                    <a:pt x="3700" y="5224"/>
                  </a:lnTo>
                  <a:cubicBezTo>
                    <a:pt x="3700" y="5229"/>
                    <a:pt x="3696" y="5232"/>
                    <a:pt x="3692" y="5232"/>
                  </a:cubicBezTo>
                  <a:lnTo>
                    <a:pt x="3684" y="5232"/>
                  </a:lnTo>
                  <a:cubicBezTo>
                    <a:pt x="3680" y="5232"/>
                    <a:pt x="3676" y="5229"/>
                    <a:pt x="3676" y="5224"/>
                  </a:cubicBezTo>
                  <a:lnTo>
                    <a:pt x="3676" y="5180"/>
                  </a:lnTo>
                  <a:lnTo>
                    <a:pt x="3692" y="5181"/>
                  </a:lnTo>
                  <a:lnTo>
                    <a:pt x="3685" y="5226"/>
                  </a:lnTo>
                  <a:cubicBezTo>
                    <a:pt x="3684" y="5230"/>
                    <a:pt x="3680" y="5233"/>
                    <a:pt x="3676" y="5232"/>
                  </a:cubicBezTo>
                  <a:cubicBezTo>
                    <a:pt x="3672" y="5232"/>
                    <a:pt x="3669" y="5229"/>
                    <a:pt x="3669" y="5224"/>
                  </a:cubicBezTo>
                  <a:lnTo>
                    <a:pt x="3669" y="5187"/>
                  </a:lnTo>
                  <a:lnTo>
                    <a:pt x="3670" y="5191"/>
                  </a:lnTo>
                  <a:lnTo>
                    <a:pt x="3662" y="5176"/>
                  </a:lnTo>
                  <a:lnTo>
                    <a:pt x="3677" y="5172"/>
                  </a:lnTo>
                  <a:lnTo>
                    <a:pt x="3677" y="5224"/>
                  </a:lnTo>
                  <a:cubicBezTo>
                    <a:pt x="3677" y="5229"/>
                    <a:pt x="3674" y="5232"/>
                    <a:pt x="3670" y="5232"/>
                  </a:cubicBezTo>
                  <a:cubicBezTo>
                    <a:pt x="3666" y="5233"/>
                    <a:pt x="3662" y="5230"/>
                    <a:pt x="3662" y="5226"/>
                  </a:cubicBezTo>
                  <a:lnTo>
                    <a:pt x="3654" y="5189"/>
                  </a:lnTo>
                  <a:lnTo>
                    <a:pt x="3670" y="5187"/>
                  </a:lnTo>
                  <a:lnTo>
                    <a:pt x="3670" y="5224"/>
                  </a:lnTo>
                  <a:cubicBezTo>
                    <a:pt x="3670" y="5229"/>
                    <a:pt x="3666" y="5232"/>
                    <a:pt x="3662" y="5232"/>
                  </a:cubicBezTo>
                  <a:lnTo>
                    <a:pt x="3654" y="5232"/>
                  </a:lnTo>
                  <a:cubicBezTo>
                    <a:pt x="3650" y="5232"/>
                    <a:pt x="3646" y="5229"/>
                    <a:pt x="3646" y="5224"/>
                  </a:cubicBezTo>
                  <a:lnTo>
                    <a:pt x="3646" y="5180"/>
                  </a:lnTo>
                  <a:lnTo>
                    <a:pt x="3660" y="5185"/>
                  </a:lnTo>
                  <a:lnTo>
                    <a:pt x="3653" y="5193"/>
                  </a:lnTo>
                  <a:lnTo>
                    <a:pt x="3655" y="5187"/>
                  </a:lnTo>
                  <a:lnTo>
                    <a:pt x="3655" y="5224"/>
                  </a:lnTo>
                  <a:cubicBezTo>
                    <a:pt x="3655" y="5229"/>
                    <a:pt x="3651" y="5232"/>
                    <a:pt x="3647" y="5232"/>
                  </a:cubicBezTo>
                  <a:lnTo>
                    <a:pt x="3639" y="5232"/>
                  </a:lnTo>
                  <a:cubicBezTo>
                    <a:pt x="3635" y="5232"/>
                    <a:pt x="3631" y="5229"/>
                    <a:pt x="3631" y="5224"/>
                  </a:cubicBezTo>
                  <a:lnTo>
                    <a:pt x="3631" y="5202"/>
                  </a:lnTo>
                  <a:lnTo>
                    <a:pt x="3647" y="5205"/>
                  </a:lnTo>
                  <a:lnTo>
                    <a:pt x="3640" y="5227"/>
                  </a:lnTo>
                  <a:cubicBezTo>
                    <a:pt x="3638" y="5231"/>
                    <a:pt x="3635" y="5233"/>
                    <a:pt x="3631" y="5232"/>
                  </a:cubicBezTo>
                  <a:cubicBezTo>
                    <a:pt x="3627" y="5232"/>
                    <a:pt x="3624" y="5228"/>
                    <a:pt x="3624" y="5224"/>
                  </a:cubicBezTo>
                  <a:lnTo>
                    <a:pt x="3624" y="5202"/>
                  </a:lnTo>
                  <a:lnTo>
                    <a:pt x="3640" y="5205"/>
                  </a:lnTo>
                  <a:lnTo>
                    <a:pt x="3632" y="5227"/>
                  </a:lnTo>
                  <a:cubicBezTo>
                    <a:pt x="3631" y="5231"/>
                    <a:pt x="3627" y="5233"/>
                    <a:pt x="3623" y="5232"/>
                  </a:cubicBezTo>
                  <a:cubicBezTo>
                    <a:pt x="3619" y="5232"/>
                    <a:pt x="3616" y="5228"/>
                    <a:pt x="3616" y="5224"/>
                  </a:cubicBezTo>
                  <a:lnTo>
                    <a:pt x="3616" y="5195"/>
                  </a:lnTo>
                  <a:lnTo>
                    <a:pt x="3632" y="5197"/>
                  </a:lnTo>
                  <a:lnTo>
                    <a:pt x="3625" y="5226"/>
                  </a:lnTo>
                  <a:cubicBezTo>
                    <a:pt x="3624" y="5230"/>
                    <a:pt x="3620" y="5233"/>
                    <a:pt x="3616" y="5232"/>
                  </a:cubicBezTo>
                  <a:cubicBezTo>
                    <a:pt x="3612" y="5232"/>
                    <a:pt x="3609" y="5229"/>
                    <a:pt x="3609" y="5224"/>
                  </a:cubicBezTo>
                  <a:lnTo>
                    <a:pt x="3609" y="5210"/>
                  </a:lnTo>
                  <a:lnTo>
                    <a:pt x="3624" y="5213"/>
                  </a:lnTo>
                  <a:lnTo>
                    <a:pt x="3617" y="5228"/>
                  </a:lnTo>
                  <a:cubicBezTo>
                    <a:pt x="3615" y="5231"/>
                    <a:pt x="3611" y="5233"/>
                    <a:pt x="3608" y="5232"/>
                  </a:cubicBezTo>
                  <a:cubicBezTo>
                    <a:pt x="3604" y="5231"/>
                    <a:pt x="3601" y="5228"/>
                    <a:pt x="3601" y="5224"/>
                  </a:cubicBezTo>
                  <a:lnTo>
                    <a:pt x="3601" y="5210"/>
                  </a:lnTo>
                  <a:lnTo>
                    <a:pt x="3615" y="5215"/>
                  </a:lnTo>
                  <a:lnTo>
                    <a:pt x="3608" y="5223"/>
                  </a:lnTo>
                  <a:lnTo>
                    <a:pt x="3610" y="5217"/>
                  </a:lnTo>
                  <a:lnTo>
                    <a:pt x="3610" y="5224"/>
                  </a:lnTo>
                  <a:cubicBezTo>
                    <a:pt x="3610" y="5229"/>
                    <a:pt x="3607" y="5232"/>
                    <a:pt x="3603" y="5232"/>
                  </a:cubicBezTo>
                  <a:cubicBezTo>
                    <a:pt x="3599" y="5233"/>
                    <a:pt x="3595" y="5230"/>
                    <a:pt x="3594" y="5226"/>
                  </a:cubicBezTo>
                  <a:lnTo>
                    <a:pt x="3587" y="5197"/>
                  </a:lnTo>
                  <a:lnTo>
                    <a:pt x="3603" y="5195"/>
                  </a:lnTo>
                  <a:lnTo>
                    <a:pt x="3603" y="5224"/>
                  </a:lnTo>
                  <a:cubicBezTo>
                    <a:pt x="3603" y="5228"/>
                    <a:pt x="3600" y="5232"/>
                    <a:pt x="3596" y="5232"/>
                  </a:cubicBezTo>
                  <a:cubicBezTo>
                    <a:pt x="3592" y="5233"/>
                    <a:pt x="3588" y="5231"/>
                    <a:pt x="3587" y="5227"/>
                  </a:cubicBezTo>
                  <a:lnTo>
                    <a:pt x="3579" y="5205"/>
                  </a:lnTo>
                  <a:lnTo>
                    <a:pt x="3595" y="5202"/>
                  </a:lnTo>
                  <a:lnTo>
                    <a:pt x="3595" y="5224"/>
                  </a:lnTo>
                  <a:cubicBezTo>
                    <a:pt x="3595" y="5229"/>
                    <a:pt x="3592" y="5232"/>
                    <a:pt x="3588" y="5232"/>
                  </a:cubicBezTo>
                  <a:cubicBezTo>
                    <a:pt x="3584" y="5233"/>
                    <a:pt x="3580" y="5230"/>
                    <a:pt x="3579" y="5226"/>
                  </a:cubicBezTo>
                  <a:lnTo>
                    <a:pt x="3572" y="5197"/>
                  </a:lnTo>
                  <a:lnTo>
                    <a:pt x="3588" y="5195"/>
                  </a:lnTo>
                  <a:lnTo>
                    <a:pt x="3588" y="5224"/>
                  </a:lnTo>
                  <a:cubicBezTo>
                    <a:pt x="3588" y="5228"/>
                    <a:pt x="3585" y="5231"/>
                    <a:pt x="3581" y="5232"/>
                  </a:cubicBezTo>
                  <a:cubicBezTo>
                    <a:pt x="3578" y="5233"/>
                    <a:pt x="3574" y="5231"/>
                    <a:pt x="3572" y="5228"/>
                  </a:cubicBezTo>
                  <a:lnTo>
                    <a:pt x="3565" y="5213"/>
                  </a:lnTo>
                  <a:lnTo>
                    <a:pt x="3580" y="5210"/>
                  </a:lnTo>
                  <a:lnTo>
                    <a:pt x="3580" y="5224"/>
                  </a:lnTo>
                  <a:cubicBezTo>
                    <a:pt x="3580" y="5229"/>
                    <a:pt x="3576" y="5232"/>
                    <a:pt x="3572" y="5232"/>
                  </a:cubicBezTo>
                  <a:lnTo>
                    <a:pt x="3565" y="5232"/>
                  </a:lnTo>
                  <a:cubicBezTo>
                    <a:pt x="3560" y="5232"/>
                    <a:pt x="3557" y="5229"/>
                    <a:pt x="3557" y="5224"/>
                  </a:cubicBezTo>
                  <a:lnTo>
                    <a:pt x="3557" y="5217"/>
                  </a:lnTo>
                  <a:lnTo>
                    <a:pt x="3557" y="5221"/>
                  </a:lnTo>
                  <a:lnTo>
                    <a:pt x="3550" y="5206"/>
                  </a:lnTo>
                  <a:lnTo>
                    <a:pt x="3565" y="5202"/>
                  </a:lnTo>
                  <a:lnTo>
                    <a:pt x="3565" y="5224"/>
                  </a:lnTo>
                  <a:cubicBezTo>
                    <a:pt x="3565" y="5228"/>
                    <a:pt x="3563" y="5231"/>
                    <a:pt x="3559" y="5232"/>
                  </a:cubicBezTo>
                  <a:cubicBezTo>
                    <a:pt x="3555" y="5233"/>
                    <a:pt x="3552" y="5231"/>
                    <a:pt x="3550" y="5228"/>
                  </a:cubicBezTo>
                  <a:lnTo>
                    <a:pt x="3542" y="5213"/>
                  </a:lnTo>
                  <a:lnTo>
                    <a:pt x="3558" y="5210"/>
                  </a:lnTo>
                  <a:lnTo>
                    <a:pt x="3558" y="5224"/>
                  </a:lnTo>
                  <a:cubicBezTo>
                    <a:pt x="3558" y="5229"/>
                    <a:pt x="3554" y="5232"/>
                    <a:pt x="3550" y="5232"/>
                  </a:cubicBezTo>
                  <a:lnTo>
                    <a:pt x="3542" y="5232"/>
                  </a:lnTo>
                  <a:cubicBezTo>
                    <a:pt x="3538" y="5232"/>
                    <a:pt x="3534" y="5229"/>
                    <a:pt x="3534" y="5224"/>
                  </a:cubicBezTo>
                  <a:lnTo>
                    <a:pt x="3534" y="5210"/>
                  </a:lnTo>
                  <a:lnTo>
                    <a:pt x="3542" y="5218"/>
                  </a:lnTo>
                  <a:lnTo>
                    <a:pt x="3535" y="5218"/>
                  </a:lnTo>
                  <a:lnTo>
                    <a:pt x="3543" y="5210"/>
                  </a:lnTo>
                  <a:lnTo>
                    <a:pt x="3543" y="5224"/>
                  </a:lnTo>
                  <a:cubicBezTo>
                    <a:pt x="3543" y="5229"/>
                    <a:pt x="3539" y="5232"/>
                    <a:pt x="3535" y="5232"/>
                  </a:cubicBezTo>
                  <a:lnTo>
                    <a:pt x="3527" y="5232"/>
                  </a:lnTo>
                  <a:cubicBezTo>
                    <a:pt x="3523" y="5232"/>
                    <a:pt x="3519" y="5229"/>
                    <a:pt x="3519" y="5224"/>
                  </a:cubicBezTo>
                  <a:lnTo>
                    <a:pt x="3519" y="5187"/>
                  </a:lnTo>
                  <a:lnTo>
                    <a:pt x="3535" y="5189"/>
                  </a:lnTo>
                  <a:lnTo>
                    <a:pt x="3527" y="5226"/>
                  </a:lnTo>
                  <a:cubicBezTo>
                    <a:pt x="3527" y="5230"/>
                    <a:pt x="3523" y="5233"/>
                    <a:pt x="3519" y="5232"/>
                  </a:cubicBezTo>
                  <a:cubicBezTo>
                    <a:pt x="3515" y="5232"/>
                    <a:pt x="3512" y="5229"/>
                    <a:pt x="3512" y="5224"/>
                  </a:cubicBezTo>
                  <a:lnTo>
                    <a:pt x="3512" y="5165"/>
                  </a:lnTo>
                  <a:lnTo>
                    <a:pt x="3527" y="5166"/>
                  </a:lnTo>
                  <a:lnTo>
                    <a:pt x="3520" y="5204"/>
                  </a:lnTo>
                  <a:lnTo>
                    <a:pt x="3520" y="5202"/>
                  </a:lnTo>
                  <a:lnTo>
                    <a:pt x="3520" y="5224"/>
                  </a:lnTo>
                  <a:cubicBezTo>
                    <a:pt x="3520" y="5229"/>
                    <a:pt x="3517" y="5232"/>
                    <a:pt x="3512" y="5232"/>
                  </a:cubicBezTo>
                  <a:lnTo>
                    <a:pt x="3505" y="5232"/>
                  </a:lnTo>
                  <a:cubicBezTo>
                    <a:pt x="3500" y="5232"/>
                    <a:pt x="3497" y="5229"/>
                    <a:pt x="3497" y="5224"/>
                  </a:cubicBezTo>
                  <a:lnTo>
                    <a:pt x="3497" y="5187"/>
                  </a:lnTo>
                  <a:lnTo>
                    <a:pt x="3499" y="5193"/>
                  </a:lnTo>
                  <a:lnTo>
                    <a:pt x="3492" y="5185"/>
                  </a:lnTo>
                  <a:lnTo>
                    <a:pt x="3505" y="5180"/>
                  </a:lnTo>
                  <a:lnTo>
                    <a:pt x="3505" y="5224"/>
                  </a:lnTo>
                  <a:cubicBezTo>
                    <a:pt x="3505" y="5229"/>
                    <a:pt x="3502" y="5232"/>
                    <a:pt x="3498" y="5232"/>
                  </a:cubicBezTo>
                  <a:cubicBezTo>
                    <a:pt x="3494" y="5233"/>
                    <a:pt x="3490" y="5230"/>
                    <a:pt x="3489" y="5226"/>
                  </a:cubicBezTo>
                  <a:lnTo>
                    <a:pt x="3482" y="5197"/>
                  </a:lnTo>
                  <a:lnTo>
                    <a:pt x="3498" y="5195"/>
                  </a:lnTo>
                  <a:lnTo>
                    <a:pt x="3498" y="5224"/>
                  </a:lnTo>
                  <a:cubicBezTo>
                    <a:pt x="3498" y="5228"/>
                    <a:pt x="3496" y="5231"/>
                    <a:pt x="3493" y="5232"/>
                  </a:cubicBezTo>
                  <a:cubicBezTo>
                    <a:pt x="3490" y="5233"/>
                    <a:pt x="3486" y="5232"/>
                    <a:pt x="3484" y="5230"/>
                  </a:cubicBezTo>
                  <a:lnTo>
                    <a:pt x="3477" y="5223"/>
                  </a:lnTo>
                  <a:lnTo>
                    <a:pt x="3490" y="5217"/>
                  </a:lnTo>
                  <a:lnTo>
                    <a:pt x="3490" y="5224"/>
                  </a:lnTo>
                  <a:cubicBezTo>
                    <a:pt x="3490" y="5229"/>
                    <a:pt x="3487" y="5232"/>
                    <a:pt x="3482" y="5232"/>
                  </a:cubicBezTo>
                  <a:lnTo>
                    <a:pt x="3475" y="5232"/>
                  </a:lnTo>
                  <a:cubicBezTo>
                    <a:pt x="3470" y="5232"/>
                    <a:pt x="3467" y="5229"/>
                    <a:pt x="3467" y="5224"/>
                  </a:cubicBezTo>
                  <a:lnTo>
                    <a:pt x="3467" y="5217"/>
                  </a:lnTo>
                  <a:lnTo>
                    <a:pt x="3475" y="5225"/>
                  </a:lnTo>
                  <a:lnTo>
                    <a:pt x="3467" y="5225"/>
                  </a:lnTo>
                  <a:lnTo>
                    <a:pt x="3475" y="5217"/>
                  </a:lnTo>
                  <a:lnTo>
                    <a:pt x="3475" y="5224"/>
                  </a:lnTo>
                  <a:cubicBezTo>
                    <a:pt x="3475" y="5228"/>
                    <a:pt x="3472" y="5232"/>
                    <a:pt x="3469" y="5232"/>
                  </a:cubicBezTo>
                  <a:cubicBezTo>
                    <a:pt x="3465" y="5233"/>
                    <a:pt x="3461" y="5231"/>
                    <a:pt x="3460" y="5227"/>
                  </a:cubicBezTo>
                  <a:lnTo>
                    <a:pt x="3452" y="5205"/>
                  </a:lnTo>
                  <a:lnTo>
                    <a:pt x="3468" y="5202"/>
                  </a:lnTo>
                  <a:lnTo>
                    <a:pt x="3468" y="5224"/>
                  </a:lnTo>
                  <a:cubicBezTo>
                    <a:pt x="3468" y="5229"/>
                    <a:pt x="3464" y="5232"/>
                    <a:pt x="3460" y="5232"/>
                  </a:cubicBezTo>
                  <a:lnTo>
                    <a:pt x="3452" y="5232"/>
                  </a:lnTo>
                  <a:cubicBezTo>
                    <a:pt x="3448" y="5232"/>
                    <a:pt x="3444" y="5229"/>
                    <a:pt x="3444" y="5224"/>
                  </a:cubicBezTo>
                  <a:lnTo>
                    <a:pt x="3444" y="5210"/>
                  </a:lnTo>
                  <a:lnTo>
                    <a:pt x="3459" y="5213"/>
                  </a:lnTo>
                  <a:lnTo>
                    <a:pt x="3452" y="5228"/>
                  </a:lnTo>
                  <a:cubicBezTo>
                    <a:pt x="3450" y="5231"/>
                    <a:pt x="3447" y="5233"/>
                    <a:pt x="3443" y="5232"/>
                  </a:cubicBezTo>
                  <a:cubicBezTo>
                    <a:pt x="3439" y="5231"/>
                    <a:pt x="3437" y="5228"/>
                    <a:pt x="3437" y="5224"/>
                  </a:cubicBezTo>
                  <a:lnTo>
                    <a:pt x="3437" y="5210"/>
                  </a:lnTo>
                  <a:lnTo>
                    <a:pt x="3452" y="5213"/>
                  </a:lnTo>
                  <a:lnTo>
                    <a:pt x="3444" y="5228"/>
                  </a:lnTo>
                  <a:cubicBezTo>
                    <a:pt x="3443" y="5231"/>
                    <a:pt x="3439" y="5233"/>
                    <a:pt x="3435" y="5232"/>
                  </a:cubicBezTo>
                  <a:cubicBezTo>
                    <a:pt x="3432" y="5231"/>
                    <a:pt x="3429" y="5228"/>
                    <a:pt x="3429" y="5224"/>
                  </a:cubicBezTo>
                  <a:lnTo>
                    <a:pt x="3429" y="5195"/>
                  </a:lnTo>
                  <a:lnTo>
                    <a:pt x="3445" y="5197"/>
                  </a:lnTo>
                  <a:lnTo>
                    <a:pt x="3438" y="5226"/>
                  </a:lnTo>
                  <a:cubicBezTo>
                    <a:pt x="3437" y="5230"/>
                    <a:pt x="3433" y="5233"/>
                    <a:pt x="3429" y="5232"/>
                  </a:cubicBezTo>
                  <a:cubicBezTo>
                    <a:pt x="3425" y="5232"/>
                    <a:pt x="3422" y="5229"/>
                    <a:pt x="3422" y="5224"/>
                  </a:cubicBezTo>
                  <a:lnTo>
                    <a:pt x="3422" y="5202"/>
                  </a:lnTo>
                  <a:lnTo>
                    <a:pt x="3422" y="5204"/>
                  </a:lnTo>
                  <a:lnTo>
                    <a:pt x="3415" y="5174"/>
                  </a:lnTo>
                  <a:lnTo>
                    <a:pt x="3430" y="5172"/>
                  </a:lnTo>
                  <a:lnTo>
                    <a:pt x="3430" y="5224"/>
                  </a:lnTo>
                  <a:cubicBezTo>
                    <a:pt x="3430" y="5229"/>
                    <a:pt x="3427" y="5232"/>
                    <a:pt x="3422" y="5232"/>
                  </a:cubicBezTo>
                  <a:lnTo>
                    <a:pt x="3415" y="5232"/>
                  </a:lnTo>
                  <a:cubicBezTo>
                    <a:pt x="3410" y="5232"/>
                    <a:pt x="3407" y="5229"/>
                    <a:pt x="3407" y="5224"/>
                  </a:cubicBezTo>
                  <a:lnTo>
                    <a:pt x="3407" y="5210"/>
                  </a:lnTo>
                  <a:lnTo>
                    <a:pt x="3422" y="5213"/>
                  </a:lnTo>
                  <a:lnTo>
                    <a:pt x="3415" y="5228"/>
                  </a:lnTo>
                  <a:cubicBezTo>
                    <a:pt x="3413" y="5231"/>
                    <a:pt x="3409" y="5233"/>
                    <a:pt x="3406" y="5232"/>
                  </a:cubicBezTo>
                  <a:cubicBezTo>
                    <a:pt x="3402" y="5231"/>
                    <a:pt x="3399" y="5228"/>
                    <a:pt x="3399" y="5224"/>
                  </a:cubicBezTo>
                  <a:lnTo>
                    <a:pt x="3399" y="5195"/>
                  </a:lnTo>
                  <a:lnTo>
                    <a:pt x="3400" y="5198"/>
                  </a:lnTo>
                  <a:lnTo>
                    <a:pt x="3393" y="5183"/>
                  </a:lnTo>
                  <a:lnTo>
                    <a:pt x="3408" y="5180"/>
                  </a:lnTo>
                  <a:lnTo>
                    <a:pt x="3408" y="5224"/>
                  </a:lnTo>
                  <a:cubicBezTo>
                    <a:pt x="3408" y="5229"/>
                    <a:pt x="3404" y="5232"/>
                    <a:pt x="3400" y="5232"/>
                  </a:cubicBezTo>
                  <a:lnTo>
                    <a:pt x="3392" y="5232"/>
                  </a:lnTo>
                  <a:cubicBezTo>
                    <a:pt x="3388" y="5232"/>
                    <a:pt x="3384" y="5229"/>
                    <a:pt x="3384" y="5224"/>
                  </a:cubicBezTo>
                  <a:lnTo>
                    <a:pt x="3384" y="5202"/>
                  </a:lnTo>
                  <a:lnTo>
                    <a:pt x="3387" y="5208"/>
                  </a:lnTo>
                  <a:lnTo>
                    <a:pt x="3379" y="5200"/>
                  </a:lnTo>
                  <a:lnTo>
                    <a:pt x="3393" y="5195"/>
                  </a:lnTo>
                  <a:lnTo>
                    <a:pt x="3393" y="5224"/>
                  </a:lnTo>
                  <a:cubicBezTo>
                    <a:pt x="3393" y="5229"/>
                    <a:pt x="3389" y="5232"/>
                    <a:pt x="3385" y="5232"/>
                  </a:cubicBezTo>
                  <a:cubicBezTo>
                    <a:pt x="3381" y="5233"/>
                    <a:pt x="3377" y="5229"/>
                    <a:pt x="3377" y="5225"/>
                  </a:cubicBezTo>
                  <a:lnTo>
                    <a:pt x="3369" y="5113"/>
                  </a:lnTo>
                  <a:lnTo>
                    <a:pt x="3385" y="5113"/>
                  </a:lnTo>
                  <a:lnTo>
                    <a:pt x="3385" y="5224"/>
                  </a:lnTo>
                  <a:cubicBezTo>
                    <a:pt x="3385" y="5229"/>
                    <a:pt x="3382" y="5232"/>
                    <a:pt x="3378" y="5232"/>
                  </a:cubicBezTo>
                  <a:cubicBezTo>
                    <a:pt x="3374" y="5233"/>
                    <a:pt x="3370" y="5230"/>
                    <a:pt x="3369" y="5225"/>
                  </a:cubicBezTo>
                  <a:lnTo>
                    <a:pt x="3362" y="5158"/>
                  </a:lnTo>
                  <a:lnTo>
                    <a:pt x="3378" y="5157"/>
                  </a:lnTo>
                  <a:lnTo>
                    <a:pt x="3378" y="5224"/>
                  </a:lnTo>
                  <a:cubicBezTo>
                    <a:pt x="3378" y="5229"/>
                    <a:pt x="3374" y="5232"/>
                    <a:pt x="3370" y="5232"/>
                  </a:cubicBezTo>
                  <a:lnTo>
                    <a:pt x="3362" y="5232"/>
                  </a:lnTo>
                  <a:cubicBezTo>
                    <a:pt x="3358" y="5232"/>
                    <a:pt x="3354" y="5229"/>
                    <a:pt x="3354" y="5224"/>
                  </a:cubicBezTo>
                  <a:lnTo>
                    <a:pt x="3354" y="5202"/>
                  </a:lnTo>
                  <a:lnTo>
                    <a:pt x="3357" y="5208"/>
                  </a:lnTo>
                  <a:lnTo>
                    <a:pt x="3349" y="5200"/>
                  </a:lnTo>
                  <a:lnTo>
                    <a:pt x="3363" y="5195"/>
                  </a:lnTo>
                  <a:lnTo>
                    <a:pt x="3363" y="5224"/>
                  </a:lnTo>
                  <a:cubicBezTo>
                    <a:pt x="3363" y="5229"/>
                    <a:pt x="3359" y="5232"/>
                    <a:pt x="3355" y="5232"/>
                  </a:cubicBezTo>
                  <a:lnTo>
                    <a:pt x="3347" y="5232"/>
                  </a:lnTo>
                  <a:cubicBezTo>
                    <a:pt x="3343" y="5232"/>
                    <a:pt x="3339" y="5229"/>
                    <a:pt x="3339" y="5224"/>
                  </a:cubicBezTo>
                  <a:lnTo>
                    <a:pt x="3339" y="5098"/>
                  </a:lnTo>
                  <a:lnTo>
                    <a:pt x="3332" y="4441"/>
                  </a:lnTo>
                  <a:lnTo>
                    <a:pt x="3348" y="4441"/>
                  </a:lnTo>
                  <a:lnTo>
                    <a:pt x="3348" y="5224"/>
                  </a:lnTo>
                  <a:cubicBezTo>
                    <a:pt x="3348" y="5229"/>
                    <a:pt x="3344" y="5232"/>
                    <a:pt x="3340" y="5232"/>
                  </a:cubicBezTo>
                  <a:lnTo>
                    <a:pt x="3332" y="5232"/>
                  </a:lnTo>
                  <a:cubicBezTo>
                    <a:pt x="3328" y="5232"/>
                    <a:pt x="3324" y="5229"/>
                    <a:pt x="3324" y="5224"/>
                  </a:cubicBezTo>
                  <a:lnTo>
                    <a:pt x="3324" y="3068"/>
                  </a:lnTo>
                  <a:lnTo>
                    <a:pt x="3340" y="3068"/>
                  </a:lnTo>
                  <a:lnTo>
                    <a:pt x="3333" y="5195"/>
                  </a:lnTo>
                  <a:lnTo>
                    <a:pt x="3333" y="5224"/>
                  </a:lnTo>
                  <a:cubicBezTo>
                    <a:pt x="3333" y="5228"/>
                    <a:pt x="3330" y="5232"/>
                    <a:pt x="3326" y="5232"/>
                  </a:cubicBezTo>
                  <a:cubicBezTo>
                    <a:pt x="3322" y="5233"/>
                    <a:pt x="3319" y="5231"/>
                    <a:pt x="3317" y="5227"/>
                  </a:cubicBezTo>
                  <a:lnTo>
                    <a:pt x="3310" y="5205"/>
                  </a:lnTo>
                  <a:lnTo>
                    <a:pt x="3326" y="5202"/>
                  </a:lnTo>
                  <a:lnTo>
                    <a:pt x="3326" y="5224"/>
                  </a:lnTo>
                  <a:cubicBezTo>
                    <a:pt x="3326" y="5229"/>
                    <a:pt x="3322" y="5232"/>
                    <a:pt x="3318" y="5232"/>
                  </a:cubicBezTo>
                  <a:lnTo>
                    <a:pt x="3310" y="5232"/>
                  </a:lnTo>
                  <a:cubicBezTo>
                    <a:pt x="3306" y="5232"/>
                    <a:pt x="3302" y="5229"/>
                    <a:pt x="3302" y="5224"/>
                  </a:cubicBezTo>
                  <a:lnTo>
                    <a:pt x="3302" y="5202"/>
                  </a:lnTo>
                  <a:lnTo>
                    <a:pt x="3316" y="5208"/>
                  </a:lnTo>
                  <a:lnTo>
                    <a:pt x="3308" y="5215"/>
                  </a:lnTo>
                  <a:lnTo>
                    <a:pt x="3311" y="5210"/>
                  </a:lnTo>
                  <a:lnTo>
                    <a:pt x="3311" y="5224"/>
                  </a:lnTo>
                  <a:cubicBezTo>
                    <a:pt x="3311" y="5228"/>
                    <a:pt x="3309" y="5231"/>
                    <a:pt x="3306" y="5232"/>
                  </a:cubicBezTo>
                  <a:cubicBezTo>
                    <a:pt x="3303" y="5233"/>
                    <a:pt x="3299" y="5232"/>
                    <a:pt x="3297" y="5230"/>
                  </a:cubicBezTo>
                  <a:lnTo>
                    <a:pt x="3289" y="5223"/>
                  </a:lnTo>
                  <a:lnTo>
                    <a:pt x="3303" y="5217"/>
                  </a:lnTo>
                  <a:lnTo>
                    <a:pt x="3303" y="5224"/>
                  </a:lnTo>
                  <a:cubicBezTo>
                    <a:pt x="3303" y="5229"/>
                    <a:pt x="3299" y="5232"/>
                    <a:pt x="3295" y="5232"/>
                  </a:cubicBezTo>
                  <a:lnTo>
                    <a:pt x="3288" y="5232"/>
                  </a:lnTo>
                  <a:cubicBezTo>
                    <a:pt x="3283" y="5232"/>
                    <a:pt x="3280" y="5229"/>
                    <a:pt x="3280" y="5224"/>
                  </a:cubicBezTo>
                  <a:lnTo>
                    <a:pt x="3280" y="5202"/>
                  </a:lnTo>
                  <a:lnTo>
                    <a:pt x="3282" y="5208"/>
                  </a:lnTo>
                  <a:lnTo>
                    <a:pt x="3274" y="5200"/>
                  </a:lnTo>
                  <a:lnTo>
                    <a:pt x="3288" y="5195"/>
                  </a:lnTo>
                  <a:lnTo>
                    <a:pt x="3288" y="5224"/>
                  </a:lnTo>
                  <a:cubicBezTo>
                    <a:pt x="3288" y="5229"/>
                    <a:pt x="3284" y="5232"/>
                    <a:pt x="3280" y="5232"/>
                  </a:cubicBezTo>
                  <a:lnTo>
                    <a:pt x="3273" y="5232"/>
                  </a:lnTo>
                  <a:cubicBezTo>
                    <a:pt x="3268" y="5232"/>
                    <a:pt x="3265" y="5229"/>
                    <a:pt x="3265" y="5224"/>
                  </a:cubicBezTo>
                  <a:lnTo>
                    <a:pt x="3265" y="5210"/>
                  </a:lnTo>
                  <a:lnTo>
                    <a:pt x="3280" y="5213"/>
                  </a:lnTo>
                  <a:lnTo>
                    <a:pt x="3272" y="5228"/>
                  </a:lnTo>
                  <a:cubicBezTo>
                    <a:pt x="3271" y="5231"/>
                    <a:pt x="3268" y="5232"/>
                    <a:pt x="3265" y="5232"/>
                  </a:cubicBezTo>
                  <a:lnTo>
                    <a:pt x="3258" y="5232"/>
                  </a:lnTo>
                  <a:cubicBezTo>
                    <a:pt x="3253" y="5232"/>
                    <a:pt x="3250" y="5229"/>
                    <a:pt x="3250" y="5224"/>
                  </a:cubicBezTo>
                  <a:lnTo>
                    <a:pt x="3250" y="5210"/>
                  </a:lnTo>
                  <a:lnTo>
                    <a:pt x="3250" y="5213"/>
                  </a:lnTo>
                  <a:lnTo>
                    <a:pt x="3243" y="5198"/>
                  </a:lnTo>
                  <a:lnTo>
                    <a:pt x="3258" y="5195"/>
                  </a:lnTo>
                  <a:lnTo>
                    <a:pt x="3258" y="5224"/>
                  </a:lnTo>
                  <a:cubicBezTo>
                    <a:pt x="3258" y="5229"/>
                    <a:pt x="3255" y="5232"/>
                    <a:pt x="3250" y="5232"/>
                  </a:cubicBezTo>
                  <a:lnTo>
                    <a:pt x="3243" y="5232"/>
                  </a:lnTo>
                  <a:cubicBezTo>
                    <a:pt x="3238" y="5232"/>
                    <a:pt x="3235" y="5229"/>
                    <a:pt x="3235" y="5224"/>
                  </a:cubicBezTo>
                  <a:lnTo>
                    <a:pt x="3235" y="5068"/>
                  </a:lnTo>
                  <a:lnTo>
                    <a:pt x="3251" y="5068"/>
                  </a:lnTo>
                  <a:lnTo>
                    <a:pt x="3243" y="5225"/>
                  </a:lnTo>
                  <a:cubicBezTo>
                    <a:pt x="3243" y="5229"/>
                    <a:pt x="3239" y="5233"/>
                    <a:pt x="3235" y="5232"/>
                  </a:cubicBezTo>
                  <a:cubicBezTo>
                    <a:pt x="3231" y="5232"/>
                    <a:pt x="3227" y="5229"/>
                    <a:pt x="3227" y="5224"/>
                  </a:cubicBezTo>
                  <a:lnTo>
                    <a:pt x="3227" y="4799"/>
                  </a:lnTo>
                  <a:lnTo>
                    <a:pt x="3243" y="4800"/>
                  </a:lnTo>
                  <a:lnTo>
                    <a:pt x="3236" y="4889"/>
                  </a:lnTo>
                  <a:lnTo>
                    <a:pt x="3236" y="5224"/>
                  </a:lnTo>
                  <a:cubicBezTo>
                    <a:pt x="3236" y="5229"/>
                    <a:pt x="3232" y="5232"/>
                    <a:pt x="3228" y="5232"/>
                  </a:cubicBezTo>
                  <a:cubicBezTo>
                    <a:pt x="3224" y="5233"/>
                    <a:pt x="3220" y="5229"/>
                    <a:pt x="3220" y="5225"/>
                  </a:cubicBezTo>
                  <a:lnTo>
                    <a:pt x="3212" y="5128"/>
                  </a:lnTo>
                  <a:lnTo>
                    <a:pt x="3228" y="5127"/>
                  </a:lnTo>
                  <a:lnTo>
                    <a:pt x="3228" y="5224"/>
                  </a:lnTo>
                  <a:cubicBezTo>
                    <a:pt x="3228" y="5229"/>
                    <a:pt x="3225" y="5232"/>
                    <a:pt x="3221" y="5232"/>
                  </a:cubicBezTo>
                  <a:cubicBezTo>
                    <a:pt x="3217" y="5233"/>
                    <a:pt x="3213" y="5230"/>
                    <a:pt x="3212" y="5226"/>
                  </a:cubicBezTo>
                  <a:lnTo>
                    <a:pt x="3205" y="5181"/>
                  </a:lnTo>
                  <a:lnTo>
                    <a:pt x="3221" y="5180"/>
                  </a:lnTo>
                  <a:lnTo>
                    <a:pt x="3221" y="5224"/>
                  </a:lnTo>
                  <a:cubicBezTo>
                    <a:pt x="3221" y="5229"/>
                    <a:pt x="3217" y="5232"/>
                    <a:pt x="3213" y="5232"/>
                  </a:cubicBezTo>
                  <a:lnTo>
                    <a:pt x="3205" y="5232"/>
                  </a:lnTo>
                  <a:cubicBezTo>
                    <a:pt x="3201" y="5232"/>
                    <a:pt x="3197" y="5229"/>
                    <a:pt x="3197" y="5224"/>
                  </a:cubicBezTo>
                  <a:lnTo>
                    <a:pt x="3197" y="5202"/>
                  </a:lnTo>
                  <a:lnTo>
                    <a:pt x="3198" y="5206"/>
                  </a:lnTo>
                  <a:lnTo>
                    <a:pt x="3191" y="5191"/>
                  </a:lnTo>
                  <a:lnTo>
                    <a:pt x="3206" y="5187"/>
                  </a:lnTo>
                  <a:lnTo>
                    <a:pt x="3206" y="5224"/>
                  </a:lnTo>
                  <a:cubicBezTo>
                    <a:pt x="3206" y="5229"/>
                    <a:pt x="3203" y="5232"/>
                    <a:pt x="3199" y="5232"/>
                  </a:cubicBezTo>
                  <a:cubicBezTo>
                    <a:pt x="3194" y="5233"/>
                    <a:pt x="3191" y="5230"/>
                    <a:pt x="3190" y="5226"/>
                  </a:cubicBezTo>
                  <a:lnTo>
                    <a:pt x="3182" y="5189"/>
                  </a:lnTo>
                  <a:lnTo>
                    <a:pt x="3198" y="5187"/>
                  </a:lnTo>
                  <a:lnTo>
                    <a:pt x="3198" y="5224"/>
                  </a:lnTo>
                  <a:cubicBezTo>
                    <a:pt x="3198" y="5229"/>
                    <a:pt x="3195" y="5232"/>
                    <a:pt x="3191" y="5232"/>
                  </a:cubicBezTo>
                  <a:cubicBezTo>
                    <a:pt x="3187" y="5233"/>
                    <a:pt x="3183" y="5230"/>
                    <a:pt x="3182" y="5226"/>
                  </a:cubicBezTo>
                  <a:lnTo>
                    <a:pt x="3175" y="5189"/>
                  </a:lnTo>
                  <a:lnTo>
                    <a:pt x="3191" y="5187"/>
                  </a:lnTo>
                  <a:lnTo>
                    <a:pt x="3191" y="5224"/>
                  </a:lnTo>
                  <a:cubicBezTo>
                    <a:pt x="3191" y="5229"/>
                    <a:pt x="3187" y="5232"/>
                    <a:pt x="3183" y="5232"/>
                  </a:cubicBezTo>
                  <a:lnTo>
                    <a:pt x="3175" y="5232"/>
                  </a:lnTo>
                  <a:cubicBezTo>
                    <a:pt x="3171" y="5232"/>
                    <a:pt x="3167" y="5229"/>
                    <a:pt x="3167" y="5224"/>
                  </a:cubicBezTo>
                  <a:lnTo>
                    <a:pt x="3167" y="5210"/>
                  </a:lnTo>
                  <a:lnTo>
                    <a:pt x="3182" y="5213"/>
                  </a:lnTo>
                  <a:lnTo>
                    <a:pt x="3175" y="5228"/>
                  </a:lnTo>
                  <a:cubicBezTo>
                    <a:pt x="3173" y="5231"/>
                    <a:pt x="3170" y="5233"/>
                    <a:pt x="3166" y="5232"/>
                  </a:cubicBezTo>
                  <a:cubicBezTo>
                    <a:pt x="3162" y="5231"/>
                    <a:pt x="3160" y="5228"/>
                    <a:pt x="3160" y="5224"/>
                  </a:cubicBezTo>
                  <a:lnTo>
                    <a:pt x="3160" y="5195"/>
                  </a:lnTo>
                  <a:lnTo>
                    <a:pt x="3173" y="5200"/>
                  </a:lnTo>
                  <a:lnTo>
                    <a:pt x="3166" y="5208"/>
                  </a:lnTo>
                  <a:lnTo>
                    <a:pt x="3168" y="5202"/>
                  </a:lnTo>
                  <a:lnTo>
                    <a:pt x="3168" y="5224"/>
                  </a:lnTo>
                  <a:cubicBezTo>
                    <a:pt x="3168" y="5228"/>
                    <a:pt x="3166" y="5231"/>
                    <a:pt x="3162" y="5232"/>
                  </a:cubicBezTo>
                  <a:cubicBezTo>
                    <a:pt x="3159" y="5233"/>
                    <a:pt x="3155" y="5231"/>
                    <a:pt x="3153" y="5228"/>
                  </a:cubicBezTo>
                  <a:lnTo>
                    <a:pt x="3146" y="5213"/>
                  </a:lnTo>
                  <a:lnTo>
                    <a:pt x="3161" y="5210"/>
                  </a:lnTo>
                  <a:lnTo>
                    <a:pt x="3161" y="5224"/>
                  </a:lnTo>
                  <a:cubicBezTo>
                    <a:pt x="3161" y="5229"/>
                    <a:pt x="3157" y="5232"/>
                    <a:pt x="3153" y="5232"/>
                  </a:cubicBezTo>
                  <a:lnTo>
                    <a:pt x="3145" y="5232"/>
                  </a:lnTo>
                  <a:cubicBezTo>
                    <a:pt x="3141" y="5232"/>
                    <a:pt x="3137" y="5229"/>
                    <a:pt x="3137" y="5224"/>
                  </a:cubicBezTo>
                  <a:lnTo>
                    <a:pt x="3137" y="5195"/>
                  </a:lnTo>
                  <a:lnTo>
                    <a:pt x="3138" y="5198"/>
                  </a:lnTo>
                  <a:lnTo>
                    <a:pt x="3131" y="5183"/>
                  </a:lnTo>
                  <a:lnTo>
                    <a:pt x="3146" y="5180"/>
                  </a:lnTo>
                  <a:lnTo>
                    <a:pt x="3146" y="5224"/>
                  </a:lnTo>
                  <a:cubicBezTo>
                    <a:pt x="3146" y="5229"/>
                    <a:pt x="3143" y="5232"/>
                    <a:pt x="3139" y="5232"/>
                  </a:cubicBezTo>
                  <a:cubicBezTo>
                    <a:pt x="3135" y="5233"/>
                    <a:pt x="3131" y="5230"/>
                    <a:pt x="3130" y="5226"/>
                  </a:cubicBezTo>
                  <a:lnTo>
                    <a:pt x="3123" y="5197"/>
                  </a:lnTo>
                  <a:lnTo>
                    <a:pt x="3138" y="5195"/>
                  </a:lnTo>
                  <a:lnTo>
                    <a:pt x="3138" y="5224"/>
                  </a:lnTo>
                  <a:cubicBezTo>
                    <a:pt x="3138" y="5229"/>
                    <a:pt x="3135" y="5232"/>
                    <a:pt x="3131" y="5232"/>
                  </a:cubicBezTo>
                  <a:cubicBezTo>
                    <a:pt x="3127" y="5233"/>
                    <a:pt x="3123" y="5230"/>
                    <a:pt x="3122" y="5226"/>
                  </a:cubicBezTo>
                  <a:lnTo>
                    <a:pt x="3115" y="5173"/>
                  </a:lnTo>
                  <a:lnTo>
                    <a:pt x="3131" y="5172"/>
                  </a:lnTo>
                  <a:lnTo>
                    <a:pt x="3131" y="5224"/>
                  </a:lnTo>
                  <a:cubicBezTo>
                    <a:pt x="3131" y="5229"/>
                    <a:pt x="3127" y="5232"/>
                    <a:pt x="3123" y="5232"/>
                  </a:cubicBezTo>
                  <a:lnTo>
                    <a:pt x="3115" y="5232"/>
                  </a:lnTo>
                  <a:cubicBezTo>
                    <a:pt x="3111" y="5232"/>
                    <a:pt x="3107" y="5229"/>
                    <a:pt x="3107" y="5224"/>
                  </a:cubicBezTo>
                  <a:lnTo>
                    <a:pt x="3107" y="5083"/>
                  </a:lnTo>
                  <a:lnTo>
                    <a:pt x="3100" y="4979"/>
                  </a:lnTo>
                  <a:lnTo>
                    <a:pt x="3116" y="4978"/>
                  </a:lnTo>
                  <a:lnTo>
                    <a:pt x="3116" y="5224"/>
                  </a:lnTo>
                  <a:cubicBezTo>
                    <a:pt x="3116" y="5229"/>
                    <a:pt x="3112" y="5232"/>
                    <a:pt x="3108" y="5232"/>
                  </a:cubicBezTo>
                  <a:lnTo>
                    <a:pt x="3100" y="5232"/>
                  </a:lnTo>
                  <a:cubicBezTo>
                    <a:pt x="3096" y="5232"/>
                    <a:pt x="3092" y="5229"/>
                    <a:pt x="3092" y="5224"/>
                  </a:cubicBezTo>
                  <a:lnTo>
                    <a:pt x="3092" y="5202"/>
                  </a:lnTo>
                  <a:lnTo>
                    <a:pt x="3085" y="5038"/>
                  </a:lnTo>
                  <a:lnTo>
                    <a:pt x="3101" y="5038"/>
                  </a:lnTo>
                  <a:lnTo>
                    <a:pt x="3101" y="5224"/>
                  </a:lnTo>
                  <a:cubicBezTo>
                    <a:pt x="3101" y="5229"/>
                    <a:pt x="3097" y="5232"/>
                    <a:pt x="3093" y="5232"/>
                  </a:cubicBezTo>
                  <a:cubicBezTo>
                    <a:pt x="3089" y="5233"/>
                    <a:pt x="3085" y="5229"/>
                    <a:pt x="3085" y="5225"/>
                  </a:cubicBezTo>
                  <a:lnTo>
                    <a:pt x="3077" y="5076"/>
                  </a:lnTo>
                  <a:lnTo>
                    <a:pt x="3093" y="5075"/>
                  </a:lnTo>
                  <a:lnTo>
                    <a:pt x="3093" y="5224"/>
                  </a:lnTo>
                  <a:cubicBezTo>
                    <a:pt x="3093" y="5229"/>
                    <a:pt x="3090" y="5232"/>
                    <a:pt x="3085" y="5232"/>
                  </a:cubicBezTo>
                  <a:lnTo>
                    <a:pt x="3078" y="5232"/>
                  </a:lnTo>
                  <a:cubicBezTo>
                    <a:pt x="3074" y="5232"/>
                    <a:pt x="3070" y="5229"/>
                    <a:pt x="3070" y="5224"/>
                  </a:cubicBezTo>
                  <a:lnTo>
                    <a:pt x="3070" y="5210"/>
                  </a:lnTo>
                  <a:lnTo>
                    <a:pt x="3085" y="5213"/>
                  </a:lnTo>
                  <a:lnTo>
                    <a:pt x="3078" y="5228"/>
                  </a:lnTo>
                  <a:cubicBezTo>
                    <a:pt x="3076" y="5231"/>
                    <a:pt x="3072" y="5233"/>
                    <a:pt x="3069" y="5232"/>
                  </a:cubicBezTo>
                  <a:cubicBezTo>
                    <a:pt x="3065" y="5231"/>
                    <a:pt x="3062" y="5228"/>
                    <a:pt x="3062" y="5224"/>
                  </a:cubicBezTo>
                  <a:lnTo>
                    <a:pt x="3062" y="5180"/>
                  </a:lnTo>
                  <a:lnTo>
                    <a:pt x="3078" y="5181"/>
                  </a:lnTo>
                  <a:lnTo>
                    <a:pt x="3071" y="5226"/>
                  </a:lnTo>
                  <a:cubicBezTo>
                    <a:pt x="3070" y="5230"/>
                    <a:pt x="3066" y="5233"/>
                    <a:pt x="3062" y="5232"/>
                  </a:cubicBezTo>
                  <a:cubicBezTo>
                    <a:pt x="3058" y="5232"/>
                    <a:pt x="3055" y="5229"/>
                    <a:pt x="3055" y="5224"/>
                  </a:cubicBezTo>
                  <a:lnTo>
                    <a:pt x="3055" y="5150"/>
                  </a:lnTo>
                  <a:lnTo>
                    <a:pt x="3071" y="5152"/>
                  </a:lnTo>
                  <a:lnTo>
                    <a:pt x="3063" y="5182"/>
                  </a:lnTo>
                  <a:lnTo>
                    <a:pt x="3063" y="5180"/>
                  </a:lnTo>
                  <a:lnTo>
                    <a:pt x="3063" y="5224"/>
                  </a:lnTo>
                  <a:cubicBezTo>
                    <a:pt x="3063" y="5229"/>
                    <a:pt x="3060" y="5232"/>
                    <a:pt x="3056" y="5232"/>
                  </a:cubicBezTo>
                  <a:cubicBezTo>
                    <a:pt x="3051" y="5233"/>
                    <a:pt x="3048" y="5229"/>
                    <a:pt x="3047" y="5225"/>
                  </a:cubicBezTo>
                  <a:lnTo>
                    <a:pt x="3040" y="5091"/>
                  </a:lnTo>
                  <a:lnTo>
                    <a:pt x="3056" y="5090"/>
                  </a:lnTo>
                  <a:lnTo>
                    <a:pt x="3056" y="5224"/>
                  </a:lnTo>
                  <a:cubicBezTo>
                    <a:pt x="3056" y="5229"/>
                    <a:pt x="3053" y="5232"/>
                    <a:pt x="3049" y="5232"/>
                  </a:cubicBezTo>
                  <a:cubicBezTo>
                    <a:pt x="3045" y="5233"/>
                    <a:pt x="3041" y="5230"/>
                    <a:pt x="3040" y="5226"/>
                  </a:cubicBezTo>
                  <a:lnTo>
                    <a:pt x="3033" y="5189"/>
                  </a:lnTo>
                  <a:lnTo>
                    <a:pt x="3049" y="5187"/>
                  </a:lnTo>
                  <a:lnTo>
                    <a:pt x="3049" y="5224"/>
                  </a:lnTo>
                  <a:cubicBezTo>
                    <a:pt x="3049" y="5228"/>
                    <a:pt x="3046" y="5232"/>
                    <a:pt x="3042" y="5232"/>
                  </a:cubicBezTo>
                  <a:cubicBezTo>
                    <a:pt x="3038" y="5233"/>
                    <a:pt x="3034" y="5231"/>
                    <a:pt x="3033" y="5227"/>
                  </a:cubicBezTo>
                  <a:lnTo>
                    <a:pt x="3025" y="5205"/>
                  </a:lnTo>
                  <a:lnTo>
                    <a:pt x="3041" y="5202"/>
                  </a:lnTo>
                  <a:lnTo>
                    <a:pt x="3041" y="5224"/>
                  </a:lnTo>
                  <a:cubicBezTo>
                    <a:pt x="3041" y="5229"/>
                    <a:pt x="3037" y="5232"/>
                    <a:pt x="3033" y="5232"/>
                  </a:cubicBezTo>
                  <a:lnTo>
                    <a:pt x="3026" y="5232"/>
                  </a:lnTo>
                  <a:cubicBezTo>
                    <a:pt x="3021" y="5232"/>
                    <a:pt x="3018" y="5229"/>
                    <a:pt x="3018" y="5224"/>
                  </a:cubicBezTo>
                  <a:lnTo>
                    <a:pt x="3018" y="5202"/>
                  </a:lnTo>
                  <a:lnTo>
                    <a:pt x="3033" y="5205"/>
                  </a:lnTo>
                  <a:lnTo>
                    <a:pt x="3026" y="5227"/>
                  </a:lnTo>
                  <a:cubicBezTo>
                    <a:pt x="3024" y="5231"/>
                    <a:pt x="3021" y="5233"/>
                    <a:pt x="3017" y="5232"/>
                  </a:cubicBezTo>
                  <a:cubicBezTo>
                    <a:pt x="3013" y="5232"/>
                    <a:pt x="3010" y="5228"/>
                    <a:pt x="3010" y="5224"/>
                  </a:cubicBezTo>
                  <a:lnTo>
                    <a:pt x="3010" y="5202"/>
                  </a:lnTo>
                  <a:lnTo>
                    <a:pt x="3010" y="5205"/>
                  </a:lnTo>
                  <a:lnTo>
                    <a:pt x="3003" y="5182"/>
                  </a:lnTo>
                  <a:lnTo>
                    <a:pt x="3019" y="5180"/>
                  </a:lnTo>
                  <a:lnTo>
                    <a:pt x="3019" y="5224"/>
                  </a:lnTo>
                  <a:cubicBezTo>
                    <a:pt x="3019" y="5229"/>
                    <a:pt x="3015" y="5232"/>
                    <a:pt x="3011" y="5232"/>
                  </a:cubicBezTo>
                  <a:cubicBezTo>
                    <a:pt x="3007" y="5233"/>
                    <a:pt x="3003" y="5229"/>
                    <a:pt x="3003" y="5225"/>
                  </a:cubicBezTo>
                  <a:lnTo>
                    <a:pt x="2995" y="5143"/>
                  </a:lnTo>
                  <a:lnTo>
                    <a:pt x="3011" y="5142"/>
                  </a:lnTo>
                  <a:lnTo>
                    <a:pt x="3011" y="5224"/>
                  </a:lnTo>
                  <a:cubicBezTo>
                    <a:pt x="3011" y="5229"/>
                    <a:pt x="3007" y="5232"/>
                    <a:pt x="3003" y="5232"/>
                  </a:cubicBezTo>
                  <a:lnTo>
                    <a:pt x="2996" y="5232"/>
                  </a:lnTo>
                  <a:cubicBezTo>
                    <a:pt x="2991" y="5232"/>
                    <a:pt x="2988" y="5229"/>
                    <a:pt x="2988" y="5224"/>
                  </a:cubicBezTo>
                  <a:lnTo>
                    <a:pt x="2988" y="4941"/>
                  </a:lnTo>
                  <a:lnTo>
                    <a:pt x="3004" y="4941"/>
                  </a:lnTo>
                  <a:lnTo>
                    <a:pt x="2996" y="5202"/>
                  </a:lnTo>
                  <a:lnTo>
                    <a:pt x="2996" y="5224"/>
                  </a:lnTo>
                  <a:cubicBezTo>
                    <a:pt x="2996" y="5229"/>
                    <a:pt x="2993" y="5232"/>
                    <a:pt x="2988" y="5232"/>
                  </a:cubicBezTo>
                  <a:lnTo>
                    <a:pt x="2981" y="5232"/>
                  </a:lnTo>
                  <a:cubicBezTo>
                    <a:pt x="2976" y="5232"/>
                    <a:pt x="2973" y="5229"/>
                    <a:pt x="2973" y="5224"/>
                  </a:cubicBezTo>
                  <a:lnTo>
                    <a:pt x="2973" y="5217"/>
                  </a:lnTo>
                  <a:lnTo>
                    <a:pt x="2975" y="5223"/>
                  </a:lnTo>
                  <a:lnTo>
                    <a:pt x="2967" y="5215"/>
                  </a:lnTo>
                  <a:lnTo>
                    <a:pt x="2981" y="5210"/>
                  </a:lnTo>
                  <a:lnTo>
                    <a:pt x="2981" y="5224"/>
                  </a:lnTo>
                  <a:cubicBezTo>
                    <a:pt x="2981" y="5229"/>
                    <a:pt x="2978" y="5232"/>
                    <a:pt x="2973" y="5232"/>
                  </a:cubicBezTo>
                  <a:lnTo>
                    <a:pt x="2966" y="5232"/>
                  </a:lnTo>
                  <a:cubicBezTo>
                    <a:pt x="2961" y="5232"/>
                    <a:pt x="2958" y="5229"/>
                    <a:pt x="2958" y="5224"/>
                  </a:cubicBezTo>
                  <a:lnTo>
                    <a:pt x="2958" y="5202"/>
                  </a:lnTo>
                  <a:lnTo>
                    <a:pt x="2973" y="5205"/>
                  </a:lnTo>
                  <a:lnTo>
                    <a:pt x="2966" y="5227"/>
                  </a:lnTo>
                  <a:cubicBezTo>
                    <a:pt x="2965" y="5231"/>
                    <a:pt x="2961" y="5233"/>
                    <a:pt x="2957" y="5232"/>
                  </a:cubicBezTo>
                  <a:cubicBezTo>
                    <a:pt x="2953" y="5232"/>
                    <a:pt x="2950" y="5228"/>
                    <a:pt x="2950" y="5224"/>
                  </a:cubicBezTo>
                  <a:lnTo>
                    <a:pt x="2950" y="5172"/>
                  </a:lnTo>
                  <a:lnTo>
                    <a:pt x="2951" y="5175"/>
                  </a:lnTo>
                  <a:lnTo>
                    <a:pt x="2943" y="5152"/>
                  </a:lnTo>
                  <a:lnTo>
                    <a:pt x="2959" y="5150"/>
                  </a:lnTo>
                  <a:lnTo>
                    <a:pt x="2959" y="5224"/>
                  </a:lnTo>
                  <a:cubicBezTo>
                    <a:pt x="2959" y="5229"/>
                    <a:pt x="2955" y="5232"/>
                    <a:pt x="2951" y="5232"/>
                  </a:cubicBezTo>
                  <a:cubicBezTo>
                    <a:pt x="2947" y="5233"/>
                    <a:pt x="2943" y="5230"/>
                    <a:pt x="2943" y="5226"/>
                  </a:cubicBezTo>
                  <a:lnTo>
                    <a:pt x="2935" y="5173"/>
                  </a:lnTo>
                  <a:lnTo>
                    <a:pt x="2951" y="5172"/>
                  </a:lnTo>
                  <a:lnTo>
                    <a:pt x="2951" y="5224"/>
                  </a:lnTo>
                  <a:cubicBezTo>
                    <a:pt x="2951" y="5229"/>
                    <a:pt x="2948" y="5232"/>
                    <a:pt x="2944" y="5232"/>
                  </a:cubicBezTo>
                  <a:cubicBezTo>
                    <a:pt x="2940" y="5233"/>
                    <a:pt x="2936" y="5230"/>
                    <a:pt x="2935" y="5226"/>
                  </a:cubicBezTo>
                  <a:lnTo>
                    <a:pt x="2928" y="5189"/>
                  </a:lnTo>
                  <a:lnTo>
                    <a:pt x="2944" y="5187"/>
                  </a:lnTo>
                  <a:lnTo>
                    <a:pt x="2944" y="5224"/>
                  </a:lnTo>
                  <a:cubicBezTo>
                    <a:pt x="2944" y="5228"/>
                    <a:pt x="2941" y="5232"/>
                    <a:pt x="2937" y="5232"/>
                  </a:cubicBezTo>
                  <a:cubicBezTo>
                    <a:pt x="2933" y="5233"/>
                    <a:pt x="2929" y="5231"/>
                    <a:pt x="2928" y="5227"/>
                  </a:cubicBezTo>
                  <a:lnTo>
                    <a:pt x="2921" y="5205"/>
                  </a:lnTo>
                  <a:lnTo>
                    <a:pt x="2936" y="5202"/>
                  </a:lnTo>
                  <a:lnTo>
                    <a:pt x="2936" y="5224"/>
                  </a:lnTo>
                  <a:cubicBezTo>
                    <a:pt x="2936" y="5229"/>
                    <a:pt x="2933" y="5232"/>
                    <a:pt x="2929" y="5232"/>
                  </a:cubicBezTo>
                  <a:cubicBezTo>
                    <a:pt x="2925" y="5233"/>
                    <a:pt x="2921" y="5230"/>
                    <a:pt x="2920" y="5226"/>
                  </a:cubicBezTo>
                  <a:lnTo>
                    <a:pt x="2913" y="5197"/>
                  </a:lnTo>
                  <a:lnTo>
                    <a:pt x="2929" y="5195"/>
                  </a:lnTo>
                  <a:lnTo>
                    <a:pt x="2929" y="5224"/>
                  </a:lnTo>
                  <a:cubicBezTo>
                    <a:pt x="2929" y="5229"/>
                    <a:pt x="2925" y="5232"/>
                    <a:pt x="2921" y="5232"/>
                  </a:cubicBezTo>
                  <a:lnTo>
                    <a:pt x="2913" y="5232"/>
                  </a:lnTo>
                  <a:cubicBezTo>
                    <a:pt x="2909" y="5232"/>
                    <a:pt x="2905" y="5229"/>
                    <a:pt x="2905" y="5224"/>
                  </a:cubicBezTo>
                  <a:lnTo>
                    <a:pt x="2905" y="5217"/>
                  </a:lnTo>
                  <a:lnTo>
                    <a:pt x="2919" y="5223"/>
                  </a:lnTo>
                  <a:lnTo>
                    <a:pt x="2911" y="5230"/>
                  </a:lnTo>
                  <a:cubicBezTo>
                    <a:pt x="2909" y="5232"/>
                    <a:pt x="2906" y="5233"/>
                    <a:pt x="2903" y="5232"/>
                  </a:cubicBezTo>
                  <a:cubicBezTo>
                    <a:pt x="2900" y="5231"/>
                    <a:pt x="2898" y="5228"/>
                    <a:pt x="2898" y="5224"/>
                  </a:cubicBezTo>
                  <a:lnTo>
                    <a:pt x="2898" y="5217"/>
                  </a:lnTo>
                  <a:lnTo>
                    <a:pt x="2899" y="5221"/>
                  </a:lnTo>
                  <a:lnTo>
                    <a:pt x="2891" y="5206"/>
                  </a:lnTo>
                  <a:lnTo>
                    <a:pt x="2906" y="5202"/>
                  </a:lnTo>
                  <a:lnTo>
                    <a:pt x="2906" y="5224"/>
                  </a:lnTo>
                  <a:cubicBezTo>
                    <a:pt x="2906" y="5228"/>
                    <a:pt x="2904" y="5231"/>
                    <a:pt x="2900" y="5232"/>
                  </a:cubicBezTo>
                  <a:cubicBezTo>
                    <a:pt x="2896" y="5233"/>
                    <a:pt x="2893" y="5231"/>
                    <a:pt x="2891" y="5228"/>
                  </a:cubicBezTo>
                  <a:lnTo>
                    <a:pt x="2884" y="5213"/>
                  </a:lnTo>
                  <a:lnTo>
                    <a:pt x="2899" y="5210"/>
                  </a:lnTo>
                  <a:lnTo>
                    <a:pt x="2899" y="5224"/>
                  </a:lnTo>
                  <a:cubicBezTo>
                    <a:pt x="2899" y="5229"/>
                    <a:pt x="2895" y="5232"/>
                    <a:pt x="2891" y="5232"/>
                  </a:cubicBezTo>
                  <a:lnTo>
                    <a:pt x="2883" y="5232"/>
                  </a:lnTo>
                  <a:cubicBezTo>
                    <a:pt x="2880" y="5232"/>
                    <a:pt x="2877" y="5231"/>
                    <a:pt x="2876" y="5228"/>
                  </a:cubicBezTo>
                  <a:lnTo>
                    <a:pt x="2869" y="5213"/>
                  </a:lnTo>
                  <a:lnTo>
                    <a:pt x="2884" y="5210"/>
                  </a:lnTo>
                  <a:lnTo>
                    <a:pt x="2884" y="5224"/>
                  </a:lnTo>
                  <a:cubicBezTo>
                    <a:pt x="2884" y="5229"/>
                    <a:pt x="2881" y="5232"/>
                    <a:pt x="2877" y="5232"/>
                  </a:cubicBezTo>
                  <a:cubicBezTo>
                    <a:pt x="2873" y="5233"/>
                    <a:pt x="2869" y="5230"/>
                    <a:pt x="2868" y="5226"/>
                  </a:cubicBezTo>
                  <a:lnTo>
                    <a:pt x="2860" y="5189"/>
                  </a:lnTo>
                  <a:lnTo>
                    <a:pt x="2876" y="5187"/>
                  </a:lnTo>
                  <a:lnTo>
                    <a:pt x="2876" y="5224"/>
                  </a:lnTo>
                  <a:cubicBezTo>
                    <a:pt x="2876" y="5229"/>
                    <a:pt x="2873" y="5232"/>
                    <a:pt x="2868" y="5232"/>
                  </a:cubicBezTo>
                  <a:lnTo>
                    <a:pt x="2861" y="5232"/>
                  </a:lnTo>
                  <a:cubicBezTo>
                    <a:pt x="2856" y="5232"/>
                    <a:pt x="2853" y="5229"/>
                    <a:pt x="2853" y="5224"/>
                  </a:cubicBezTo>
                  <a:lnTo>
                    <a:pt x="2853" y="5127"/>
                  </a:lnTo>
                  <a:lnTo>
                    <a:pt x="2869" y="5128"/>
                  </a:lnTo>
                  <a:lnTo>
                    <a:pt x="2861" y="5225"/>
                  </a:lnTo>
                  <a:cubicBezTo>
                    <a:pt x="2861" y="5229"/>
                    <a:pt x="2857" y="5233"/>
                    <a:pt x="2853" y="5232"/>
                  </a:cubicBezTo>
                  <a:cubicBezTo>
                    <a:pt x="2849" y="5232"/>
                    <a:pt x="2845" y="5229"/>
                    <a:pt x="2845" y="5224"/>
                  </a:cubicBezTo>
                  <a:lnTo>
                    <a:pt x="2845" y="4851"/>
                  </a:lnTo>
                  <a:lnTo>
                    <a:pt x="2861" y="4852"/>
                  </a:lnTo>
                  <a:lnTo>
                    <a:pt x="2854" y="5225"/>
                  </a:lnTo>
                  <a:cubicBezTo>
                    <a:pt x="2854" y="5229"/>
                    <a:pt x="2850" y="5233"/>
                    <a:pt x="2846" y="5232"/>
                  </a:cubicBezTo>
                  <a:cubicBezTo>
                    <a:pt x="2841" y="5232"/>
                    <a:pt x="2838" y="5229"/>
                    <a:pt x="2838" y="5224"/>
                  </a:cubicBezTo>
                  <a:lnTo>
                    <a:pt x="2838" y="4344"/>
                  </a:lnTo>
                  <a:lnTo>
                    <a:pt x="2854" y="4344"/>
                  </a:lnTo>
                  <a:lnTo>
                    <a:pt x="2846" y="5180"/>
                  </a:lnTo>
                  <a:lnTo>
                    <a:pt x="2846" y="5224"/>
                  </a:lnTo>
                  <a:cubicBezTo>
                    <a:pt x="2846" y="5229"/>
                    <a:pt x="2843" y="5232"/>
                    <a:pt x="2838" y="5232"/>
                  </a:cubicBezTo>
                  <a:lnTo>
                    <a:pt x="2831" y="5232"/>
                  </a:lnTo>
                  <a:cubicBezTo>
                    <a:pt x="2826" y="5232"/>
                    <a:pt x="2823" y="5229"/>
                    <a:pt x="2823" y="5224"/>
                  </a:cubicBezTo>
                  <a:lnTo>
                    <a:pt x="2823" y="5195"/>
                  </a:lnTo>
                  <a:lnTo>
                    <a:pt x="2815" y="5113"/>
                  </a:lnTo>
                  <a:lnTo>
                    <a:pt x="2831" y="5113"/>
                  </a:lnTo>
                  <a:lnTo>
                    <a:pt x="2831" y="5224"/>
                  </a:lnTo>
                  <a:cubicBezTo>
                    <a:pt x="2831" y="5229"/>
                    <a:pt x="2828" y="5232"/>
                    <a:pt x="2823" y="5232"/>
                  </a:cubicBezTo>
                  <a:lnTo>
                    <a:pt x="2816" y="5232"/>
                  </a:lnTo>
                  <a:cubicBezTo>
                    <a:pt x="2811" y="5232"/>
                    <a:pt x="2808" y="5229"/>
                    <a:pt x="2808" y="5224"/>
                  </a:cubicBezTo>
                  <a:lnTo>
                    <a:pt x="2808" y="5113"/>
                  </a:lnTo>
                  <a:lnTo>
                    <a:pt x="2824" y="5113"/>
                  </a:lnTo>
                  <a:lnTo>
                    <a:pt x="2816" y="5225"/>
                  </a:lnTo>
                  <a:cubicBezTo>
                    <a:pt x="2816" y="5229"/>
                    <a:pt x="2812" y="5233"/>
                    <a:pt x="2808" y="5232"/>
                  </a:cubicBezTo>
                  <a:cubicBezTo>
                    <a:pt x="2804" y="5232"/>
                    <a:pt x="2800" y="5229"/>
                    <a:pt x="2800" y="5224"/>
                  </a:cubicBezTo>
                  <a:lnTo>
                    <a:pt x="2800" y="5001"/>
                  </a:lnTo>
                  <a:lnTo>
                    <a:pt x="2816" y="5001"/>
                  </a:lnTo>
                  <a:lnTo>
                    <a:pt x="2809" y="5150"/>
                  </a:lnTo>
                  <a:lnTo>
                    <a:pt x="2809" y="5224"/>
                  </a:lnTo>
                  <a:cubicBezTo>
                    <a:pt x="2809" y="5228"/>
                    <a:pt x="2806" y="5231"/>
                    <a:pt x="2803" y="5232"/>
                  </a:cubicBezTo>
                  <a:cubicBezTo>
                    <a:pt x="2799" y="5233"/>
                    <a:pt x="2795" y="5231"/>
                    <a:pt x="2794" y="5228"/>
                  </a:cubicBezTo>
                  <a:lnTo>
                    <a:pt x="2786" y="5213"/>
                  </a:lnTo>
                  <a:lnTo>
                    <a:pt x="2801" y="5210"/>
                  </a:lnTo>
                  <a:lnTo>
                    <a:pt x="2801" y="5224"/>
                  </a:lnTo>
                  <a:cubicBezTo>
                    <a:pt x="2801" y="5229"/>
                    <a:pt x="2798" y="5232"/>
                    <a:pt x="2793" y="5232"/>
                  </a:cubicBezTo>
                  <a:lnTo>
                    <a:pt x="2786" y="5232"/>
                  </a:lnTo>
                  <a:cubicBezTo>
                    <a:pt x="2782" y="5232"/>
                    <a:pt x="2778" y="5229"/>
                    <a:pt x="2778" y="5224"/>
                  </a:cubicBezTo>
                  <a:lnTo>
                    <a:pt x="2778" y="5210"/>
                  </a:lnTo>
                  <a:lnTo>
                    <a:pt x="2786" y="5218"/>
                  </a:lnTo>
                  <a:lnTo>
                    <a:pt x="2778" y="5218"/>
                  </a:lnTo>
                  <a:lnTo>
                    <a:pt x="2786" y="5210"/>
                  </a:lnTo>
                  <a:lnTo>
                    <a:pt x="2786" y="5224"/>
                  </a:lnTo>
                  <a:cubicBezTo>
                    <a:pt x="2786" y="5229"/>
                    <a:pt x="2783" y="5232"/>
                    <a:pt x="2778" y="5232"/>
                  </a:cubicBezTo>
                  <a:lnTo>
                    <a:pt x="2771" y="5232"/>
                  </a:lnTo>
                  <a:cubicBezTo>
                    <a:pt x="2767" y="5232"/>
                    <a:pt x="2763" y="5229"/>
                    <a:pt x="2763" y="5224"/>
                  </a:cubicBezTo>
                  <a:lnTo>
                    <a:pt x="2763" y="5187"/>
                  </a:lnTo>
                  <a:lnTo>
                    <a:pt x="2779" y="5189"/>
                  </a:lnTo>
                  <a:lnTo>
                    <a:pt x="2771" y="5226"/>
                  </a:lnTo>
                  <a:cubicBezTo>
                    <a:pt x="2771" y="5230"/>
                    <a:pt x="2767" y="5233"/>
                    <a:pt x="2763" y="5232"/>
                  </a:cubicBezTo>
                  <a:cubicBezTo>
                    <a:pt x="2759" y="5232"/>
                    <a:pt x="2755" y="5229"/>
                    <a:pt x="2755" y="5224"/>
                  </a:cubicBezTo>
                  <a:lnTo>
                    <a:pt x="2755" y="5113"/>
                  </a:lnTo>
                  <a:lnTo>
                    <a:pt x="2771" y="5115"/>
                  </a:lnTo>
                  <a:lnTo>
                    <a:pt x="2764" y="5137"/>
                  </a:lnTo>
                  <a:lnTo>
                    <a:pt x="2764" y="5135"/>
                  </a:lnTo>
                  <a:lnTo>
                    <a:pt x="2764" y="5224"/>
                  </a:lnTo>
                  <a:cubicBezTo>
                    <a:pt x="2764" y="5229"/>
                    <a:pt x="2761" y="5232"/>
                    <a:pt x="2757" y="5232"/>
                  </a:cubicBezTo>
                  <a:cubicBezTo>
                    <a:pt x="2753" y="5233"/>
                    <a:pt x="2749" y="5230"/>
                    <a:pt x="2748" y="5226"/>
                  </a:cubicBezTo>
                  <a:lnTo>
                    <a:pt x="2741" y="5181"/>
                  </a:lnTo>
                  <a:lnTo>
                    <a:pt x="2757" y="5180"/>
                  </a:lnTo>
                  <a:lnTo>
                    <a:pt x="2757" y="5224"/>
                  </a:lnTo>
                  <a:cubicBezTo>
                    <a:pt x="2757" y="5229"/>
                    <a:pt x="2753" y="5232"/>
                    <a:pt x="2749" y="5232"/>
                  </a:cubicBezTo>
                  <a:cubicBezTo>
                    <a:pt x="2745" y="5233"/>
                    <a:pt x="2741" y="5230"/>
                    <a:pt x="2741" y="5226"/>
                  </a:cubicBezTo>
                  <a:lnTo>
                    <a:pt x="2733" y="5189"/>
                  </a:lnTo>
                  <a:lnTo>
                    <a:pt x="2749" y="5187"/>
                  </a:lnTo>
                  <a:lnTo>
                    <a:pt x="2749" y="5224"/>
                  </a:lnTo>
                  <a:cubicBezTo>
                    <a:pt x="2749" y="5229"/>
                    <a:pt x="2746" y="5232"/>
                    <a:pt x="2742" y="5232"/>
                  </a:cubicBezTo>
                  <a:cubicBezTo>
                    <a:pt x="2738" y="5233"/>
                    <a:pt x="2734" y="5230"/>
                    <a:pt x="2733" y="5226"/>
                  </a:cubicBezTo>
                  <a:lnTo>
                    <a:pt x="2726" y="5197"/>
                  </a:lnTo>
                  <a:lnTo>
                    <a:pt x="2742" y="5195"/>
                  </a:lnTo>
                  <a:lnTo>
                    <a:pt x="2742" y="5224"/>
                  </a:lnTo>
                  <a:cubicBezTo>
                    <a:pt x="2742" y="5229"/>
                    <a:pt x="2738" y="5232"/>
                    <a:pt x="2734" y="5232"/>
                  </a:cubicBezTo>
                  <a:lnTo>
                    <a:pt x="2726" y="5232"/>
                  </a:lnTo>
                  <a:cubicBezTo>
                    <a:pt x="2722" y="5232"/>
                    <a:pt x="2718" y="5229"/>
                    <a:pt x="2718" y="5224"/>
                  </a:cubicBezTo>
                  <a:lnTo>
                    <a:pt x="2718" y="5210"/>
                  </a:lnTo>
                  <a:lnTo>
                    <a:pt x="2733" y="5213"/>
                  </a:lnTo>
                  <a:lnTo>
                    <a:pt x="2726" y="5228"/>
                  </a:lnTo>
                  <a:cubicBezTo>
                    <a:pt x="2724" y="5231"/>
                    <a:pt x="2720" y="5233"/>
                    <a:pt x="2717" y="5232"/>
                  </a:cubicBezTo>
                  <a:cubicBezTo>
                    <a:pt x="2713" y="5231"/>
                    <a:pt x="2711" y="5228"/>
                    <a:pt x="2711" y="5224"/>
                  </a:cubicBezTo>
                  <a:lnTo>
                    <a:pt x="2711" y="5187"/>
                  </a:lnTo>
                  <a:lnTo>
                    <a:pt x="2711" y="5189"/>
                  </a:lnTo>
                  <a:lnTo>
                    <a:pt x="2703" y="5151"/>
                  </a:lnTo>
                  <a:lnTo>
                    <a:pt x="2719" y="5150"/>
                  </a:lnTo>
                  <a:lnTo>
                    <a:pt x="2719" y="5224"/>
                  </a:lnTo>
                  <a:cubicBezTo>
                    <a:pt x="2719" y="5229"/>
                    <a:pt x="2716" y="5232"/>
                    <a:pt x="2711" y="5232"/>
                  </a:cubicBezTo>
                  <a:lnTo>
                    <a:pt x="2704" y="5232"/>
                  </a:lnTo>
                  <a:cubicBezTo>
                    <a:pt x="2699" y="5232"/>
                    <a:pt x="2696" y="5229"/>
                    <a:pt x="2696" y="5224"/>
                  </a:cubicBezTo>
                  <a:lnTo>
                    <a:pt x="2696" y="5172"/>
                  </a:lnTo>
                  <a:lnTo>
                    <a:pt x="2698" y="5178"/>
                  </a:lnTo>
                  <a:lnTo>
                    <a:pt x="2690" y="5170"/>
                  </a:lnTo>
                  <a:lnTo>
                    <a:pt x="2704" y="5165"/>
                  </a:lnTo>
                  <a:lnTo>
                    <a:pt x="2704" y="5224"/>
                  </a:lnTo>
                  <a:cubicBezTo>
                    <a:pt x="2704" y="5229"/>
                    <a:pt x="2701" y="5232"/>
                    <a:pt x="2696" y="5232"/>
                  </a:cubicBezTo>
                  <a:lnTo>
                    <a:pt x="2689" y="5232"/>
                  </a:lnTo>
                  <a:cubicBezTo>
                    <a:pt x="2684" y="5232"/>
                    <a:pt x="2681" y="5229"/>
                    <a:pt x="2681" y="5224"/>
                  </a:cubicBezTo>
                  <a:lnTo>
                    <a:pt x="2681" y="5210"/>
                  </a:lnTo>
                  <a:lnTo>
                    <a:pt x="2681" y="5211"/>
                  </a:lnTo>
                  <a:lnTo>
                    <a:pt x="2673" y="5174"/>
                  </a:lnTo>
                  <a:lnTo>
                    <a:pt x="2689" y="5172"/>
                  </a:lnTo>
                  <a:lnTo>
                    <a:pt x="2689" y="5224"/>
                  </a:lnTo>
                  <a:cubicBezTo>
                    <a:pt x="2689" y="5229"/>
                    <a:pt x="2686" y="5232"/>
                    <a:pt x="2681" y="5232"/>
                  </a:cubicBezTo>
                  <a:lnTo>
                    <a:pt x="2674" y="5232"/>
                  </a:lnTo>
                  <a:cubicBezTo>
                    <a:pt x="2669" y="5232"/>
                    <a:pt x="2666" y="5229"/>
                    <a:pt x="2666" y="5224"/>
                  </a:cubicBezTo>
                  <a:lnTo>
                    <a:pt x="2666" y="5083"/>
                  </a:lnTo>
                  <a:lnTo>
                    <a:pt x="2682" y="5083"/>
                  </a:lnTo>
                  <a:lnTo>
                    <a:pt x="2674" y="5225"/>
                  </a:lnTo>
                  <a:cubicBezTo>
                    <a:pt x="2674" y="5229"/>
                    <a:pt x="2670" y="5233"/>
                    <a:pt x="2666" y="5232"/>
                  </a:cubicBezTo>
                  <a:cubicBezTo>
                    <a:pt x="2662" y="5232"/>
                    <a:pt x="2658" y="5229"/>
                    <a:pt x="2658" y="5224"/>
                  </a:cubicBezTo>
                  <a:lnTo>
                    <a:pt x="2658" y="3590"/>
                  </a:lnTo>
                  <a:lnTo>
                    <a:pt x="2658" y="3592"/>
                  </a:lnTo>
                  <a:lnTo>
                    <a:pt x="2651" y="3547"/>
                  </a:lnTo>
                  <a:lnTo>
                    <a:pt x="2667" y="3545"/>
                  </a:lnTo>
                  <a:lnTo>
                    <a:pt x="2667" y="5224"/>
                  </a:lnTo>
                  <a:cubicBezTo>
                    <a:pt x="2667" y="5229"/>
                    <a:pt x="2663" y="5232"/>
                    <a:pt x="2659" y="5232"/>
                  </a:cubicBezTo>
                  <a:cubicBezTo>
                    <a:pt x="2654" y="5233"/>
                    <a:pt x="2651" y="5229"/>
                    <a:pt x="2651" y="5225"/>
                  </a:cubicBezTo>
                  <a:lnTo>
                    <a:pt x="2643" y="4949"/>
                  </a:lnTo>
                  <a:lnTo>
                    <a:pt x="2659" y="4948"/>
                  </a:lnTo>
                  <a:lnTo>
                    <a:pt x="2659" y="5224"/>
                  </a:lnTo>
                  <a:cubicBezTo>
                    <a:pt x="2659" y="5228"/>
                    <a:pt x="2657" y="5231"/>
                    <a:pt x="2653" y="5232"/>
                  </a:cubicBezTo>
                  <a:cubicBezTo>
                    <a:pt x="2649" y="5233"/>
                    <a:pt x="2646" y="5231"/>
                    <a:pt x="2644" y="5228"/>
                  </a:cubicBezTo>
                  <a:lnTo>
                    <a:pt x="2637" y="5213"/>
                  </a:lnTo>
                  <a:lnTo>
                    <a:pt x="2652" y="5210"/>
                  </a:lnTo>
                  <a:lnTo>
                    <a:pt x="2652" y="5224"/>
                  </a:lnTo>
                  <a:cubicBezTo>
                    <a:pt x="2652" y="5228"/>
                    <a:pt x="2649" y="5231"/>
                    <a:pt x="2646" y="5232"/>
                  </a:cubicBezTo>
                  <a:cubicBezTo>
                    <a:pt x="2642" y="5233"/>
                    <a:pt x="2638" y="5231"/>
                    <a:pt x="2637" y="5228"/>
                  </a:cubicBezTo>
                  <a:lnTo>
                    <a:pt x="2629" y="5213"/>
                  </a:lnTo>
                  <a:lnTo>
                    <a:pt x="2644" y="5210"/>
                  </a:lnTo>
                  <a:lnTo>
                    <a:pt x="2644" y="5224"/>
                  </a:lnTo>
                  <a:cubicBezTo>
                    <a:pt x="2644" y="5229"/>
                    <a:pt x="2641" y="5232"/>
                    <a:pt x="2636" y="5232"/>
                  </a:cubicBezTo>
                  <a:lnTo>
                    <a:pt x="2629" y="5232"/>
                  </a:lnTo>
                  <a:cubicBezTo>
                    <a:pt x="2624" y="5232"/>
                    <a:pt x="2621" y="5229"/>
                    <a:pt x="2621" y="5224"/>
                  </a:cubicBezTo>
                  <a:lnTo>
                    <a:pt x="2621" y="5202"/>
                  </a:lnTo>
                  <a:lnTo>
                    <a:pt x="2636" y="5205"/>
                  </a:lnTo>
                  <a:lnTo>
                    <a:pt x="2629" y="5227"/>
                  </a:lnTo>
                  <a:cubicBezTo>
                    <a:pt x="2628" y="5231"/>
                    <a:pt x="2624" y="5233"/>
                    <a:pt x="2620" y="5232"/>
                  </a:cubicBezTo>
                  <a:cubicBezTo>
                    <a:pt x="2616" y="5232"/>
                    <a:pt x="2613" y="5228"/>
                    <a:pt x="2613" y="5224"/>
                  </a:cubicBezTo>
                  <a:lnTo>
                    <a:pt x="2613" y="5210"/>
                  </a:lnTo>
                  <a:lnTo>
                    <a:pt x="2616" y="5215"/>
                  </a:lnTo>
                  <a:lnTo>
                    <a:pt x="2608" y="5208"/>
                  </a:lnTo>
                  <a:lnTo>
                    <a:pt x="2622" y="5202"/>
                  </a:lnTo>
                  <a:lnTo>
                    <a:pt x="2622" y="5224"/>
                  </a:lnTo>
                  <a:cubicBezTo>
                    <a:pt x="2622" y="5229"/>
                    <a:pt x="2619" y="5232"/>
                    <a:pt x="2615" y="5232"/>
                  </a:cubicBezTo>
                  <a:cubicBezTo>
                    <a:pt x="2610" y="5233"/>
                    <a:pt x="2607" y="5230"/>
                    <a:pt x="2606" y="5226"/>
                  </a:cubicBezTo>
                  <a:lnTo>
                    <a:pt x="2598" y="5189"/>
                  </a:lnTo>
                  <a:lnTo>
                    <a:pt x="2614" y="5187"/>
                  </a:lnTo>
                  <a:lnTo>
                    <a:pt x="2614" y="5224"/>
                  </a:lnTo>
                  <a:cubicBezTo>
                    <a:pt x="2614" y="5228"/>
                    <a:pt x="2612" y="5231"/>
                    <a:pt x="2609" y="5232"/>
                  </a:cubicBezTo>
                  <a:cubicBezTo>
                    <a:pt x="2606" y="5233"/>
                    <a:pt x="2603" y="5232"/>
                    <a:pt x="2601" y="5230"/>
                  </a:cubicBezTo>
                  <a:lnTo>
                    <a:pt x="2593" y="5223"/>
                  </a:lnTo>
                  <a:lnTo>
                    <a:pt x="2607" y="5217"/>
                  </a:lnTo>
                  <a:lnTo>
                    <a:pt x="2607" y="5224"/>
                  </a:lnTo>
                  <a:cubicBezTo>
                    <a:pt x="2607" y="5229"/>
                    <a:pt x="2603" y="5232"/>
                    <a:pt x="2599" y="5232"/>
                  </a:cubicBezTo>
                  <a:lnTo>
                    <a:pt x="2591" y="5232"/>
                  </a:lnTo>
                  <a:lnTo>
                    <a:pt x="2584" y="5232"/>
                  </a:lnTo>
                  <a:cubicBezTo>
                    <a:pt x="2579" y="5232"/>
                    <a:pt x="2576" y="5229"/>
                    <a:pt x="2576" y="5224"/>
                  </a:cubicBezTo>
                  <a:lnTo>
                    <a:pt x="2576" y="5195"/>
                  </a:lnTo>
                  <a:lnTo>
                    <a:pt x="2578" y="5200"/>
                  </a:lnTo>
                  <a:lnTo>
                    <a:pt x="2571" y="5193"/>
                  </a:lnTo>
                  <a:lnTo>
                    <a:pt x="2584" y="5187"/>
                  </a:lnTo>
                  <a:lnTo>
                    <a:pt x="2584" y="5224"/>
                  </a:lnTo>
                  <a:cubicBezTo>
                    <a:pt x="2584" y="5229"/>
                    <a:pt x="2581" y="5232"/>
                    <a:pt x="2576" y="5232"/>
                  </a:cubicBezTo>
                  <a:lnTo>
                    <a:pt x="2569" y="5232"/>
                  </a:lnTo>
                  <a:cubicBezTo>
                    <a:pt x="2564" y="5232"/>
                    <a:pt x="2561" y="5229"/>
                    <a:pt x="2561" y="5224"/>
                  </a:cubicBezTo>
                  <a:lnTo>
                    <a:pt x="2561" y="5127"/>
                  </a:lnTo>
                  <a:lnTo>
                    <a:pt x="2575" y="5133"/>
                  </a:lnTo>
                  <a:lnTo>
                    <a:pt x="2567" y="5141"/>
                  </a:lnTo>
                  <a:lnTo>
                    <a:pt x="2569" y="5135"/>
                  </a:lnTo>
                  <a:lnTo>
                    <a:pt x="2569" y="5224"/>
                  </a:lnTo>
                  <a:cubicBezTo>
                    <a:pt x="2569" y="5229"/>
                    <a:pt x="2566" y="5232"/>
                    <a:pt x="2561" y="5232"/>
                  </a:cubicBezTo>
                  <a:lnTo>
                    <a:pt x="2554" y="5232"/>
                  </a:lnTo>
                  <a:cubicBezTo>
                    <a:pt x="2549" y="5232"/>
                    <a:pt x="2546" y="5229"/>
                    <a:pt x="2546" y="5224"/>
                  </a:cubicBezTo>
                  <a:lnTo>
                    <a:pt x="2546" y="5142"/>
                  </a:lnTo>
                  <a:lnTo>
                    <a:pt x="2562" y="5143"/>
                  </a:lnTo>
                  <a:lnTo>
                    <a:pt x="2554" y="5202"/>
                  </a:lnTo>
                  <a:lnTo>
                    <a:pt x="2554" y="5224"/>
                  </a:lnTo>
                  <a:cubicBezTo>
                    <a:pt x="2554" y="5229"/>
                    <a:pt x="2551" y="5232"/>
                    <a:pt x="2546" y="5232"/>
                  </a:cubicBezTo>
                  <a:lnTo>
                    <a:pt x="2539" y="5232"/>
                  </a:lnTo>
                  <a:cubicBezTo>
                    <a:pt x="2534" y="5232"/>
                    <a:pt x="2531" y="5229"/>
                    <a:pt x="2531" y="5224"/>
                  </a:cubicBezTo>
                  <a:lnTo>
                    <a:pt x="2531" y="5217"/>
                  </a:lnTo>
                  <a:lnTo>
                    <a:pt x="2533" y="5223"/>
                  </a:lnTo>
                  <a:lnTo>
                    <a:pt x="2526" y="5215"/>
                  </a:lnTo>
                  <a:lnTo>
                    <a:pt x="2539" y="5210"/>
                  </a:lnTo>
                  <a:lnTo>
                    <a:pt x="2539" y="5224"/>
                  </a:lnTo>
                  <a:cubicBezTo>
                    <a:pt x="2539" y="5229"/>
                    <a:pt x="2536" y="5232"/>
                    <a:pt x="2532" y="5232"/>
                  </a:cubicBezTo>
                  <a:cubicBezTo>
                    <a:pt x="2528" y="5233"/>
                    <a:pt x="2525" y="5230"/>
                    <a:pt x="2524" y="5226"/>
                  </a:cubicBezTo>
                  <a:lnTo>
                    <a:pt x="2516" y="5197"/>
                  </a:lnTo>
                  <a:lnTo>
                    <a:pt x="2532" y="5195"/>
                  </a:lnTo>
                  <a:lnTo>
                    <a:pt x="2532" y="5224"/>
                  </a:lnTo>
                  <a:cubicBezTo>
                    <a:pt x="2532" y="5229"/>
                    <a:pt x="2528" y="5232"/>
                    <a:pt x="2524" y="5232"/>
                  </a:cubicBezTo>
                  <a:lnTo>
                    <a:pt x="2516" y="5232"/>
                  </a:lnTo>
                  <a:cubicBezTo>
                    <a:pt x="2512" y="5232"/>
                    <a:pt x="2508" y="5229"/>
                    <a:pt x="2508" y="5224"/>
                  </a:cubicBezTo>
                  <a:lnTo>
                    <a:pt x="2508" y="5150"/>
                  </a:lnTo>
                  <a:lnTo>
                    <a:pt x="2524" y="5151"/>
                  </a:lnTo>
                  <a:lnTo>
                    <a:pt x="2517" y="5210"/>
                  </a:lnTo>
                  <a:lnTo>
                    <a:pt x="2517" y="5224"/>
                  </a:lnTo>
                  <a:cubicBezTo>
                    <a:pt x="2517" y="5229"/>
                    <a:pt x="2513" y="5232"/>
                    <a:pt x="2509" y="5232"/>
                  </a:cubicBezTo>
                  <a:lnTo>
                    <a:pt x="2501" y="5232"/>
                  </a:lnTo>
                  <a:cubicBezTo>
                    <a:pt x="2498" y="5232"/>
                    <a:pt x="2496" y="5231"/>
                    <a:pt x="2494" y="5228"/>
                  </a:cubicBezTo>
                  <a:lnTo>
                    <a:pt x="2487" y="5213"/>
                  </a:lnTo>
                  <a:lnTo>
                    <a:pt x="2502" y="5210"/>
                  </a:lnTo>
                  <a:lnTo>
                    <a:pt x="2502" y="5224"/>
                  </a:lnTo>
                  <a:cubicBezTo>
                    <a:pt x="2502" y="5229"/>
                    <a:pt x="2498" y="5232"/>
                    <a:pt x="2494" y="5232"/>
                  </a:cubicBezTo>
                  <a:lnTo>
                    <a:pt x="2487" y="5232"/>
                  </a:lnTo>
                  <a:cubicBezTo>
                    <a:pt x="2482" y="5232"/>
                    <a:pt x="2478" y="5229"/>
                    <a:pt x="2478" y="5224"/>
                  </a:cubicBezTo>
                  <a:lnTo>
                    <a:pt x="2478" y="5217"/>
                  </a:lnTo>
                  <a:lnTo>
                    <a:pt x="2492" y="5223"/>
                  </a:lnTo>
                  <a:lnTo>
                    <a:pt x="2485" y="5230"/>
                  </a:lnTo>
                  <a:cubicBezTo>
                    <a:pt x="2482" y="5232"/>
                    <a:pt x="2479" y="5233"/>
                    <a:pt x="2476" y="5232"/>
                  </a:cubicBezTo>
                  <a:cubicBezTo>
                    <a:pt x="2473" y="5231"/>
                    <a:pt x="2471" y="5228"/>
                    <a:pt x="2471" y="5224"/>
                  </a:cubicBezTo>
                  <a:lnTo>
                    <a:pt x="2471" y="5158"/>
                  </a:lnTo>
                  <a:lnTo>
                    <a:pt x="2464" y="4919"/>
                  </a:lnTo>
                  <a:lnTo>
                    <a:pt x="2480" y="4919"/>
                  </a:lnTo>
                  <a:lnTo>
                    <a:pt x="2480" y="5224"/>
                  </a:lnTo>
                  <a:cubicBezTo>
                    <a:pt x="2480" y="5229"/>
                    <a:pt x="2477" y="5232"/>
                    <a:pt x="2473" y="5232"/>
                  </a:cubicBezTo>
                  <a:cubicBezTo>
                    <a:pt x="2469" y="5233"/>
                    <a:pt x="2465" y="5230"/>
                    <a:pt x="2464" y="5226"/>
                  </a:cubicBezTo>
                  <a:lnTo>
                    <a:pt x="2456" y="5197"/>
                  </a:lnTo>
                  <a:lnTo>
                    <a:pt x="2472" y="5195"/>
                  </a:lnTo>
                  <a:lnTo>
                    <a:pt x="2472" y="5224"/>
                  </a:lnTo>
                  <a:cubicBezTo>
                    <a:pt x="2472" y="5229"/>
                    <a:pt x="2468" y="5232"/>
                    <a:pt x="2464" y="5232"/>
                  </a:cubicBezTo>
                  <a:lnTo>
                    <a:pt x="2457" y="5232"/>
                  </a:lnTo>
                  <a:lnTo>
                    <a:pt x="2449" y="5232"/>
                  </a:lnTo>
                  <a:cubicBezTo>
                    <a:pt x="2445" y="5232"/>
                    <a:pt x="2441" y="5229"/>
                    <a:pt x="2441" y="5224"/>
                  </a:cubicBezTo>
                  <a:lnTo>
                    <a:pt x="2441" y="5210"/>
                  </a:lnTo>
                  <a:lnTo>
                    <a:pt x="2456" y="5213"/>
                  </a:lnTo>
                  <a:lnTo>
                    <a:pt x="2449" y="5228"/>
                  </a:lnTo>
                  <a:cubicBezTo>
                    <a:pt x="2447" y="5231"/>
                    <a:pt x="2445" y="5232"/>
                    <a:pt x="2442" y="5232"/>
                  </a:cubicBezTo>
                  <a:cubicBezTo>
                    <a:pt x="2439" y="5232"/>
                    <a:pt x="2436" y="5231"/>
                    <a:pt x="2434" y="5228"/>
                  </a:cubicBezTo>
                  <a:lnTo>
                    <a:pt x="2427" y="5213"/>
                  </a:lnTo>
                  <a:lnTo>
                    <a:pt x="2442" y="5210"/>
                  </a:lnTo>
                  <a:lnTo>
                    <a:pt x="2442" y="5224"/>
                  </a:lnTo>
                  <a:cubicBezTo>
                    <a:pt x="2442" y="5229"/>
                    <a:pt x="2439" y="5232"/>
                    <a:pt x="2434" y="5232"/>
                  </a:cubicBezTo>
                  <a:lnTo>
                    <a:pt x="2427" y="5232"/>
                  </a:lnTo>
                  <a:cubicBezTo>
                    <a:pt x="2422" y="5232"/>
                    <a:pt x="2419" y="5229"/>
                    <a:pt x="2419" y="5224"/>
                  </a:cubicBezTo>
                  <a:lnTo>
                    <a:pt x="2419" y="5210"/>
                  </a:lnTo>
                  <a:lnTo>
                    <a:pt x="2434" y="5213"/>
                  </a:lnTo>
                  <a:lnTo>
                    <a:pt x="2426" y="5228"/>
                  </a:lnTo>
                  <a:cubicBezTo>
                    <a:pt x="2425" y="5231"/>
                    <a:pt x="2421" y="5233"/>
                    <a:pt x="2417" y="5232"/>
                  </a:cubicBezTo>
                  <a:cubicBezTo>
                    <a:pt x="2414" y="5231"/>
                    <a:pt x="2411" y="5228"/>
                    <a:pt x="2411" y="5224"/>
                  </a:cubicBezTo>
                  <a:lnTo>
                    <a:pt x="2411" y="5202"/>
                  </a:lnTo>
                  <a:lnTo>
                    <a:pt x="2426" y="5206"/>
                  </a:lnTo>
                  <a:lnTo>
                    <a:pt x="2419" y="5221"/>
                  </a:lnTo>
                  <a:lnTo>
                    <a:pt x="2420" y="5217"/>
                  </a:lnTo>
                  <a:lnTo>
                    <a:pt x="2420" y="5224"/>
                  </a:lnTo>
                  <a:cubicBezTo>
                    <a:pt x="2420" y="5229"/>
                    <a:pt x="2416" y="5232"/>
                    <a:pt x="2412" y="5232"/>
                  </a:cubicBezTo>
                  <a:lnTo>
                    <a:pt x="2404" y="5232"/>
                  </a:lnTo>
                  <a:cubicBezTo>
                    <a:pt x="2400" y="5232"/>
                    <a:pt x="2396" y="5229"/>
                    <a:pt x="2396" y="5224"/>
                  </a:cubicBezTo>
                  <a:lnTo>
                    <a:pt x="2396" y="5210"/>
                  </a:lnTo>
                  <a:lnTo>
                    <a:pt x="2404" y="5218"/>
                  </a:lnTo>
                  <a:lnTo>
                    <a:pt x="2397" y="5218"/>
                  </a:lnTo>
                  <a:lnTo>
                    <a:pt x="2405" y="5210"/>
                  </a:lnTo>
                  <a:lnTo>
                    <a:pt x="2405" y="5224"/>
                  </a:lnTo>
                  <a:cubicBezTo>
                    <a:pt x="2405" y="5229"/>
                    <a:pt x="2401" y="5232"/>
                    <a:pt x="2397" y="5232"/>
                  </a:cubicBezTo>
                  <a:cubicBezTo>
                    <a:pt x="2393" y="5233"/>
                    <a:pt x="2389" y="5230"/>
                    <a:pt x="2389" y="5226"/>
                  </a:cubicBezTo>
                  <a:lnTo>
                    <a:pt x="2381" y="5173"/>
                  </a:lnTo>
                  <a:lnTo>
                    <a:pt x="2397" y="5172"/>
                  </a:lnTo>
                  <a:lnTo>
                    <a:pt x="2397" y="5224"/>
                  </a:lnTo>
                  <a:cubicBezTo>
                    <a:pt x="2397" y="5229"/>
                    <a:pt x="2394" y="5232"/>
                    <a:pt x="2389" y="5232"/>
                  </a:cubicBezTo>
                  <a:lnTo>
                    <a:pt x="2382" y="5232"/>
                  </a:lnTo>
                  <a:cubicBezTo>
                    <a:pt x="2377" y="5232"/>
                    <a:pt x="2374" y="5229"/>
                    <a:pt x="2374" y="5224"/>
                  </a:cubicBezTo>
                  <a:lnTo>
                    <a:pt x="2374" y="5202"/>
                  </a:lnTo>
                  <a:lnTo>
                    <a:pt x="2374" y="5205"/>
                  </a:lnTo>
                  <a:lnTo>
                    <a:pt x="2367" y="5182"/>
                  </a:lnTo>
                  <a:lnTo>
                    <a:pt x="2382" y="5180"/>
                  </a:lnTo>
                  <a:lnTo>
                    <a:pt x="2382" y="5224"/>
                  </a:lnTo>
                  <a:cubicBezTo>
                    <a:pt x="2382" y="5229"/>
                    <a:pt x="2379" y="5232"/>
                    <a:pt x="2374" y="5232"/>
                  </a:cubicBezTo>
                  <a:cubicBezTo>
                    <a:pt x="2370" y="5233"/>
                    <a:pt x="2366" y="5229"/>
                    <a:pt x="2366" y="5225"/>
                  </a:cubicBezTo>
                  <a:lnTo>
                    <a:pt x="2359" y="4941"/>
                  </a:lnTo>
                  <a:lnTo>
                    <a:pt x="2375" y="4941"/>
                  </a:lnTo>
                  <a:lnTo>
                    <a:pt x="2375" y="5224"/>
                  </a:lnTo>
                  <a:cubicBezTo>
                    <a:pt x="2375" y="5229"/>
                    <a:pt x="2371" y="5232"/>
                    <a:pt x="2367" y="5232"/>
                  </a:cubicBezTo>
                  <a:lnTo>
                    <a:pt x="2359" y="5232"/>
                  </a:lnTo>
                  <a:cubicBezTo>
                    <a:pt x="2355" y="5232"/>
                    <a:pt x="2351" y="5229"/>
                    <a:pt x="2351" y="5224"/>
                  </a:cubicBezTo>
                  <a:lnTo>
                    <a:pt x="2351" y="5210"/>
                  </a:lnTo>
                  <a:lnTo>
                    <a:pt x="2366" y="5213"/>
                  </a:lnTo>
                  <a:lnTo>
                    <a:pt x="2359" y="5228"/>
                  </a:lnTo>
                  <a:cubicBezTo>
                    <a:pt x="2357" y="5231"/>
                    <a:pt x="2354" y="5233"/>
                    <a:pt x="2350" y="5232"/>
                  </a:cubicBezTo>
                  <a:cubicBezTo>
                    <a:pt x="2346" y="5231"/>
                    <a:pt x="2344" y="5228"/>
                    <a:pt x="2344" y="5224"/>
                  </a:cubicBezTo>
                  <a:lnTo>
                    <a:pt x="2344" y="5217"/>
                  </a:lnTo>
                  <a:lnTo>
                    <a:pt x="2357" y="5223"/>
                  </a:lnTo>
                  <a:lnTo>
                    <a:pt x="2350" y="5230"/>
                  </a:lnTo>
                  <a:cubicBezTo>
                    <a:pt x="2348" y="5232"/>
                    <a:pt x="2346" y="5232"/>
                    <a:pt x="2344" y="5232"/>
                  </a:cubicBezTo>
                  <a:lnTo>
                    <a:pt x="2337" y="5232"/>
                  </a:lnTo>
                  <a:cubicBezTo>
                    <a:pt x="2332" y="5232"/>
                    <a:pt x="2329" y="5229"/>
                    <a:pt x="2329" y="5224"/>
                  </a:cubicBezTo>
                  <a:lnTo>
                    <a:pt x="2329" y="5217"/>
                  </a:lnTo>
                  <a:lnTo>
                    <a:pt x="2330" y="5221"/>
                  </a:lnTo>
                  <a:lnTo>
                    <a:pt x="2322" y="5206"/>
                  </a:lnTo>
                  <a:lnTo>
                    <a:pt x="2337" y="5202"/>
                  </a:lnTo>
                  <a:lnTo>
                    <a:pt x="2337" y="5224"/>
                  </a:lnTo>
                  <a:cubicBezTo>
                    <a:pt x="2337" y="5229"/>
                    <a:pt x="2334" y="5232"/>
                    <a:pt x="2329" y="5232"/>
                  </a:cubicBezTo>
                  <a:lnTo>
                    <a:pt x="2322" y="5232"/>
                  </a:lnTo>
                  <a:cubicBezTo>
                    <a:pt x="2317" y="5232"/>
                    <a:pt x="2314" y="5229"/>
                    <a:pt x="2314" y="5224"/>
                  </a:cubicBezTo>
                  <a:lnTo>
                    <a:pt x="2314" y="5210"/>
                  </a:lnTo>
                  <a:lnTo>
                    <a:pt x="2329" y="5213"/>
                  </a:lnTo>
                  <a:lnTo>
                    <a:pt x="2321" y="5228"/>
                  </a:lnTo>
                  <a:cubicBezTo>
                    <a:pt x="2320" y="5231"/>
                    <a:pt x="2317" y="5232"/>
                    <a:pt x="2314" y="5232"/>
                  </a:cubicBezTo>
                  <a:lnTo>
                    <a:pt x="2307" y="5232"/>
                  </a:lnTo>
                  <a:cubicBezTo>
                    <a:pt x="2303" y="5232"/>
                    <a:pt x="2300" y="5230"/>
                    <a:pt x="2299" y="5227"/>
                  </a:cubicBezTo>
                  <a:lnTo>
                    <a:pt x="2292" y="5205"/>
                  </a:lnTo>
                  <a:lnTo>
                    <a:pt x="2307" y="5202"/>
                  </a:lnTo>
                  <a:lnTo>
                    <a:pt x="2307" y="5224"/>
                  </a:lnTo>
                  <a:cubicBezTo>
                    <a:pt x="2307" y="5229"/>
                    <a:pt x="2304" y="5232"/>
                    <a:pt x="2299" y="5232"/>
                  </a:cubicBezTo>
                  <a:lnTo>
                    <a:pt x="2292" y="5232"/>
                  </a:lnTo>
                  <a:cubicBezTo>
                    <a:pt x="2287" y="5232"/>
                    <a:pt x="2284" y="5229"/>
                    <a:pt x="2284" y="5224"/>
                  </a:cubicBezTo>
                  <a:lnTo>
                    <a:pt x="2284" y="5210"/>
                  </a:lnTo>
                  <a:lnTo>
                    <a:pt x="2299" y="5213"/>
                  </a:lnTo>
                  <a:lnTo>
                    <a:pt x="2292" y="5228"/>
                  </a:lnTo>
                  <a:cubicBezTo>
                    <a:pt x="2290" y="5231"/>
                    <a:pt x="2286" y="5233"/>
                    <a:pt x="2283" y="5232"/>
                  </a:cubicBezTo>
                  <a:cubicBezTo>
                    <a:pt x="2279" y="5231"/>
                    <a:pt x="2276" y="5228"/>
                    <a:pt x="2276" y="5224"/>
                  </a:cubicBezTo>
                  <a:lnTo>
                    <a:pt x="2276" y="5157"/>
                  </a:lnTo>
                  <a:lnTo>
                    <a:pt x="2292" y="5158"/>
                  </a:lnTo>
                  <a:lnTo>
                    <a:pt x="2285" y="5225"/>
                  </a:lnTo>
                  <a:cubicBezTo>
                    <a:pt x="2284" y="5230"/>
                    <a:pt x="2281" y="5233"/>
                    <a:pt x="2276" y="5232"/>
                  </a:cubicBezTo>
                  <a:cubicBezTo>
                    <a:pt x="2272" y="5232"/>
                    <a:pt x="2269" y="5229"/>
                    <a:pt x="2269" y="5224"/>
                  </a:cubicBezTo>
                  <a:lnTo>
                    <a:pt x="2269" y="5202"/>
                  </a:lnTo>
                  <a:lnTo>
                    <a:pt x="2284" y="5206"/>
                  </a:lnTo>
                  <a:lnTo>
                    <a:pt x="2277" y="5221"/>
                  </a:lnTo>
                  <a:lnTo>
                    <a:pt x="2277" y="5217"/>
                  </a:lnTo>
                  <a:lnTo>
                    <a:pt x="2277" y="5224"/>
                  </a:lnTo>
                  <a:cubicBezTo>
                    <a:pt x="2277" y="5229"/>
                    <a:pt x="2274" y="5232"/>
                    <a:pt x="2269" y="5232"/>
                  </a:cubicBezTo>
                  <a:lnTo>
                    <a:pt x="2262" y="5232"/>
                  </a:lnTo>
                  <a:cubicBezTo>
                    <a:pt x="2257" y="5232"/>
                    <a:pt x="2254" y="5229"/>
                    <a:pt x="2254" y="5224"/>
                  </a:cubicBezTo>
                  <a:lnTo>
                    <a:pt x="2254" y="5210"/>
                  </a:lnTo>
                  <a:lnTo>
                    <a:pt x="2262" y="5218"/>
                  </a:lnTo>
                  <a:lnTo>
                    <a:pt x="2254" y="5218"/>
                  </a:lnTo>
                  <a:lnTo>
                    <a:pt x="2262" y="5210"/>
                  </a:lnTo>
                  <a:lnTo>
                    <a:pt x="2262" y="5224"/>
                  </a:lnTo>
                  <a:cubicBezTo>
                    <a:pt x="2262" y="5228"/>
                    <a:pt x="2260" y="5231"/>
                    <a:pt x="2257" y="5232"/>
                  </a:cubicBezTo>
                  <a:cubicBezTo>
                    <a:pt x="2255" y="5233"/>
                    <a:pt x="2251" y="5232"/>
                    <a:pt x="2249" y="5230"/>
                  </a:cubicBezTo>
                  <a:lnTo>
                    <a:pt x="2241" y="5223"/>
                  </a:lnTo>
                  <a:lnTo>
                    <a:pt x="2255" y="5217"/>
                  </a:lnTo>
                  <a:lnTo>
                    <a:pt x="2255" y="5224"/>
                  </a:lnTo>
                  <a:cubicBezTo>
                    <a:pt x="2255" y="5229"/>
                    <a:pt x="2251" y="5232"/>
                    <a:pt x="2247" y="5232"/>
                  </a:cubicBezTo>
                  <a:lnTo>
                    <a:pt x="2239" y="5232"/>
                  </a:lnTo>
                  <a:cubicBezTo>
                    <a:pt x="2237" y="5232"/>
                    <a:pt x="2235" y="5232"/>
                    <a:pt x="2234" y="5230"/>
                  </a:cubicBezTo>
                  <a:lnTo>
                    <a:pt x="2226" y="5223"/>
                  </a:lnTo>
                  <a:lnTo>
                    <a:pt x="2240" y="5217"/>
                  </a:lnTo>
                  <a:lnTo>
                    <a:pt x="2240" y="5224"/>
                  </a:lnTo>
                  <a:cubicBezTo>
                    <a:pt x="2240" y="5229"/>
                    <a:pt x="2236" y="5232"/>
                    <a:pt x="2232" y="5232"/>
                  </a:cubicBezTo>
                  <a:lnTo>
                    <a:pt x="2224" y="5232"/>
                  </a:lnTo>
                  <a:lnTo>
                    <a:pt x="2217" y="5232"/>
                  </a:lnTo>
                  <a:cubicBezTo>
                    <a:pt x="2213" y="5232"/>
                    <a:pt x="2209" y="5229"/>
                    <a:pt x="2209" y="5224"/>
                  </a:cubicBezTo>
                  <a:lnTo>
                    <a:pt x="2209" y="5217"/>
                  </a:lnTo>
                  <a:lnTo>
                    <a:pt x="2223" y="5223"/>
                  </a:lnTo>
                  <a:lnTo>
                    <a:pt x="2215" y="5230"/>
                  </a:lnTo>
                  <a:cubicBezTo>
                    <a:pt x="2213" y="5232"/>
                    <a:pt x="2209" y="5233"/>
                    <a:pt x="2206" y="5232"/>
                  </a:cubicBezTo>
                  <a:cubicBezTo>
                    <a:pt x="2203" y="5231"/>
                    <a:pt x="2201" y="5228"/>
                    <a:pt x="2201" y="5224"/>
                  </a:cubicBezTo>
                  <a:lnTo>
                    <a:pt x="2201" y="5210"/>
                  </a:lnTo>
                  <a:lnTo>
                    <a:pt x="2217" y="5213"/>
                  </a:lnTo>
                  <a:lnTo>
                    <a:pt x="2209" y="5228"/>
                  </a:lnTo>
                  <a:cubicBezTo>
                    <a:pt x="2208" y="5231"/>
                    <a:pt x="2204" y="5233"/>
                    <a:pt x="2200" y="5232"/>
                  </a:cubicBezTo>
                  <a:cubicBezTo>
                    <a:pt x="2197" y="5231"/>
                    <a:pt x="2194" y="5228"/>
                    <a:pt x="2194" y="5224"/>
                  </a:cubicBezTo>
                  <a:lnTo>
                    <a:pt x="2194" y="5210"/>
                  </a:lnTo>
                  <a:lnTo>
                    <a:pt x="2209" y="5213"/>
                  </a:lnTo>
                  <a:lnTo>
                    <a:pt x="2202" y="5228"/>
                  </a:lnTo>
                  <a:cubicBezTo>
                    <a:pt x="2200" y="5231"/>
                    <a:pt x="2196" y="5233"/>
                    <a:pt x="2193" y="5232"/>
                  </a:cubicBezTo>
                  <a:cubicBezTo>
                    <a:pt x="2189" y="5231"/>
                    <a:pt x="2187" y="5228"/>
                    <a:pt x="2187" y="5224"/>
                  </a:cubicBezTo>
                  <a:lnTo>
                    <a:pt x="2187" y="5150"/>
                  </a:lnTo>
                  <a:lnTo>
                    <a:pt x="2202" y="5151"/>
                  </a:lnTo>
                  <a:lnTo>
                    <a:pt x="2195" y="5225"/>
                  </a:lnTo>
                  <a:cubicBezTo>
                    <a:pt x="2195" y="5230"/>
                    <a:pt x="2191" y="5233"/>
                    <a:pt x="2187" y="5232"/>
                  </a:cubicBezTo>
                  <a:cubicBezTo>
                    <a:pt x="2182" y="5232"/>
                    <a:pt x="2179" y="5229"/>
                    <a:pt x="2179" y="5224"/>
                  </a:cubicBezTo>
                  <a:lnTo>
                    <a:pt x="2179" y="4784"/>
                  </a:lnTo>
                  <a:lnTo>
                    <a:pt x="2195" y="4784"/>
                  </a:lnTo>
                  <a:lnTo>
                    <a:pt x="2188" y="5225"/>
                  </a:lnTo>
                  <a:cubicBezTo>
                    <a:pt x="2187" y="5229"/>
                    <a:pt x="2184" y="5233"/>
                    <a:pt x="2179" y="5232"/>
                  </a:cubicBezTo>
                  <a:cubicBezTo>
                    <a:pt x="2175" y="5232"/>
                    <a:pt x="2172" y="5229"/>
                    <a:pt x="2172" y="5224"/>
                  </a:cubicBezTo>
                  <a:lnTo>
                    <a:pt x="2172" y="4553"/>
                  </a:lnTo>
                  <a:lnTo>
                    <a:pt x="2188" y="4554"/>
                  </a:lnTo>
                  <a:lnTo>
                    <a:pt x="2180" y="4620"/>
                  </a:lnTo>
                  <a:lnTo>
                    <a:pt x="2180" y="5224"/>
                  </a:lnTo>
                  <a:cubicBezTo>
                    <a:pt x="2180" y="5229"/>
                    <a:pt x="2176" y="5232"/>
                    <a:pt x="2172" y="5232"/>
                  </a:cubicBezTo>
                  <a:lnTo>
                    <a:pt x="2165" y="5232"/>
                  </a:lnTo>
                  <a:cubicBezTo>
                    <a:pt x="2160" y="5232"/>
                    <a:pt x="2157" y="5229"/>
                    <a:pt x="2157" y="5224"/>
                  </a:cubicBezTo>
                  <a:lnTo>
                    <a:pt x="2157" y="5210"/>
                  </a:lnTo>
                  <a:lnTo>
                    <a:pt x="2172" y="5213"/>
                  </a:lnTo>
                  <a:lnTo>
                    <a:pt x="2164" y="5228"/>
                  </a:lnTo>
                  <a:cubicBezTo>
                    <a:pt x="2163" y="5231"/>
                    <a:pt x="2159" y="5233"/>
                    <a:pt x="2155" y="5232"/>
                  </a:cubicBezTo>
                  <a:cubicBezTo>
                    <a:pt x="2152" y="5231"/>
                    <a:pt x="2149" y="5228"/>
                    <a:pt x="2149" y="5224"/>
                  </a:cubicBezTo>
                  <a:lnTo>
                    <a:pt x="2149" y="5217"/>
                  </a:lnTo>
                  <a:lnTo>
                    <a:pt x="2163" y="5223"/>
                  </a:lnTo>
                  <a:lnTo>
                    <a:pt x="2155" y="5230"/>
                  </a:lnTo>
                  <a:cubicBezTo>
                    <a:pt x="2153" y="5232"/>
                    <a:pt x="2150" y="5233"/>
                    <a:pt x="2147" y="5232"/>
                  </a:cubicBezTo>
                  <a:cubicBezTo>
                    <a:pt x="2144" y="5231"/>
                    <a:pt x="2142" y="5228"/>
                    <a:pt x="2142" y="5224"/>
                  </a:cubicBezTo>
                  <a:lnTo>
                    <a:pt x="2142" y="5217"/>
                  </a:lnTo>
                  <a:lnTo>
                    <a:pt x="2155" y="5223"/>
                  </a:lnTo>
                  <a:lnTo>
                    <a:pt x="2148" y="5230"/>
                  </a:lnTo>
                  <a:cubicBezTo>
                    <a:pt x="2145" y="5232"/>
                    <a:pt x="2142" y="5233"/>
                    <a:pt x="2139" y="5232"/>
                  </a:cubicBezTo>
                  <a:cubicBezTo>
                    <a:pt x="2136" y="5231"/>
                    <a:pt x="2134" y="5228"/>
                    <a:pt x="2134" y="5224"/>
                  </a:cubicBezTo>
                  <a:lnTo>
                    <a:pt x="2134" y="5202"/>
                  </a:lnTo>
                  <a:lnTo>
                    <a:pt x="2135" y="5206"/>
                  </a:lnTo>
                  <a:lnTo>
                    <a:pt x="2127" y="5191"/>
                  </a:lnTo>
                  <a:lnTo>
                    <a:pt x="2143" y="5187"/>
                  </a:lnTo>
                  <a:lnTo>
                    <a:pt x="2143" y="5224"/>
                  </a:lnTo>
                  <a:cubicBezTo>
                    <a:pt x="2143" y="5229"/>
                    <a:pt x="2139" y="5232"/>
                    <a:pt x="2135" y="5232"/>
                  </a:cubicBezTo>
                  <a:lnTo>
                    <a:pt x="2127" y="5232"/>
                  </a:lnTo>
                  <a:lnTo>
                    <a:pt x="2120" y="5232"/>
                  </a:lnTo>
                  <a:cubicBezTo>
                    <a:pt x="2115" y="5232"/>
                    <a:pt x="2112" y="5229"/>
                    <a:pt x="2112" y="5224"/>
                  </a:cubicBezTo>
                  <a:lnTo>
                    <a:pt x="2112" y="5217"/>
                  </a:lnTo>
                  <a:lnTo>
                    <a:pt x="2113" y="5221"/>
                  </a:lnTo>
                  <a:lnTo>
                    <a:pt x="2105" y="5206"/>
                  </a:lnTo>
                  <a:lnTo>
                    <a:pt x="2120" y="5202"/>
                  </a:lnTo>
                  <a:lnTo>
                    <a:pt x="2120" y="5224"/>
                  </a:lnTo>
                  <a:cubicBezTo>
                    <a:pt x="2120" y="5229"/>
                    <a:pt x="2117" y="5232"/>
                    <a:pt x="2112" y="5232"/>
                  </a:cubicBezTo>
                  <a:lnTo>
                    <a:pt x="2105" y="5232"/>
                  </a:lnTo>
                  <a:cubicBezTo>
                    <a:pt x="2100" y="5232"/>
                    <a:pt x="2097" y="5229"/>
                    <a:pt x="2097" y="5224"/>
                  </a:cubicBezTo>
                  <a:lnTo>
                    <a:pt x="2097" y="5217"/>
                  </a:lnTo>
                  <a:lnTo>
                    <a:pt x="2110" y="5223"/>
                  </a:lnTo>
                  <a:lnTo>
                    <a:pt x="2103" y="5230"/>
                  </a:lnTo>
                  <a:cubicBezTo>
                    <a:pt x="2101" y="5232"/>
                    <a:pt x="2097" y="5233"/>
                    <a:pt x="2094" y="5232"/>
                  </a:cubicBezTo>
                  <a:cubicBezTo>
                    <a:pt x="2091" y="5231"/>
                    <a:pt x="2089" y="5228"/>
                    <a:pt x="2089" y="5224"/>
                  </a:cubicBezTo>
                  <a:lnTo>
                    <a:pt x="2089" y="5165"/>
                  </a:lnTo>
                  <a:lnTo>
                    <a:pt x="2105" y="5166"/>
                  </a:lnTo>
                  <a:lnTo>
                    <a:pt x="2098" y="5225"/>
                  </a:lnTo>
                  <a:cubicBezTo>
                    <a:pt x="2097" y="5230"/>
                    <a:pt x="2093" y="5233"/>
                    <a:pt x="2089" y="5232"/>
                  </a:cubicBezTo>
                  <a:cubicBezTo>
                    <a:pt x="2085" y="5232"/>
                    <a:pt x="2082" y="5229"/>
                    <a:pt x="2082" y="5224"/>
                  </a:cubicBezTo>
                  <a:lnTo>
                    <a:pt x="2082" y="5075"/>
                  </a:lnTo>
                  <a:lnTo>
                    <a:pt x="2098" y="5076"/>
                  </a:lnTo>
                  <a:lnTo>
                    <a:pt x="2090" y="5157"/>
                  </a:lnTo>
                  <a:lnTo>
                    <a:pt x="2090" y="5224"/>
                  </a:lnTo>
                  <a:cubicBezTo>
                    <a:pt x="2090" y="5228"/>
                    <a:pt x="2087" y="5232"/>
                    <a:pt x="2084" y="5232"/>
                  </a:cubicBezTo>
                  <a:cubicBezTo>
                    <a:pt x="2080" y="5233"/>
                    <a:pt x="2076" y="5231"/>
                    <a:pt x="2075" y="5227"/>
                  </a:cubicBezTo>
                  <a:lnTo>
                    <a:pt x="2067" y="5205"/>
                  </a:lnTo>
                  <a:lnTo>
                    <a:pt x="2083" y="5202"/>
                  </a:lnTo>
                  <a:lnTo>
                    <a:pt x="2083" y="5224"/>
                  </a:lnTo>
                  <a:cubicBezTo>
                    <a:pt x="2083" y="5228"/>
                    <a:pt x="2081" y="5231"/>
                    <a:pt x="2078" y="5232"/>
                  </a:cubicBezTo>
                  <a:cubicBezTo>
                    <a:pt x="2075" y="5233"/>
                    <a:pt x="2071" y="5232"/>
                    <a:pt x="2069" y="5230"/>
                  </a:cubicBezTo>
                  <a:lnTo>
                    <a:pt x="2062" y="5223"/>
                  </a:lnTo>
                  <a:lnTo>
                    <a:pt x="2075" y="5217"/>
                  </a:lnTo>
                  <a:lnTo>
                    <a:pt x="2075" y="5224"/>
                  </a:lnTo>
                  <a:cubicBezTo>
                    <a:pt x="2075" y="5229"/>
                    <a:pt x="2072" y="5232"/>
                    <a:pt x="2067" y="5232"/>
                  </a:cubicBezTo>
                  <a:lnTo>
                    <a:pt x="2060" y="5232"/>
                  </a:lnTo>
                  <a:lnTo>
                    <a:pt x="2052" y="5232"/>
                  </a:lnTo>
                  <a:lnTo>
                    <a:pt x="2045" y="5232"/>
                  </a:lnTo>
                  <a:cubicBezTo>
                    <a:pt x="2042" y="5232"/>
                    <a:pt x="2039" y="5231"/>
                    <a:pt x="2038" y="5228"/>
                  </a:cubicBezTo>
                  <a:lnTo>
                    <a:pt x="2030" y="5213"/>
                  </a:lnTo>
                  <a:lnTo>
                    <a:pt x="2045" y="5210"/>
                  </a:lnTo>
                  <a:lnTo>
                    <a:pt x="2045" y="5224"/>
                  </a:lnTo>
                  <a:cubicBezTo>
                    <a:pt x="2045" y="5228"/>
                    <a:pt x="2043" y="5231"/>
                    <a:pt x="2040" y="5232"/>
                  </a:cubicBezTo>
                  <a:cubicBezTo>
                    <a:pt x="2037" y="5233"/>
                    <a:pt x="2034" y="5232"/>
                    <a:pt x="2032" y="5230"/>
                  </a:cubicBezTo>
                  <a:lnTo>
                    <a:pt x="2024" y="5223"/>
                  </a:lnTo>
                  <a:lnTo>
                    <a:pt x="2038" y="5217"/>
                  </a:lnTo>
                  <a:lnTo>
                    <a:pt x="2038" y="5224"/>
                  </a:lnTo>
                  <a:cubicBezTo>
                    <a:pt x="2038" y="5229"/>
                    <a:pt x="2034" y="5232"/>
                    <a:pt x="2030" y="5232"/>
                  </a:cubicBezTo>
                  <a:lnTo>
                    <a:pt x="2022" y="5232"/>
                  </a:lnTo>
                  <a:cubicBezTo>
                    <a:pt x="2020" y="5232"/>
                    <a:pt x="2018" y="5232"/>
                    <a:pt x="2017" y="5230"/>
                  </a:cubicBezTo>
                  <a:lnTo>
                    <a:pt x="2009" y="5223"/>
                  </a:lnTo>
                  <a:lnTo>
                    <a:pt x="2023" y="5217"/>
                  </a:lnTo>
                  <a:lnTo>
                    <a:pt x="2023" y="5224"/>
                  </a:lnTo>
                  <a:cubicBezTo>
                    <a:pt x="2023" y="5229"/>
                    <a:pt x="2019" y="5232"/>
                    <a:pt x="2015" y="5232"/>
                  </a:cubicBezTo>
                  <a:lnTo>
                    <a:pt x="2007" y="5232"/>
                  </a:lnTo>
                  <a:cubicBezTo>
                    <a:pt x="2003" y="5232"/>
                    <a:pt x="1999" y="5229"/>
                    <a:pt x="1999" y="5224"/>
                  </a:cubicBezTo>
                  <a:lnTo>
                    <a:pt x="1999" y="5217"/>
                  </a:lnTo>
                  <a:lnTo>
                    <a:pt x="2013" y="5223"/>
                  </a:lnTo>
                  <a:lnTo>
                    <a:pt x="2006" y="5230"/>
                  </a:lnTo>
                  <a:cubicBezTo>
                    <a:pt x="2003" y="5232"/>
                    <a:pt x="2000" y="5233"/>
                    <a:pt x="1997" y="5232"/>
                  </a:cubicBezTo>
                  <a:cubicBezTo>
                    <a:pt x="1994" y="5231"/>
                    <a:pt x="1992" y="5228"/>
                    <a:pt x="1992" y="5224"/>
                  </a:cubicBezTo>
                  <a:lnTo>
                    <a:pt x="1992" y="5187"/>
                  </a:lnTo>
                  <a:lnTo>
                    <a:pt x="2008" y="5189"/>
                  </a:lnTo>
                  <a:lnTo>
                    <a:pt x="2000" y="5226"/>
                  </a:lnTo>
                  <a:cubicBezTo>
                    <a:pt x="1999" y="5230"/>
                    <a:pt x="1996" y="5233"/>
                    <a:pt x="1992" y="5232"/>
                  </a:cubicBezTo>
                  <a:cubicBezTo>
                    <a:pt x="1988" y="5232"/>
                    <a:pt x="1984" y="5229"/>
                    <a:pt x="1984" y="5224"/>
                  </a:cubicBezTo>
                  <a:lnTo>
                    <a:pt x="1984" y="5180"/>
                  </a:lnTo>
                  <a:lnTo>
                    <a:pt x="2000" y="5183"/>
                  </a:lnTo>
                  <a:lnTo>
                    <a:pt x="1992" y="5198"/>
                  </a:lnTo>
                  <a:lnTo>
                    <a:pt x="1993" y="5195"/>
                  </a:lnTo>
                  <a:lnTo>
                    <a:pt x="1993" y="5224"/>
                  </a:lnTo>
                  <a:cubicBezTo>
                    <a:pt x="1993" y="5229"/>
                    <a:pt x="1989" y="5232"/>
                    <a:pt x="1985" y="5232"/>
                  </a:cubicBezTo>
                  <a:lnTo>
                    <a:pt x="1977" y="5232"/>
                  </a:lnTo>
                  <a:cubicBezTo>
                    <a:pt x="1973" y="5232"/>
                    <a:pt x="1969" y="5229"/>
                    <a:pt x="1969" y="5224"/>
                  </a:cubicBezTo>
                  <a:lnTo>
                    <a:pt x="1969" y="5210"/>
                  </a:lnTo>
                  <a:lnTo>
                    <a:pt x="1983" y="5215"/>
                  </a:lnTo>
                  <a:lnTo>
                    <a:pt x="1976" y="5223"/>
                  </a:lnTo>
                  <a:lnTo>
                    <a:pt x="1978" y="5217"/>
                  </a:lnTo>
                  <a:lnTo>
                    <a:pt x="1978" y="5224"/>
                  </a:lnTo>
                  <a:cubicBezTo>
                    <a:pt x="1978" y="5229"/>
                    <a:pt x="1974" y="5232"/>
                    <a:pt x="1970" y="5232"/>
                  </a:cubicBezTo>
                  <a:lnTo>
                    <a:pt x="1962" y="5232"/>
                  </a:lnTo>
                  <a:cubicBezTo>
                    <a:pt x="1958" y="5232"/>
                    <a:pt x="1954" y="5229"/>
                    <a:pt x="1954" y="5224"/>
                  </a:cubicBezTo>
                  <a:lnTo>
                    <a:pt x="1954" y="5210"/>
                  </a:lnTo>
                  <a:lnTo>
                    <a:pt x="1970" y="5213"/>
                  </a:lnTo>
                  <a:lnTo>
                    <a:pt x="1962" y="5228"/>
                  </a:lnTo>
                  <a:cubicBezTo>
                    <a:pt x="1960" y="5231"/>
                    <a:pt x="1957" y="5233"/>
                    <a:pt x="1953" y="5232"/>
                  </a:cubicBezTo>
                  <a:cubicBezTo>
                    <a:pt x="1950" y="5231"/>
                    <a:pt x="1947" y="5228"/>
                    <a:pt x="1947" y="5224"/>
                  </a:cubicBezTo>
                  <a:lnTo>
                    <a:pt x="1947" y="5217"/>
                  </a:lnTo>
                  <a:lnTo>
                    <a:pt x="1961" y="5223"/>
                  </a:lnTo>
                  <a:lnTo>
                    <a:pt x="1953" y="5230"/>
                  </a:lnTo>
                  <a:cubicBezTo>
                    <a:pt x="1950" y="5233"/>
                    <a:pt x="1945" y="5233"/>
                    <a:pt x="1942" y="5230"/>
                  </a:cubicBezTo>
                  <a:lnTo>
                    <a:pt x="1934" y="5223"/>
                  </a:lnTo>
                  <a:lnTo>
                    <a:pt x="1948" y="5217"/>
                  </a:lnTo>
                  <a:lnTo>
                    <a:pt x="1948" y="5224"/>
                  </a:lnTo>
                  <a:cubicBezTo>
                    <a:pt x="1948" y="5229"/>
                    <a:pt x="1944" y="5232"/>
                    <a:pt x="1940" y="5232"/>
                  </a:cubicBezTo>
                  <a:lnTo>
                    <a:pt x="1933" y="5232"/>
                  </a:lnTo>
                  <a:cubicBezTo>
                    <a:pt x="1928" y="5232"/>
                    <a:pt x="1924" y="5229"/>
                    <a:pt x="1924" y="5224"/>
                  </a:cubicBezTo>
                  <a:lnTo>
                    <a:pt x="1924" y="5217"/>
                  </a:lnTo>
                  <a:lnTo>
                    <a:pt x="1933" y="5225"/>
                  </a:lnTo>
                  <a:lnTo>
                    <a:pt x="1925" y="5225"/>
                  </a:lnTo>
                  <a:lnTo>
                    <a:pt x="1933" y="5217"/>
                  </a:lnTo>
                  <a:lnTo>
                    <a:pt x="1933" y="5224"/>
                  </a:lnTo>
                  <a:cubicBezTo>
                    <a:pt x="1933" y="5229"/>
                    <a:pt x="1929" y="5232"/>
                    <a:pt x="1925" y="5232"/>
                  </a:cubicBezTo>
                  <a:lnTo>
                    <a:pt x="1918" y="5232"/>
                  </a:lnTo>
                  <a:cubicBezTo>
                    <a:pt x="1913" y="5232"/>
                    <a:pt x="1910" y="5229"/>
                    <a:pt x="1910" y="5224"/>
                  </a:cubicBezTo>
                  <a:lnTo>
                    <a:pt x="1910" y="5217"/>
                  </a:lnTo>
                  <a:lnTo>
                    <a:pt x="1923" y="5223"/>
                  </a:lnTo>
                  <a:lnTo>
                    <a:pt x="1916" y="5230"/>
                  </a:lnTo>
                  <a:cubicBezTo>
                    <a:pt x="1913" y="5232"/>
                    <a:pt x="1910" y="5233"/>
                    <a:pt x="1907" y="5232"/>
                  </a:cubicBezTo>
                  <a:cubicBezTo>
                    <a:pt x="1904" y="5231"/>
                    <a:pt x="1902" y="5228"/>
                    <a:pt x="1902" y="5224"/>
                  </a:cubicBezTo>
                  <a:lnTo>
                    <a:pt x="1902" y="5217"/>
                  </a:lnTo>
                  <a:lnTo>
                    <a:pt x="1916" y="5223"/>
                  </a:lnTo>
                  <a:lnTo>
                    <a:pt x="1908" y="5230"/>
                  </a:lnTo>
                  <a:cubicBezTo>
                    <a:pt x="1906" y="5232"/>
                    <a:pt x="1902" y="5233"/>
                    <a:pt x="1899" y="5232"/>
                  </a:cubicBezTo>
                  <a:cubicBezTo>
                    <a:pt x="1896" y="5231"/>
                    <a:pt x="1895" y="5228"/>
                    <a:pt x="1895" y="5224"/>
                  </a:cubicBezTo>
                  <a:lnTo>
                    <a:pt x="1895" y="5217"/>
                  </a:lnTo>
                  <a:lnTo>
                    <a:pt x="1908" y="5223"/>
                  </a:lnTo>
                  <a:lnTo>
                    <a:pt x="1901" y="5230"/>
                  </a:lnTo>
                  <a:cubicBezTo>
                    <a:pt x="1898" y="5232"/>
                    <a:pt x="1895" y="5233"/>
                    <a:pt x="1892" y="5232"/>
                  </a:cubicBezTo>
                  <a:cubicBezTo>
                    <a:pt x="1889" y="5231"/>
                    <a:pt x="1887" y="5228"/>
                    <a:pt x="1887" y="5224"/>
                  </a:cubicBezTo>
                  <a:lnTo>
                    <a:pt x="1887" y="5210"/>
                  </a:lnTo>
                  <a:lnTo>
                    <a:pt x="1888" y="5213"/>
                  </a:lnTo>
                  <a:lnTo>
                    <a:pt x="1880" y="5198"/>
                  </a:lnTo>
                  <a:lnTo>
                    <a:pt x="1896" y="5195"/>
                  </a:lnTo>
                  <a:lnTo>
                    <a:pt x="1896" y="5224"/>
                  </a:lnTo>
                  <a:cubicBezTo>
                    <a:pt x="1896" y="5229"/>
                    <a:pt x="1892" y="5232"/>
                    <a:pt x="1888" y="5232"/>
                  </a:cubicBezTo>
                  <a:lnTo>
                    <a:pt x="1880" y="5232"/>
                  </a:lnTo>
                  <a:cubicBezTo>
                    <a:pt x="1876" y="5232"/>
                    <a:pt x="1872" y="5229"/>
                    <a:pt x="1872" y="5224"/>
                  </a:cubicBezTo>
                  <a:lnTo>
                    <a:pt x="1872" y="5217"/>
                  </a:lnTo>
                  <a:lnTo>
                    <a:pt x="1886" y="5223"/>
                  </a:lnTo>
                  <a:lnTo>
                    <a:pt x="1878" y="5230"/>
                  </a:lnTo>
                  <a:cubicBezTo>
                    <a:pt x="1876" y="5232"/>
                    <a:pt x="1873" y="5233"/>
                    <a:pt x="1870" y="5232"/>
                  </a:cubicBezTo>
                  <a:cubicBezTo>
                    <a:pt x="1867" y="5231"/>
                    <a:pt x="1865" y="5228"/>
                    <a:pt x="1865" y="5224"/>
                  </a:cubicBezTo>
                  <a:lnTo>
                    <a:pt x="1865" y="5210"/>
                  </a:lnTo>
                  <a:lnTo>
                    <a:pt x="1880" y="5213"/>
                  </a:lnTo>
                  <a:lnTo>
                    <a:pt x="1872" y="5228"/>
                  </a:lnTo>
                  <a:cubicBezTo>
                    <a:pt x="1871" y="5231"/>
                    <a:pt x="1868" y="5232"/>
                    <a:pt x="1865" y="5232"/>
                  </a:cubicBezTo>
                  <a:lnTo>
                    <a:pt x="1858" y="5232"/>
                  </a:lnTo>
                  <a:lnTo>
                    <a:pt x="1850" y="5232"/>
                  </a:lnTo>
                  <a:cubicBezTo>
                    <a:pt x="1846" y="5232"/>
                    <a:pt x="1842" y="5229"/>
                    <a:pt x="1842" y="5224"/>
                  </a:cubicBezTo>
                  <a:lnTo>
                    <a:pt x="1842" y="5217"/>
                  </a:lnTo>
                  <a:lnTo>
                    <a:pt x="1843" y="5221"/>
                  </a:lnTo>
                  <a:lnTo>
                    <a:pt x="1836" y="5206"/>
                  </a:lnTo>
                  <a:lnTo>
                    <a:pt x="1851" y="5202"/>
                  </a:lnTo>
                  <a:lnTo>
                    <a:pt x="1851" y="5224"/>
                  </a:lnTo>
                  <a:cubicBezTo>
                    <a:pt x="1851" y="5229"/>
                    <a:pt x="1847" y="5232"/>
                    <a:pt x="1843" y="5232"/>
                  </a:cubicBezTo>
                  <a:lnTo>
                    <a:pt x="1835" y="5232"/>
                  </a:lnTo>
                  <a:cubicBezTo>
                    <a:pt x="1831" y="5232"/>
                    <a:pt x="1827" y="5229"/>
                    <a:pt x="1827" y="5224"/>
                  </a:cubicBezTo>
                  <a:lnTo>
                    <a:pt x="1827" y="5195"/>
                  </a:lnTo>
                  <a:lnTo>
                    <a:pt x="1843" y="5197"/>
                  </a:lnTo>
                  <a:lnTo>
                    <a:pt x="1835" y="5226"/>
                  </a:lnTo>
                  <a:cubicBezTo>
                    <a:pt x="1834" y="5230"/>
                    <a:pt x="1831" y="5233"/>
                    <a:pt x="1827" y="5232"/>
                  </a:cubicBezTo>
                  <a:cubicBezTo>
                    <a:pt x="1823" y="5232"/>
                    <a:pt x="1820" y="5229"/>
                    <a:pt x="1820" y="5224"/>
                  </a:cubicBezTo>
                  <a:lnTo>
                    <a:pt x="1820" y="5030"/>
                  </a:lnTo>
                  <a:lnTo>
                    <a:pt x="1836" y="5031"/>
                  </a:lnTo>
                  <a:lnTo>
                    <a:pt x="1828" y="5225"/>
                  </a:lnTo>
                  <a:cubicBezTo>
                    <a:pt x="1828" y="5229"/>
                    <a:pt x="1824" y="5233"/>
                    <a:pt x="1820" y="5232"/>
                  </a:cubicBezTo>
                  <a:cubicBezTo>
                    <a:pt x="1816" y="5232"/>
                    <a:pt x="1812" y="5229"/>
                    <a:pt x="1812" y="5224"/>
                  </a:cubicBezTo>
                  <a:lnTo>
                    <a:pt x="1812" y="3889"/>
                  </a:lnTo>
                  <a:lnTo>
                    <a:pt x="1805" y="8"/>
                  </a:lnTo>
                  <a:lnTo>
                    <a:pt x="1821" y="8"/>
                  </a:lnTo>
                  <a:lnTo>
                    <a:pt x="1821" y="5224"/>
                  </a:lnTo>
                  <a:cubicBezTo>
                    <a:pt x="1821" y="5229"/>
                    <a:pt x="1817" y="5232"/>
                    <a:pt x="1813" y="5232"/>
                  </a:cubicBezTo>
                  <a:cubicBezTo>
                    <a:pt x="1809" y="5233"/>
                    <a:pt x="1805" y="5229"/>
                    <a:pt x="1805" y="5225"/>
                  </a:cubicBezTo>
                  <a:lnTo>
                    <a:pt x="1797" y="5098"/>
                  </a:lnTo>
                  <a:lnTo>
                    <a:pt x="1813" y="5098"/>
                  </a:lnTo>
                  <a:lnTo>
                    <a:pt x="1813" y="5224"/>
                  </a:lnTo>
                  <a:cubicBezTo>
                    <a:pt x="1813" y="5229"/>
                    <a:pt x="1810" y="5232"/>
                    <a:pt x="1805" y="5232"/>
                  </a:cubicBezTo>
                  <a:lnTo>
                    <a:pt x="1798" y="5232"/>
                  </a:lnTo>
                  <a:cubicBezTo>
                    <a:pt x="1793" y="5232"/>
                    <a:pt x="1790" y="5229"/>
                    <a:pt x="1790" y="5224"/>
                  </a:cubicBezTo>
                  <a:lnTo>
                    <a:pt x="1790" y="5217"/>
                  </a:lnTo>
                  <a:lnTo>
                    <a:pt x="1798" y="5225"/>
                  </a:lnTo>
                  <a:lnTo>
                    <a:pt x="1790" y="5225"/>
                  </a:lnTo>
                  <a:lnTo>
                    <a:pt x="1798" y="5217"/>
                  </a:lnTo>
                  <a:lnTo>
                    <a:pt x="1798" y="5224"/>
                  </a:lnTo>
                  <a:cubicBezTo>
                    <a:pt x="1798" y="5228"/>
                    <a:pt x="1796" y="5231"/>
                    <a:pt x="1793" y="5232"/>
                  </a:cubicBezTo>
                  <a:cubicBezTo>
                    <a:pt x="1790" y="5233"/>
                    <a:pt x="1787" y="5232"/>
                    <a:pt x="1785" y="5230"/>
                  </a:cubicBezTo>
                  <a:lnTo>
                    <a:pt x="1777" y="5223"/>
                  </a:lnTo>
                  <a:lnTo>
                    <a:pt x="1791" y="5217"/>
                  </a:lnTo>
                  <a:lnTo>
                    <a:pt x="1791" y="5224"/>
                  </a:lnTo>
                  <a:cubicBezTo>
                    <a:pt x="1791" y="5229"/>
                    <a:pt x="1787" y="5232"/>
                    <a:pt x="1783" y="5232"/>
                  </a:cubicBezTo>
                  <a:lnTo>
                    <a:pt x="1775" y="5232"/>
                  </a:lnTo>
                  <a:cubicBezTo>
                    <a:pt x="1773" y="5232"/>
                    <a:pt x="1771" y="5232"/>
                    <a:pt x="1770" y="5230"/>
                  </a:cubicBezTo>
                  <a:lnTo>
                    <a:pt x="1762" y="5223"/>
                  </a:lnTo>
                  <a:lnTo>
                    <a:pt x="1776" y="5217"/>
                  </a:lnTo>
                  <a:lnTo>
                    <a:pt x="1776" y="5224"/>
                  </a:lnTo>
                  <a:cubicBezTo>
                    <a:pt x="1776" y="5228"/>
                    <a:pt x="1774" y="5231"/>
                    <a:pt x="1771" y="5232"/>
                  </a:cubicBezTo>
                  <a:cubicBezTo>
                    <a:pt x="1768" y="5233"/>
                    <a:pt x="1764" y="5232"/>
                    <a:pt x="1762" y="5230"/>
                  </a:cubicBezTo>
                  <a:lnTo>
                    <a:pt x="1755" y="5223"/>
                  </a:lnTo>
                  <a:lnTo>
                    <a:pt x="1768" y="5217"/>
                  </a:lnTo>
                  <a:lnTo>
                    <a:pt x="1768" y="5224"/>
                  </a:lnTo>
                  <a:cubicBezTo>
                    <a:pt x="1768" y="5228"/>
                    <a:pt x="1766" y="5231"/>
                    <a:pt x="1763" y="5232"/>
                  </a:cubicBezTo>
                  <a:cubicBezTo>
                    <a:pt x="1760" y="5233"/>
                    <a:pt x="1757" y="5232"/>
                    <a:pt x="1755" y="5230"/>
                  </a:cubicBezTo>
                  <a:lnTo>
                    <a:pt x="1747" y="5223"/>
                  </a:lnTo>
                  <a:lnTo>
                    <a:pt x="1761" y="5217"/>
                  </a:lnTo>
                  <a:lnTo>
                    <a:pt x="1761" y="5224"/>
                  </a:lnTo>
                  <a:cubicBezTo>
                    <a:pt x="1761" y="5229"/>
                    <a:pt x="1757" y="5232"/>
                    <a:pt x="1753" y="5232"/>
                  </a:cubicBezTo>
                  <a:lnTo>
                    <a:pt x="1745" y="5232"/>
                  </a:lnTo>
                  <a:cubicBezTo>
                    <a:pt x="1742" y="5232"/>
                    <a:pt x="1738" y="5230"/>
                    <a:pt x="1738" y="5226"/>
                  </a:cubicBezTo>
                  <a:lnTo>
                    <a:pt x="1730" y="5197"/>
                  </a:lnTo>
                  <a:lnTo>
                    <a:pt x="1746" y="5195"/>
                  </a:lnTo>
                  <a:lnTo>
                    <a:pt x="1746" y="5224"/>
                  </a:lnTo>
                  <a:cubicBezTo>
                    <a:pt x="1746" y="5229"/>
                    <a:pt x="1742" y="5232"/>
                    <a:pt x="1738" y="5232"/>
                  </a:cubicBezTo>
                  <a:lnTo>
                    <a:pt x="1730" y="5232"/>
                  </a:lnTo>
                  <a:cubicBezTo>
                    <a:pt x="1726" y="5232"/>
                    <a:pt x="1722" y="5229"/>
                    <a:pt x="1722" y="5224"/>
                  </a:cubicBezTo>
                  <a:lnTo>
                    <a:pt x="1722" y="5187"/>
                  </a:lnTo>
                  <a:lnTo>
                    <a:pt x="1730" y="5195"/>
                  </a:lnTo>
                  <a:lnTo>
                    <a:pt x="1723" y="5195"/>
                  </a:lnTo>
                  <a:lnTo>
                    <a:pt x="1731" y="5187"/>
                  </a:lnTo>
                  <a:lnTo>
                    <a:pt x="1731" y="5224"/>
                  </a:lnTo>
                  <a:cubicBezTo>
                    <a:pt x="1731" y="5229"/>
                    <a:pt x="1727" y="5232"/>
                    <a:pt x="1723" y="5232"/>
                  </a:cubicBezTo>
                  <a:lnTo>
                    <a:pt x="1715" y="5232"/>
                  </a:lnTo>
                  <a:cubicBezTo>
                    <a:pt x="1711" y="5232"/>
                    <a:pt x="1707" y="5229"/>
                    <a:pt x="1707" y="5224"/>
                  </a:cubicBezTo>
                  <a:lnTo>
                    <a:pt x="1707" y="5150"/>
                  </a:lnTo>
                  <a:lnTo>
                    <a:pt x="1708" y="5152"/>
                  </a:lnTo>
                  <a:lnTo>
                    <a:pt x="1700" y="5130"/>
                  </a:lnTo>
                  <a:lnTo>
                    <a:pt x="1716" y="5127"/>
                  </a:lnTo>
                  <a:lnTo>
                    <a:pt x="1716" y="5224"/>
                  </a:lnTo>
                  <a:cubicBezTo>
                    <a:pt x="1716" y="5229"/>
                    <a:pt x="1713" y="5232"/>
                    <a:pt x="1709" y="5232"/>
                  </a:cubicBezTo>
                  <a:cubicBezTo>
                    <a:pt x="1705" y="5233"/>
                    <a:pt x="1701" y="5230"/>
                    <a:pt x="1700" y="5226"/>
                  </a:cubicBezTo>
                  <a:lnTo>
                    <a:pt x="1693" y="5197"/>
                  </a:lnTo>
                  <a:lnTo>
                    <a:pt x="1708" y="5195"/>
                  </a:lnTo>
                  <a:lnTo>
                    <a:pt x="1708" y="5224"/>
                  </a:lnTo>
                  <a:cubicBezTo>
                    <a:pt x="1708" y="5228"/>
                    <a:pt x="1706" y="5231"/>
                    <a:pt x="1703" y="5232"/>
                  </a:cubicBezTo>
                  <a:cubicBezTo>
                    <a:pt x="1701" y="5233"/>
                    <a:pt x="1697" y="5232"/>
                    <a:pt x="1695" y="5230"/>
                  </a:cubicBezTo>
                  <a:lnTo>
                    <a:pt x="1687" y="5223"/>
                  </a:lnTo>
                  <a:lnTo>
                    <a:pt x="1701" y="5217"/>
                  </a:lnTo>
                  <a:lnTo>
                    <a:pt x="1701" y="5224"/>
                  </a:lnTo>
                  <a:cubicBezTo>
                    <a:pt x="1701" y="5229"/>
                    <a:pt x="1697" y="5232"/>
                    <a:pt x="1693" y="5232"/>
                  </a:cubicBezTo>
                  <a:lnTo>
                    <a:pt x="1685" y="5232"/>
                  </a:lnTo>
                  <a:cubicBezTo>
                    <a:pt x="1681" y="5232"/>
                    <a:pt x="1677" y="5229"/>
                    <a:pt x="1677" y="5224"/>
                  </a:cubicBezTo>
                  <a:lnTo>
                    <a:pt x="1677" y="5217"/>
                  </a:lnTo>
                  <a:lnTo>
                    <a:pt x="1691" y="5223"/>
                  </a:lnTo>
                  <a:lnTo>
                    <a:pt x="1684" y="5230"/>
                  </a:lnTo>
                  <a:cubicBezTo>
                    <a:pt x="1681" y="5232"/>
                    <a:pt x="1678" y="5233"/>
                    <a:pt x="1675" y="5232"/>
                  </a:cubicBezTo>
                  <a:cubicBezTo>
                    <a:pt x="1672" y="5231"/>
                    <a:pt x="1670" y="5228"/>
                    <a:pt x="1670" y="5224"/>
                  </a:cubicBezTo>
                  <a:lnTo>
                    <a:pt x="1670" y="5202"/>
                  </a:lnTo>
                  <a:lnTo>
                    <a:pt x="1686" y="5205"/>
                  </a:lnTo>
                  <a:lnTo>
                    <a:pt x="1678" y="5227"/>
                  </a:lnTo>
                  <a:cubicBezTo>
                    <a:pt x="1677" y="5230"/>
                    <a:pt x="1674" y="5232"/>
                    <a:pt x="1670" y="5232"/>
                  </a:cubicBezTo>
                  <a:lnTo>
                    <a:pt x="1663" y="5232"/>
                  </a:lnTo>
                  <a:lnTo>
                    <a:pt x="1656" y="5232"/>
                  </a:lnTo>
                  <a:cubicBezTo>
                    <a:pt x="1651" y="5232"/>
                    <a:pt x="1647" y="5229"/>
                    <a:pt x="1647" y="5224"/>
                  </a:cubicBezTo>
                  <a:lnTo>
                    <a:pt x="1647" y="5217"/>
                  </a:lnTo>
                  <a:lnTo>
                    <a:pt x="1648" y="5220"/>
                  </a:lnTo>
                  <a:lnTo>
                    <a:pt x="1640" y="5197"/>
                  </a:lnTo>
                  <a:lnTo>
                    <a:pt x="1656" y="5195"/>
                  </a:lnTo>
                  <a:lnTo>
                    <a:pt x="1656" y="5224"/>
                  </a:lnTo>
                  <a:cubicBezTo>
                    <a:pt x="1656" y="5229"/>
                    <a:pt x="1652" y="5232"/>
                    <a:pt x="1648" y="5232"/>
                  </a:cubicBezTo>
                  <a:lnTo>
                    <a:pt x="1641" y="5232"/>
                  </a:lnTo>
                  <a:cubicBezTo>
                    <a:pt x="1638" y="5232"/>
                    <a:pt x="1636" y="5232"/>
                    <a:pt x="1635" y="5230"/>
                  </a:cubicBezTo>
                  <a:lnTo>
                    <a:pt x="1627" y="5223"/>
                  </a:lnTo>
                  <a:lnTo>
                    <a:pt x="1641" y="5217"/>
                  </a:lnTo>
                  <a:lnTo>
                    <a:pt x="1641" y="5224"/>
                  </a:lnTo>
                  <a:cubicBezTo>
                    <a:pt x="1641" y="5229"/>
                    <a:pt x="1637" y="5232"/>
                    <a:pt x="1633" y="5232"/>
                  </a:cubicBezTo>
                  <a:lnTo>
                    <a:pt x="1626" y="5232"/>
                  </a:lnTo>
                  <a:cubicBezTo>
                    <a:pt x="1621" y="5232"/>
                    <a:pt x="1618" y="5229"/>
                    <a:pt x="1618" y="5224"/>
                  </a:cubicBezTo>
                  <a:lnTo>
                    <a:pt x="1618" y="5165"/>
                  </a:lnTo>
                  <a:lnTo>
                    <a:pt x="1634" y="5166"/>
                  </a:lnTo>
                  <a:lnTo>
                    <a:pt x="1626" y="5225"/>
                  </a:lnTo>
                  <a:cubicBezTo>
                    <a:pt x="1625" y="5230"/>
                    <a:pt x="1622" y="5233"/>
                    <a:pt x="1618" y="5232"/>
                  </a:cubicBezTo>
                  <a:cubicBezTo>
                    <a:pt x="1613" y="5232"/>
                    <a:pt x="1610" y="5229"/>
                    <a:pt x="1610" y="5224"/>
                  </a:cubicBezTo>
                  <a:lnTo>
                    <a:pt x="1610" y="4471"/>
                  </a:lnTo>
                  <a:lnTo>
                    <a:pt x="1626" y="4471"/>
                  </a:lnTo>
                  <a:lnTo>
                    <a:pt x="1619" y="4583"/>
                  </a:lnTo>
                  <a:lnTo>
                    <a:pt x="1619" y="5224"/>
                  </a:lnTo>
                  <a:cubicBezTo>
                    <a:pt x="1619" y="5228"/>
                    <a:pt x="1617" y="5231"/>
                    <a:pt x="1614" y="5232"/>
                  </a:cubicBezTo>
                  <a:cubicBezTo>
                    <a:pt x="1611" y="5233"/>
                    <a:pt x="1607" y="5232"/>
                    <a:pt x="1605" y="5230"/>
                  </a:cubicBezTo>
                  <a:lnTo>
                    <a:pt x="1597" y="5223"/>
                  </a:lnTo>
                  <a:lnTo>
                    <a:pt x="1611" y="5217"/>
                  </a:lnTo>
                  <a:lnTo>
                    <a:pt x="1611" y="5224"/>
                  </a:lnTo>
                  <a:cubicBezTo>
                    <a:pt x="1611" y="5229"/>
                    <a:pt x="1608" y="5232"/>
                    <a:pt x="1603" y="5232"/>
                  </a:cubicBezTo>
                  <a:lnTo>
                    <a:pt x="1596" y="5232"/>
                  </a:lnTo>
                  <a:cubicBezTo>
                    <a:pt x="1591" y="5232"/>
                    <a:pt x="1588" y="5229"/>
                    <a:pt x="1588" y="5224"/>
                  </a:cubicBezTo>
                  <a:lnTo>
                    <a:pt x="1588" y="5217"/>
                  </a:lnTo>
                  <a:lnTo>
                    <a:pt x="1601" y="5223"/>
                  </a:lnTo>
                  <a:lnTo>
                    <a:pt x="1594" y="5230"/>
                  </a:lnTo>
                  <a:cubicBezTo>
                    <a:pt x="1592" y="5232"/>
                    <a:pt x="1590" y="5232"/>
                    <a:pt x="1588" y="5232"/>
                  </a:cubicBezTo>
                  <a:lnTo>
                    <a:pt x="1581" y="5232"/>
                  </a:lnTo>
                  <a:lnTo>
                    <a:pt x="1573" y="5232"/>
                  </a:lnTo>
                  <a:cubicBezTo>
                    <a:pt x="1569" y="5232"/>
                    <a:pt x="1565" y="5229"/>
                    <a:pt x="1565" y="5224"/>
                  </a:cubicBezTo>
                  <a:lnTo>
                    <a:pt x="1565" y="5202"/>
                  </a:lnTo>
                  <a:lnTo>
                    <a:pt x="1567" y="5208"/>
                  </a:lnTo>
                  <a:lnTo>
                    <a:pt x="1560" y="5200"/>
                  </a:lnTo>
                  <a:lnTo>
                    <a:pt x="1574" y="5195"/>
                  </a:lnTo>
                  <a:lnTo>
                    <a:pt x="1574" y="5224"/>
                  </a:lnTo>
                  <a:cubicBezTo>
                    <a:pt x="1574" y="5229"/>
                    <a:pt x="1570" y="5232"/>
                    <a:pt x="1566" y="5232"/>
                  </a:cubicBezTo>
                  <a:lnTo>
                    <a:pt x="1558" y="5232"/>
                  </a:lnTo>
                  <a:cubicBezTo>
                    <a:pt x="1556" y="5232"/>
                    <a:pt x="1554" y="5232"/>
                    <a:pt x="1553" y="5230"/>
                  </a:cubicBezTo>
                  <a:lnTo>
                    <a:pt x="1545" y="5223"/>
                  </a:lnTo>
                  <a:lnTo>
                    <a:pt x="1559" y="5217"/>
                  </a:lnTo>
                  <a:lnTo>
                    <a:pt x="1559" y="5224"/>
                  </a:lnTo>
                  <a:cubicBezTo>
                    <a:pt x="1559" y="5229"/>
                    <a:pt x="1555" y="5232"/>
                    <a:pt x="1551" y="5232"/>
                  </a:cubicBezTo>
                  <a:lnTo>
                    <a:pt x="1543" y="5232"/>
                  </a:lnTo>
                  <a:cubicBezTo>
                    <a:pt x="1539" y="5232"/>
                    <a:pt x="1535" y="5229"/>
                    <a:pt x="1535" y="5224"/>
                  </a:cubicBezTo>
                  <a:lnTo>
                    <a:pt x="1535" y="5217"/>
                  </a:lnTo>
                  <a:lnTo>
                    <a:pt x="1549" y="5223"/>
                  </a:lnTo>
                  <a:lnTo>
                    <a:pt x="1541" y="5230"/>
                  </a:lnTo>
                  <a:cubicBezTo>
                    <a:pt x="1539" y="5232"/>
                    <a:pt x="1536" y="5233"/>
                    <a:pt x="1533" y="5232"/>
                  </a:cubicBezTo>
                  <a:cubicBezTo>
                    <a:pt x="1530" y="5231"/>
                    <a:pt x="1528" y="5228"/>
                    <a:pt x="1528" y="5224"/>
                  </a:cubicBezTo>
                  <a:lnTo>
                    <a:pt x="1528" y="5217"/>
                  </a:lnTo>
                  <a:lnTo>
                    <a:pt x="1541" y="5223"/>
                  </a:lnTo>
                  <a:lnTo>
                    <a:pt x="1534" y="5230"/>
                  </a:lnTo>
                  <a:cubicBezTo>
                    <a:pt x="1532" y="5232"/>
                    <a:pt x="1528" y="5233"/>
                    <a:pt x="1525" y="5232"/>
                  </a:cubicBezTo>
                  <a:cubicBezTo>
                    <a:pt x="1522" y="5231"/>
                    <a:pt x="1520" y="5228"/>
                    <a:pt x="1520" y="5224"/>
                  </a:cubicBezTo>
                  <a:lnTo>
                    <a:pt x="1520" y="5075"/>
                  </a:lnTo>
                  <a:lnTo>
                    <a:pt x="1536" y="5076"/>
                  </a:lnTo>
                  <a:lnTo>
                    <a:pt x="1529" y="5225"/>
                  </a:lnTo>
                  <a:cubicBezTo>
                    <a:pt x="1529" y="5229"/>
                    <a:pt x="1525" y="5233"/>
                    <a:pt x="1521" y="5232"/>
                  </a:cubicBezTo>
                  <a:cubicBezTo>
                    <a:pt x="1516" y="5232"/>
                    <a:pt x="1513" y="5229"/>
                    <a:pt x="1513" y="5224"/>
                  </a:cubicBezTo>
                  <a:lnTo>
                    <a:pt x="1513" y="4777"/>
                  </a:lnTo>
                  <a:lnTo>
                    <a:pt x="1529" y="4778"/>
                  </a:lnTo>
                  <a:lnTo>
                    <a:pt x="1521" y="4830"/>
                  </a:lnTo>
                  <a:lnTo>
                    <a:pt x="1521" y="4829"/>
                  </a:lnTo>
                  <a:lnTo>
                    <a:pt x="1521" y="5224"/>
                  </a:lnTo>
                  <a:cubicBezTo>
                    <a:pt x="1521" y="5229"/>
                    <a:pt x="1518" y="5232"/>
                    <a:pt x="1513" y="5232"/>
                  </a:cubicBezTo>
                  <a:lnTo>
                    <a:pt x="1506" y="5232"/>
                  </a:lnTo>
                  <a:cubicBezTo>
                    <a:pt x="1501" y="5232"/>
                    <a:pt x="1498" y="5229"/>
                    <a:pt x="1498" y="5224"/>
                  </a:cubicBezTo>
                  <a:lnTo>
                    <a:pt x="1498" y="5217"/>
                  </a:lnTo>
                  <a:lnTo>
                    <a:pt x="1511" y="5223"/>
                  </a:lnTo>
                  <a:lnTo>
                    <a:pt x="1504" y="5230"/>
                  </a:lnTo>
                  <a:cubicBezTo>
                    <a:pt x="1502" y="5232"/>
                    <a:pt x="1500" y="5232"/>
                    <a:pt x="1498" y="5232"/>
                  </a:cubicBezTo>
                  <a:lnTo>
                    <a:pt x="1491" y="5232"/>
                  </a:lnTo>
                  <a:lnTo>
                    <a:pt x="1483" y="5232"/>
                  </a:lnTo>
                  <a:lnTo>
                    <a:pt x="1476" y="5232"/>
                  </a:lnTo>
                  <a:cubicBezTo>
                    <a:pt x="1472" y="5232"/>
                    <a:pt x="1469" y="5230"/>
                    <a:pt x="1468" y="5227"/>
                  </a:cubicBezTo>
                  <a:lnTo>
                    <a:pt x="1461" y="5205"/>
                  </a:lnTo>
                  <a:lnTo>
                    <a:pt x="1476" y="5202"/>
                  </a:lnTo>
                  <a:lnTo>
                    <a:pt x="1476" y="5224"/>
                  </a:lnTo>
                  <a:cubicBezTo>
                    <a:pt x="1476" y="5229"/>
                    <a:pt x="1473" y="5232"/>
                    <a:pt x="1468" y="5232"/>
                  </a:cubicBezTo>
                  <a:lnTo>
                    <a:pt x="1461" y="5232"/>
                  </a:lnTo>
                  <a:cubicBezTo>
                    <a:pt x="1456" y="5232"/>
                    <a:pt x="1453" y="5229"/>
                    <a:pt x="1453" y="5224"/>
                  </a:cubicBezTo>
                  <a:lnTo>
                    <a:pt x="1453" y="5187"/>
                  </a:lnTo>
                  <a:lnTo>
                    <a:pt x="1469" y="5189"/>
                  </a:lnTo>
                  <a:lnTo>
                    <a:pt x="1461" y="5226"/>
                  </a:lnTo>
                  <a:cubicBezTo>
                    <a:pt x="1460" y="5230"/>
                    <a:pt x="1457" y="5232"/>
                    <a:pt x="1453" y="5232"/>
                  </a:cubicBezTo>
                  <a:lnTo>
                    <a:pt x="1446" y="5232"/>
                  </a:lnTo>
                  <a:lnTo>
                    <a:pt x="1438" y="5232"/>
                  </a:lnTo>
                  <a:cubicBezTo>
                    <a:pt x="1434" y="5232"/>
                    <a:pt x="1430" y="5229"/>
                    <a:pt x="1430" y="5224"/>
                  </a:cubicBezTo>
                  <a:lnTo>
                    <a:pt x="1430" y="5217"/>
                  </a:lnTo>
                  <a:lnTo>
                    <a:pt x="1444" y="5223"/>
                  </a:lnTo>
                  <a:lnTo>
                    <a:pt x="1437" y="5230"/>
                  </a:lnTo>
                  <a:cubicBezTo>
                    <a:pt x="1434" y="5232"/>
                    <a:pt x="1431" y="5233"/>
                    <a:pt x="1428" y="5232"/>
                  </a:cubicBezTo>
                  <a:cubicBezTo>
                    <a:pt x="1425" y="5231"/>
                    <a:pt x="1423" y="5228"/>
                    <a:pt x="1423" y="5224"/>
                  </a:cubicBezTo>
                  <a:lnTo>
                    <a:pt x="1423" y="5165"/>
                  </a:lnTo>
                  <a:lnTo>
                    <a:pt x="1439" y="5166"/>
                  </a:lnTo>
                  <a:lnTo>
                    <a:pt x="1431" y="5225"/>
                  </a:lnTo>
                  <a:cubicBezTo>
                    <a:pt x="1431" y="5230"/>
                    <a:pt x="1427" y="5233"/>
                    <a:pt x="1423" y="5232"/>
                  </a:cubicBezTo>
                  <a:cubicBezTo>
                    <a:pt x="1419" y="5232"/>
                    <a:pt x="1415" y="5229"/>
                    <a:pt x="1415" y="5224"/>
                  </a:cubicBezTo>
                  <a:lnTo>
                    <a:pt x="1415" y="5127"/>
                  </a:lnTo>
                  <a:lnTo>
                    <a:pt x="1431" y="5128"/>
                  </a:lnTo>
                  <a:lnTo>
                    <a:pt x="1424" y="5210"/>
                  </a:lnTo>
                  <a:lnTo>
                    <a:pt x="1424" y="5224"/>
                  </a:lnTo>
                  <a:cubicBezTo>
                    <a:pt x="1424" y="5228"/>
                    <a:pt x="1421" y="5231"/>
                    <a:pt x="1418" y="5232"/>
                  </a:cubicBezTo>
                  <a:cubicBezTo>
                    <a:pt x="1414" y="5233"/>
                    <a:pt x="1410" y="5231"/>
                    <a:pt x="1409" y="5228"/>
                  </a:cubicBezTo>
                  <a:lnTo>
                    <a:pt x="1401" y="5213"/>
                  </a:lnTo>
                  <a:lnTo>
                    <a:pt x="1416" y="5210"/>
                  </a:lnTo>
                  <a:lnTo>
                    <a:pt x="1416" y="5224"/>
                  </a:lnTo>
                  <a:cubicBezTo>
                    <a:pt x="1416" y="5229"/>
                    <a:pt x="1413" y="5232"/>
                    <a:pt x="1408" y="5232"/>
                  </a:cubicBezTo>
                  <a:lnTo>
                    <a:pt x="1401" y="5232"/>
                  </a:lnTo>
                  <a:lnTo>
                    <a:pt x="1393" y="5232"/>
                  </a:lnTo>
                  <a:lnTo>
                    <a:pt x="1386" y="5232"/>
                  </a:lnTo>
                  <a:lnTo>
                    <a:pt x="1379" y="5232"/>
                  </a:lnTo>
                  <a:lnTo>
                    <a:pt x="1371" y="5232"/>
                  </a:lnTo>
                  <a:lnTo>
                    <a:pt x="1364" y="5232"/>
                  </a:lnTo>
                  <a:cubicBezTo>
                    <a:pt x="1361" y="5232"/>
                    <a:pt x="1359" y="5232"/>
                    <a:pt x="1358" y="5230"/>
                  </a:cubicBezTo>
                  <a:lnTo>
                    <a:pt x="1350" y="5223"/>
                  </a:lnTo>
                  <a:lnTo>
                    <a:pt x="1364" y="5217"/>
                  </a:lnTo>
                  <a:lnTo>
                    <a:pt x="1364" y="5224"/>
                  </a:lnTo>
                  <a:cubicBezTo>
                    <a:pt x="1364" y="5229"/>
                    <a:pt x="1360" y="5232"/>
                    <a:pt x="1356" y="5232"/>
                  </a:cubicBezTo>
                  <a:lnTo>
                    <a:pt x="1349" y="5232"/>
                  </a:lnTo>
                  <a:cubicBezTo>
                    <a:pt x="1344" y="5232"/>
                    <a:pt x="1341" y="5229"/>
                    <a:pt x="1341" y="5224"/>
                  </a:cubicBezTo>
                  <a:lnTo>
                    <a:pt x="1341" y="5217"/>
                  </a:lnTo>
                  <a:lnTo>
                    <a:pt x="1354" y="5223"/>
                  </a:lnTo>
                  <a:lnTo>
                    <a:pt x="1347" y="5230"/>
                  </a:lnTo>
                  <a:cubicBezTo>
                    <a:pt x="1344" y="5232"/>
                    <a:pt x="1341" y="5233"/>
                    <a:pt x="1338" y="5232"/>
                  </a:cubicBezTo>
                  <a:cubicBezTo>
                    <a:pt x="1335" y="5231"/>
                    <a:pt x="1333" y="5228"/>
                    <a:pt x="1333" y="5224"/>
                  </a:cubicBezTo>
                  <a:lnTo>
                    <a:pt x="1333" y="5217"/>
                  </a:lnTo>
                  <a:lnTo>
                    <a:pt x="1335" y="5223"/>
                  </a:lnTo>
                  <a:lnTo>
                    <a:pt x="1328" y="5215"/>
                  </a:lnTo>
                  <a:lnTo>
                    <a:pt x="1342" y="5210"/>
                  </a:lnTo>
                  <a:lnTo>
                    <a:pt x="1342" y="5224"/>
                  </a:lnTo>
                  <a:cubicBezTo>
                    <a:pt x="1342" y="5228"/>
                    <a:pt x="1339" y="5232"/>
                    <a:pt x="1335" y="5232"/>
                  </a:cubicBezTo>
                  <a:cubicBezTo>
                    <a:pt x="1331" y="5233"/>
                    <a:pt x="1327" y="5231"/>
                    <a:pt x="1326" y="5227"/>
                  </a:cubicBezTo>
                  <a:lnTo>
                    <a:pt x="1319" y="5205"/>
                  </a:lnTo>
                  <a:lnTo>
                    <a:pt x="1334" y="5202"/>
                  </a:lnTo>
                  <a:lnTo>
                    <a:pt x="1334" y="5224"/>
                  </a:lnTo>
                  <a:cubicBezTo>
                    <a:pt x="1334" y="5229"/>
                    <a:pt x="1331" y="5232"/>
                    <a:pt x="1326" y="5232"/>
                  </a:cubicBezTo>
                  <a:lnTo>
                    <a:pt x="1319" y="5232"/>
                  </a:lnTo>
                  <a:cubicBezTo>
                    <a:pt x="1314" y="5232"/>
                    <a:pt x="1311" y="5229"/>
                    <a:pt x="1311" y="5224"/>
                  </a:cubicBezTo>
                  <a:lnTo>
                    <a:pt x="1311" y="5187"/>
                  </a:lnTo>
                  <a:lnTo>
                    <a:pt x="1326" y="5190"/>
                  </a:lnTo>
                  <a:lnTo>
                    <a:pt x="1319" y="5212"/>
                  </a:lnTo>
                  <a:lnTo>
                    <a:pt x="1319" y="5210"/>
                  </a:lnTo>
                  <a:lnTo>
                    <a:pt x="1319" y="5224"/>
                  </a:lnTo>
                  <a:cubicBezTo>
                    <a:pt x="1319" y="5229"/>
                    <a:pt x="1316" y="5232"/>
                    <a:pt x="1311" y="5232"/>
                  </a:cubicBezTo>
                  <a:lnTo>
                    <a:pt x="1304" y="5232"/>
                  </a:lnTo>
                  <a:lnTo>
                    <a:pt x="1296" y="5232"/>
                  </a:lnTo>
                  <a:lnTo>
                    <a:pt x="1289" y="5232"/>
                  </a:lnTo>
                  <a:lnTo>
                    <a:pt x="1281" y="5232"/>
                  </a:lnTo>
                  <a:lnTo>
                    <a:pt x="1274" y="5232"/>
                  </a:lnTo>
                  <a:lnTo>
                    <a:pt x="1266" y="5232"/>
                  </a:lnTo>
                  <a:cubicBezTo>
                    <a:pt x="1263" y="5232"/>
                    <a:pt x="1260" y="5231"/>
                    <a:pt x="1259" y="5228"/>
                  </a:cubicBezTo>
                  <a:lnTo>
                    <a:pt x="1252" y="5213"/>
                  </a:lnTo>
                  <a:lnTo>
                    <a:pt x="1267" y="5210"/>
                  </a:lnTo>
                  <a:lnTo>
                    <a:pt x="1267" y="5224"/>
                  </a:lnTo>
                  <a:cubicBezTo>
                    <a:pt x="1267" y="5229"/>
                    <a:pt x="1263" y="5232"/>
                    <a:pt x="1259" y="5232"/>
                  </a:cubicBezTo>
                  <a:lnTo>
                    <a:pt x="1251" y="5232"/>
                  </a:lnTo>
                  <a:lnTo>
                    <a:pt x="1244" y="5232"/>
                  </a:lnTo>
                  <a:cubicBezTo>
                    <a:pt x="1239" y="5232"/>
                    <a:pt x="1236" y="5229"/>
                    <a:pt x="1236" y="5224"/>
                  </a:cubicBezTo>
                  <a:lnTo>
                    <a:pt x="1236" y="5210"/>
                  </a:lnTo>
                  <a:lnTo>
                    <a:pt x="1251" y="5213"/>
                  </a:lnTo>
                  <a:lnTo>
                    <a:pt x="1243" y="5228"/>
                  </a:lnTo>
                  <a:cubicBezTo>
                    <a:pt x="1242" y="5231"/>
                    <a:pt x="1238" y="5233"/>
                    <a:pt x="1234" y="5232"/>
                  </a:cubicBezTo>
                  <a:cubicBezTo>
                    <a:pt x="1231" y="5231"/>
                    <a:pt x="1228" y="5228"/>
                    <a:pt x="1228" y="5224"/>
                  </a:cubicBezTo>
                  <a:lnTo>
                    <a:pt x="1228" y="5150"/>
                  </a:lnTo>
                  <a:lnTo>
                    <a:pt x="1244" y="5151"/>
                  </a:lnTo>
                  <a:lnTo>
                    <a:pt x="1237" y="5225"/>
                  </a:lnTo>
                  <a:cubicBezTo>
                    <a:pt x="1236" y="5230"/>
                    <a:pt x="1233" y="5233"/>
                    <a:pt x="1228" y="5232"/>
                  </a:cubicBezTo>
                  <a:cubicBezTo>
                    <a:pt x="1224" y="5232"/>
                    <a:pt x="1221" y="5229"/>
                    <a:pt x="1221" y="5224"/>
                  </a:cubicBezTo>
                  <a:lnTo>
                    <a:pt x="1221" y="5180"/>
                  </a:lnTo>
                  <a:lnTo>
                    <a:pt x="1237" y="5181"/>
                  </a:lnTo>
                  <a:lnTo>
                    <a:pt x="1229" y="5219"/>
                  </a:lnTo>
                  <a:lnTo>
                    <a:pt x="1229" y="5217"/>
                  </a:lnTo>
                  <a:lnTo>
                    <a:pt x="1229" y="5224"/>
                  </a:lnTo>
                  <a:cubicBezTo>
                    <a:pt x="1229" y="5229"/>
                    <a:pt x="1226" y="5232"/>
                    <a:pt x="1221" y="5232"/>
                  </a:cubicBezTo>
                  <a:lnTo>
                    <a:pt x="1214" y="5232"/>
                  </a:lnTo>
                  <a:cubicBezTo>
                    <a:pt x="1209" y="5232"/>
                    <a:pt x="1206" y="5229"/>
                    <a:pt x="1206" y="5224"/>
                  </a:cubicBezTo>
                  <a:lnTo>
                    <a:pt x="1206" y="5217"/>
                  </a:lnTo>
                  <a:lnTo>
                    <a:pt x="1219" y="5223"/>
                  </a:lnTo>
                  <a:lnTo>
                    <a:pt x="1212" y="5230"/>
                  </a:lnTo>
                  <a:cubicBezTo>
                    <a:pt x="1210" y="5232"/>
                    <a:pt x="1208" y="5232"/>
                    <a:pt x="1206" y="5232"/>
                  </a:cubicBezTo>
                  <a:lnTo>
                    <a:pt x="1199" y="5232"/>
                  </a:lnTo>
                  <a:lnTo>
                    <a:pt x="1191" y="5232"/>
                  </a:lnTo>
                  <a:lnTo>
                    <a:pt x="1184" y="5232"/>
                  </a:lnTo>
                  <a:lnTo>
                    <a:pt x="1176" y="5232"/>
                  </a:lnTo>
                  <a:lnTo>
                    <a:pt x="1169" y="5232"/>
                  </a:lnTo>
                  <a:cubicBezTo>
                    <a:pt x="1164" y="5232"/>
                    <a:pt x="1161" y="5229"/>
                    <a:pt x="1161" y="5224"/>
                  </a:cubicBezTo>
                  <a:lnTo>
                    <a:pt x="1161" y="5217"/>
                  </a:lnTo>
                  <a:lnTo>
                    <a:pt x="1175" y="5223"/>
                  </a:lnTo>
                  <a:lnTo>
                    <a:pt x="1167" y="5230"/>
                  </a:lnTo>
                  <a:cubicBezTo>
                    <a:pt x="1165" y="5232"/>
                    <a:pt x="1161" y="5233"/>
                    <a:pt x="1158" y="5232"/>
                  </a:cubicBezTo>
                  <a:cubicBezTo>
                    <a:pt x="1155" y="5231"/>
                    <a:pt x="1153" y="5228"/>
                    <a:pt x="1153" y="5224"/>
                  </a:cubicBezTo>
                  <a:lnTo>
                    <a:pt x="1153" y="5217"/>
                  </a:lnTo>
                  <a:lnTo>
                    <a:pt x="1167" y="5223"/>
                  </a:lnTo>
                  <a:lnTo>
                    <a:pt x="1160" y="5230"/>
                  </a:lnTo>
                  <a:cubicBezTo>
                    <a:pt x="1157" y="5232"/>
                    <a:pt x="1154" y="5233"/>
                    <a:pt x="1151" y="5232"/>
                  </a:cubicBezTo>
                  <a:cubicBezTo>
                    <a:pt x="1148" y="5231"/>
                    <a:pt x="1146" y="5228"/>
                    <a:pt x="1146" y="5224"/>
                  </a:cubicBezTo>
                  <a:lnTo>
                    <a:pt x="1146" y="5187"/>
                  </a:lnTo>
                  <a:lnTo>
                    <a:pt x="1154" y="5195"/>
                  </a:lnTo>
                  <a:lnTo>
                    <a:pt x="1146" y="5195"/>
                  </a:lnTo>
                  <a:lnTo>
                    <a:pt x="1154" y="5187"/>
                  </a:lnTo>
                  <a:lnTo>
                    <a:pt x="1154" y="5224"/>
                  </a:lnTo>
                  <a:cubicBezTo>
                    <a:pt x="1154" y="5229"/>
                    <a:pt x="1151" y="5232"/>
                    <a:pt x="1146" y="5232"/>
                  </a:cubicBezTo>
                  <a:lnTo>
                    <a:pt x="1139" y="5232"/>
                  </a:lnTo>
                  <a:cubicBezTo>
                    <a:pt x="1135" y="5232"/>
                    <a:pt x="1131" y="5229"/>
                    <a:pt x="1131" y="5224"/>
                  </a:cubicBezTo>
                  <a:lnTo>
                    <a:pt x="1131" y="5217"/>
                  </a:lnTo>
                  <a:lnTo>
                    <a:pt x="1131" y="5220"/>
                  </a:lnTo>
                  <a:lnTo>
                    <a:pt x="1124" y="5197"/>
                  </a:lnTo>
                  <a:lnTo>
                    <a:pt x="1139" y="5195"/>
                  </a:lnTo>
                  <a:lnTo>
                    <a:pt x="1139" y="5224"/>
                  </a:lnTo>
                  <a:cubicBezTo>
                    <a:pt x="1139" y="5229"/>
                    <a:pt x="1136" y="5232"/>
                    <a:pt x="1131" y="5232"/>
                  </a:cubicBezTo>
                  <a:lnTo>
                    <a:pt x="1124" y="5232"/>
                  </a:lnTo>
                  <a:cubicBezTo>
                    <a:pt x="1120" y="5232"/>
                    <a:pt x="1116" y="5229"/>
                    <a:pt x="1116" y="5224"/>
                  </a:cubicBezTo>
                  <a:lnTo>
                    <a:pt x="1116" y="5202"/>
                  </a:lnTo>
                  <a:lnTo>
                    <a:pt x="1132" y="5205"/>
                  </a:lnTo>
                  <a:lnTo>
                    <a:pt x="1124" y="5227"/>
                  </a:lnTo>
                  <a:cubicBezTo>
                    <a:pt x="1123" y="5230"/>
                    <a:pt x="1120" y="5232"/>
                    <a:pt x="1116" y="5232"/>
                  </a:cubicBezTo>
                  <a:lnTo>
                    <a:pt x="1109" y="5232"/>
                  </a:lnTo>
                  <a:cubicBezTo>
                    <a:pt x="1105" y="5232"/>
                    <a:pt x="1101" y="5229"/>
                    <a:pt x="1101" y="5224"/>
                  </a:cubicBezTo>
                  <a:lnTo>
                    <a:pt x="1101" y="5210"/>
                  </a:lnTo>
                  <a:lnTo>
                    <a:pt x="1116" y="5213"/>
                  </a:lnTo>
                  <a:lnTo>
                    <a:pt x="1109" y="5228"/>
                  </a:lnTo>
                  <a:cubicBezTo>
                    <a:pt x="1107" y="5231"/>
                    <a:pt x="1103" y="5233"/>
                    <a:pt x="1100" y="5232"/>
                  </a:cubicBezTo>
                  <a:cubicBezTo>
                    <a:pt x="1096" y="5231"/>
                    <a:pt x="1093" y="5228"/>
                    <a:pt x="1093" y="5224"/>
                  </a:cubicBezTo>
                  <a:lnTo>
                    <a:pt x="1093" y="4889"/>
                  </a:lnTo>
                  <a:lnTo>
                    <a:pt x="1086" y="4508"/>
                  </a:lnTo>
                  <a:lnTo>
                    <a:pt x="1102" y="4508"/>
                  </a:lnTo>
                  <a:lnTo>
                    <a:pt x="1102" y="5224"/>
                  </a:lnTo>
                  <a:cubicBezTo>
                    <a:pt x="1102" y="5229"/>
                    <a:pt x="1098" y="5232"/>
                    <a:pt x="1094" y="5232"/>
                  </a:cubicBezTo>
                  <a:lnTo>
                    <a:pt x="1087" y="5232"/>
                  </a:lnTo>
                  <a:lnTo>
                    <a:pt x="1079" y="5232"/>
                  </a:lnTo>
                  <a:lnTo>
                    <a:pt x="1072" y="5232"/>
                  </a:lnTo>
                  <a:lnTo>
                    <a:pt x="1064" y="5232"/>
                  </a:lnTo>
                  <a:cubicBezTo>
                    <a:pt x="1060" y="5232"/>
                    <a:pt x="1056" y="5229"/>
                    <a:pt x="1056" y="5224"/>
                  </a:cubicBezTo>
                  <a:lnTo>
                    <a:pt x="1056" y="5210"/>
                  </a:lnTo>
                  <a:lnTo>
                    <a:pt x="1071" y="5213"/>
                  </a:lnTo>
                  <a:lnTo>
                    <a:pt x="1064" y="5228"/>
                  </a:lnTo>
                  <a:cubicBezTo>
                    <a:pt x="1062" y="5231"/>
                    <a:pt x="1058" y="5233"/>
                    <a:pt x="1055" y="5232"/>
                  </a:cubicBezTo>
                  <a:cubicBezTo>
                    <a:pt x="1051" y="5231"/>
                    <a:pt x="1049" y="5228"/>
                    <a:pt x="1049" y="5224"/>
                  </a:cubicBezTo>
                  <a:lnTo>
                    <a:pt x="1049" y="5098"/>
                  </a:lnTo>
                  <a:lnTo>
                    <a:pt x="1041" y="4710"/>
                  </a:lnTo>
                  <a:lnTo>
                    <a:pt x="1057" y="4710"/>
                  </a:lnTo>
                  <a:lnTo>
                    <a:pt x="1057" y="5224"/>
                  </a:lnTo>
                  <a:cubicBezTo>
                    <a:pt x="1057" y="5229"/>
                    <a:pt x="1054" y="5232"/>
                    <a:pt x="1049" y="5232"/>
                  </a:cubicBezTo>
                  <a:cubicBezTo>
                    <a:pt x="1045" y="5233"/>
                    <a:pt x="1041" y="5229"/>
                    <a:pt x="1041" y="5225"/>
                  </a:cubicBezTo>
                  <a:lnTo>
                    <a:pt x="1034" y="4852"/>
                  </a:lnTo>
                  <a:lnTo>
                    <a:pt x="1050" y="4851"/>
                  </a:lnTo>
                  <a:lnTo>
                    <a:pt x="1050" y="5224"/>
                  </a:lnTo>
                  <a:cubicBezTo>
                    <a:pt x="1050" y="5228"/>
                    <a:pt x="1048" y="5231"/>
                    <a:pt x="1045" y="5232"/>
                  </a:cubicBezTo>
                  <a:cubicBezTo>
                    <a:pt x="1042" y="5233"/>
                    <a:pt x="1038" y="5232"/>
                    <a:pt x="1036" y="5230"/>
                  </a:cubicBezTo>
                  <a:lnTo>
                    <a:pt x="1028" y="5223"/>
                  </a:lnTo>
                  <a:lnTo>
                    <a:pt x="1042" y="5217"/>
                  </a:lnTo>
                  <a:lnTo>
                    <a:pt x="1042" y="5224"/>
                  </a:lnTo>
                  <a:cubicBezTo>
                    <a:pt x="1042" y="5229"/>
                    <a:pt x="1039" y="5232"/>
                    <a:pt x="1034" y="5232"/>
                  </a:cubicBezTo>
                  <a:lnTo>
                    <a:pt x="1027" y="5232"/>
                  </a:lnTo>
                  <a:lnTo>
                    <a:pt x="1019" y="5232"/>
                  </a:lnTo>
                  <a:lnTo>
                    <a:pt x="1012" y="5232"/>
                  </a:lnTo>
                  <a:lnTo>
                    <a:pt x="1004" y="5232"/>
                  </a:lnTo>
                  <a:lnTo>
                    <a:pt x="997" y="5232"/>
                  </a:lnTo>
                  <a:lnTo>
                    <a:pt x="989" y="5232"/>
                  </a:lnTo>
                  <a:lnTo>
                    <a:pt x="982" y="5232"/>
                  </a:lnTo>
                  <a:lnTo>
                    <a:pt x="974" y="5232"/>
                  </a:lnTo>
                  <a:cubicBezTo>
                    <a:pt x="972" y="5232"/>
                    <a:pt x="970" y="5232"/>
                    <a:pt x="969" y="5230"/>
                  </a:cubicBezTo>
                  <a:lnTo>
                    <a:pt x="961" y="5223"/>
                  </a:lnTo>
                  <a:lnTo>
                    <a:pt x="975" y="5217"/>
                  </a:lnTo>
                  <a:lnTo>
                    <a:pt x="975" y="5224"/>
                  </a:lnTo>
                  <a:cubicBezTo>
                    <a:pt x="975" y="5229"/>
                    <a:pt x="971" y="5232"/>
                    <a:pt x="967" y="5232"/>
                  </a:cubicBezTo>
                  <a:lnTo>
                    <a:pt x="959" y="5232"/>
                  </a:lnTo>
                  <a:cubicBezTo>
                    <a:pt x="957" y="5232"/>
                    <a:pt x="955" y="5232"/>
                    <a:pt x="954" y="5230"/>
                  </a:cubicBezTo>
                  <a:lnTo>
                    <a:pt x="946" y="5223"/>
                  </a:lnTo>
                  <a:lnTo>
                    <a:pt x="960" y="5217"/>
                  </a:lnTo>
                  <a:lnTo>
                    <a:pt x="960" y="5224"/>
                  </a:lnTo>
                  <a:cubicBezTo>
                    <a:pt x="960" y="5229"/>
                    <a:pt x="956" y="5232"/>
                    <a:pt x="952" y="5232"/>
                  </a:cubicBezTo>
                  <a:lnTo>
                    <a:pt x="944" y="5232"/>
                  </a:lnTo>
                  <a:cubicBezTo>
                    <a:pt x="940" y="5232"/>
                    <a:pt x="936" y="5229"/>
                    <a:pt x="936" y="5224"/>
                  </a:cubicBezTo>
                  <a:lnTo>
                    <a:pt x="936" y="5217"/>
                  </a:lnTo>
                  <a:lnTo>
                    <a:pt x="950" y="5223"/>
                  </a:lnTo>
                  <a:lnTo>
                    <a:pt x="942" y="5230"/>
                  </a:lnTo>
                  <a:cubicBezTo>
                    <a:pt x="941" y="5232"/>
                    <a:pt x="939" y="5232"/>
                    <a:pt x="937" y="5232"/>
                  </a:cubicBezTo>
                  <a:lnTo>
                    <a:pt x="929" y="5232"/>
                  </a:lnTo>
                  <a:lnTo>
                    <a:pt x="922" y="5232"/>
                  </a:lnTo>
                  <a:cubicBezTo>
                    <a:pt x="920" y="5232"/>
                    <a:pt x="918" y="5232"/>
                    <a:pt x="916" y="5230"/>
                  </a:cubicBezTo>
                  <a:lnTo>
                    <a:pt x="909" y="5223"/>
                  </a:lnTo>
                  <a:lnTo>
                    <a:pt x="922" y="5217"/>
                  </a:lnTo>
                  <a:lnTo>
                    <a:pt x="922" y="5224"/>
                  </a:lnTo>
                  <a:cubicBezTo>
                    <a:pt x="922" y="5229"/>
                    <a:pt x="919" y="5232"/>
                    <a:pt x="914" y="5232"/>
                  </a:cubicBezTo>
                  <a:lnTo>
                    <a:pt x="907" y="5232"/>
                  </a:lnTo>
                  <a:lnTo>
                    <a:pt x="899" y="5232"/>
                  </a:lnTo>
                  <a:lnTo>
                    <a:pt x="892" y="5232"/>
                  </a:lnTo>
                  <a:cubicBezTo>
                    <a:pt x="887" y="5232"/>
                    <a:pt x="884" y="5229"/>
                    <a:pt x="884" y="5224"/>
                  </a:cubicBezTo>
                  <a:lnTo>
                    <a:pt x="884" y="5217"/>
                  </a:lnTo>
                  <a:lnTo>
                    <a:pt x="898" y="5223"/>
                  </a:lnTo>
                  <a:lnTo>
                    <a:pt x="890" y="5230"/>
                  </a:lnTo>
                  <a:cubicBezTo>
                    <a:pt x="888" y="5232"/>
                    <a:pt x="884" y="5233"/>
                    <a:pt x="881" y="5232"/>
                  </a:cubicBezTo>
                  <a:cubicBezTo>
                    <a:pt x="878" y="5231"/>
                    <a:pt x="876" y="5228"/>
                    <a:pt x="876" y="5224"/>
                  </a:cubicBezTo>
                  <a:lnTo>
                    <a:pt x="876" y="5210"/>
                  </a:lnTo>
                  <a:lnTo>
                    <a:pt x="892" y="5213"/>
                  </a:lnTo>
                  <a:lnTo>
                    <a:pt x="884" y="5228"/>
                  </a:lnTo>
                  <a:cubicBezTo>
                    <a:pt x="883" y="5231"/>
                    <a:pt x="880" y="5232"/>
                    <a:pt x="877" y="5232"/>
                  </a:cubicBezTo>
                  <a:lnTo>
                    <a:pt x="869" y="5232"/>
                  </a:lnTo>
                  <a:cubicBezTo>
                    <a:pt x="865" y="5232"/>
                    <a:pt x="861" y="5229"/>
                    <a:pt x="861" y="5224"/>
                  </a:cubicBezTo>
                  <a:lnTo>
                    <a:pt x="861" y="5180"/>
                  </a:lnTo>
                  <a:lnTo>
                    <a:pt x="854" y="4434"/>
                  </a:lnTo>
                  <a:lnTo>
                    <a:pt x="870" y="4433"/>
                  </a:lnTo>
                  <a:lnTo>
                    <a:pt x="870" y="5224"/>
                  </a:lnTo>
                  <a:cubicBezTo>
                    <a:pt x="870" y="5229"/>
                    <a:pt x="866" y="5232"/>
                    <a:pt x="862" y="5232"/>
                  </a:cubicBezTo>
                  <a:lnTo>
                    <a:pt x="854" y="5232"/>
                  </a:lnTo>
                  <a:lnTo>
                    <a:pt x="847" y="5232"/>
                  </a:lnTo>
                  <a:lnTo>
                    <a:pt x="839" y="5232"/>
                  </a:lnTo>
                  <a:cubicBezTo>
                    <a:pt x="835" y="5232"/>
                    <a:pt x="831" y="5229"/>
                    <a:pt x="831" y="5224"/>
                  </a:cubicBezTo>
                  <a:lnTo>
                    <a:pt x="831" y="5217"/>
                  </a:lnTo>
                  <a:lnTo>
                    <a:pt x="845" y="5223"/>
                  </a:lnTo>
                  <a:lnTo>
                    <a:pt x="838" y="5230"/>
                  </a:lnTo>
                  <a:cubicBezTo>
                    <a:pt x="836" y="5232"/>
                    <a:pt x="834" y="5232"/>
                    <a:pt x="832" y="5232"/>
                  </a:cubicBezTo>
                  <a:lnTo>
                    <a:pt x="824" y="5232"/>
                  </a:lnTo>
                  <a:lnTo>
                    <a:pt x="817" y="5232"/>
                  </a:lnTo>
                  <a:cubicBezTo>
                    <a:pt x="813" y="5232"/>
                    <a:pt x="809" y="5229"/>
                    <a:pt x="809" y="5224"/>
                  </a:cubicBezTo>
                  <a:lnTo>
                    <a:pt x="809" y="5210"/>
                  </a:lnTo>
                  <a:lnTo>
                    <a:pt x="811" y="5215"/>
                  </a:lnTo>
                  <a:lnTo>
                    <a:pt x="804" y="5208"/>
                  </a:lnTo>
                  <a:lnTo>
                    <a:pt x="818" y="5202"/>
                  </a:lnTo>
                  <a:lnTo>
                    <a:pt x="818" y="5224"/>
                  </a:lnTo>
                  <a:cubicBezTo>
                    <a:pt x="818" y="5229"/>
                    <a:pt x="814" y="5232"/>
                    <a:pt x="810" y="5232"/>
                  </a:cubicBezTo>
                  <a:lnTo>
                    <a:pt x="802" y="5232"/>
                  </a:lnTo>
                  <a:cubicBezTo>
                    <a:pt x="798" y="5232"/>
                    <a:pt x="794" y="5229"/>
                    <a:pt x="794" y="5224"/>
                  </a:cubicBezTo>
                  <a:lnTo>
                    <a:pt x="794" y="5217"/>
                  </a:lnTo>
                  <a:lnTo>
                    <a:pt x="802" y="5225"/>
                  </a:lnTo>
                  <a:lnTo>
                    <a:pt x="795" y="5225"/>
                  </a:lnTo>
                  <a:lnTo>
                    <a:pt x="803" y="5217"/>
                  </a:lnTo>
                  <a:lnTo>
                    <a:pt x="803" y="5224"/>
                  </a:lnTo>
                  <a:cubicBezTo>
                    <a:pt x="803" y="5229"/>
                    <a:pt x="799" y="5232"/>
                    <a:pt x="795" y="5232"/>
                  </a:cubicBezTo>
                  <a:lnTo>
                    <a:pt x="787" y="5232"/>
                  </a:lnTo>
                  <a:lnTo>
                    <a:pt x="780" y="5232"/>
                  </a:lnTo>
                  <a:cubicBezTo>
                    <a:pt x="775" y="5232"/>
                    <a:pt x="772" y="5229"/>
                    <a:pt x="772" y="5224"/>
                  </a:cubicBezTo>
                  <a:lnTo>
                    <a:pt x="772" y="5210"/>
                  </a:lnTo>
                  <a:lnTo>
                    <a:pt x="787" y="5213"/>
                  </a:lnTo>
                  <a:lnTo>
                    <a:pt x="779" y="5228"/>
                  </a:lnTo>
                  <a:cubicBezTo>
                    <a:pt x="778" y="5231"/>
                    <a:pt x="774" y="5233"/>
                    <a:pt x="770" y="5232"/>
                  </a:cubicBezTo>
                  <a:cubicBezTo>
                    <a:pt x="767" y="5231"/>
                    <a:pt x="764" y="5228"/>
                    <a:pt x="764" y="5224"/>
                  </a:cubicBezTo>
                  <a:lnTo>
                    <a:pt x="764" y="5210"/>
                  </a:lnTo>
                  <a:lnTo>
                    <a:pt x="779" y="5213"/>
                  </a:lnTo>
                  <a:lnTo>
                    <a:pt x="772" y="5228"/>
                  </a:lnTo>
                  <a:cubicBezTo>
                    <a:pt x="770" y="5231"/>
                    <a:pt x="768" y="5232"/>
                    <a:pt x="765" y="5232"/>
                  </a:cubicBezTo>
                  <a:lnTo>
                    <a:pt x="757" y="5232"/>
                  </a:lnTo>
                  <a:cubicBezTo>
                    <a:pt x="754" y="5232"/>
                    <a:pt x="751" y="5231"/>
                    <a:pt x="750" y="5228"/>
                  </a:cubicBezTo>
                  <a:lnTo>
                    <a:pt x="742" y="5213"/>
                  </a:lnTo>
                  <a:lnTo>
                    <a:pt x="758" y="5210"/>
                  </a:lnTo>
                  <a:lnTo>
                    <a:pt x="758" y="5224"/>
                  </a:lnTo>
                  <a:cubicBezTo>
                    <a:pt x="758" y="5229"/>
                    <a:pt x="754" y="5232"/>
                    <a:pt x="750" y="5232"/>
                  </a:cubicBezTo>
                  <a:lnTo>
                    <a:pt x="742" y="5232"/>
                  </a:lnTo>
                  <a:cubicBezTo>
                    <a:pt x="738" y="5232"/>
                    <a:pt x="734" y="5229"/>
                    <a:pt x="734" y="5224"/>
                  </a:cubicBezTo>
                  <a:lnTo>
                    <a:pt x="734" y="5217"/>
                  </a:lnTo>
                  <a:lnTo>
                    <a:pt x="742" y="5225"/>
                  </a:lnTo>
                  <a:lnTo>
                    <a:pt x="735" y="5225"/>
                  </a:lnTo>
                  <a:lnTo>
                    <a:pt x="743" y="5217"/>
                  </a:lnTo>
                  <a:lnTo>
                    <a:pt x="743" y="5224"/>
                  </a:lnTo>
                  <a:cubicBezTo>
                    <a:pt x="743" y="5229"/>
                    <a:pt x="739" y="5232"/>
                    <a:pt x="735" y="5232"/>
                  </a:cubicBezTo>
                  <a:lnTo>
                    <a:pt x="727" y="5232"/>
                  </a:lnTo>
                  <a:lnTo>
                    <a:pt x="720" y="5232"/>
                  </a:lnTo>
                  <a:cubicBezTo>
                    <a:pt x="718" y="5232"/>
                    <a:pt x="716" y="5232"/>
                    <a:pt x="714" y="5230"/>
                  </a:cubicBezTo>
                  <a:lnTo>
                    <a:pt x="707" y="5223"/>
                  </a:lnTo>
                  <a:lnTo>
                    <a:pt x="720" y="5217"/>
                  </a:lnTo>
                  <a:lnTo>
                    <a:pt x="720" y="5224"/>
                  </a:lnTo>
                  <a:cubicBezTo>
                    <a:pt x="720" y="5229"/>
                    <a:pt x="717" y="5232"/>
                    <a:pt x="712" y="5232"/>
                  </a:cubicBezTo>
                  <a:lnTo>
                    <a:pt x="705" y="5232"/>
                  </a:lnTo>
                  <a:cubicBezTo>
                    <a:pt x="700" y="5232"/>
                    <a:pt x="697" y="5229"/>
                    <a:pt x="697" y="5224"/>
                  </a:cubicBezTo>
                  <a:lnTo>
                    <a:pt x="697" y="5217"/>
                  </a:lnTo>
                  <a:lnTo>
                    <a:pt x="710" y="5223"/>
                  </a:lnTo>
                  <a:lnTo>
                    <a:pt x="703" y="5230"/>
                  </a:lnTo>
                  <a:cubicBezTo>
                    <a:pt x="701" y="5232"/>
                    <a:pt x="697" y="5233"/>
                    <a:pt x="694" y="5232"/>
                  </a:cubicBezTo>
                  <a:cubicBezTo>
                    <a:pt x="691" y="5231"/>
                    <a:pt x="689" y="5228"/>
                    <a:pt x="689" y="5224"/>
                  </a:cubicBezTo>
                  <a:lnTo>
                    <a:pt x="689" y="5210"/>
                  </a:lnTo>
                  <a:lnTo>
                    <a:pt x="704" y="5213"/>
                  </a:lnTo>
                  <a:lnTo>
                    <a:pt x="697" y="5228"/>
                  </a:lnTo>
                  <a:cubicBezTo>
                    <a:pt x="695" y="5231"/>
                    <a:pt x="692" y="5233"/>
                    <a:pt x="688" y="5232"/>
                  </a:cubicBezTo>
                  <a:cubicBezTo>
                    <a:pt x="684" y="5231"/>
                    <a:pt x="682" y="5228"/>
                    <a:pt x="682" y="5224"/>
                  </a:cubicBezTo>
                  <a:lnTo>
                    <a:pt x="682" y="4762"/>
                  </a:lnTo>
                  <a:lnTo>
                    <a:pt x="698" y="4762"/>
                  </a:lnTo>
                  <a:lnTo>
                    <a:pt x="690" y="5225"/>
                  </a:lnTo>
                  <a:cubicBezTo>
                    <a:pt x="690" y="5229"/>
                    <a:pt x="687" y="5233"/>
                    <a:pt x="682" y="5232"/>
                  </a:cubicBezTo>
                  <a:cubicBezTo>
                    <a:pt x="678" y="5232"/>
                    <a:pt x="674" y="5229"/>
                    <a:pt x="674" y="5224"/>
                  </a:cubicBezTo>
                  <a:lnTo>
                    <a:pt x="674" y="2292"/>
                  </a:lnTo>
                  <a:lnTo>
                    <a:pt x="690" y="2292"/>
                  </a:lnTo>
                  <a:lnTo>
                    <a:pt x="683" y="4889"/>
                  </a:lnTo>
                  <a:lnTo>
                    <a:pt x="683" y="5224"/>
                  </a:lnTo>
                  <a:cubicBezTo>
                    <a:pt x="683" y="5229"/>
                    <a:pt x="680" y="5232"/>
                    <a:pt x="675" y="5232"/>
                  </a:cubicBezTo>
                  <a:cubicBezTo>
                    <a:pt x="671" y="5233"/>
                    <a:pt x="668" y="5230"/>
                    <a:pt x="667" y="5226"/>
                  </a:cubicBezTo>
                  <a:lnTo>
                    <a:pt x="659" y="5181"/>
                  </a:lnTo>
                  <a:lnTo>
                    <a:pt x="675" y="5180"/>
                  </a:lnTo>
                  <a:lnTo>
                    <a:pt x="675" y="5224"/>
                  </a:lnTo>
                  <a:cubicBezTo>
                    <a:pt x="675" y="5229"/>
                    <a:pt x="672" y="5232"/>
                    <a:pt x="667" y="5232"/>
                  </a:cubicBezTo>
                  <a:lnTo>
                    <a:pt x="660" y="5232"/>
                  </a:lnTo>
                  <a:cubicBezTo>
                    <a:pt x="655" y="5232"/>
                    <a:pt x="652" y="5229"/>
                    <a:pt x="652" y="5224"/>
                  </a:cubicBezTo>
                  <a:lnTo>
                    <a:pt x="652" y="5217"/>
                  </a:lnTo>
                  <a:lnTo>
                    <a:pt x="653" y="5221"/>
                  </a:lnTo>
                  <a:lnTo>
                    <a:pt x="645" y="5206"/>
                  </a:lnTo>
                  <a:lnTo>
                    <a:pt x="660" y="5202"/>
                  </a:lnTo>
                  <a:lnTo>
                    <a:pt x="660" y="5224"/>
                  </a:lnTo>
                  <a:cubicBezTo>
                    <a:pt x="660" y="5229"/>
                    <a:pt x="657" y="5232"/>
                    <a:pt x="652" y="5232"/>
                  </a:cubicBezTo>
                  <a:lnTo>
                    <a:pt x="645" y="5232"/>
                  </a:lnTo>
                  <a:lnTo>
                    <a:pt x="637" y="5232"/>
                  </a:lnTo>
                  <a:lnTo>
                    <a:pt x="630" y="5232"/>
                  </a:lnTo>
                  <a:lnTo>
                    <a:pt x="622" y="5232"/>
                  </a:lnTo>
                  <a:cubicBezTo>
                    <a:pt x="620" y="5232"/>
                    <a:pt x="618" y="5232"/>
                    <a:pt x="617" y="5230"/>
                  </a:cubicBezTo>
                  <a:lnTo>
                    <a:pt x="609" y="5223"/>
                  </a:lnTo>
                  <a:lnTo>
                    <a:pt x="623" y="5217"/>
                  </a:lnTo>
                  <a:lnTo>
                    <a:pt x="623" y="5224"/>
                  </a:lnTo>
                  <a:cubicBezTo>
                    <a:pt x="623" y="5229"/>
                    <a:pt x="619" y="5232"/>
                    <a:pt x="615" y="5232"/>
                  </a:cubicBezTo>
                  <a:lnTo>
                    <a:pt x="607" y="5232"/>
                  </a:lnTo>
                  <a:cubicBezTo>
                    <a:pt x="603" y="5232"/>
                    <a:pt x="599" y="5229"/>
                    <a:pt x="599" y="5224"/>
                  </a:cubicBezTo>
                  <a:lnTo>
                    <a:pt x="599" y="5217"/>
                  </a:lnTo>
                  <a:lnTo>
                    <a:pt x="613" y="5223"/>
                  </a:lnTo>
                  <a:lnTo>
                    <a:pt x="606" y="5230"/>
                  </a:lnTo>
                  <a:cubicBezTo>
                    <a:pt x="603" y="5232"/>
                    <a:pt x="600" y="5233"/>
                    <a:pt x="597" y="5232"/>
                  </a:cubicBezTo>
                  <a:cubicBezTo>
                    <a:pt x="594" y="5231"/>
                    <a:pt x="592" y="5228"/>
                    <a:pt x="592" y="5224"/>
                  </a:cubicBezTo>
                  <a:lnTo>
                    <a:pt x="592" y="5202"/>
                  </a:lnTo>
                  <a:lnTo>
                    <a:pt x="607" y="5205"/>
                  </a:lnTo>
                  <a:lnTo>
                    <a:pt x="600" y="5227"/>
                  </a:lnTo>
                  <a:cubicBezTo>
                    <a:pt x="599" y="5230"/>
                    <a:pt x="596" y="5232"/>
                    <a:pt x="592" y="5232"/>
                  </a:cubicBezTo>
                  <a:lnTo>
                    <a:pt x="585" y="5232"/>
                  </a:lnTo>
                  <a:cubicBezTo>
                    <a:pt x="581" y="5232"/>
                    <a:pt x="577" y="5229"/>
                    <a:pt x="577" y="5224"/>
                  </a:cubicBezTo>
                  <a:lnTo>
                    <a:pt x="577" y="5217"/>
                  </a:lnTo>
                  <a:lnTo>
                    <a:pt x="578" y="5221"/>
                  </a:lnTo>
                  <a:lnTo>
                    <a:pt x="570" y="5206"/>
                  </a:lnTo>
                  <a:lnTo>
                    <a:pt x="585" y="5202"/>
                  </a:lnTo>
                  <a:lnTo>
                    <a:pt x="585" y="5224"/>
                  </a:lnTo>
                  <a:cubicBezTo>
                    <a:pt x="585" y="5229"/>
                    <a:pt x="582" y="5232"/>
                    <a:pt x="577" y="5232"/>
                  </a:cubicBezTo>
                  <a:lnTo>
                    <a:pt x="570" y="5232"/>
                  </a:lnTo>
                  <a:cubicBezTo>
                    <a:pt x="566" y="5232"/>
                    <a:pt x="562" y="5229"/>
                    <a:pt x="562" y="5224"/>
                  </a:cubicBezTo>
                  <a:lnTo>
                    <a:pt x="562" y="5202"/>
                  </a:lnTo>
                  <a:lnTo>
                    <a:pt x="562" y="5205"/>
                  </a:lnTo>
                  <a:lnTo>
                    <a:pt x="555" y="5182"/>
                  </a:lnTo>
                  <a:lnTo>
                    <a:pt x="570" y="5180"/>
                  </a:lnTo>
                  <a:lnTo>
                    <a:pt x="570" y="5224"/>
                  </a:lnTo>
                  <a:cubicBezTo>
                    <a:pt x="570" y="5228"/>
                    <a:pt x="569" y="5231"/>
                    <a:pt x="566" y="5232"/>
                  </a:cubicBezTo>
                  <a:cubicBezTo>
                    <a:pt x="563" y="5233"/>
                    <a:pt x="559" y="5232"/>
                    <a:pt x="557" y="5230"/>
                  </a:cubicBezTo>
                  <a:lnTo>
                    <a:pt x="549" y="5223"/>
                  </a:lnTo>
                  <a:lnTo>
                    <a:pt x="563" y="5217"/>
                  </a:lnTo>
                  <a:lnTo>
                    <a:pt x="563" y="5224"/>
                  </a:lnTo>
                  <a:cubicBezTo>
                    <a:pt x="563" y="5229"/>
                    <a:pt x="559" y="5232"/>
                    <a:pt x="555" y="5232"/>
                  </a:cubicBezTo>
                  <a:lnTo>
                    <a:pt x="547" y="5232"/>
                  </a:lnTo>
                  <a:lnTo>
                    <a:pt x="540" y="5232"/>
                  </a:lnTo>
                  <a:lnTo>
                    <a:pt x="533" y="5232"/>
                  </a:lnTo>
                  <a:cubicBezTo>
                    <a:pt x="528" y="5232"/>
                    <a:pt x="525" y="5229"/>
                    <a:pt x="525" y="5224"/>
                  </a:cubicBezTo>
                  <a:lnTo>
                    <a:pt x="525" y="5218"/>
                  </a:lnTo>
                  <a:lnTo>
                    <a:pt x="517" y="5106"/>
                  </a:lnTo>
                  <a:lnTo>
                    <a:pt x="533" y="5105"/>
                  </a:lnTo>
                  <a:lnTo>
                    <a:pt x="533" y="5224"/>
                  </a:lnTo>
                  <a:cubicBezTo>
                    <a:pt x="533" y="5229"/>
                    <a:pt x="529" y="5232"/>
                    <a:pt x="525" y="5232"/>
                  </a:cubicBezTo>
                  <a:lnTo>
                    <a:pt x="518" y="5232"/>
                  </a:lnTo>
                  <a:cubicBezTo>
                    <a:pt x="515" y="5232"/>
                    <a:pt x="512" y="5231"/>
                    <a:pt x="510" y="5228"/>
                  </a:cubicBezTo>
                  <a:lnTo>
                    <a:pt x="503" y="5213"/>
                  </a:lnTo>
                  <a:lnTo>
                    <a:pt x="518" y="5210"/>
                  </a:lnTo>
                  <a:lnTo>
                    <a:pt x="518" y="5224"/>
                  </a:lnTo>
                  <a:cubicBezTo>
                    <a:pt x="518" y="5229"/>
                    <a:pt x="514" y="5232"/>
                    <a:pt x="510" y="5232"/>
                  </a:cubicBezTo>
                  <a:lnTo>
                    <a:pt x="503" y="5232"/>
                  </a:lnTo>
                  <a:cubicBezTo>
                    <a:pt x="498" y="5232"/>
                    <a:pt x="495" y="5229"/>
                    <a:pt x="495" y="5224"/>
                  </a:cubicBezTo>
                  <a:lnTo>
                    <a:pt x="495" y="5202"/>
                  </a:lnTo>
                  <a:lnTo>
                    <a:pt x="510" y="5205"/>
                  </a:lnTo>
                  <a:lnTo>
                    <a:pt x="503" y="5227"/>
                  </a:lnTo>
                  <a:cubicBezTo>
                    <a:pt x="501" y="5231"/>
                    <a:pt x="498" y="5233"/>
                    <a:pt x="494" y="5232"/>
                  </a:cubicBezTo>
                  <a:cubicBezTo>
                    <a:pt x="490" y="5232"/>
                    <a:pt x="487" y="5228"/>
                    <a:pt x="487" y="5224"/>
                  </a:cubicBezTo>
                  <a:lnTo>
                    <a:pt x="487" y="5217"/>
                  </a:lnTo>
                  <a:lnTo>
                    <a:pt x="495" y="5225"/>
                  </a:lnTo>
                  <a:lnTo>
                    <a:pt x="488" y="5225"/>
                  </a:lnTo>
                  <a:lnTo>
                    <a:pt x="496" y="5217"/>
                  </a:lnTo>
                  <a:lnTo>
                    <a:pt x="496" y="5224"/>
                  </a:lnTo>
                  <a:cubicBezTo>
                    <a:pt x="496" y="5229"/>
                    <a:pt x="492" y="5232"/>
                    <a:pt x="488" y="5232"/>
                  </a:cubicBezTo>
                  <a:lnTo>
                    <a:pt x="480" y="5232"/>
                  </a:lnTo>
                  <a:lnTo>
                    <a:pt x="473" y="5232"/>
                  </a:lnTo>
                  <a:lnTo>
                    <a:pt x="465" y="5232"/>
                  </a:lnTo>
                  <a:cubicBezTo>
                    <a:pt x="461" y="5232"/>
                    <a:pt x="457" y="5229"/>
                    <a:pt x="457" y="5224"/>
                  </a:cubicBezTo>
                  <a:lnTo>
                    <a:pt x="457" y="5217"/>
                  </a:lnTo>
                  <a:lnTo>
                    <a:pt x="458" y="5221"/>
                  </a:lnTo>
                  <a:lnTo>
                    <a:pt x="451" y="5206"/>
                  </a:lnTo>
                  <a:lnTo>
                    <a:pt x="466" y="5202"/>
                  </a:lnTo>
                  <a:lnTo>
                    <a:pt x="466" y="5224"/>
                  </a:lnTo>
                  <a:cubicBezTo>
                    <a:pt x="466" y="5228"/>
                    <a:pt x="464" y="5231"/>
                    <a:pt x="461" y="5232"/>
                  </a:cubicBezTo>
                  <a:cubicBezTo>
                    <a:pt x="458" y="5233"/>
                    <a:pt x="454" y="5232"/>
                    <a:pt x="452" y="5230"/>
                  </a:cubicBezTo>
                  <a:lnTo>
                    <a:pt x="445" y="5223"/>
                  </a:lnTo>
                  <a:lnTo>
                    <a:pt x="458" y="5217"/>
                  </a:lnTo>
                  <a:lnTo>
                    <a:pt x="458" y="5224"/>
                  </a:lnTo>
                  <a:cubicBezTo>
                    <a:pt x="458" y="5229"/>
                    <a:pt x="455" y="5232"/>
                    <a:pt x="450" y="5232"/>
                  </a:cubicBezTo>
                  <a:lnTo>
                    <a:pt x="443" y="5232"/>
                  </a:lnTo>
                  <a:lnTo>
                    <a:pt x="435" y="5232"/>
                  </a:lnTo>
                  <a:lnTo>
                    <a:pt x="428" y="5232"/>
                  </a:lnTo>
                  <a:lnTo>
                    <a:pt x="420" y="5232"/>
                  </a:lnTo>
                  <a:lnTo>
                    <a:pt x="413" y="5232"/>
                  </a:lnTo>
                  <a:cubicBezTo>
                    <a:pt x="408" y="5232"/>
                    <a:pt x="405" y="5229"/>
                    <a:pt x="405" y="5224"/>
                  </a:cubicBezTo>
                  <a:lnTo>
                    <a:pt x="405" y="5202"/>
                  </a:lnTo>
                  <a:lnTo>
                    <a:pt x="420" y="5205"/>
                  </a:lnTo>
                  <a:lnTo>
                    <a:pt x="413" y="5227"/>
                  </a:lnTo>
                  <a:cubicBezTo>
                    <a:pt x="412" y="5231"/>
                    <a:pt x="408" y="5233"/>
                    <a:pt x="404" y="5232"/>
                  </a:cubicBezTo>
                  <a:cubicBezTo>
                    <a:pt x="400" y="5232"/>
                    <a:pt x="397" y="5228"/>
                    <a:pt x="397" y="5224"/>
                  </a:cubicBezTo>
                  <a:lnTo>
                    <a:pt x="397" y="5165"/>
                  </a:lnTo>
                  <a:lnTo>
                    <a:pt x="413" y="5166"/>
                  </a:lnTo>
                  <a:lnTo>
                    <a:pt x="406" y="5211"/>
                  </a:lnTo>
                  <a:lnTo>
                    <a:pt x="406" y="5210"/>
                  </a:lnTo>
                  <a:lnTo>
                    <a:pt x="406" y="5224"/>
                  </a:lnTo>
                  <a:cubicBezTo>
                    <a:pt x="406" y="5229"/>
                    <a:pt x="402" y="5232"/>
                    <a:pt x="398" y="5232"/>
                  </a:cubicBezTo>
                  <a:lnTo>
                    <a:pt x="390" y="5232"/>
                  </a:lnTo>
                  <a:cubicBezTo>
                    <a:pt x="386" y="5232"/>
                    <a:pt x="382" y="5229"/>
                    <a:pt x="382" y="5224"/>
                  </a:cubicBezTo>
                  <a:lnTo>
                    <a:pt x="382" y="5166"/>
                  </a:lnTo>
                  <a:lnTo>
                    <a:pt x="375" y="5098"/>
                  </a:lnTo>
                  <a:lnTo>
                    <a:pt x="391" y="5098"/>
                  </a:lnTo>
                  <a:lnTo>
                    <a:pt x="391" y="5224"/>
                  </a:lnTo>
                  <a:cubicBezTo>
                    <a:pt x="391" y="5229"/>
                    <a:pt x="387" y="5232"/>
                    <a:pt x="383" y="5232"/>
                  </a:cubicBezTo>
                  <a:cubicBezTo>
                    <a:pt x="379" y="5233"/>
                    <a:pt x="375" y="5230"/>
                    <a:pt x="375" y="5225"/>
                  </a:cubicBezTo>
                  <a:lnTo>
                    <a:pt x="367" y="5151"/>
                  </a:lnTo>
                  <a:lnTo>
                    <a:pt x="383" y="5150"/>
                  </a:lnTo>
                  <a:lnTo>
                    <a:pt x="383" y="5224"/>
                  </a:lnTo>
                  <a:cubicBezTo>
                    <a:pt x="383" y="5228"/>
                    <a:pt x="381" y="5231"/>
                    <a:pt x="378" y="5232"/>
                  </a:cubicBezTo>
                  <a:cubicBezTo>
                    <a:pt x="375" y="5233"/>
                    <a:pt x="372" y="5232"/>
                    <a:pt x="370" y="5230"/>
                  </a:cubicBezTo>
                  <a:lnTo>
                    <a:pt x="362" y="5223"/>
                  </a:lnTo>
                  <a:lnTo>
                    <a:pt x="376" y="5217"/>
                  </a:lnTo>
                  <a:lnTo>
                    <a:pt x="376" y="5224"/>
                  </a:lnTo>
                  <a:cubicBezTo>
                    <a:pt x="376" y="5229"/>
                    <a:pt x="372" y="5232"/>
                    <a:pt x="368" y="5232"/>
                  </a:cubicBezTo>
                  <a:lnTo>
                    <a:pt x="360" y="5232"/>
                  </a:lnTo>
                  <a:lnTo>
                    <a:pt x="353" y="5232"/>
                  </a:lnTo>
                  <a:lnTo>
                    <a:pt x="345" y="5232"/>
                  </a:lnTo>
                  <a:lnTo>
                    <a:pt x="338" y="5232"/>
                  </a:lnTo>
                  <a:cubicBezTo>
                    <a:pt x="333" y="5232"/>
                    <a:pt x="330" y="5229"/>
                    <a:pt x="330" y="5224"/>
                  </a:cubicBezTo>
                  <a:lnTo>
                    <a:pt x="330" y="5217"/>
                  </a:lnTo>
                  <a:lnTo>
                    <a:pt x="338" y="5225"/>
                  </a:lnTo>
                  <a:lnTo>
                    <a:pt x="330" y="5225"/>
                  </a:lnTo>
                  <a:lnTo>
                    <a:pt x="338" y="5217"/>
                  </a:lnTo>
                  <a:lnTo>
                    <a:pt x="338" y="5224"/>
                  </a:lnTo>
                  <a:cubicBezTo>
                    <a:pt x="338" y="5229"/>
                    <a:pt x="335" y="5232"/>
                    <a:pt x="330" y="5232"/>
                  </a:cubicBezTo>
                  <a:lnTo>
                    <a:pt x="323" y="5232"/>
                  </a:lnTo>
                  <a:lnTo>
                    <a:pt x="315" y="5232"/>
                  </a:lnTo>
                  <a:cubicBezTo>
                    <a:pt x="311" y="5232"/>
                    <a:pt x="307" y="5229"/>
                    <a:pt x="307" y="5224"/>
                  </a:cubicBezTo>
                  <a:lnTo>
                    <a:pt x="307" y="5217"/>
                  </a:lnTo>
                  <a:lnTo>
                    <a:pt x="321" y="5223"/>
                  </a:lnTo>
                  <a:lnTo>
                    <a:pt x="314" y="5230"/>
                  </a:lnTo>
                  <a:cubicBezTo>
                    <a:pt x="311" y="5232"/>
                    <a:pt x="308" y="5233"/>
                    <a:pt x="305" y="5232"/>
                  </a:cubicBezTo>
                  <a:cubicBezTo>
                    <a:pt x="302" y="5231"/>
                    <a:pt x="300" y="5228"/>
                    <a:pt x="300" y="5224"/>
                  </a:cubicBezTo>
                  <a:lnTo>
                    <a:pt x="300" y="5202"/>
                  </a:lnTo>
                  <a:lnTo>
                    <a:pt x="316" y="5205"/>
                  </a:lnTo>
                  <a:lnTo>
                    <a:pt x="308" y="5227"/>
                  </a:lnTo>
                  <a:cubicBezTo>
                    <a:pt x="307" y="5231"/>
                    <a:pt x="303" y="5233"/>
                    <a:pt x="299" y="5232"/>
                  </a:cubicBezTo>
                  <a:cubicBezTo>
                    <a:pt x="295" y="5232"/>
                    <a:pt x="292" y="5228"/>
                    <a:pt x="292" y="5224"/>
                  </a:cubicBezTo>
                  <a:lnTo>
                    <a:pt x="292" y="5098"/>
                  </a:lnTo>
                  <a:lnTo>
                    <a:pt x="308" y="5098"/>
                  </a:lnTo>
                  <a:lnTo>
                    <a:pt x="301" y="5225"/>
                  </a:lnTo>
                  <a:cubicBezTo>
                    <a:pt x="301" y="5229"/>
                    <a:pt x="297" y="5233"/>
                    <a:pt x="293" y="5232"/>
                  </a:cubicBezTo>
                  <a:cubicBezTo>
                    <a:pt x="288" y="5232"/>
                    <a:pt x="285" y="5229"/>
                    <a:pt x="285" y="5224"/>
                  </a:cubicBezTo>
                  <a:lnTo>
                    <a:pt x="285" y="4538"/>
                  </a:lnTo>
                  <a:lnTo>
                    <a:pt x="301" y="4538"/>
                  </a:lnTo>
                  <a:lnTo>
                    <a:pt x="293" y="5217"/>
                  </a:lnTo>
                  <a:lnTo>
                    <a:pt x="293" y="5224"/>
                  </a:lnTo>
                  <a:cubicBezTo>
                    <a:pt x="293" y="5229"/>
                    <a:pt x="290" y="5232"/>
                    <a:pt x="285" y="5232"/>
                  </a:cubicBezTo>
                  <a:lnTo>
                    <a:pt x="278" y="5232"/>
                  </a:lnTo>
                  <a:lnTo>
                    <a:pt x="270" y="5232"/>
                  </a:lnTo>
                  <a:lnTo>
                    <a:pt x="263" y="5232"/>
                  </a:lnTo>
                  <a:lnTo>
                    <a:pt x="256" y="5232"/>
                  </a:lnTo>
                  <a:lnTo>
                    <a:pt x="248" y="5232"/>
                  </a:lnTo>
                  <a:lnTo>
                    <a:pt x="241" y="5232"/>
                  </a:lnTo>
                  <a:lnTo>
                    <a:pt x="233" y="5232"/>
                  </a:lnTo>
                  <a:lnTo>
                    <a:pt x="226" y="5232"/>
                  </a:lnTo>
                  <a:lnTo>
                    <a:pt x="218" y="5232"/>
                  </a:lnTo>
                  <a:lnTo>
                    <a:pt x="211" y="5232"/>
                  </a:lnTo>
                  <a:cubicBezTo>
                    <a:pt x="206" y="5232"/>
                    <a:pt x="203" y="5229"/>
                    <a:pt x="203" y="5224"/>
                  </a:cubicBezTo>
                  <a:lnTo>
                    <a:pt x="203" y="5187"/>
                  </a:lnTo>
                  <a:lnTo>
                    <a:pt x="218" y="5189"/>
                  </a:lnTo>
                  <a:lnTo>
                    <a:pt x="211" y="5226"/>
                  </a:lnTo>
                  <a:cubicBezTo>
                    <a:pt x="210" y="5230"/>
                    <a:pt x="206" y="5233"/>
                    <a:pt x="202" y="5232"/>
                  </a:cubicBezTo>
                  <a:cubicBezTo>
                    <a:pt x="198" y="5232"/>
                    <a:pt x="195" y="5229"/>
                    <a:pt x="195" y="5224"/>
                  </a:cubicBezTo>
                  <a:lnTo>
                    <a:pt x="195" y="5135"/>
                  </a:lnTo>
                  <a:lnTo>
                    <a:pt x="211" y="5136"/>
                  </a:lnTo>
                  <a:lnTo>
                    <a:pt x="204" y="5225"/>
                  </a:lnTo>
                  <a:cubicBezTo>
                    <a:pt x="203" y="5229"/>
                    <a:pt x="200" y="5233"/>
                    <a:pt x="195" y="5232"/>
                  </a:cubicBezTo>
                  <a:cubicBezTo>
                    <a:pt x="191" y="5232"/>
                    <a:pt x="188" y="5229"/>
                    <a:pt x="188" y="5224"/>
                  </a:cubicBezTo>
                  <a:lnTo>
                    <a:pt x="188" y="5217"/>
                  </a:lnTo>
                  <a:lnTo>
                    <a:pt x="196" y="5225"/>
                  </a:lnTo>
                  <a:lnTo>
                    <a:pt x="188" y="5225"/>
                  </a:lnTo>
                  <a:lnTo>
                    <a:pt x="196" y="5217"/>
                  </a:lnTo>
                  <a:lnTo>
                    <a:pt x="196" y="5224"/>
                  </a:lnTo>
                  <a:cubicBezTo>
                    <a:pt x="196" y="5229"/>
                    <a:pt x="193" y="5232"/>
                    <a:pt x="188" y="5232"/>
                  </a:cubicBezTo>
                  <a:lnTo>
                    <a:pt x="181" y="5232"/>
                  </a:lnTo>
                  <a:cubicBezTo>
                    <a:pt x="176" y="5232"/>
                    <a:pt x="173" y="5229"/>
                    <a:pt x="173" y="5224"/>
                  </a:cubicBezTo>
                  <a:lnTo>
                    <a:pt x="173" y="5210"/>
                  </a:lnTo>
                  <a:lnTo>
                    <a:pt x="188" y="5213"/>
                  </a:lnTo>
                  <a:lnTo>
                    <a:pt x="180" y="5228"/>
                  </a:lnTo>
                  <a:cubicBezTo>
                    <a:pt x="179" y="5231"/>
                    <a:pt x="176" y="5232"/>
                    <a:pt x="173" y="5232"/>
                  </a:cubicBezTo>
                  <a:lnTo>
                    <a:pt x="166" y="5232"/>
                  </a:lnTo>
                  <a:lnTo>
                    <a:pt x="158" y="5232"/>
                  </a:lnTo>
                  <a:lnTo>
                    <a:pt x="151" y="5232"/>
                  </a:lnTo>
                  <a:lnTo>
                    <a:pt x="143" y="5232"/>
                  </a:lnTo>
                  <a:lnTo>
                    <a:pt x="136" y="5232"/>
                  </a:lnTo>
                  <a:lnTo>
                    <a:pt x="128" y="5232"/>
                  </a:lnTo>
                  <a:lnTo>
                    <a:pt x="121" y="5232"/>
                  </a:lnTo>
                  <a:lnTo>
                    <a:pt x="113" y="5232"/>
                  </a:lnTo>
                  <a:cubicBezTo>
                    <a:pt x="109" y="5232"/>
                    <a:pt x="105" y="5229"/>
                    <a:pt x="105" y="5224"/>
                  </a:cubicBezTo>
                  <a:lnTo>
                    <a:pt x="105" y="5202"/>
                  </a:lnTo>
                  <a:lnTo>
                    <a:pt x="121" y="5205"/>
                  </a:lnTo>
                  <a:lnTo>
                    <a:pt x="113" y="5227"/>
                  </a:lnTo>
                  <a:cubicBezTo>
                    <a:pt x="112" y="5231"/>
                    <a:pt x="108" y="5233"/>
                    <a:pt x="105" y="5232"/>
                  </a:cubicBezTo>
                  <a:cubicBezTo>
                    <a:pt x="101" y="5232"/>
                    <a:pt x="98" y="5228"/>
                    <a:pt x="98" y="5224"/>
                  </a:cubicBezTo>
                  <a:lnTo>
                    <a:pt x="98" y="5098"/>
                  </a:lnTo>
                  <a:lnTo>
                    <a:pt x="90" y="4844"/>
                  </a:lnTo>
                  <a:lnTo>
                    <a:pt x="106" y="4844"/>
                  </a:lnTo>
                  <a:lnTo>
                    <a:pt x="106" y="5224"/>
                  </a:lnTo>
                  <a:cubicBezTo>
                    <a:pt x="106" y="5228"/>
                    <a:pt x="104" y="5231"/>
                    <a:pt x="101" y="5232"/>
                  </a:cubicBezTo>
                  <a:cubicBezTo>
                    <a:pt x="98" y="5233"/>
                    <a:pt x="95" y="5232"/>
                    <a:pt x="93" y="5230"/>
                  </a:cubicBezTo>
                  <a:lnTo>
                    <a:pt x="85" y="5223"/>
                  </a:lnTo>
                  <a:lnTo>
                    <a:pt x="99" y="5217"/>
                  </a:lnTo>
                  <a:lnTo>
                    <a:pt x="99" y="5224"/>
                  </a:lnTo>
                  <a:cubicBezTo>
                    <a:pt x="99" y="5229"/>
                    <a:pt x="95" y="5232"/>
                    <a:pt x="91" y="5232"/>
                  </a:cubicBezTo>
                  <a:lnTo>
                    <a:pt x="83" y="5232"/>
                  </a:lnTo>
                  <a:cubicBezTo>
                    <a:pt x="79" y="5232"/>
                    <a:pt x="75" y="5229"/>
                    <a:pt x="75" y="5224"/>
                  </a:cubicBezTo>
                  <a:lnTo>
                    <a:pt x="75" y="5210"/>
                  </a:lnTo>
                  <a:lnTo>
                    <a:pt x="90" y="5213"/>
                  </a:lnTo>
                  <a:lnTo>
                    <a:pt x="83" y="5228"/>
                  </a:lnTo>
                  <a:cubicBezTo>
                    <a:pt x="82" y="5231"/>
                    <a:pt x="79" y="5232"/>
                    <a:pt x="76" y="5232"/>
                  </a:cubicBezTo>
                  <a:lnTo>
                    <a:pt x="68" y="5232"/>
                  </a:lnTo>
                  <a:lnTo>
                    <a:pt x="61" y="5232"/>
                  </a:lnTo>
                  <a:lnTo>
                    <a:pt x="53" y="5232"/>
                  </a:lnTo>
                  <a:lnTo>
                    <a:pt x="46" y="5232"/>
                  </a:lnTo>
                  <a:lnTo>
                    <a:pt x="38" y="5232"/>
                  </a:lnTo>
                  <a:lnTo>
                    <a:pt x="31" y="5232"/>
                  </a:lnTo>
                  <a:cubicBezTo>
                    <a:pt x="27" y="5232"/>
                    <a:pt x="23" y="5229"/>
                    <a:pt x="23" y="5224"/>
                  </a:cubicBezTo>
                  <a:lnTo>
                    <a:pt x="23" y="5210"/>
                  </a:lnTo>
                  <a:lnTo>
                    <a:pt x="38" y="5213"/>
                  </a:lnTo>
                  <a:lnTo>
                    <a:pt x="31" y="5228"/>
                  </a:lnTo>
                  <a:cubicBezTo>
                    <a:pt x="29" y="5231"/>
                    <a:pt x="25" y="5233"/>
                    <a:pt x="22" y="5232"/>
                  </a:cubicBezTo>
                  <a:cubicBezTo>
                    <a:pt x="18" y="5231"/>
                    <a:pt x="15" y="5228"/>
                    <a:pt x="15" y="5224"/>
                  </a:cubicBezTo>
                  <a:lnTo>
                    <a:pt x="15" y="5157"/>
                  </a:lnTo>
                  <a:lnTo>
                    <a:pt x="31" y="5158"/>
                  </a:lnTo>
                  <a:lnTo>
                    <a:pt x="24" y="5225"/>
                  </a:lnTo>
                  <a:cubicBezTo>
                    <a:pt x="23" y="5230"/>
                    <a:pt x="20" y="5233"/>
                    <a:pt x="16" y="5232"/>
                  </a:cubicBezTo>
                  <a:cubicBezTo>
                    <a:pt x="11" y="5232"/>
                    <a:pt x="8" y="5229"/>
                    <a:pt x="8" y="5224"/>
                  </a:cubicBezTo>
                  <a:lnTo>
                    <a:pt x="8" y="4814"/>
                  </a:lnTo>
                  <a:lnTo>
                    <a:pt x="0" y="2344"/>
                  </a:lnTo>
                  <a:lnTo>
                    <a:pt x="16" y="2344"/>
                  </a:lnTo>
                  <a:lnTo>
                    <a:pt x="16" y="5224"/>
                  </a:lnTo>
                  <a:lnTo>
                    <a:pt x="0" y="5224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7" name="Freeform 32"/>
            <p:cNvSpPr>
              <a:spLocks/>
            </p:cNvSpPr>
            <p:nvPr/>
          </p:nvSpPr>
          <p:spPr bwMode="auto">
            <a:xfrm>
              <a:off x="1316039" y="2581276"/>
              <a:ext cx="82550" cy="82550"/>
            </a:xfrm>
            <a:custGeom>
              <a:avLst/>
              <a:gdLst>
                <a:gd name="T0" fmla="*/ 0 w 52"/>
                <a:gd name="T1" fmla="*/ 48 h 52"/>
                <a:gd name="T2" fmla="*/ 48 w 52"/>
                <a:gd name="T3" fmla="*/ 0 h 52"/>
                <a:gd name="T4" fmla="*/ 52 w 52"/>
                <a:gd name="T5" fmla="*/ 4 h 52"/>
                <a:gd name="T6" fmla="*/ 4 w 52"/>
                <a:gd name="T7" fmla="*/ 52 h 52"/>
                <a:gd name="T8" fmla="*/ 0 w 52"/>
                <a:gd name="T9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0" y="48"/>
                  </a:moveTo>
                  <a:lnTo>
                    <a:pt x="48" y="0"/>
                  </a:lnTo>
                  <a:lnTo>
                    <a:pt x="52" y="4"/>
                  </a:lnTo>
                  <a:lnTo>
                    <a:pt x="4" y="52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FF00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8" name="Rectangle 33"/>
            <p:cNvSpPr>
              <a:spLocks noChangeArrowheads="1"/>
            </p:cNvSpPr>
            <p:nvPr/>
          </p:nvSpPr>
          <p:spPr bwMode="auto">
            <a:xfrm>
              <a:off x="2478089" y="2182813"/>
              <a:ext cx="16639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K4: trimethyl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4159" name="Rectangle 34"/>
            <p:cNvSpPr>
              <a:spLocks noChangeArrowheads="1"/>
            </p:cNvSpPr>
            <p:nvPr/>
          </p:nvSpPr>
          <p:spPr bwMode="auto">
            <a:xfrm>
              <a:off x="1636714" y="2414588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4160" name="Rectangle 35"/>
            <p:cNvSpPr>
              <a:spLocks noChangeArrowheads="1"/>
            </p:cNvSpPr>
            <p:nvPr/>
          </p:nvSpPr>
          <p:spPr bwMode="auto">
            <a:xfrm>
              <a:off x="1751014" y="2538413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61" name="Rectangle 36"/>
            <p:cNvSpPr>
              <a:spLocks noChangeArrowheads="1"/>
            </p:cNvSpPr>
            <p:nvPr/>
          </p:nvSpPr>
          <p:spPr bwMode="auto">
            <a:xfrm>
              <a:off x="2297114" y="1055688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4162" name="Rectangle 37"/>
            <p:cNvSpPr>
              <a:spLocks noChangeArrowheads="1"/>
            </p:cNvSpPr>
            <p:nvPr/>
          </p:nvSpPr>
          <p:spPr bwMode="auto">
            <a:xfrm>
              <a:off x="2411414" y="1179513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63" name="Rectangle 38"/>
            <p:cNvSpPr>
              <a:spLocks noChangeArrowheads="1"/>
            </p:cNvSpPr>
            <p:nvPr/>
          </p:nvSpPr>
          <p:spPr bwMode="auto">
            <a:xfrm>
              <a:off x="2792414" y="3160713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4164" name="Rectangle 39"/>
            <p:cNvSpPr>
              <a:spLocks noChangeArrowheads="1"/>
            </p:cNvSpPr>
            <p:nvPr/>
          </p:nvSpPr>
          <p:spPr bwMode="auto">
            <a:xfrm>
              <a:off x="2906714" y="3284538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65" name="Rectangle 40"/>
            <p:cNvSpPr>
              <a:spLocks noChangeArrowheads="1"/>
            </p:cNvSpPr>
            <p:nvPr/>
          </p:nvSpPr>
          <p:spPr bwMode="auto">
            <a:xfrm>
              <a:off x="4770439" y="3776663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4166" name="Rectangle 41"/>
            <p:cNvSpPr>
              <a:spLocks noChangeArrowheads="1"/>
            </p:cNvSpPr>
            <p:nvPr/>
          </p:nvSpPr>
          <p:spPr bwMode="auto">
            <a:xfrm>
              <a:off x="4884739" y="3900488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67" name="Rectangle 42"/>
            <p:cNvSpPr>
              <a:spLocks noChangeArrowheads="1"/>
            </p:cNvSpPr>
            <p:nvPr/>
          </p:nvSpPr>
          <p:spPr bwMode="auto">
            <a:xfrm>
              <a:off x="6037264" y="3984626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4168" name="Rectangle 43"/>
            <p:cNvSpPr>
              <a:spLocks noChangeArrowheads="1"/>
            </p:cNvSpPr>
            <p:nvPr/>
          </p:nvSpPr>
          <p:spPr bwMode="auto">
            <a:xfrm>
              <a:off x="6151564" y="4108451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69" name="Rectangle 44"/>
            <p:cNvSpPr>
              <a:spLocks noChangeArrowheads="1"/>
            </p:cNvSpPr>
            <p:nvPr/>
          </p:nvSpPr>
          <p:spPr bwMode="auto">
            <a:xfrm>
              <a:off x="3195639" y="2871788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4170" name="Rectangle 45"/>
            <p:cNvSpPr>
              <a:spLocks noChangeArrowheads="1"/>
            </p:cNvSpPr>
            <p:nvPr/>
          </p:nvSpPr>
          <p:spPr bwMode="auto">
            <a:xfrm>
              <a:off x="3309939" y="2995613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71" name="Rectangle 46"/>
            <p:cNvSpPr>
              <a:spLocks noChangeArrowheads="1"/>
            </p:cNvSpPr>
            <p:nvPr/>
          </p:nvSpPr>
          <p:spPr bwMode="auto">
            <a:xfrm>
              <a:off x="3471864" y="3271838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4172" name="Rectangle 47"/>
            <p:cNvSpPr>
              <a:spLocks noChangeArrowheads="1"/>
            </p:cNvSpPr>
            <p:nvPr/>
          </p:nvSpPr>
          <p:spPr bwMode="auto">
            <a:xfrm>
              <a:off x="3586164" y="3395663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73" name="Rectangle 48"/>
            <p:cNvSpPr>
              <a:spLocks noChangeArrowheads="1"/>
            </p:cNvSpPr>
            <p:nvPr/>
          </p:nvSpPr>
          <p:spPr bwMode="auto">
            <a:xfrm>
              <a:off x="4002089" y="3635376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4174" name="Rectangle 49"/>
            <p:cNvSpPr>
              <a:spLocks noChangeArrowheads="1"/>
            </p:cNvSpPr>
            <p:nvPr/>
          </p:nvSpPr>
          <p:spPr bwMode="auto">
            <a:xfrm>
              <a:off x="4116389" y="3759201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75" name="Rectangle 50"/>
            <p:cNvSpPr>
              <a:spLocks noChangeArrowheads="1"/>
            </p:cNvSpPr>
            <p:nvPr/>
          </p:nvSpPr>
          <p:spPr bwMode="auto">
            <a:xfrm>
              <a:off x="5033964" y="3849688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4176" name="Rectangle 51"/>
            <p:cNvSpPr>
              <a:spLocks noChangeArrowheads="1"/>
            </p:cNvSpPr>
            <p:nvPr/>
          </p:nvSpPr>
          <p:spPr bwMode="auto">
            <a:xfrm>
              <a:off x="5148264" y="3973513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77" name="Rectangle 52"/>
            <p:cNvSpPr>
              <a:spLocks noChangeArrowheads="1"/>
            </p:cNvSpPr>
            <p:nvPr/>
          </p:nvSpPr>
          <p:spPr bwMode="auto">
            <a:xfrm>
              <a:off x="5602289" y="3392488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4178" name="Rectangle 53"/>
            <p:cNvSpPr>
              <a:spLocks noChangeArrowheads="1"/>
            </p:cNvSpPr>
            <p:nvPr/>
          </p:nvSpPr>
          <p:spPr bwMode="auto">
            <a:xfrm>
              <a:off x="5716589" y="3516313"/>
              <a:ext cx="15850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79" name="Rectangle 54"/>
            <p:cNvSpPr>
              <a:spLocks noChangeArrowheads="1"/>
            </p:cNvSpPr>
            <p:nvPr/>
          </p:nvSpPr>
          <p:spPr bwMode="auto">
            <a:xfrm>
              <a:off x="5688014" y="3849688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4180" name="Rectangle 55"/>
            <p:cNvSpPr>
              <a:spLocks noChangeArrowheads="1"/>
            </p:cNvSpPr>
            <p:nvPr/>
          </p:nvSpPr>
          <p:spPr bwMode="auto">
            <a:xfrm>
              <a:off x="5802314" y="3973513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81" name="Rectangle 56"/>
            <p:cNvSpPr>
              <a:spLocks noChangeArrowheads="1"/>
            </p:cNvSpPr>
            <p:nvPr/>
          </p:nvSpPr>
          <p:spPr bwMode="auto">
            <a:xfrm>
              <a:off x="7332664" y="3849688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4182" name="Rectangle 57"/>
            <p:cNvSpPr>
              <a:spLocks noChangeArrowheads="1"/>
            </p:cNvSpPr>
            <p:nvPr/>
          </p:nvSpPr>
          <p:spPr bwMode="auto">
            <a:xfrm>
              <a:off x="7446964" y="3973513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83" name="Rectangle 58"/>
            <p:cNvSpPr>
              <a:spLocks noChangeArrowheads="1"/>
            </p:cNvSpPr>
            <p:nvPr/>
          </p:nvSpPr>
          <p:spPr bwMode="auto">
            <a:xfrm>
              <a:off x="1411289" y="3743326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4184" name="Rectangle 59"/>
            <p:cNvSpPr>
              <a:spLocks noChangeArrowheads="1"/>
            </p:cNvSpPr>
            <p:nvPr/>
          </p:nvSpPr>
          <p:spPr bwMode="auto">
            <a:xfrm>
              <a:off x="1525589" y="3867151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85" name="Rectangle 60"/>
            <p:cNvSpPr>
              <a:spLocks noChangeArrowheads="1"/>
            </p:cNvSpPr>
            <p:nvPr/>
          </p:nvSpPr>
          <p:spPr bwMode="auto">
            <a:xfrm>
              <a:off x="1839914" y="3482976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4186" name="Rectangle 61"/>
            <p:cNvSpPr>
              <a:spLocks noChangeArrowheads="1"/>
            </p:cNvSpPr>
            <p:nvPr/>
          </p:nvSpPr>
          <p:spPr bwMode="auto">
            <a:xfrm>
              <a:off x="1954214" y="3606801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87" name="Rectangle 62"/>
            <p:cNvSpPr>
              <a:spLocks noChangeArrowheads="1"/>
            </p:cNvSpPr>
            <p:nvPr/>
          </p:nvSpPr>
          <p:spPr bwMode="auto">
            <a:xfrm>
              <a:off x="2020889" y="3816351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4188" name="Rectangle 63"/>
            <p:cNvSpPr>
              <a:spLocks noChangeArrowheads="1"/>
            </p:cNvSpPr>
            <p:nvPr/>
          </p:nvSpPr>
          <p:spPr bwMode="auto">
            <a:xfrm>
              <a:off x="2135189" y="3940176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89" name="Rectangle 64"/>
            <p:cNvSpPr>
              <a:spLocks noChangeArrowheads="1"/>
            </p:cNvSpPr>
            <p:nvPr/>
          </p:nvSpPr>
          <p:spPr bwMode="auto">
            <a:xfrm>
              <a:off x="2513014" y="3729038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4190" name="Rectangle 65"/>
            <p:cNvSpPr>
              <a:spLocks noChangeArrowheads="1"/>
            </p:cNvSpPr>
            <p:nvPr/>
          </p:nvSpPr>
          <p:spPr bwMode="auto">
            <a:xfrm>
              <a:off x="2627314" y="3852863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91" name="Rectangle 66"/>
            <p:cNvSpPr>
              <a:spLocks noChangeArrowheads="1"/>
            </p:cNvSpPr>
            <p:nvPr/>
          </p:nvSpPr>
          <p:spPr bwMode="auto">
            <a:xfrm>
              <a:off x="2935289" y="3640138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4192" name="Rectangle 67"/>
            <p:cNvSpPr>
              <a:spLocks noChangeArrowheads="1"/>
            </p:cNvSpPr>
            <p:nvPr/>
          </p:nvSpPr>
          <p:spPr bwMode="auto">
            <a:xfrm>
              <a:off x="3049589" y="3763963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93" name="Rectangle 68"/>
            <p:cNvSpPr>
              <a:spLocks noChangeArrowheads="1"/>
            </p:cNvSpPr>
            <p:nvPr/>
          </p:nvSpPr>
          <p:spPr bwMode="auto">
            <a:xfrm>
              <a:off x="3087689" y="3843338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4194" name="Rectangle 69"/>
            <p:cNvSpPr>
              <a:spLocks noChangeArrowheads="1"/>
            </p:cNvSpPr>
            <p:nvPr/>
          </p:nvSpPr>
          <p:spPr bwMode="auto">
            <a:xfrm>
              <a:off x="3201989" y="3967163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95" name="Rectangle 70"/>
            <p:cNvSpPr>
              <a:spLocks noChangeArrowheads="1"/>
            </p:cNvSpPr>
            <p:nvPr/>
          </p:nvSpPr>
          <p:spPr bwMode="auto">
            <a:xfrm>
              <a:off x="4144964" y="3081338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4196" name="Rectangle 71"/>
            <p:cNvSpPr>
              <a:spLocks noChangeArrowheads="1"/>
            </p:cNvSpPr>
            <p:nvPr/>
          </p:nvSpPr>
          <p:spPr bwMode="auto">
            <a:xfrm>
              <a:off x="4259264" y="3205163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97" name="Rectangle 72"/>
            <p:cNvSpPr>
              <a:spLocks noChangeArrowheads="1"/>
            </p:cNvSpPr>
            <p:nvPr/>
          </p:nvSpPr>
          <p:spPr bwMode="auto">
            <a:xfrm>
              <a:off x="4557714" y="3856038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4198" name="Rectangle 73"/>
            <p:cNvSpPr>
              <a:spLocks noChangeArrowheads="1"/>
            </p:cNvSpPr>
            <p:nvPr/>
          </p:nvSpPr>
          <p:spPr bwMode="auto">
            <a:xfrm>
              <a:off x="4672014" y="3979863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99" name="Rectangle 74"/>
            <p:cNvSpPr>
              <a:spLocks noChangeArrowheads="1"/>
            </p:cNvSpPr>
            <p:nvPr/>
          </p:nvSpPr>
          <p:spPr bwMode="auto">
            <a:xfrm>
              <a:off x="5297489" y="3494088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4200" name="Rectangle 75"/>
            <p:cNvSpPr>
              <a:spLocks noChangeArrowheads="1"/>
            </p:cNvSpPr>
            <p:nvPr/>
          </p:nvSpPr>
          <p:spPr bwMode="auto">
            <a:xfrm>
              <a:off x="5411789" y="3617913"/>
              <a:ext cx="15850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01" name="Rectangle 76"/>
            <p:cNvSpPr>
              <a:spLocks noChangeArrowheads="1"/>
            </p:cNvSpPr>
            <p:nvPr/>
          </p:nvSpPr>
          <p:spPr bwMode="auto">
            <a:xfrm>
              <a:off x="5922964" y="3632201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4202" name="Rectangle 77"/>
            <p:cNvSpPr>
              <a:spLocks noChangeArrowheads="1"/>
            </p:cNvSpPr>
            <p:nvPr/>
          </p:nvSpPr>
          <p:spPr bwMode="auto">
            <a:xfrm>
              <a:off x="6037264" y="3756026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03" name="Rectangle 78"/>
            <p:cNvSpPr>
              <a:spLocks noChangeArrowheads="1"/>
            </p:cNvSpPr>
            <p:nvPr/>
          </p:nvSpPr>
          <p:spPr bwMode="auto">
            <a:xfrm>
              <a:off x="6764339" y="3719513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4204" name="Rectangle 79"/>
            <p:cNvSpPr>
              <a:spLocks noChangeArrowheads="1"/>
            </p:cNvSpPr>
            <p:nvPr/>
          </p:nvSpPr>
          <p:spPr bwMode="auto">
            <a:xfrm>
              <a:off x="6878639" y="3843338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05" name="Rectangle 80"/>
            <p:cNvSpPr>
              <a:spLocks noChangeArrowheads="1"/>
            </p:cNvSpPr>
            <p:nvPr/>
          </p:nvSpPr>
          <p:spPr bwMode="auto">
            <a:xfrm>
              <a:off x="7142164" y="3457576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4206" name="Rectangle 81"/>
            <p:cNvSpPr>
              <a:spLocks noChangeArrowheads="1"/>
            </p:cNvSpPr>
            <p:nvPr/>
          </p:nvSpPr>
          <p:spPr bwMode="auto">
            <a:xfrm>
              <a:off x="7256464" y="3581401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07" name="Rectangle 82"/>
            <p:cNvSpPr>
              <a:spLocks noChangeArrowheads="1"/>
            </p:cNvSpPr>
            <p:nvPr/>
          </p:nvSpPr>
          <p:spPr bwMode="auto">
            <a:xfrm>
              <a:off x="3027364" y="4078288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4208" name="Rectangle 83"/>
            <p:cNvSpPr>
              <a:spLocks noChangeArrowheads="1"/>
            </p:cNvSpPr>
            <p:nvPr/>
          </p:nvSpPr>
          <p:spPr bwMode="auto">
            <a:xfrm>
              <a:off x="1754189" y="3770313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4209" name="Rectangle 84"/>
            <p:cNvSpPr>
              <a:spLocks noChangeArrowheads="1"/>
            </p:cNvSpPr>
            <p:nvPr/>
          </p:nvSpPr>
          <p:spPr bwMode="auto">
            <a:xfrm>
              <a:off x="2713039" y="4078288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4210" name="Rectangle 85"/>
            <p:cNvSpPr>
              <a:spLocks noChangeArrowheads="1"/>
            </p:cNvSpPr>
            <p:nvPr/>
          </p:nvSpPr>
          <p:spPr bwMode="auto">
            <a:xfrm>
              <a:off x="3576639" y="3630613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4211" name="Rectangle 86"/>
            <p:cNvSpPr>
              <a:spLocks noChangeArrowheads="1"/>
            </p:cNvSpPr>
            <p:nvPr/>
          </p:nvSpPr>
          <p:spPr bwMode="auto">
            <a:xfrm>
              <a:off x="4021139" y="4081463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4212" name="Rectangle 87"/>
            <p:cNvSpPr>
              <a:spLocks noChangeArrowheads="1"/>
            </p:cNvSpPr>
            <p:nvPr/>
          </p:nvSpPr>
          <p:spPr bwMode="auto">
            <a:xfrm>
              <a:off x="4491039" y="3733801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4213" name="Rectangle 88"/>
            <p:cNvSpPr>
              <a:spLocks noChangeArrowheads="1"/>
            </p:cNvSpPr>
            <p:nvPr/>
          </p:nvSpPr>
          <p:spPr bwMode="auto">
            <a:xfrm>
              <a:off x="7148514" y="3854451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4214" name="Rectangle 89"/>
            <p:cNvSpPr>
              <a:spLocks noChangeArrowheads="1"/>
            </p:cNvSpPr>
            <p:nvPr/>
          </p:nvSpPr>
          <p:spPr bwMode="auto">
            <a:xfrm>
              <a:off x="3846514" y="3627438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4215" name="Rectangle 90"/>
            <p:cNvSpPr>
              <a:spLocks noChangeArrowheads="1"/>
            </p:cNvSpPr>
            <p:nvPr/>
          </p:nvSpPr>
          <p:spPr bwMode="auto">
            <a:xfrm>
              <a:off x="4243389" y="4006851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4216" name="Rectangle 91"/>
            <p:cNvSpPr>
              <a:spLocks noChangeArrowheads="1"/>
            </p:cNvSpPr>
            <p:nvPr/>
          </p:nvSpPr>
          <p:spPr bwMode="auto">
            <a:xfrm>
              <a:off x="5278439" y="3838576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4217" name="Rectangle 92"/>
            <p:cNvSpPr>
              <a:spLocks noChangeArrowheads="1"/>
            </p:cNvSpPr>
            <p:nvPr/>
          </p:nvSpPr>
          <p:spPr bwMode="auto">
            <a:xfrm>
              <a:off x="6983414" y="4152901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4218" name="Rectangle 93"/>
            <p:cNvSpPr>
              <a:spLocks noChangeArrowheads="1"/>
            </p:cNvSpPr>
            <p:nvPr/>
          </p:nvSpPr>
          <p:spPr bwMode="auto">
            <a:xfrm>
              <a:off x="7494589" y="4125913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4219" name="Rectangle 94"/>
            <p:cNvSpPr>
              <a:spLocks noChangeArrowheads="1"/>
            </p:cNvSpPr>
            <p:nvPr/>
          </p:nvSpPr>
          <p:spPr bwMode="auto">
            <a:xfrm>
              <a:off x="7812089" y="4078288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4220" name="Rectangle 95"/>
            <p:cNvSpPr>
              <a:spLocks noChangeArrowheads="1"/>
            </p:cNvSpPr>
            <p:nvPr/>
          </p:nvSpPr>
          <p:spPr bwMode="auto">
            <a:xfrm>
              <a:off x="6361114" y="3806826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4221" name="Freeform 96"/>
            <p:cNvSpPr>
              <a:spLocks/>
            </p:cNvSpPr>
            <p:nvPr/>
          </p:nvSpPr>
          <p:spPr bwMode="auto">
            <a:xfrm>
              <a:off x="7258051" y="3727451"/>
              <a:ext cx="85725" cy="534988"/>
            </a:xfrm>
            <a:custGeom>
              <a:avLst/>
              <a:gdLst>
                <a:gd name="T0" fmla="*/ 6 w 54"/>
                <a:gd name="T1" fmla="*/ 0 h 337"/>
                <a:gd name="T2" fmla="*/ 54 w 54"/>
                <a:gd name="T3" fmla="*/ 336 h 337"/>
                <a:gd name="T4" fmla="*/ 48 w 54"/>
                <a:gd name="T5" fmla="*/ 337 h 337"/>
                <a:gd name="T6" fmla="*/ 0 w 54"/>
                <a:gd name="T7" fmla="*/ 1 h 337"/>
                <a:gd name="T8" fmla="*/ 6 w 54"/>
                <a:gd name="T9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37">
                  <a:moveTo>
                    <a:pt x="6" y="0"/>
                  </a:moveTo>
                  <a:lnTo>
                    <a:pt x="54" y="336"/>
                  </a:lnTo>
                  <a:lnTo>
                    <a:pt x="48" y="337"/>
                  </a:lnTo>
                  <a:lnTo>
                    <a:pt x="0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00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2" name="Rectangle 97"/>
            <p:cNvSpPr>
              <a:spLocks noChangeArrowheads="1"/>
            </p:cNvSpPr>
            <p:nvPr/>
          </p:nvSpPr>
          <p:spPr bwMode="auto">
            <a:xfrm>
              <a:off x="1344614" y="2316163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4223" name="Rectangle 98"/>
            <p:cNvSpPr>
              <a:spLocks noChangeArrowheads="1"/>
            </p:cNvSpPr>
            <p:nvPr/>
          </p:nvSpPr>
          <p:spPr bwMode="auto">
            <a:xfrm>
              <a:off x="1458914" y="2439988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24" name="Rectangle 99"/>
            <p:cNvSpPr>
              <a:spLocks noChangeArrowheads="1"/>
            </p:cNvSpPr>
            <p:nvPr/>
          </p:nvSpPr>
          <p:spPr bwMode="auto">
            <a:xfrm>
              <a:off x="2214564" y="3789363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4225" name="Rectangle 100"/>
            <p:cNvSpPr>
              <a:spLocks noChangeArrowheads="1"/>
            </p:cNvSpPr>
            <p:nvPr/>
          </p:nvSpPr>
          <p:spPr bwMode="auto">
            <a:xfrm>
              <a:off x="1914526" y="3727451"/>
              <a:ext cx="9525" cy="304800"/>
            </a:xfrm>
            <a:prstGeom prst="rect">
              <a:avLst/>
            </a:prstGeom>
            <a:solidFill>
              <a:srgbClr val="FFFF00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6" name="Rectangle 101"/>
            <p:cNvSpPr>
              <a:spLocks noChangeArrowheads="1"/>
            </p:cNvSpPr>
            <p:nvPr/>
          </p:nvSpPr>
          <p:spPr bwMode="auto">
            <a:xfrm>
              <a:off x="1919289" y="3784601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smtClean="0">
                  <a:ln>
                    <a:noFill/>
                  </a:ln>
                  <a:effectLst/>
                  <a:latin typeface="Times New Roman" pitchFamily="18" charset="0"/>
                  <a:cs typeface="Arial" pitchFamily="34" charset="0"/>
                </a:rPr>
                <a:t>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4227" name="Freeform 102"/>
            <p:cNvSpPr>
              <a:spLocks/>
            </p:cNvSpPr>
            <p:nvPr/>
          </p:nvSpPr>
          <p:spPr bwMode="auto">
            <a:xfrm>
              <a:off x="3135314" y="4076701"/>
              <a:ext cx="82550" cy="82550"/>
            </a:xfrm>
            <a:custGeom>
              <a:avLst/>
              <a:gdLst>
                <a:gd name="T0" fmla="*/ 4 w 52"/>
                <a:gd name="T1" fmla="*/ 0 h 52"/>
                <a:gd name="T2" fmla="*/ 52 w 52"/>
                <a:gd name="T3" fmla="*/ 48 h 52"/>
                <a:gd name="T4" fmla="*/ 48 w 52"/>
                <a:gd name="T5" fmla="*/ 52 h 52"/>
                <a:gd name="T6" fmla="*/ 0 w 52"/>
                <a:gd name="T7" fmla="*/ 4 h 52"/>
                <a:gd name="T8" fmla="*/ 4 w 52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4" y="0"/>
                  </a:moveTo>
                  <a:lnTo>
                    <a:pt x="52" y="48"/>
                  </a:lnTo>
                  <a:lnTo>
                    <a:pt x="48" y="52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00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8" name="Freeform 103"/>
            <p:cNvSpPr>
              <a:spLocks/>
            </p:cNvSpPr>
            <p:nvPr/>
          </p:nvSpPr>
          <p:spPr bwMode="auto">
            <a:xfrm>
              <a:off x="5362576" y="3717926"/>
              <a:ext cx="85725" cy="458788"/>
            </a:xfrm>
            <a:custGeom>
              <a:avLst/>
              <a:gdLst>
                <a:gd name="T0" fmla="*/ 6 w 54"/>
                <a:gd name="T1" fmla="*/ 0 h 289"/>
                <a:gd name="T2" fmla="*/ 54 w 54"/>
                <a:gd name="T3" fmla="*/ 288 h 289"/>
                <a:gd name="T4" fmla="*/ 48 w 54"/>
                <a:gd name="T5" fmla="*/ 289 h 289"/>
                <a:gd name="T6" fmla="*/ 0 w 54"/>
                <a:gd name="T7" fmla="*/ 1 h 289"/>
                <a:gd name="T8" fmla="*/ 6 w 54"/>
                <a:gd name="T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89">
                  <a:moveTo>
                    <a:pt x="6" y="0"/>
                  </a:moveTo>
                  <a:lnTo>
                    <a:pt x="54" y="288"/>
                  </a:lnTo>
                  <a:lnTo>
                    <a:pt x="48" y="289"/>
                  </a:lnTo>
                  <a:lnTo>
                    <a:pt x="0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00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9" name="Freeform 104"/>
            <p:cNvSpPr>
              <a:spLocks/>
            </p:cNvSpPr>
            <p:nvPr/>
          </p:nvSpPr>
          <p:spPr bwMode="auto">
            <a:xfrm>
              <a:off x="5600701" y="3641726"/>
              <a:ext cx="85725" cy="609600"/>
            </a:xfrm>
            <a:custGeom>
              <a:avLst/>
              <a:gdLst>
                <a:gd name="T0" fmla="*/ 54 w 54"/>
                <a:gd name="T1" fmla="*/ 0 h 384"/>
                <a:gd name="T2" fmla="*/ 6 w 54"/>
                <a:gd name="T3" fmla="*/ 384 h 384"/>
                <a:gd name="T4" fmla="*/ 0 w 54"/>
                <a:gd name="T5" fmla="*/ 384 h 384"/>
                <a:gd name="T6" fmla="*/ 48 w 54"/>
                <a:gd name="T7" fmla="*/ 0 h 384"/>
                <a:gd name="T8" fmla="*/ 54 w 54"/>
                <a:gd name="T9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84">
                  <a:moveTo>
                    <a:pt x="54" y="0"/>
                  </a:moveTo>
                  <a:lnTo>
                    <a:pt x="6" y="384"/>
                  </a:lnTo>
                  <a:lnTo>
                    <a:pt x="0" y="384"/>
                  </a:lnTo>
                  <a:lnTo>
                    <a:pt x="48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00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0" name="Freeform 105"/>
            <p:cNvSpPr>
              <a:spLocks/>
            </p:cNvSpPr>
            <p:nvPr/>
          </p:nvSpPr>
          <p:spPr bwMode="auto">
            <a:xfrm>
              <a:off x="5962651" y="3898901"/>
              <a:ext cx="85725" cy="306388"/>
            </a:xfrm>
            <a:custGeom>
              <a:avLst/>
              <a:gdLst>
                <a:gd name="T0" fmla="*/ 54 w 54"/>
                <a:gd name="T1" fmla="*/ 1 h 193"/>
                <a:gd name="T2" fmla="*/ 6 w 54"/>
                <a:gd name="T3" fmla="*/ 193 h 193"/>
                <a:gd name="T4" fmla="*/ 0 w 54"/>
                <a:gd name="T5" fmla="*/ 192 h 193"/>
                <a:gd name="T6" fmla="*/ 48 w 54"/>
                <a:gd name="T7" fmla="*/ 0 h 193"/>
                <a:gd name="T8" fmla="*/ 54 w 54"/>
                <a:gd name="T9" fmla="*/ 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93">
                  <a:moveTo>
                    <a:pt x="54" y="1"/>
                  </a:moveTo>
                  <a:lnTo>
                    <a:pt x="6" y="193"/>
                  </a:lnTo>
                  <a:lnTo>
                    <a:pt x="0" y="192"/>
                  </a:lnTo>
                  <a:lnTo>
                    <a:pt x="48" y="0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FF00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1" name="Rectangle 106"/>
            <p:cNvSpPr>
              <a:spLocks noChangeArrowheads="1"/>
            </p:cNvSpPr>
            <p:nvPr/>
          </p:nvSpPr>
          <p:spPr bwMode="auto">
            <a:xfrm>
              <a:off x="6503989" y="3913188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4232" name="Rectangle 107"/>
            <p:cNvSpPr>
              <a:spLocks noChangeArrowheads="1"/>
            </p:cNvSpPr>
            <p:nvPr/>
          </p:nvSpPr>
          <p:spPr bwMode="auto">
            <a:xfrm>
              <a:off x="6618289" y="4037013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33" name="Freeform 108"/>
            <p:cNvSpPr>
              <a:spLocks/>
            </p:cNvSpPr>
            <p:nvPr/>
          </p:nvSpPr>
          <p:spPr bwMode="auto">
            <a:xfrm>
              <a:off x="6707189" y="4200526"/>
              <a:ext cx="82550" cy="82550"/>
            </a:xfrm>
            <a:custGeom>
              <a:avLst/>
              <a:gdLst>
                <a:gd name="T0" fmla="*/ 4 w 52"/>
                <a:gd name="T1" fmla="*/ 0 h 52"/>
                <a:gd name="T2" fmla="*/ 52 w 52"/>
                <a:gd name="T3" fmla="*/ 48 h 52"/>
                <a:gd name="T4" fmla="*/ 48 w 52"/>
                <a:gd name="T5" fmla="*/ 52 h 52"/>
                <a:gd name="T6" fmla="*/ 0 w 52"/>
                <a:gd name="T7" fmla="*/ 4 h 52"/>
                <a:gd name="T8" fmla="*/ 4 w 52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4" y="0"/>
                  </a:moveTo>
                  <a:lnTo>
                    <a:pt x="52" y="48"/>
                  </a:lnTo>
                  <a:lnTo>
                    <a:pt x="48" y="52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00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4" name="Rectangle 109"/>
            <p:cNvSpPr>
              <a:spLocks noChangeArrowheads="1"/>
            </p:cNvSpPr>
            <p:nvPr/>
          </p:nvSpPr>
          <p:spPr bwMode="auto">
            <a:xfrm>
              <a:off x="7599364" y="3700463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4235" name="Rectangle 110"/>
            <p:cNvSpPr>
              <a:spLocks noChangeArrowheads="1"/>
            </p:cNvSpPr>
            <p:nvPr/>
          </p:nvSpPr>
          <p:spPr bwMode="auto">
            <a:xfrm>
              <a:off x="7713664" y="3824288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36" name="Freeform 111"/>
            <p:cNvSpPr>
              <a:spLocks/>
            </p:cNvSpPr>
            <p:nvPr/>
          </p:nvSpPr>
          <p:spPr bwMode="auto">
            <a:xfrm>
              <a:off x="7715251" y="4011613"/>
              <a:ext cx="85725" cy="231775"/>
            </a:xfrm>
            <a:custGeom>
              <a:avLst/>
              <a:gdLst>
                <a:gd name="T0" fmla="*/ 6 w 54"/>
                <a:gd name="T1" fmla="*/ 0 h 146"/>
                <a:gd name="T2" fmla="*/ 54 w 54"/>
                <a:gd name="T3" fmla="*/ 144 h 146"/>
                <a:gd name="T4" fmla="*/ 48 w 54"/>
                <a:gd name="T5" fmla="*/ 146 h 146"/>
                <a:gd name="T6" fmla="*/ 0 w 54"/>
                <a:gd name="T7" fmla="*/ 2 h 146"/>
                <a:gd name="T8" fmla="*/ 6 w 54"/>
                <a:gd name="T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46">
                  <a:moveTo>
                    <a:pt x="6" y="0"/>
                  </a:moveTo>
                  <a:lnTo>
                    <a:pt x="54" y="144"/>
                  </a:lnTo>
                  <a:lnTo>
                    <a:pt x="48" y="146"/>
                  </a:lnTo>
                  <a:lnTo>
                    <a:pt x="0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00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7" name="Rectangle 112"/>
            <p:cNvSpPr>
              <a:spLocks noChangeArrowheads="1"/>
            </p:cNvSpPr>
            <p:nvPr/>
          </p:nvSpPr>
          <p:spPr bwMode="auto">
            <a:xfrm>
              <a:off x="7888289" y="3849688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4238" name="Rectangle 113"/>
            <p:cNvSpPr>
              <a:spLocks noChangeArrowheads="1"/>
            </p:cNvSpPr>
            <p:nvPr/>
          </p:nvSpPr>
          <p:spPr bwMode="auto">
            <a:xfrm>
              <a:off x="8002589" y="3973513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39" name="Rectangle 114"/>
            <p:cNvSpPr>
              <a:spLocks noChangeArrowheads="1"/>
            </p:cNvSpPr>
            <p:nvPr/>
          </p:nvSpPr>
          <p:spPr bwMode="auto">
            <a:xfrm>
              <a:off x="8215314" y="3890963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4240" name="Rectangle 115"/>
            <p:cNvSpPr>
              <a:spLocks noChangeArrowheads="1"/>
            </p:cNvSpPr>
            <p:nvPr/>
          </p:nvSpPr>
          <p:spPr bwMode="auto">
            <a:xfrm>
              <a:off x="8329614" y="4014788"/>
              <a:ext cx="16991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17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41" name="Freeform 116"/>
            <p:cNvSpPr>
              <a:spLocks/>
            </p:cNvSpPr>
            <p:nvPr/>
          </p:nvSpPr>
          <p:spPr bwMode="auto">
            <a:xfrm>
              <a:off x="7953376" y="4106863"/>
              <a:ext cx="85725" cy="155575"/>
            </a:xfrm>
            <a:custGeom>
              <a:avLst/>
              <a:gdLst>
                <a:gd name="T0" fmla="*/ 6 w 54"/>
                <a:gd name="T1" fmla="*/ 0 h 98"/>
                <a:gd name="T2" fmla="*/ 54 w 54"/>
                <a:gd name="T3" fmla="*/ 96 h 98"/>
                <a:gd name="T4" fmla="*/ 48 w 54"/>
                <a:gd name="T5" fmla="*/ 98 h 98"/>
                <a:gd name="T6" fmla="*/ 0 w 54"/>
                <a:gd name="T7" fmla="*/ 2 h 98"/>
                <a:gd name="T8" fmla="*/ 6 w 54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8">
                  <a:moveTo>
                    <a:pt x="6" y="0"/>
                  </a:moveTo>
                  <a:lnTo>
                    <a:pt x="54" y="96"/>
                  </a:lnTo>
                  <a:lnTo>
                    <a:pt x="48" y="98"/>
                  </a:lnTo>
                  <a:lnTo>
                    <a:pt x="0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00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2" name="Freeform 117"/>
            <p:cNvSpPr>
              <a:spLocks/>
            </p:cNvSpPr>
            <p:nvPr/>
          </p:nvSpPr>
          <p:spPr bwMode="auto">
            <a:xfrm>
              <a:off x="8097839" y="4152901"/>
              <a:ext cx="158750" cy="158750"/>
            </a:xfrm>
            <a:custGeom>
              <a:avLst/>
              <a:gdLst>
                <a:gd name="T0" fmla="*/ 100 w 100"/>
                <a:gd name="T1" fmla="*/ 4 h 100"/>
                <a:gd name="T2" fmla="*/ 4 w 100"/>
                <a:gd name="T3" fmla="*/ 100 h 100"/>
                <a:gd name="T4" fmla="*/ 0 w 100"/>
                <a:gd name="T5" fmla="*/ 96 h 100"/>
                <a:gd name="T6" fmla="*/ 96 w 100"/>
                <a:gd name="T7" fmla="*/ 0 h 100"/>
                <a:gd name="T8" fmla="*/ 100 w 100"/>
                <a:gd name="T9" fmla="*/ 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100" y="4"/>
                  </a:moveTo>
                  <a:lnTo>
                    <a:pt x="4" y="100"/>
                  </a:lnTo>
                  <a:lnTo>
                    <a:pt x="0" y="96"/>
                  </a:lnTo>
                  <a:lnTo>
                    <a:pt x="96" y="0"/>
                  </a:lnTo>
                  <a:lnTo>
                    <a:pt x="100" y="4"/>
                  </a:lnTo>
                  <a:close/>
                </a:path>
              </a:pathLst>
            </a:custGeom>
            <a:solidFill>
              <a:srgbClr val="FFFF00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93701" y="5118100"/>
            <a:ext cx="8231187" cy="758826"/>
            <a:chOff x="393701" y="5118100"/>
            <a:chExt cx="8231187" cy="758826"/>
          </a:xfrm>
        </p:grpSpPr>
        <p:sp>
          <p:nvSpPr>
            <p:cNvPr id="4243" name="Rectangle 118"/>
            <p:cNvSpPr>
              <a:spLocks noChangeArrowheads="1"/>
            </p:cNvSpPr>
            <p:nvPr/>
          </p:nvSpPr>
          <p:spPr bwMode="auto">
            <a:xfrm>
              <a:off x="393701" y="5592763"/>
              <a:ext cx="821231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A R T K Q T A R K S T G A K A P R K Q L A S K A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A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 R K S A P A T G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G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 I K 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K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cs typeface="Arial" pitchFamily="34" charset="0"/>
                </a:rPr>
                <a:t> P H R F R P G T V A L R 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44" name="Rectangle 119"/>
            <p:cNvSpPr>
              <a:spLocks noChangeArrowheads="1"/>
            </p:cNvSpPr>
            <p:nvPr/>
          </p:nvSpPr>
          <p:spPr bwMode="auto">
            <a:xfrm>
              <a:off x="704851" y="5537201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5" name="Freeform 120"/>
            <p:cNvSpPr>
              <a:spLocks noEditPoints="1"/>
            </p:cNvSpPr>
            <p:nvPr/>
          </p:nvSpPr>
          <p:spPr bwMode="auto">
            <a:xfrm>
              <a:off x="557214" y="5511801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6" name="Rectangle 121"/>
            <p:cNvSpPr>
              <a:spLocks noChangeArrowheads="1"/>
            </p:cNvSpPr>
            <p:nvPr/>
          </p:nvSpPr>
          <p:spPr bwMode="auto">
            <a:xfrm>
              <a:off x="876301" y="5537201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7" name="Freeform 122"/>
            <p:cNvSpPr>
              <a:spLocks noEditPoints="1"/>
            </p:cNvSpPr>
            <p:nvPr/>
          </p:nvSpPr>
          <p:spPr bwMode="auto">
            <a:xfrm>
              <a:off x="728664" y="5511801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8" name="Rectangle 123"/>
            <p:cNvSpPr>
              <a:spLocks noChangeArrowheads="1"/>
            </p:cNvSpPr>
            <p:nvPr/>
          </p:nvSpPr>
          <p:spPr bwMode="auto">
            <a:xfrm>
              <a:off x="1047751" y="5537201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9" name="Freeform 124"/>
            <p:cNvSpPr>
              <a:spLocks noEditPoints="1"/>
            </p:cNvSpPr>
            <p:nvPr/>
          </p:nvSpPr>
          <p:spPr bwMode="auto">
            <a:xfrm>
              <a:off x="900114" y="5511801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0" name="Rectangle 125"/>
            <p:cNvSpPr>
              <a:spLocks noChangeArrowheads="1"/>
            </p:cNvSpPr>
            <p:nvPr/>
          </p:nvSpPr>
          <p:spPr bwMode="auto">
            <a:xfrm>
              <a:off x="1228726" y="5537201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1" name="Freeform 126"/>
            <p:cNvSpPr>
              <a:spLocks noEditPoints="1"/>
            </p:cNvSpPr>
            <p:nvPr/>
          </p:nvSpPr>
          <p:spPr bwMode="auto">
            <a:xfrm>
              <a:off x="1081089" y="5511801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2" name="Rectangle 127"/>
            <p:cNvSpPr>
              <a:spLocks noChangeArrowheads="1"/>
            </p:cNvSpPr>
            <p:nvPr/>
          </p:nvSpPr>
          <p:spPr bwMode="auto">
            <a:xfrm>
              <a:off x="1363232" y="5537201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3" name="Freeform 128"/>
            <p:cNvSpPr>
              <a:spLocks noEditPoints="1"/>
            </p:cNvSpPr>
            <p:nvPr/>
          </p:nvSpPr>
          <p:spPr bwMode="auto">
            <a:xfrm>
              <a:off x="1252539" y="5511801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4" name="Rectangle 129"/>
            <p:cNvSpPr>
              <a:spLocks noChangeArrowheads="1"/>
            </p:cNvSpPr>
            <p:nvPr/>
          </p:nvSpPr>
          <p:spPr bwMode="auto">
            <a:xfrm>
              <a:off x="1571626" y="5537201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5" name="Freeform 130"/>
            <p:cNvSpPr>
              <a:spLocks noEditPoints="1"/>
            </p:cNvSpPr>
            <p:nvPr/>
          </p:nvSpPr>
          <p:spPr bwMode="auto">
            <a:xfrm>
              <a:off x="1423989" y="5511801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6" name="Rectangle 131"/>
            <p:cNvSpPr>
              <a:spLocks noChangeArrowheads="1"/>
            </p:cNvSpPr>
            <p:nvPr/>
          </p:nvSpPr>
          <p:spPr bwMode="auto">
            <a:xfrm>
              <a:off x="1733551" y="5537201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7" name="Freeform 132"/>
            <p:cNvSpPr>
              <a:spLocks noEditPoints="1"/>
            </p:cNvSpPr>
            <p:nvPr/>
          </p:nvSpPr>
          <p:spPr bwMode="auto">
            <a:xfrm>
              <a:off x="1585914" y="5511801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8" name="Rectangle 133"/>
            <p:cNvSpPr>
              <a:spLocks noChangeArrowheads="1"/>
            </p:cNvSpPr>
            <p:nvPr/>
          </p:nvSpPr>
          <p:spPr bwMode="auto">
            <a:xfrm>
              <a:off x="1905001" y="5537201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9" name="Freeform 134"/>
            <p:cNvSpPr>
              <a:spLocks noEditPoints="1"/>
            </p:cNvSpPr>
            <p:nvPr/>
          </p:nvSpPr>
          <p:spPr bwMode="auto">
            <a:xfrm>
              <a:off x="1757364" y="5511801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0" name="Rectangle 135"/>
            <p:cNvSpPr>
              <a:spLocks noChangeArrowheads="1"/>
            </p:cNvSpPr>
            <p:nvPr/>
          </p:nvSpPr>
          <p:spPr bwMode="auto">
            <a:xfrm>
              <a:off x="2076451" y="5537201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1" name="Freeform 136"/>
            <p:cNvSpPr>
              <a:spLocks noEditPoints="1"/>
            </p:cNvSpPr>
            <p:nvPr/>
          </p:nvSpPr>
          <p:spPr bwMode="auto">
            <a:xfrm>
              <a:off x="1928814" y="5511801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2" name="Rectangle 137"/>
            <p:cNvSpPr>
              <a:spLocks noChangeArrowheads="1"/>
            </p:cNvSpPr>
            <p:nvPr/>
          </p:nvSpPr>
          <p:spPr bwMode="auto">
            <a:xfrm>
              <a:off x="2238376" y="5537201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3" name="Freeform 138"/>
            <p:cNvSpPr>
              <a:spLocks noEditPoints="1"/>
            </p:cNvSpPr>
            <p:nvPr/>
          </p:nvSpPr>
          <p:spPr bwMode="auto">
            <a:xfrm>
              <a:off x="2090739" y="5511801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4" name="Rectangle 139"/>
            <p:cNvSpPr>
              <a:spLocks noChangeArrowheads="1"/>
            </p:cNvSpPr>
            <p:nvPr/>
          </p:nvSpPr>
          <p:spPr bwMode="auto">
            <a:xfrm>
              <a:off x="2409826" y="5537201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5" name="Freeform 140"/>
            <p:cNvSpPr>
              <a:spLocks noEditPoints="1"/>
            </p:cNvSpPr>
            <p:nvPr/>
          </p:nvSpPr>
          <p:spPr bwMode="auto">
            <a:xfrm>
              <a:off x="2262189" y="5511801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6" name="Rectangle 141"/>
            <p:cNvSpPr>
              <a:spLocks noChangeArrowheads="1"/>
            </p:cNvSpPr>
            <p:nvPr/>
          </p:nvSpPr>
          <p:spPr bwMode="auto">
            <a:xfrm>
              <a:off x="2581276" y="5537201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7" name="Freeform 142"/>
            <p:cNvSpPr>
              <a:spLocks noEditPoints="1"/>
            </p:cNvSpPr>
            <p:nvPr/>
          </p:nvSpPr>
          <p:spPr bwMode="auto">
            <a:xfrm>
              <a:off x="2433639" y="5511801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8" name="Rectangle 143"/>
            <p:cNvSpPr>
              <a:spLocks noChangeArrowheads="1"/>
            </p:cNvSpPr>
            <p:nvPr/>
          </p:nvSpPr>
          <p:spPr bwMode="auto">
            <a:xfrm>
              <a:off x="2752726" y="5537201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9" name="Freeform 144"/>
            <p:cNvSpPr>
              <a:spLocks noEditPoints="1"/>
            </p:cNvSpPr>
            <p:nvPr/>
          </p:nvSpPr>
          <p:spPr bwMode="auto">
            <a:xfrm>
              <a:off x="2605089" y="5511801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0" name="Rectangle 145"/>
            <p:cNvSpPr>
              <a:spLocks noChangeArrowheads="1"/>
            </p:cNvSpPr>
            <p:nvPr/>
          </p:nvSpPr>
          <p:spPr bwMode="auto">
            <a:xfrm>
              <a:off x="3076576" y="5537201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1" name="Freeform 146"/>
            <p:cNvSpPr>
              <a:spLocks noEditPoints="1"/>
            </p:cNvSpPr>
            <p:nvPr/>
          </p:nvSpPr>
          <p:spPr bwMode="auto">
            <a:xfrm>
              <a:off x="2928939" y="5511801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2" name="Rectangle 147"/>
            <p:cNvSpPr>
              <a:spLocks noChangeArrowheads="1"/>
            </p:cNvSpPr>
            <p:nvPr/>
          </p:nvSpPr>
          <p:spPr bwMode="auto">
            <a:xfrm>
              <a:off x="3257551" y="5537201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3" name="Freeform 148"/>
            <p:cNvSpPr>
              <a:spLocks noEditPoints="1"/>
            </p:cNvSpPr>
            <p:nvPr/>
          </p:nvSpPr>
          <p:spPr bwMode="auto">
            <a:xfrm>
              <a:off x="3109914" y="5511801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4" name="Rectangle 149"/>
            <p:cNvSpPr>
              <a:spLocks noChangeArrowheads="1"/>
            </p:cNvSpPr>
            <p:nvPr/>
          </p:nvSpPr>
          <p:spPr bwMode="auto">
            <a:xfrm>
              <a:off x="3429001" y="5537201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5" name="Freeform 150"/>
            <p:cNvSpPr>
              <a:spLocks noEditPoints="1"/>
            </p:cNvSpPr>
            <p:nvPr/>
          </p:nvSpPr>
          <p:spPr bwMode="auto">
            <a:xfrm>
              <a:off x="3281364" y="5511801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6" name="Rectangle 151"/>
            <p:cNvSpPr>
              <a:spLocks noChangeArrowheads="1"/>
            </p:cNvSpPr>
            <p:nvPr/>
          </p:nvSpPr>
          <p:spPr bwMode="auto">
            <a:xfrm>
              <a:off x="3609976" y="5537201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7" name="Freeform 152"/>
            <p:cNvSpPr>
              <a:spLocks noEditPoints="1"/>
            </p:cNvSpPr>
            <p:nvPr/>
          </p:nvSpPr>
          <p:spPr bwMode="auto">
            <a:xfrm>
              <a:off x="3462339" y="5511801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8" name="Rectangle 153"/>
            <p:cNvSpPr>
              <a:spLocks noChangeArrowheads="1"/>
            </p:cNvSpPr>
            <p:nvPr/>
          </p:nvSpPr>
          <p:spPr bwMode="auto">
            <a:xfrm>
              <a:off x="3771901" y="5537201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9" name="Freeform 154"/>
            <p:cNvSpPr>
              <a:spLocks noEditPoints="1"/>
            </p:cNvSpPr>
            <p:nvPr/>
          </p:nvSpPr>
          <p:spPr bwMode="auto">
            <a:xfrm>
              <a:off x="3624264" y="5511801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0" name="Rectangle 155"/>
            <p:cNvSpPr>
              <a:spLocks noChangeArrowheads="1"/>
            </p:cNvSpPr>
            <p:nvPr/>
          </p:nvSpPr>
          <p:spPr bwMode="auto">
            <a:xfrm>
              <a:off x="3943351" y="5537201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1" name="Freeform 156"/>
            <p:cNvSpPr>
              <a:spLocks noEditPoints="1"/>
            </p:cNvSpPr>
            <p:nvPr/>
          </p:nvSpPr>
          <p:spPr bwMode="auto">
            <a:xfrm>
              <a:off x="3795714" y="5511801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2" name="Rectangle 157"/>
            <p:cNvSpPr>
              <a:spLocks noChangeArrowheads="1"/>
            </p:cNvSpPr>
            <p:nvPr/>
          </p:nvSpPr>
          <p:spPr bwMode="auto">
            <a:xfrm>
              <a:off x="4114801" y="5537201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3" name="Freeform 158"/>
            <p:cNvSpPr>
              <a:spLocks noEditPoints="1"/>
            </p:cNvSpPr>
            <p:nvPr/>
          </p:nvSpPr>
          <p:spPr bwMode="auto">
            <a:xfrm>
              <a:off x="3967164" y="5511801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4" name="Rectangle 159"/>
            <p:cNvSpPr>
              <a:spLocks noChangeArrowheads="1"/>
            </p:cNvSpPr>
            <p:nvPr/>
          </p:nvSpPr>
          <p:spPr bwMode="auto">
            <a:xfrm>
              <a:off x="4276726" y="5537201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5" name="Freeform 160"/>
            <p:cNvSpPr>
              <a:spLocks noEditPoints="1"/>
            </p:cNvSpPr>
            <p:nvPr/>
          </p:nvSpPr>
          <p:spPr bwMode="auto">
            <a:xfrm>
              <a:off x="4129089" y="5511801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6" name="Rectangle 161"/>
            <p:cNvSpPr>
              <a:spLocks noChangeArrowheads="1"/>
            </p:cNvSpPr>
            <p:nvPr/>
          </p:nvSpPr>
          <p:spPr bwMode="auto">
            <a:xfrm>
              <a:off x="4438651" y="5537201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7" name="Freeform 162"/>
            <p:cNvSpPr>
              <a:spLocks noEditPoints="1"/>
            </p:cNvSpPr>
            <p:nvPr/>
          </p:nvSpPr>
          <p:spPr bwMode="auto">
            <a:xfrm>
              <a:off x="4291014" y="5511801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8" name="Rectangle 163"/>
            <p:cNvSpPr>
              <a:spLocks noChangeArrowheads="1"/>
            </p:cNvSpPr>
            <p:nvPr/>
          </p:nvSpPr>
          <p:spPr bwMode="auto">
            <a:xfrm>
              <a:off x="4610101" y="5537201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9" name="Freeform 164"/>
            <p:cNvSpPr>
              <a:spLocks noEditPoints="1"/>
            </p:cNvSpPr>
            <p:nvPr/>
          </p:nvSpPr>
          <p:spPr bwMode="auto">
            <a:xfrm>
              <a:off x="4462464" y="5511801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0" name="Rectangle 165"/>
            <p:cNvSpPr>
              <a:spLocks noChangeArrowheads="1"/>
            </p:cNvSpPr>
            <p:nvPr/>
          </p:nvSpPr>
          <p:spPr bwMode="auto">
            <a:xfrm>
              <a:off x="4781551" y="5537201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1" name="Freeform 166"/>
            <p:cNvSpPr>
              <a:spLocks noEditPoints="1"/>
            </p:cNvSpPr>
            <p:nvPr/>
          </p:nvSpPr>
          <p:spPr bwMode="auto">
            <a:xfrm>
              <a:off x="4633914" y="5511801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2" name="Rectangle 167"/>
            <p:cNvSpPr>
              <a:spLocks noChangeArrowheads="1"/>
            </p:cNvSpPr>
            <p:nvPr/>
          </p:nvSpPr>
          <p:spPr bwMode="auto">
            <a:xfrm>
              <a:off x="4953001" y="5537201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3" name="Freeform 168"/>
            <p:cNvSpPr>
              <a:spLocks noEditPoints="1"/>
            </p:cNvSpPr>
            <p:nvPr/>
          </p:nvSpPr>
          <p:spPr bwMode="auto">
            <a:xfrm>
              <a:off x="4805364" y="5511801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4" name="Rectangle 169"/>
            <p:cNvSpPr>
              <a:spLocks noChangeArrowheads="1"/>
            </p:cNvSpPr>
            <p:nvPr/>
          </p:nvSpPr>
          <p:spPr bwMode="auto">
            <a:xfrm>
              <a:off x="3952876" y="5622926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5" name="Freeform 170"/>
            <p:cNvSpPr>
              <a:spLocks noEditPoints="1"/>
            </p:cNvSpPr>
            <p:nvPr/>
          </p:nvSpPr>
          <p:spPr bwMode="auto">
            <a:xfrm>
              <a:off x="3957639" y="5826126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6" name="Rectangle 171"/>
            <p:cNvSpPr>
              <a:spLocks noChangeArrowheads="1"/>
            </p:cNvSpPr>
            <p:nvPr/>
          </p:nvSpPr>
          <p:spPr bwMode="auto">
            <a:xfrm>
              <a:off x="4114801" y="5622926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7" name="Freeform 172"/>
            <p:cNvSpPr>
              <a:spLocks noEditPoints="1"/>
            </p:cNvSpPr>
            <p:nvPr/>
          </p:nvSpPr>
          <p:spPr bwMode="auto">
            <a:xfrm>
              <a:off x="4119564" y="5826126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8" name="Rectangle 173"/>
            <p:cNvSpPr>
              <a:spLocks noChangeArrowheads="1"/>
            </p:cNvSpPr>
            <p:nvPr/>
          </p:nvSpPr>
          <p:spPr bwMode="auto">
            <a:xfrm>
              <a:off x="4276726" y="5622926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9" name="Freeform 174"/>
            <p:cNvSpPr>
              <a:spLocks noEditPoints="1"/>
            </p:cNvSpPr>
            <p:nvPr/>
          </p:nvSpPr>
          <p:spPr bwMode="auto">
            <a:xfrm>
              <a:off x="4281489" y="5826126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0" name="Rectangle 175"/>
            <p:cNvSpPr>
              <a:spLocks noChangeArrowheads="1"/>
            </p:cNvSpPr>
            <p:nvPr/>
          </p:nvSpPr>
          <p:spPr bwMode="auto">
            <a:xfrm>
              <a:off x="4438651" y="5622926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" name="Freeform 176"/>
            <p:cNvSpPr>
              <a:spLocks noEditPoints="1"/>
            </p:cNvSpPr>
            <p:nvPr/>
          </p:nvSpPr>
          <p:spPr bwMode="auto">
            <a:xfrm>
              <a:off x="4443414" y="5826126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" name="Rectangle 177"/>
            <p:cNvSpPr>
              <a:spLocks noChangeArrowheads="1"/>
            </p:cNvSpPr>
            <p:nvPr/>
          </p:nvSpPr>
          <p:spPr bwMode="auto">
            <a:xfrm>
              <a:off x="4610101" y="5622926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3" name="Freeform 178"/>
            <p:cNvSpPr>
              <a:spLocks noEditPoints="1"/>
            </p:cNvSpPr>
            <p:nvPr/>
          </p:nvSpPr>
          <p:spPr bwMode="auto">
            <a:xfrm>
              <a:off x="4614864" y="5826126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4" name="Rectangle 179"/>
            <p:cNvSpPr>
              <a:spLocks noChangeArrowheads="1"/>
            </p:cNvSpPr>
            <p:nvPr/>
          </p:nvSpPr>
          <p:spPr bwMode="auto">
            <a:xfrm>
              <a:off x="4791076" y="5622926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" name="Freeform 180"/>
            <p:cNvSpPr>
              <a:spLocks noEditPoints="1"/>
            </p:cNvSpPr>
            <p:nvPr/>
          </p:nvSpPr>
          <p:spPr bwMode="auto">
            <a:xfrm>
              <a:off x="4795839" y="5826126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6" name="Rectangle 181"/>
            <p:cNvSpPr>
              <a:spLocks noChangeArrowheads="1"/>
            </p:cNvSpPr>
            <p:nvPr/>
          </p:nvSpPr>
          <p:spPr bwMode="auto">
            <a:xfrm>
              <a:off x="4953001" y="5622926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7" name="Freeform 182"/>
            <p:cNvSpPr>
              <a:spLocks noEditPoints="1"/>
            </p:cNvSpPr>
            <p:nvPr/>
          </p:nvSpPr>
          <p:spPr bwMode="auto">
            <a:xfrm>
              <a:off x="4957764" y="5826126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8" name="Rectangle 183"/>
            <p:cNvSpPr>
              <a:spLocks noChangeArrowheads="1"/>
            </p:cNvSpPr>
            <p:nvPr/>
          </p:nvSpPr>
          <p:spPr bwMode="auto">
            <a:xfrm>
              <a:off x="5114926" y="5622926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9" name="Freeform 184"/>
            <p:cNvSpPr>
              <a:spLocks noEditPoints="1"/>
            </p:cNvSpPr>
            <p:nvPr/>
          </p:nvSpPr>
          <p:spPr bwMode="auto">
            <a:xfrm>
              <a:off x="5119689" y="5826126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0" name="Rectangle 185"/>
            <p:cNvSpPr>
              <a:spLocks noChangeArrowheads="1"/>
            </p:cNvSpPr>
            <p:nvPr/>
          </p:nvSpPr>
          <p:spPr bwMode="auto">
            <a:xfrm>
              <a:off x="5457826" y="5622926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1" name="Freeform 186"/>
            <p:cNvSpPr>
              <a:spLocks noEditPoints="1"/>
            </p:cNvSpPr>
            <p:nvPr/>
          </p:nvSpPr>
          <p:spPr bwMode="auto">
            <a:xfrm>
              <a:off x="5462589" y="5826126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2" name="Rectangle 187"/>
            <p:cNvSpPr>
              <a:spLocks noChangeArrowheads="1"/>
            </p:cNvSpPr>
            <p:nvPr/>
          </p:nvSpPr>
          <p:spPr bwMode="auto">
            <a:xfrm>
              <a:off x="5619751" y="5622926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3" name="Freeform 188"/>
            <p:cNvSpPr>
              <a:spLocks noEditPoints="1"/>
            </p:cNvSpPr>
            <p:nvPr/>
          </p:nvSpPr>
          <p:spPr bwMode="auto">
            <a:xfrm>
              <a:off x="5624514" y="5826126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4" name="Rectangle 189"/>
            <p:cNvSpPr>
              <a:spLocks noChangeArrowheads="1"/>
            </p:cNvSpPr>
            <p:nvPr/>
          </p:nvSpPr>
          <p:spPr bwMode="auto">
            <a:xfrm>
              <a:off x="5791201" y="5622926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5" name="Freeform 190"/>
            <p:cNvSpPr>
              <a:spLocks noEditPoints="1"/>
            </p:cNvSpPr>
            <p:nvPr/>
          </p:nvSpPr>
          <p:spPr bwMode="auto">
            <a:xfrm>
              <a:off x="5795964" y="5826126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6" name="Rectangle 191"/>
            <p:cNvSpPr>
              <a:spLocks noChangeArrowheads="1"/>
            </p:cNvSpPr>
            <p:nvPr/>
          </p:nvSpPr>
          <p:spPr bwMode="auto">
            <a:xfrm>
              <a:off x="5962651" y="5622926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7" name="Freeform 192"/>
            <p:cNvSpPr>
              <a:spLocks noEditPoints="1"/>
            </p:cNvSpPr>
            <p:nvPr/>
          </p:nvSpPr>
          <p:spPr bwMode="auto">
            <a:xfrm>
              <a:off x="5967414" y="5826126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8" name="Rectangle 193"/>
            <p:cNvSpPr>
              <a:spLocks noChangeArrowheads="1"/>
            </p:cNvSpPr>
            <p:nvPr/>
          </p:nvSpPr>
          <p:spPr bwMode="auto">
            <a:xfrm>
              <a:off x="6134101" y="5622926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9" name="Freeform 194"/>
            <p:cNvSpPr>
              <a:spLocks noEditPoints="1"/>
            </p:cNvSpPr>
            <p:nvPr/>
          </p:nvSpPr>
          <p:spPr bwMode="auto">
            <a:xfrm>
              <a:off x="6138864" y="5826126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0" name="Rectangle 195"/>
            <p:cNvSpPr>
              <a:spLocks noChangeArrowheads="1"/>
            </p:cNvSpPr>
            <p:nvPr/>
          </p:nvSpPr>
          <p:spPr bwMode="auto">
            <a:xfrm>
              <a:off x="6276976" y="5622926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1" name="Freeform 196"/>
            <p:cNvSpPr>
              <a:spLocks noEditPoints="1"/>
            </p:cNvSpPr>
            <p:nvPr/>
          </p:nvSpPr>
          <p:spPr bwMode="auto">
            <a:xfrm>
              <a:off x="6281739" y="5826126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2" name="Rectangle 197"/>
            <p:cNvSpPr>
              <a:spLocks noChangeArrowheads="1"/>
            </p:cNvSpPr>
            <p:nvPr/>
          </p:nvSpPr>
          <p:spPr bwMode="auto">
            <a:xfrm>
              <a:off x="6438901" y="5622926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3" name="Freeform 198"/>
            <p:cNvSpPr>
              <a:spLocks noEditPoints="1"/>
            </p:cNvSpPr>
            <p:nvPr/>
          </p:nvSpPr>
          <p:spPr bwMode="auto">
            <a:xfrm>
              <a:off x="6443664" y="5826126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4" name="Rectangle 199"/>
            <p:cNvSpPr>
              <a:spLocks noChangeArrowheads="1"/>
            </p:cNvSpPr>
            <p:nvPr/>
          </p:nvSpPr>
          <p:spPr bwMode="auto">
            <a:xfrm>
              <a:off x="6743701" y="5622926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5" name="Freeform 200"/>
            <p:cNvSpPr>
              <a:spLocks noEditPoints="1"/>
            </p:cNvSpPr>
            <p:nvPr/>
          </p:nvSpPr>
          <p:spPr bwMode="auto">
            <a:xfrm>
              <a:off x="6748464" y="5826126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6" name="Rectangle 201"/>
            <p:cNvSpPr>
              <a:spLocks noChangeArrowheads="1"/>
            </p:cNvSpPr>
            <p:nvPr/>
          </p:nvSpPr>
          <p:spPr bwMode="auto">
            <a:xfrm>
              <a:off x="6915151" y="5622926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7" name="Freeform 202"/>
            <p:cNvSpPr>
              <a:spLocks noEditPoints="1"/>
            </p:cNvSpPr>
            <p:nvPr/>
          </p:nvSpPr>
          <p:spPr bwMode="auto">
            <a:xfrm>
              <a:off x="6919914" y="5826126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8" name="Rectangle 203"/>
            <p:cNvSpPr>
              <a:spLocks noChangeArrowheads="1"/>
            </p:cNvSpPr>
            <p:nvPr/>
          </p:nvSpPr>
          <p:spPr bwMode="auto">
            <a:xfrm>
              <a:off x="7105651" y="5622926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9" name="Freeform 204"/>
            <p:cNvSpPr>
              <a:spLocks noEditPoints="1"/>
            </p:cNvSpPr>
            <p:nvPr/>
          </p:nvSpPr>
          <p:spPr bwMode="auto">
            <a:xfrm>
              <a:off x="7110414" y="5826126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206"/>
            <p:cNvSpPr>
              <a:spLocks noChangeArrowheads="1"/>
            </p:cNvSpPr>
            <p:nvPr/>
          </p:nvSpPr>
          <p:spPr bwMode="auto">
            <a:xfrm>
              <a:off x="7267576" y="5622925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07"/>
            <p:cNvSpPr>
              <a:spLocks noEditPoints="1"/>
            </p:cNvSpPr>
            <p:nvPr/>
          </p:nvSpPr>
          <p:spPr bwMode="auto">
            <a:xfrm>
              <a:off x="7272338" y="5826125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208"/>
            <p:cNvSpPr>
              <a:spLocks noChangeArrowheads="1"/>
            </p:cNvSpPr>
            <p:nvPr/>
          </p:nvSpPr>
          <p:spPr bwMode="auto">
            <a:xfrm>
              <a:off x="7610476" y="5622925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09"/>
            <p:cNvSpPr>
              <a:spLocks noEditPoints="1"/>
            </p:cNvSpPr>
            <p:nvPr/>
          </p:nvSpPr>
          <p:spPr bwMode="auto">
            <a:xfrm>
              <a:off x="7615238" y="5826125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210"/>
            <p:cNvSpPr>
              <a:spLocks noChangeArrowheads="1"/>
            </p:cNvSpPr>
            <p:nvPr/>
          </p:nvSpPr>
          <p:spPr bwMode="auto">
            <a:xfrm>
              <a:off x="7791451" y="5622925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1"/>
            <p:cNvSpPr>
              <a:spLocks noEditPoints="1"/>
            </p:cNvSpPr>
            <p:nvPr/>
          </p:nvSpPr>
          <p:spPr bwMode="auto">
            <a:xfrm>
              <a:off x="7796213" y="5826125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212"/>
            <p:cNvSpPr>
              <a:spLocks noChangeArrowheads="1"/>
            </p:cNvSpPr>
            <p:nvPr/>
          </p:nvSpPr>
          <p:spPr bwMode="auto">
            <a:xfrm>
              <a:off x="7972426" y="5622925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3"/>
            <p:cNvSpPr>
              <a:spLocks noEditPoints="1"/>
            </p:cNvSpPr>
            <p:nvPr/>
          </p:nvSpPr>
          <p:spPr bwMode="auto">
            <a:xfrm>
              <a:off x="7977188" y="5826125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214"/>
            <p:cNvSpPr>
              <a:spLocks noChangeArrowheads="1"/>
            </p:cNvSpPr>
            <p:nvPr/>
          </p:nvSpPr>
          <p:spPr bwMode="auto">
            <a:xfrm>
              <a:off x="8134351" y="5622925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5"/>
            <p:cNvSpPr>
              <a:spLocks noEditPoints="1"/>
            </p:cNvSpPr>
            <p:nvPr/>
          </p:nvSpPr>
          <p:spPr bwMode="auto">
            <a:xfrm>
              <a:off x="8139113" y="5826125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216"/>
            <p:cNvSpPr>
              <a:spLocks noChangeArrowheads="1"/>
            </p:cNvSpPr>
            <p:nvPr/>
          </p:nvSpPr>
          <p:spPr bwMode="auto">
            <a:xfrm>
              <a:off x="8296276" y="5622925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7"/>
            <p:cNvSpPr>
              <a:spLocks noEditPoints="1"/>
            </p:cNvSpPr>
            <p:nvPr/>
          </p:nvSpPr>
          <p:spPr bwMode="auto">
            <a:xfrm>
              <a:off x="8301038" y="5826125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218"/>
            <p:cNvSpPr>
              <a:spLocks noChangeArrowheads="1"/>
            </p:cNvSpPr>
            <p:nvPr/>
          </p:nvSpPr>
          <p:spPr bwMode="auto">
            <a:xfrm>
              <a:off x="8467726" y="5622925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9"/>
            <p:cNvSpPr>
              <a:spLocks noEditPoints="1"/>
            </p:cNvSpPr>
            <p:nvPr/>
          </p:nvSpPr>
          <p:spPr bwMode="auto">
            <a:xfrm>
              <a:off x="8472488" y="5826125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20"/>
            <p:cNvSpPr>
              <a:spLocks noChangeArrowheads="1"/>
            </p:cNvSpPr>
            <p:nvPr/>
          </p:nvSpPr>
          <p:spPr bwMode="auto">
            <a:xfrm>
              <a:off x="3771901" y="5622925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1"/>
            <p:cNvSpPr>
              <a:spLocks noEditPoints="1"/>
            </p:cNvSpPr>
            <p:nvPr/>
          </p:nvSpPr>
          <p:spPr bwMode="auto">
            <a:xfrm>
              <a:off x="3776663" y="5826125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2"/>
            <p:cNvSpPr>
              <a:spLocks noChangeArrowheads="1"/>
            </p:cNvSpPr>
            <p:nvPr/>
          </p:nvSpPr>
          <p:spPr bwMode="auto">
            <a:xfrm>
              <a:off x="3609976" y="5622925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3"/>
            <p:cNvSpPr>
              <a:spLocks noEditPoints="1"/>
            </p:cNvSpPr>
            <p:nvPr/>
          </p:nvSpPr>
          <p:spPr bwMode="auto">
            <a:xfrm>
              <a:off x="3614738" y="5826125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4"/>
            <p:cNvSpPr>
              <a:spLocks noChangeArrowheads="1"/>
            </p:cNvSpPr>
            <p:nvPr/>
          </p:nvSpPr>
          <p:spPr bwMode="auto">
            <a:xfrm>
              <a:off x="3438526" y="5622925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5"/>
            <p:cNvSpPr>
              <a:spLocks noEditPoints="1"/>
            </p:cNvSpPr>
            <p:nvPr/>
          </p:nvSpPr>
          <p:spPr bwMode="auto">
            <a:xfrm>
              <a:off x="3443288" y="5826125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26"/>
            <p:cNvSpPr>
              <a:spLocks noChangeArrowheads="1"/>
            </p:cNvSpPr>
            <p:nvPr/>
          </p:nvSpPr>
          <p:spPr bwMode="auto">
            <a:xfrm>
              <a:off x="3257551" y="5622925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7"/>
            <p:cNvSpPr>
              <a:spLocks noEditPoints="1"/>
            </p:cNvSpPr>
            <p:nvPr/>
          </p:nvSpPr>
          <p:spPr bwMode="auto">
            <a:xfrm>
              <a:off x="3262313" y="5826125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28"/>
            <p:cNvSpPr>
              <a:spLocks noChangeArrowheads="1"/>
            </p:cNvSpPr>
            <p:nvPr/>
          </p:nvSpPr>
          <p:spPr bwMode="auto">
            <a:xfrm>
              <a:off x="3076576" y="5622925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9"/>
            <p:cNvSpPr>
              <a:spLocks noEditPoints="1"/>
            </p:cNvSpPr>
            <p:nvPr/>
          </p:nvSpPr>
          <p:spPr bwMode="auto">
            <a:xfrm>
              <a:off x="3081338" y="5826125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30"/>
            <p:cNvSpPr>
              <a:spLocks noChangeArrowheads="1"/>
            </p:cNvSpPr>
            <p:nvPr/>
          </p:nvSpPr>
          <p:spPr bwMode="auto">
            <a:xfrm>
              <a:off x="2752726" y="5622925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6" name="Freeform 231"/>
            <p:cNvSpPr>
              <a:spLocks noEditPoints="1"/>
            </p:cNvSpPr>
            <p:nvPr/>
          </p:nvSpPr>
          <p:spPr bwMode="auto">
            <a:xfrm>
              <a:off x="2757488" y="5826125"/>
              <a:ext cx="152400" cy="50800"/>
            </a:xfrm>
            <a:custGeom>
              <a:avLst/>
              <a:gdLst>
                <a:gd name="T0" fmla="*/ 0 w 96"/>
                <a:gd name="T1" fmla="*/ 13 h 32"/>
                <a:gd name="T2" fmla="*/ 72 w 96"/>
                <a:gd name="T3" fmla="*/ 13 h 32"/>
                <a:gd name="T4" fmla="*/ 72 w 96"/>
                <a:gd name="T5" fmla="*/ 19 h 32"/>
                <a:gd name="T6" fmla="*/ 0 w 96"/>
                <a:gd name="T7" fmla="*/ 19 h 32"/>
                <a:gd name="T8" fmla="*/ 0 w 96"/>
                <a:gd name="T9" fmla="*/ 13 h 32"/>
                <a:gd name="T10" fmla="*/ 64 w 96"/>
                <a:gd name="T11" fmla="*/ 0 h 32"/>
                <a:gd name="T12" fmla="*/ 96 w 96"/>
                <a:gd name="T13" fmla="*/ 16 h 32"/>
                <a:gd name="T14" fmla="*/ 64 w 96"/>
                <a:gd name="T15" fmla="*/ 32 h 32"/>
                <a:gd name="T16" fmla="*/ 64 w 9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0" y="13"/>
                  </a:moveTo>
                  <a:lnTo>
                    <a:pt x="72" y="13"/>
                  </a:lnTo>
                  <a:lnTo>
                    <a:pt x="72" y="19"/>
                  </a:lnTo>
                  <a:lnTo>
                    <a:pt x="0" y="19"/>
                  </a:lnTo>
                  <a:lnTo>
                    <a:pt x="0" y="13"/>
                  </a:lnTo>
                  <a:close/>
                  <a:moveTo>
                    <a:pt x="64" y="0"/>
                  </a:moveTo>
                  <a:lnTo>
                    <a:pt x="96" y="16"/>
                  </a:lnTo>
                  <a:lnTo>
                    <a:pt x="64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" name="Rectangle 232"/>
            <p:cNvSpPr>
              <a:spLocks noChangeArrowheads="1"/>
            </p:cNvSpPr>
            <p:nvPr/>
          </p:nvSpPr>
          <p:spPr bwMode="auto">
            <a:xfrm>
              <a:off x="4819651" y="5332413"/>
              <a:ext cx="19050" cy="295275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" name="Freeform 233"/>
            <p:cNvSpPr>
              <a:spLocks/>
            </p:cNvSpPr>
            <p:nvPr/>
          </p:nvSpPr>
          <p:spPr bwMode="auto">
            <a:xfrm>
              <a:off x="4824413" y="5219700"/>
              <a:ext cx="276225" cy="368300"/>
            </a:xfrm>
            <a:custGeom>
              <a:avLst/>
              <a:gdLst>
                <a:gd name="T0" fmla="*/ 0 w 464"/>
                <a:gd name="T1" fmla="*/ 166 h 617"/>
                <a:gd name="T2" fmla="*/ 464 w 464"/>
                <a:gd name="T3" fmla="*/ 166 h 617"/>
                <a:gd name="T4" fmla="*/ 464 w 464"/>
                <a:gd name="T5" fmla="*/ 451 h 617"/>
                <a:gd name="T6" fmla="*/ 0 w 464"/>
                <a:gd name="T7" fmla="*/ 451 h 617"/>
                <a:gd name="T8" fmla="*/ 0 w 464"/>
                <a:gd name="T9" fmla="*/ 16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617">
                  <a:moveTo>
                    <a:pt x="0" y="166"/>
                  </a:moveTo>
                  <a:cubicBezTo>
                    <a:pt x="155" y="0"/>
                    <a:pt x="310" y="333"/>
                    <a:pt x="464" y="166"/>
                  </a:cubicBezTo>
                  <a:lnTo>
                    <a:pt x="464" y="451"/>
                  </a:lnTo>
                  <a:cubicBezTo>
                    <a:pt x="310" y="617"/>
                    <a:pt x="155" y="284"/>
                    <a:pt x="0" y="451"/>
                  </a:cubicBezTo>
                  <a:lnTo>
                    <a:pt x="0" y="166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" name="Freeform 234"/>
            <p:cNvSpPr>
              <a:spLocks noEditPoints="1"/>
            </p:cNvSpPr>
            <p:nvPr/>
          </p:nvSpPr>
          <p:spPr bwMode="auto">
            <a:xfrm>
              <a:off x="4819651" y="5286375"/>
              <a:ext cx="285750" cy="234950"/>
            </a:xfrm>
            <a:custGeom>
              <a:avLst/>
              <a:gdLst>
                <a:gd name="T0" fmla="*/ 3 w 480"/>
                <a:gd name="T1" fmla="*/ 50 h 395"/>
                <a:gd name="T2" fmla="*/ 34 w 480"/>
                <a:gd name="T3" fmla="*/ 22 h 395"/>
                <a:gd name="T4" fmla="*/ 65 w 480"/>
                <a:gd name="T5" fmla="*/ 7 h 395"/>
                <a:gd name="T6" fmla="*/ 95 w 480"/>
                <a:gd name="T7" fmla="*/ 0 h 395"/>
                <a:gd name="T8" fmla="*/ 127 w 480"/>
                <a:gd name="T9" fmla="*/ 1 h 395"/>
                <a:gd name="T10" fmla="*/ 186 w 480"/>
                <a:gd name="T11" fmla="*/ 19 h 395"/>
                <a:gd name="T12" fmla="*/ 302 w 480"/>
                <a:gd name="T13" fmla="*/ 78 h 395"/>
                <a:gd name="T14" fmla="*/ 359 w 480"/>
                <a:gd name="T15" fmla="*/ 95 h 395"/>
                <a:gd name="T16" fmla="*/ 386 w 480"/>
                <a:gd name="T17" fmla="*/ 95 h 395"/>
                <a:gd name="T18" fmla="*/ 413 w 480"/>
                <a:gd name="T19" fmla="*/ 89 h 395"/>
                <a:gd name="T20" fmla="*/ 440 w 480"/>
                <a:gd name="T21" fmla="*/ 74 h 395"/>
                <a:gd name="T22" fmla="*/ 467 w 480"/>
                <a:gd name="T23" fmla="*/ 50 h 395"/>
                <a:gd name="T24" fmla="*/ 480 w 480"/>
                <a:gd name="T25" fmla="*/ 55 h 395"/>
                <a:gd name="T26" fmla="*/ 478 w 480"/>
                <a:gd name="T27" fmla="*/ 346 h 395"/>
                <a:gd name="T28" fmla="*/ 447 w 480"/>
                <a:gd name="T29" fmla="*/ 374 h 395"/>
                <a:gd name="T30" fmla="*/ 416 w 480"/>
                <a:gd name="T31" fmla="*/ 389 h 395"/>
                <a:gd name="T32" fmla="*/ 385 w 480"/>
                <a:gd name="T33" fmla="*/ 395 h 395"/>
                <a:gd name="T34" fmla="*/ 354 w 480"/>
                <a:gd name="T35" fmla="*/ 395 h 395"/>
                <a:gd name="T36" fmla="*/ 295 w 480"/>
                <a:gd name="T37" fmla="*/ 377 h 395"/>
                <a:gd name="T38" fmla="*/ 179 w 480"/>
                <a:gd name="T39" fmla="*/ 318 h 395"/>
                <a:gd name="T40" fmla="*/ 122 w 480"/>
                <a:gd name="T41" fmla="*/ 301 h 395"/>
                <a:gd name="T42" fmla="*/ 95 w 480"/>
                <a:gd name="T43" fmla="*/ 300 h 395"/>
                <a:gd name="T44" fmla="*/ 68 w 480"/>
                <a:gd name="T45" fmla="*/ 307 h 395"/>
                <a:gd name="T46" fmla="*/ 41 w 480"/>
                <a:gd name="T47" fmla="*/ 322 h 395"/>
                <a:gd name="T48" fmla="*/ 14 w 480"/>
                <a:gd name="T49" fmla="*/ 346 h 395"/>
                <a:gd name="T50" fmla="*/ 0 w 480"/>
                <a:gd name="T51" fmla="*/ 340 h 395"/>
                <a:gd name="T52" fmla="*/ 16 w 480"/>
                <a:gd name="T53" fmla="*/ 340 h 395"/>
                <a:gd name="T54" fmla="*/ 32 w 480"/>
                <a:gd name="T55" fmla="*/ 309 h 395"/>
                <a:gd name="T56" fmla="*/ 63 w 480"/>
                <a:gd name="T57" fmla="*/ 292 h 395"/>
                <a:gd name="T58" fmla="*/ 94 w 480"/>
                <a:gd name="T59" fmla="*/ 285 h 395"/>
                <a:gd name="T60" fmla="*/ 125 w 480"/>
                <a:gd name="T61" fmla="*/ 285 h 395"/>
                <a:gd name="T62" fmla="*/ 185 w 480"/>
                <a:gd name="T63" fmla="*/ 303 h 395"/>
                <a:gd name="T64" fmla="*/ 244 w 480"/>
                <a:gd name="T65" fmla="*/ 333 h 395"/>
                <a:gd name="T66" fmla="*/ 301 w 480"/>
                <a:gd name="T67" fmla="*/ 362 h 395"/>
                <a:gd name="T68" fmla="*/ 356 w 480"/>
                <a:gd name="T69" fmla="*/ 379 h 395"/>
                <a:gd name="T70" fmla="*/ 384 w 480"/>
                <a:gd name="T71" fmla="*/ 380 h 395"/>
                <a:gd name="T72" fmla="*/ 411 w 480"/>
                <a:gd name="T73" fmla="*/ 374 h 395"/>
                <a:gd name="T74" fmla="*/ 438 w 480"/>
                <a:gd name="T75" fmla="*/ 361 h 395"/>
                <a:gd name="T76" fmla="*/ 464 w 480"/>
                <a:gd name="T77" fmla="*/ 340 h 395"/>
                <a:gd name="T78" fmla="*/ 478 w 480"/>
                <a:gd name="T79" fmla="*/ 61 h 395"/>
                <a:gd name="T80" fmla="*/ 447 w 480"/>
                <a:gd name="T81" fmla="*/ 89 h 395"/>
                <a:gd name="T82" fmla="*/ 416 w 480"/>
                <a:gd name="T83" fmla="*/ 104 h 395"/>
                <a:gd name="T84" fmla="*/ 385 w 480"/>
                <a:gd name="T85" fmla="*/ 111 h 395"/>
                <a:gd name="T86" fmla="*/ 354 w 480"/>
                <a:gd name="T87" fmla="*/ 110 h 395"/>
                <a:gd name="T88" fmla="*/ 295 w 480"/>
                <a:gd name="T89" fmla="*/ 93 h 395"/>
                <a:gd name="T90" fmla="*/ 179 w 480"/>
                <a:gd name="T91" fmla="*/ 34 h 395"/>
                <a:gd name="T92" fmla="*/ 122 w 480"/>
                <a:gd name="T93" fmla="*/ 16 h 395"/>
                <a:gd name="T94" fmla="*/ 95 w 480"/>
                <a:gd name="T95" fmla="*/ 16 h 395"/>
                <a:gd name="T96" fmla="*/ 68 w 480"/>
                <a:gd name="T97" fmla="*/ 22 h 395"/>
                <a:gd name="T98" fmla="*/ 41 w 480"/>
                <a:gd name="T99" fmla="*/ 37 h 395"/>
                <a:gd name="T100" fmla="*/ 14 w 480"/>
                <a:gd name="T101" fmla="*/ 61 h 395"/>
                <a:gd name="T102" fmla="*/ 16 w 480"/>
                <a:gd name="T103" fmla="*/ 34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80" h="395">
                  <a:moveTo>
                    <a:pt x="0" y="55"/>
                  </a:moveTo>
                  <a:cubicBezTo>
                    <a:pt x="0" y="53"/>
                    <a:pt x="1" y="51"/>
                    <a:pt x="3" y="50"/>
                  </a:cubicBezTo>
                  <a:lnTo>
                    <a:pt x="32" y="24"/>
                  </a:lnTo>
                  <a:cubicBezTo>
                    <a:pt x="33" y="23"/>
                    <a:pt x="33" y="23"/>
                    <a:pt x="34" y="22"/>
                  </a:cubicBezTo>
                  <a:lnTo>
                    <a:pt x="63" y="7"/>
                  </a:lnTo>
                  <a:cubicBezTo>
                    <a:pt x="63" y="7"/>
                    <a:pt x="64" y="7"/>
                    <a:pt x="65" y="7"/>
                  </a:cubicBezTo>
                  <a:lnTo>
                    <a:pt x="94" y="1"/>
                  </a:lnTo>
                  <a:cubicBezTo>
                    <a:pt x="94" y="1"/>
                    <a:pt x="95" y="0"/>
                    <a:pt x="95" y="0"/>
                  </a:cubicBezTo>
                  <a:lnTo>
                    <a:pt x="124" y="0"/>
                  </a:lnTo>
                  <a:cubicBezTo>
                    <a:pt x="125" y="0"/>
                    <a:pt x="126" y="1"/>
                    <a:pt x="127" y="1"/>
                  </a:cubicBezTo>
                  <a:lnTo>
                    <a:pt x="185" y="19"/>
                  </a:lnTo>
                  <a:cubicBezTo>
                    <a:pt x="185" y="19"/>
                    <a:pt x="186" y="19"/>
                    <a:pt x="186" y="19"/>
                  </a:cubicBezTo>
                  <a:lnTo>
                    <a:pt x="244" y="48"/>
                  </a:lnTo>
                  <a:lnTo>
                    <a:pt x="302" y="78"/>
                  </a:lnTo>
                  <a:lnTo>
                    <a:pt x="301" y="78"/>
                  </a:lnTo>
                  <a:lnTo>
                    <a:pt x="359" y="95"/>
                  </a:lnTo>
                  <a:lnTo>
                    <a:pt x="357" y="94"/>
                  </a:lnTo>
                  <a:lnTo>
                    <a:pt x="386" y="95"/>
                  </a:lnTo>
                  <a:lnTo>
                    <a:pt x="384" y="96"/>
                  </a:lnTo>
                  <a:lnTo>
                    <a:pt x="413" y="89"/>
                  </a:lnTo>
                  <a:lnTo>
                    <a:pt x="411" y="89"/>
                  </a:lnTo>
                  <a:lnTo>
                    <a:pt x="440" y="74"/>
                  </a:lnTo>
                  <a:lnTo>
                    <a:pt x="438" y="76"/>
                  </a:lnTo>
                  <a:lnTo>
                    <a:pt x="467" y="50"/>
                  </a:lnTo>
                  <a:cubicBezTo>
                    <a:pt x="469" y="47"/>
                    <a:pt x="473" y="47"/>
                    <a:pt x="476" y="48"/>
                  </a:cubicBezTo>
                  <a:cubicBezTo>
                    <a:pt x="479" y="49"/>
                    <a:pt x="480" y="52"/>
                    <a:pt x="480" y="55"/>
                  </a:cubicBezTo>
                  <a:lnTo>
                    <a:pt x="480" y="340"/>
                  </a:lnTo>
                  <a:cubicBezTo>
                    <a:pt x="480" y="343"/>
                    <a:pt x="480" y="345"/>
                    <a:pt x="478" y="346"/>
                  </a:cubicBezTo>
                  <a:lnTo>
                    <a:pt x="449" y="372"/>
                  </a:lnTo>
                  <a:cubicBezTo>
                    <a:pt x="448" y="373"/>
                    <a:pt x="448" y="373"/>
                    <a:pt x="447" y="374"/>
                  </a:cubicBezTo>
                  <a:lnTo>
                    <a:pt x="418" y="389"/>
                  </a:lnTo>
                  <a:cubicBezTo>
                    <a:pt x="417" y="389"/>
                    <a:pt x="417" y="389"/>
                    <a:pt x="416" y="389"/>
                  </a:cubicBezTo>
                  <a:lnTo>
                    <a:pt x="387" y="395"/>
                  </a:lnTo>
                  <a:cubicBezTo>
                    <a:pt x="387" y="395"/>
                    <a:pt x="386" y="395"/>
                    <a:pt x="385" y="395"/>
                  </a:cubicBezTo>
                  <a:lnTo>
                    <a:pt x="356" y="395"/>
                  </a:lnTo>
                  <a:cubicBezTo>
                    <a:pt x="356" y="395"/>
                    <a:pt x="355" y="395"/>
                    <a:pt x="354" y="395"/>
                  </a:cubicBezTo>
                  <a:lnTo>
                    <a:pt x="296" y="377"/>
                  </a:lnTo>
                  <a:cubicBezTo>
                    <a:pt x="296" y="377"/>
                    <a:pt x="295" y="377"/>
                    <a:pt x="295" y="377"/>
                  </a:cubicBezTo>
                  <a:lnTo>
                    <a:pt x="237" y="348"/>
                  </a:lnTo>
                  <a:lnTo>
                    <a:pt x="179" y="318"/>
                  </a:lnTo>
                  <a:lnTo>
                    <a:pt x="180" y="318"/>
                  </a:lnTo>
                  <a:lnTo>
                    <a:pt x="122" y="301"/>
                  </a:lnTo>
                  <a:lnTo>
                    <a:pt x="124" y="301"/>
                  </a:lnTo>
                  <a:lnTo>
                    <a:pt x="95" y="300"/>
                  </a:lnTo>
                  <a:lnTo>
                    <a:pt x="97" y="300"/>
                  </a:lnTo>
                  <a:lnTo>
                    <a:pt x="68" y="307"/>
                  </a:lnTo>
                  <a:lnTo>
                    <a:pt x="70" y="307"/>
                  </a:lnTo>
                  <a:lnTo>
                    <a:pt x="41" y="322"/>
                  </a:lnTo>
                  <a:lnTo>
                    <a:pt x="43" y="320"/>
                  </a:lnTo>
                  <a:lnTo>
                    <a:pt x="14" y="346"/>
                  </a:lnTo>
                  <a:cubicBezTo>
                    <a:pt x="11" y="349"/>
                    <a:pt x="8" y="349"/>
                    <a:pt x="5" y="348"/>
                  </a:cubicBezTo>
                  <a:cubicBezTo>
                    <a:pt x="2" y="346"/>
                    <a:pt x="0" y="344"/>
                    <a:pt x="0" y="340"/>
                  </a:cubicBezTo>
                  <a:lnTo>
                    <a:pt x="0" y="55"/>
                  </a:lnTo>
                  <a:close/>
                  <a:moveTo>
                    <a:pt x="16" y="340"/>
                  </a:moveTo>
                  <a:lnTo>
                    <a:pt x="3" y="335"/>
                  </a:lnTo>
                  <a:lnTo>
                    <a:pt x="32" y="309"/>
                  </a:lnTo>
                  <a:cubicBezTo>
                    <a:pt x="33" y="308"/>
                    <a:pt x="33" y="308"/>
                    <a:pt x="34" y="307"/>
                  </a:cubicBezTo>
                  <a:lnTo>
                    <a:pt x="63" y="292"/>
                  </a:lnTo>
                  <a:cubicBezTo>
                    <a:pt x="63" y="292"/>
                    <a:pt x="64" y="292"/>
                    <a:pt x="65" y="292"/>
                  </a:cubicBezTo>
                  <a:lnTo>
                    <a:pt x="94" y="285"/>
                  </a:lnTo>
                  <a:cubicBezTo>
                    <a:pt x="94" y="285"/>
                    <a:pt x="95" y="284"/>
                    <a:pt x="96" y="284"/>
                  </a:cubicBezTo>
                  <a:lnTo>
                    <a:pt x="125" y="285"/>
                  </a:lnTo>
                  <a:cubicBezTo>
                    <a:pt x="125" y="285"/>
                    <a:pt x="126" y="286"/>
                    <a:pt x="127" y="286"/>
                  </a:cubicBezTo>
                  <a:lnTo>
                    <a:pt x="185" y="303"/>
                  </a:lnTo>
                  <a:cubicBezTo>
                    <a:pt x="185" y="303"/>
                    <a:pt x="186" y="303"/>
                    <a:pt x="186" y="303"/>
                  </a:cubicBezTo>
                  <a:lnTo>
                    <a:pt x="244" y="333"/>
                  </a:lnTo>
                  <a:lnTo>
                    <a:pt x="302" y="362"/>
                  </a:lnTo>
                  <a:lnTo>
                    <a:pt x="301" y="362"/>
                  </a:lnTo>
                  <a:lnTo>
                    <a:pt x="359" y="380"/>
                  </a:lnTo>
                  <a:lnTo>
                    <a:pt x="356" y="379"/>
                  </a:lnTo>
                  <a:lnTo>
                    <a:pt x="385" y="379"/>
                  </a:lnTo>
                  <a:lnTo>
                    <a:pt x="384" y="380"/>
                  </a:lnTo>
                  <a:lnTo>
                    <a:pt x="413" y="374"/>
                  </a:lnTo>
                  <a:lnTo>
                    <a:pt x="411" y="374"/>
                  </a:lnTo>
                  <a:lnTo>
                    <a:pt x="440" y="359"/>
                  </a:lnTo>
                  <a:lnTo>
                    <a:pt x="438" y="361"/>
                  </a:lnTo>
                  <a:lnTo>
                    <a:pt x="467" y="335"/>
                  </a:lnTo>
                  <a:lnTo>
                    <a:pt x="464" y="340"/>
                  </a:lnTo>
                  <a:lnTo>
                    <a:pt x="464" y="55"/>
                  </a:lnTo>
                  <a:lnTo>
                    <a:pt x="478" y="61"/>
                  </a:lnTo>
                  <a:lnTo>
                    <a:pt x="449" y="87"/>
                  </a:lnTo>
                  <a:cubicBezTo>
                    <a:pt x="448" y="88"/>
                    <a:pt x="448" y="88"/>
                    <a:pt x="447" y="89"/>
                  </a:cubicBezTo>
                  <a:lnTo>
                    <a:pt x="418" y="104"/>
                  </a:lnTo>
                  <a:cubicBezTo>
                    <a:pt x="418" y="104"/>
                    <a:pt x="417" y="104"/>
                    <a:pt x="416" y="104"/>
                  </a:cubicBezTo>
                  <a:lnTo>
                    <a:pt x="387" y="111"/>
                  </a:lnTo>
                  <a:cubicBezTo>
                    <a:pt x="387" y="111"/>
                    <a:pt x="386" y="111"/>
                    <a:pt x="385" y="111"/>
                  </a:cubicBezTo>
                  <a:lnTo>
                    <a:pt x="356" y="110"/>
                  </a:lnTo>
                  <a:cubicBezTo>
                    <a:pt x="356" y="110"/>
                    <a:pt x="355" y="110"/>
                    <a:pt x="354" y="110"/>
                  </a:cubicBezTo>
                  <a:lnTo>
                    <a:pt x="296" y="93"/>
                  </a:lnTo>
                  <a:cubicBezTo>
                    <a:pt x="296" y="93"/>
                    <a:pt x="295" y="93"/>
                    <a:pt x="295" y="93"/>
                  </a:cubicBezTo>
                  <a:lnTo>
                    <a:pt x="237" y="63"/>
                  </a:lnTo>
                  <a:lnTo>
                    <a:pt x="179" y="34"/>
                  </a:lnTo>
                  <a:lnTo>
                    <a:pt x="180" y="34"/>
                  </a:lnTo>
                  <a:lnTo>
                    <a:pt x="122" y="16"/>
                  </a:lnTo>
                  <a:lnTo>
                    <a:pt x="124" y="16"/>
                  </a:lnTo>
                  <a:lnTo>
                    <a:pt x="95" y="16"/>
                  </a:lnTo>
                  <a:lnTo>
                    <a:pt x="97" y="16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41" y="37"/>
                  </a:lnTo>
                  <a:lnTo>
                    <a:pt x="43" y="35"/>
                  </a:lnTo>
                  <a:lnTo>
                    <a:pt x="14" y="61"/>
                  </a:lnTo>
                  <a:lnTo>
                    <a:pt x="16" y="55"/>
                  </a:lnTo>
                  <a:lnTo>
                    <a:pt x="16" y="34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1" name="Rectangle 235"/>
            <p:cNvSpPr>
              <a:spLocks noChangeArrowheads="1"/>
            </p:cNvSpPr>
            <p:nvPr/>
          </p:nvSpPr>
          <p:spPr bwMode="auto">
            <a:xfrm>
              <a:off x="4868863" y="5281613"/>
              <a:ext cx="1907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Ac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4102" name="Rectangle 236"/>
            <p:cNvSpPr>
              <a:spLocks noChangeArrowheads="1"/>
            </p:cNvSpPr>
            <p:nvPr/>
          </p:nvSpPr>
          <p:spPr bwMode="auto">
            <a:xfrm>
              <a:off x="4133851" y="5332413"/>
              <a:ext cx="19050" cy="295275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3" name="Freeform 237"/>
            <p:cNvSpPr>
              <a:spLocks/>
            </p:cNvSpPr>
            <p:nvPr/>
          </p:nvSpPr>
          <p:spPr bwMode="auto">
            <a:xfrm>
              <a:off x="4138613" y="5219700"/>
              <a:ext cx="276225" cy="368300"/>
            </a:xfrm>
            <a:custGeom>
              <a:avLst/>
              <a:gdLst>
                <a:gd name="T0" fmla="*/ 0 w 464"/>
                <a:gd name="T1" fmla="*/ 166 h 617"/>
                <a:gd name="T2" fmla="*/ 464 w 464"/>
                <a:gd name="T3" fmla="*/ 166 h 617"/>
                <a:gd name="T4" fmla="*/ 464 w 464"/>
                <a:gd name="T5" fmla="*/ 451 h 617"/>
                <a:gd name="T6" fmla="*/ 0 w 464"/>
                <a:gd name="T7" fmla="*/ 451 h 617"/>
                <a:gd name="T8" fmla="*/ 0 w 464"/>
                <a:gd name="T9" fmla="*/ 16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617">
                  <a:moveTo>
                    <a:pt x="0" y="166"/>
                  </a:moveTo>
                  <a:cubicBezTo>
                    <a:pt x="155" y="0"/>
                    <a:pt x="310" y="333"/>
                    <a:pt x="464" y="166"/>
                  </a:cubicBezTo>
                  <a:lnTo>
                    <a:pt x="464" y="451"/>
                  </a:lnTo>
                  <a:cubicBezTo>
                    <a:pt x="310" y="617"/>
                    <a:pt x="155" y="284"/>
                    <a:pt x="0" y="451"/>
                  </a:cubicBezTo>
                  <a:lnTo>
                    <a:pt x="0" y="166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4" name="Freeform 238"/>
            <p:cNvSpPr>
              <a:spLocks noEditPoints="1"/>
            </p:cNvSpPr>
            <p:nvPr/>
          </p:nvSpPr>
          <p:spPr bwMode="auto">
            <a:xfrm>
              <a:off x="4133851" y="5286375"/>
              <a:ext cx="285750" cy="234950"/>
            </a:xfrm>
            <a:custGeom>
              <a:avLst/>
              <a:gdLst>
                <a:gd name="T0" fmla="*/ 3 w 480"/>
                <a:gd name="T1" fmla="*/ 50 h 395"/>
                <a:gd name="T2" fmla="*/ 34 w 480"/>
                <a:gd name="T3" fmla="*/ 22 h 395"/>
                <a:gd name="T4" fmla="*/ 65 w 480"/>
                <a:gd name="T5" fmla="*/ 7 h 395"/>
                <a:gd name="T6" fmla="*/ 95 w 480"/>
                <a:gd name="T7" fmla="*/ 0 h 395"/>
                <a:gd name="T8" fmla="*/ 127 w 480"/>
                <a:gd name="T9" fmla="*/ 1 h 395"/>
                <a:gd name="T10" fmla="*/ 186 w 480"/>
                <a:gd name="T11" fmla="*/ 19 h 395"/>
                <a:gd name="T12" fmla="*/ 302 w 480"/>
                <a:gd name="T13" fmla="*/ 78 h 395"/>
                <a:gd name="T14" fmla="*/ 359 w 480"/>
                <a:gd name="T15" fmla="*/ 95 h 395"/>
                <a:gd name="T16" fmla="*/ 386 w 480"/>
                <a:gd name="T17" fmla="*/ 95 h 395"/>
                <a:gd name="T18" fmla="*/ 413 w 480"/>
                <a:gd name="T19" fmla="*/ 89 h 395"/>
                <a:gd name="T20" fmla="*/ 440 w 480"/>
                <a:gd name="T21" fmla="*/ 74 h 395"/>
                <a:gd name="T22" fmla="*/ 467 w 480"/>
                <a:gd name="T23" fmla="*/ 50 h 395"/>
                <a:gd name="T24" fmla="*/ 480 w 480"/>
                <a:gd name="T25" fmla="*/ 55 h 395"/>
                <a:gd name="T26" fmla="*/ 478 w 480"/>
                <a:gd name="T27" fmla="*/ 346 h 395"/>
                <a:gd name="T28" fmla="*/ 447 w 480"/>
                <a:gd name="T29" fmla="*/ 374 h 395"/>
                <a:gd name="T30" fmla="*/ 416 w 480"/>
                <a:gd name="T31" fmla="*/ 389 h 395"/>
                <a:gd name="T32" fmla="*/ 385 w 480"/>
                <a:gd name="T33" fmla="*/ 395 h 395"/>
                <a:gd name="T34" fmla="*/ 354 w 480"/>
                <a:gd name="T35" fmla="*/ 395 h 395"/>
                <a:gd name="T36" fmla="*/ 295 w 480"/>
                <a:gd name="T37" fmla="*/ 377 h 395"/>
                <a:gd name="T38" fmla="*/ 179 w 480"/>
                <a:gd name="T39" fmla="*/ 318 h 395"/>
                <a:gd name="T40" fmla="*/ 122 w 480"/>
                <a:gd name="T41" fmla="*/ 301 h 395"/>
                <a:gd name="T42" fmla="*/ 95 w 480"/>
                <a:gd name="T43" fmla="*/ 300 h 395"/>
                <a:gd name="T44" fmla="*/ 68 w 480"/>
                <a:gd name="T45" fmla="*/ 307 h 395"/>
                <a:gd name="T46" fmla="*/ 41 w 480"/>
                <a:gd name="T47" fmla="*/ 322 h 395"/>
                <a:gd name="T48" fmla="*/ 14 w 480"/>
                <a:gd name="T49" fmla="*/ 346 h 395"/>
                <a:gd name="T50" fmla="*/ 0 w 480"/>
                <a:gd name="T51" fmla="*/ 340 h 395"/>
                <a:gd name="T52" fmla="*/ 16 w 480"/>
                <a:gd name="T53" fmla="*/ 340 h 395"/>
                <a:gd name="T54" fmla="*/ 32 w 480"/>
                <a:gd name="T55" fmla="*/ 309 h 395"/>
                <a:gd name="T56" fmla="*/ 63 w 480"/>
                <a:gd name="T57" fmla="*/ 292 h 395"/>
                <a:gd name="T58" fmla="*/ 94 w 480"/>
                <a:gd name="T59" fmla="*/ 285 h 395"/>
                <a:gd name="T60" fmla="*/ 125 w 480"/>
                <a:gd name="T61" fmla="*/ 285 h 395"/>
                <a:gd name="T62" fmla="*/ 185 w 480"/>
                <a:gd name="T63" fmla="*/ 303 h 395"/>
                <a:gd name="T64" fmla="*/ 244 w 480"/>
                <a:gd name="T65" fmla="*/ 333 h 395"/>
                <a:gd name="T66" fmla="*/ 301 w 480"/>
                <a:gd name="T67" fmla="*/ 362 h 395"/>
                <a:gd name="T68" fmla="*/ 356 w 480"/>
                <a:gd name="T69" fmla="*/ 379 h 395"/>
                <a:gd name="T70" fmla="*/ 384 w 480"/>
                <a:gd name="T71" fmla="*/ 380 h 395"/>
                <a:gd name="T72" fmla="*/ 411 w 480"/>
                <a:gd name="T73" fmla="*/ 374 h 395"/>
                <a:gd name="T74" fmla="*/ 438 w 480"/>
                <a:gd name="T75" fmla="*/ 361 h 395"/>
                <a:gd name="T76" fmla="*/ 464 w 480"/>
                <a:gd name="T77" fmla="*/ 340 h 395"/>
                <a:gd name="T78" fmla="*/ 478 w 480"/>
                <a:gd name="T79" fmla="*/ 61 h 395"/>
                <a:gd name="T80" fmla="*/ 447 w 480"/>
                <a:gd name="T81" fmla="*/ 89 h 395"/>
                <a:gd name="T82" fmla="*/ 416 w 480"/>
                <a:gd name="T83" fmla="*/ 104 h 395"/>
                <a:gd name="T84" fmla="*/ 385 w 480"/>
                <a:gd name="T85" fmla="*/ 111 h 395"/>
                <a:gd name="T86" fmla="*/ 354 w 480"/>
                <a:gd name="T87" fmla="*/ 110 h 395"/>
                <a:gd name="T88" fmla="*/ 295 w 480"/>
                <a:gd name="T89" fmla="*/ 93 h 395"/>
                <a:gd name="T90" fmla="*/ 179 w 480"/>
                <a:gd name="T91" fmla="*/ 34 h 395"/>
                <a:gd name="T92" fmla="*/ 122 w 480"/>
                <a:gd name="T93" fmla="*/ 16 h 395"/>
                <a:gd name="T94" fmla="*/ 95 w 480"/>
                <a:gd name="T95" fmla="*/ 16 h 395"/>
                <a:gd name="T96" fmla="*/ 68 w 480"/>
                <a:gd name="T97" fmla="*/ 22 h 395"/>
                <a:gd name="T98" fmla="*/ 41 w 480"/>
                <a:gd name="T99" fmla="*/ 37 h 395"/>
                <a:gd name="T100" fmla="*/ 14 w 480"/>
                <a:gd name="T101" fmla="*/ 61 h 395"/>
                <a:gd name="T102" fmla="*/ 16 w 480"/>
                <a:gd name="T103" fmla="*/ 34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80" h="395">
                  <a:moveTo>
                    <a:pt x="0" y="55"/>
                  </a:moveTo>
                  <a:cubicBezTo>
                    <a:pt x="0" y="53"/>
                    <a:pt x="1" y="51"/>
                    <a:pt x="3" y="50"/>
                  </a:cubicBezTo>
                  <a:lnTo>
                    <a:pt x="32" y="24"/>
                  </a:lnTo>
                  <a:cubicBezTo>
                    <a:pt x="33" y="23"/>
                    <a:pt x="33" y="23"/>
                    <a:pt x="34" y="22"/>
                  </a:cubicBezTo>
                  <a:lnTo>
                    <a:pt x="63" y="7"/>
                  </a:lnTo>
                  <a:cubicBezTo>
                    <a:pt x="63" y="7"/>
                    <a:pt x="64" y="7"/>
                    <a:pt x="65" y="7"/>
                  </a:cubicBezTo>
                  <a:lnTo>
                    <a:pt x="94" y="1"/>
                  </a:lnTo>
                  <a:cubicBezTo>
                    <a:pt x="94" y="1"/>
                    <a:pt x="95" y="0"/>
                    <a:pt x="95" y="0"/>
                  </a:cubicBezTo>
                  <a:lnTo>
                    <a:pt x="124" y="0"/>
                  </a:lnTo>
                  <a:cubicBezTo>
                    <a:pt x="125" y="0"/>
                    <a:pt x="126" y="1"/>
                    <a:pt x="127" y="1"/>
                  </a:cubicBezTo>
                  <a:lnTo>
                    <a:pt x="185" y="19"/>
                  </a:lnTo>
                  <a:cubicBezTo>
                    <a:pt x="185" y="19"/>
                    <a:pt x="186" y="19"/>
                    <a:pt x="186" y="19"/>
                  </a:cubicBezTo>
                  <a:lnTo>
                    <a:pt x="244" y="48"/>
                  </a:lnTo>
                  <a:lnTo>
                    <a:pt x="302" y="78"/>
                  </a:lnTo>
                  <a:lnTo>
                    <a:pt x="301" y="78"/>
                  </a:lnTo>
                  <a:lnTo>
                    <a:pt x="359" y="95"/>
                  </a:lnTo>
                  <a:lnTo>
                    <a:pt x="357" y="94"/>
                  </a:lnTo>
                  <a:lnTo>
                    <a:pt x="386" y="95"/>
                  </a:lnTo>
                  <a:lnTo>
                    <a:pt x="384" y="96"/>
                  </a:lnTo>
                  <a:lnTo>
                    <a:pt x="413" y="89"/>
                  </a:lnTo>
                  <a:lnTo>
                    <a:pt x="411" y="89"/>
                  </a:lnTo>
                  <a:lnTo>
                    <a:pt x="440" y="74"/>
                  </a:lnTo>
                  <a:lnTo>
                    <a:pt x="438" y="76"/>
                  </a:lnTo>
                  <a:lnTo>
                    <a:pt x="467" y="50"/>
                  </a:lnTo>
                  <a:cubicBezTo>
                    <a:pt x="469" y="47"/>
                    <a:pt x="473" y="47"/>
                    <a:pt x="476" y="48"/>
                  </a:cubicBezTo>
                  <a:cubicBezTo>
                    <a:pt x="479" y="49"/>
                    <a:pt x="480" y="52"/>
                    <a:pt x="480" y="55"/>
                  </a:cubicBezTo>
                  <a:lnTo>
                    <a:pt x="480" y="340"/>
                  </a:lnTo>
                  <a:cubicBezTo>
                    <a:pt x="480" y="343"/>
                    <a:pt x="480" y="345"/>
                    <a:pt x="478" y="346"/>
                  </a:cubicBezTo>
                  <a:lnTo>
                    <a:pt x="449" y="372"/>
                  </a:lnTo>
                  <a:cubicBezTo>
                    <a:pt x="448" y="373"/>
                    <a:pt x="448" y="373"/>
                    <a:pt x="447" y="374"/>
                  </a:cubicBezTo>
                  <a:lnTo>
                    <a:pt x="418" y="389"/>
                  </a:lnTo>
                  <a:cubicBezTo>
                    <a:pt x="417" y="389"/>
                    <a:pt x="417" y="389"/>
                    <a:pt x="416" y="389"/>
                  </a:cubicBezTo>
                  <a:lnTo>
                    <a:pt x="387" y="395"/>
                  </a:lnTo>
                  <a:cubicBezTo>
                    <a:pt x="387" y="395"/>
                    <a:pt x="386" y="395"/>
                    <a:pt x="385" y="395"/>
                  </a:cubicBezTo>
                  <a:lnTo>
                    <a:pt x="356" y="395"/>
                  </a:lnTo>
                  <a:cubicBezTo>
                    <a:pt x="356" y="395"/>
                    <a:pt x="355" y="395"/>
                    <a:pt x="354" y="395"/>
                  </a:cubicBezTo>
                  <a:lnTo>
                    <a:pt x="296" y="377"/>
                  </a:lnTo>
                  <a:cubicBezTo>
                    <a:pt x="296" y="377"/>
                    <a:pt x="295" y="377"/>
                    <a:pt x="295" y="377"/>
                  </a:cubicBezTo>
                  <a:lnTo>
                    <a:pt x="237" y="348"/>
                  </a:lnTo>
                  <a:lnTo>
                    <a:pt x="179" y="318"/>
                  </a:lnTo>
                  <a:lnTo>
                    <a:pt x="180" y="318"/>
                  </a:lnTo>
                  <a:lnTo>
                    <a:pt x="122" y="301"/>
                  </a:lnTo>
                  <a:lnTo>
                    <a:pt x="124" y="301"/>
                  </a:lnTo>
                  <a:lnTo>
                    <a:pt x="95" y="300"/>
                  </a:lnTo>
                  <a:lnTo>
                    <a:pt x="97" y="300"/>
                  </a:lnTo>
                  <a:lnTo>
                    <a:pt x="68" y="307"/>
                  </a:lnTo>
                  <a:lnTo>
                    <a:pt x="70" y="307"/>
                  </a:lnTo>
                  <a:lnTo>
                    <a:pt x="41" y="322"/>
                  </a:lnTo>
                  <a:lnTo>
                    <a:pt x="43" y="320"/>
                  </a:lnTo>
                  <a:lnTo>
                    <a:pt x="14" y="346"/>
                  </a:lnTo>
                  <a:cubicBezTo>
                    <a:pt x="11" y="349"/>
                    <a:pt x="8" y="349"/>
                    <a:pt x="5" y="348"/>
                  </a:cubicBezTo>
                  <a:cubicBezTo>
                    <a:pt x="2" y="346"/>
                    <a:pt x="0" y="344"/>
                    <a:pt x="0" y="340"/>
                  </a:cubicBezTo>
                  <a:lnTo>
                    <a:pt x="0" y="55"/>
                  </a:lnTo>
                  <a:close/>
                  <a:moveTo>
                    <a:pt x="16" y="340"/>
                  </a:moveTo>
                  <a:lnTo>
                    <a:pt x="3" y="335"/>
                  </a:lnTo>
                  <a:lnTo>
                    <a:pt x="32" y="309"/>
                  </a:lnTo>
                  <a:cubicBezTo>
                    <a:pt x="33" y="308"/>
                    <a:pt x="33" y="308"/>
                    <a:pt x="34" y="307"/>
                  </a:cubicBezTo>
                  <a:lnTo>
                    <a:pt x="63" y="292"/>
                  </a:lnTo>
                  <a:cubicBezTo>
                    <a:pt x="63" y="292"/>
                    <a:pt x="64" y="292"/>
                    <a:pt x="65" y="292"/>
                  </a:cubicBezTo>
                  <a:lnTo>
                    <a:pt x="94" y="285"/>
                  </a:lnTo>
                  <a:cubicBezTo>
                    <a:pt x="94" y="285"/>
                    <a:pt x="95" y="284"/>
                    <a:pt x="96" y="284"/>
                  </a:cubicBezTo>
                  <a:lnTo>
                    <a:pt x="125" y="285"/>
                  </a:lnTo>
                  <a:cubicBezTo>
                    <a:pt x="125" y="285"/>
                    <a:pt x="126" y="286"/>
                    <a:pt x="127" y="286"/>
                  </a:cubicBezTo>
                  <a:lnTo>
                    <a:pt x="185" y="303"/>
                  </a:lnTo>
                  <a:cubicBezTo>
                    <a:pt x="185" y="303"/>
                    <a:pt x="186" y="303"/>
                    <a:pt x="186" y="303"/>
                  </a:cubicBezTo>
                  <a:lnTo>
                    <a:pt x="244" y="333"/>
                  </a:lnTo>
                  <a:lnTo>
                    <a:pt x="302" y="362"/>
                  </a:lnTo>
                  <a:lnTo>
                    <a:pt x="301" y="362"/>
                  </a:lnTo>
                  <a:lnTo>
                    <a:pt x="359" y="380"/>
                  </a:lnTo>
                  <a:lnTo>
                    <a:pt x="356" y="379"/>
                  </a:lnTo>
                  <a:lnTo>
                    <a:pt x="385" y="379"/>
                  </a:lnTo>
                  <a:lnTo>
                    <a:pt x="384" y="380"/>
                  </a:lnTo>
                  <a:lnTo>
                    <a:pt x="413" y="374"/>
                  </a:lnTo>
                  <a:lnTo>
                    <a:pt x="411" y="374"/>
                  </a:lnTo>
                  <a:lnTo>
                    <a:pt x="440" y="359"/>
                  </a:lnTo>
                  <a:lnTo>
                    <a:pt x="438" y="361"/>
                  </a:lnTo>
                  <a:lnTo>
                    <a:pt x="467" y="335"/>
                  </a:lnTo>
                  <a:lnTo>
                    <a:pt x="464" y="340"/>
                  </a:lnTo>
                  <a:lnTo>
                    <a:pt x="464" y="55"/>
                  </a:lnTo>
                  <a:lnTo>
                    <a:pt x="478" y="61"/>
                  </a:lnTo>
                  <a:lnTo>
                    <a:pt x="449" y="87"/>
                  </a:lnTo>
                  <a:cubicBezTo>
                    <a:pt x="448" y="88"/>
                    <a:pt x="448" y="88"/>
                    <a:pt x="447" y="89"/>
                  </a:cubicBezTo>
                  <a:lnTo>
                    <a:pt x="418" y="104"/>
                  </a:lnTo>
                  <a:cubicBezTo>
                    <a:pt x="418" y="104"/>
                    <a:pt x="417" y="104"/>
                    <a:pt x="416" y="104"/>
                  </a:cubicBezTo>
                  <a:lnTo>
                    <a:pt x="387" y="111"/>
                  </a:lnTo>
                  <a:cubicBezTo>
                    <a:pt x="387" y="111"/>
                    <a:pt x="386" y="111"/>
                    <a:pt x="385" y="111"/>
                  </a:cubicBezTo>
                  <a:lnTo>
                    <a:pt x="356" y="110"/>
                  </a:lnTo>
                  <a:cubicBezTo>
                    <a:pt x="356" y="110"/>
                    <a:pt x="355" y="110"/>
                    <a:pt x="354" y="110"/>
                  </a:cubicBezTo>
                  <a:lnTo>
                    <a:pt x="296" y="93"/>
                  </a:lnTo>
                  <a:cubicBezTo>
                    <a:pt x="296" y="93"/>
                    <a:pt x="295" y="93"/>
                    <a:pt x="295" y="93"/>
                  </a:cubicBezTo>
                  <a:lnTo>
                    <a:pt x="237" y="63"/>
                  </a:lnTo>
                  <a:lnTo>
                    <a:pt x="179" y="34"/>
                  </a:lnTo>
                  <a:lnTo>
                    <a:pt x="180" y="34"/>
                  </a:lnTo>
                  <a:lnTo>
                    <a:pt x="122" y="16"/>
                  </a:lnTo>
                  <a:lnTo>
                    <a:pt x="124" y="16"/>
                  </a:lnTo>
                  <a:lnTo>
                    <a:pt x="95" y="16"/>
                  </a:lnTo>
                  <a:lnTo>
                    <a:pt x="97" y="16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41" y="37"/>
                  </a:lnTo>
                  <a:lnTo>
                    <a:pt x="43" y="35"/>
                  </a:lnTo>
                  <a:lnTo>
                    <a:pt x="14" y="61"/>
                  </a:lnTo>
                  <a:lnTo>
                    <a:pt x="16" y="55"/>
                  </a:lnTo>
                  <a:lnTo>
                    <a:pt x="16" y="34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5" name="Rectangle 239"/>
            <p:cNvSpPr>
              <a:spLocks noChangeArrowheads="1"/>
            </p:cNvSpPr>
            <p:nvPr/>
          </p:nvSpPr>
          <p:spPr bwMode="auto">
            <a:xfrm>
              <a:off x="4186238" y="5281613"/>
              <a:ext cx="1907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Ac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4106" name="Rectangle 240"/>
            <p:cNvSpPr>
              <a:spLocks noChangeArrowheads="1"/>
            </p:cNvSpPr>
            <p:nvPr/>
          </p:nvSpPr>
          <p:spPr bwMode="auto">
            <a:xfrm>
              <a:off x="3295651" y="5332413"/>
              <a:ext cx="19050" cy="295275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7" name="Freeform 241"/>
            <p:cNvSpPr>
              <a:spLocks/>
            </p:cNvSpPr>
            <p:nvPr/>
          </p:nvSpPr>
          <p:spPr bwMode="auto">
            <a:xfrm>
              <a:off x="3300413" y="5219700"/>
              <a:ext cx="276225" cy="368300"/>
            </a:xfrm>
            <a:custGeom>
              <a:avLst/>
              <a:gdLst>
                <a:gd name="T0" fmla="*/ 0 w 464"/>
                <a:gd name="T1" fmla="*/ 166 h 617"/>
                <a:gd name="T2" fmla="*/ 464 w 464"/>
                <a:gd name="T3" fmla="*/ 166 h 617"/>
                <a:gd name="T4" fmla="*/ 464 w 464"/>
                <a:gd name="T5" fmla="*/ 451 h 617"/>
                <a:gd name="T6" fmla="*/ 0 w 464"/>
                <a:gd name="T7" fmla="*/ 451 h 617"/>
                <a:gd name="T8" fmla="*/ 0 w 464"/>
                <a:gd name="T9" fmla="*/ 16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617">
                  <a:moveTo>
                    <a:pt x="0" y="166"/>
                  </a:moveTo>
                  <a:cubicBezTo>
                    <a:pt x="155" y="0"/>
                    <a:pt x="310" y="333"/>
                    <a:pt x="464" y="166"/>
                  </a:cubicBezTo>
                  <a:lnTo>
                    <a:pt x="464" y="451"/>
                  </a:lnTo>
                  <a:cubicBezTo>
                    <a:pt x="310" y="617"/>
                    <a:pt x="155" y="284"/>
                    <a:pt x="0" y="451"/>
                  </a:cubicBezTo>
                  <a:lnTo>
                    <a:pt x="0" y="166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8" name="Freeform 242"/>
            <p:cNvSpPr>
              <a:spLocks noEditPoints="1"/>
            </p:cNvSpPr>
            <p:nvPr/>
          </p:nvSpPr>
          <p:spPr bwMode="auto">
            <a:xfrm>
              <a:off x="3295651" y="5286375"/>
              <a:ext cx="285750" cy="234950"/>
            </a:xfrm>
            <a:custGeom>
              <a:avLst/>
              <a:gdLst>
                <a:gd name="T0" fmla="*/ 3 w 480"/>
                <a:gd name="T1" fmla="*/ 50 h 395"/>
                <a:gd name="T2" fmla="*/ 34 w 480"/>
                <a:gd name="T3" fmla="*/ 22 h 395"/>
                <a:gd name="T4" fmla="*/ 65 w 480"/>
                <a:gd name="T5" fmla="*/ 7 h 395"/>
                <a:gd name="T6" fmla="*/ 95 w 480"/>
                <a:gd name="T7" fmla="*/ 0 h 395"/>
                <a:gd name="T8" fmla="*/ 127 w 480"/>
                <a:gd name="T9" fmla="*/ 1 h 395"/>
                <a:gd name="T10" fmla="*/ 186 w 480"/>
                <a:gd name="T11" fmla="*/ 19 h 395"/>
                <a:gd name="T12" fmla="*/ 302 w 480"/>
                <a:gd name="T13" fmla="*/ 78 h 395"/>
                <a:gd name="T14" fmla="*/ 359 w 480"/>
                <a:gd name="T15" fmla="*/ 95 h 395"/>
                <a:gd name="T16" fmla="*/ 386 w 480"/>
                <a:gd name="T17" fmla="*/ 95 h 395"/>
                <a:gd name="T18" fmla="*/ 413 w 480"/>
                <a:gd name="T19" fmla="*/ 89 h 395"/>
                <a:gd name="T20" fmla="*/ 440 w 480"/>
                <a:gd name="T21" fmla="*/ 74 h 395"/>
                <a:gd name="T22" fmla="*/ 467 w 480"/>
                <a:gd name="T23" fmla="*/ 50 h 395"/>
                <a:gd name="T24" fmla="*/ 480 w 480"/>
                <a:gd name="T25" fmla="*/ 55 h 395"/>
                <a:gd name="T26" fmla="*/ 478 w 480"/>
                <a:gd name="T27" fmla="*/ 346 h 395"/>
                <a:gd name="T28" fmla="*/ 447 w 480"/>
                <a:gd name="T29" fmla="*/ 374 h 395"/>
                <a:gd name="T30" fmla="*/ 416 w 480"/>
                <a:gd name="T31" fmla="*/ 389 h 395"/>
                <a:gd name="T32" fmla="*/ 385 w 480"/>
                <a:gd name="T33" fmla="*/ 395 h 395"/>
                <a:gd name="T34" fmla="*/ 354 w 480"/>
                <a:gd name="T35" fmla="*/ 395 h 395"/>
                <a:gd name="T36" fmla="*/ 295 w 480"/>
                <a:gd name="T37" fmla="*/ 377 h 395"/>
                <a:gd name="T38" fmla="*/ 179 w 480"/>
                <a:gd name="T39" fmla="*/ 318 h 395"/>
                <a:gd name="T40" fmla="*/ 122 w 480"/>
                <a:gd name="T41" fmla="*/ 301 h 395"/>
                <a:gd name="T42" fmla="*/ 95 w 480"/>
                <a:gd name="T43" fmla="*/ 300 h 395"/>
                <a:gd name="T44" fmla="*/ 68 w 480"/>
                <a:gd name="T45" fmla="*/ 307 h 395"/>
                <a:gd name="T46" fmla="*/ 41 w 480"/>
                <a:gd name="T47" fmla="*/ 322 h 395"/>
                <a:gd name="T48" fmla="*/ 14 w 480"/>
                <a:gd name="T49" fmla="*/ 346 h 395"/>
                <a:gd name="T50" fmla="*/ 0 w 480"/>
                <a:gd name="T51" fmla="*/ 340 h 395"/>
                <a:gd name="T52" fmla="*/ 16 w 480"/>
                <a:gd name="T53" fmla="*/ 340 h 395"/>
                <a:gd name="T54" fmla="*/ 32 w 480"/>
                <a:gd name="T55" fmla="*/ 309 h 395"/>
                <a:gd name="T56" fmla="*/ 63 w 480"/>
                <a:gd name="T57" fmla="*/ 292 h 395"/>
                <a:gd name="T58" fmla="*/ 94 w 480"/>
                <a:gd name="T59" fmla="*/ 285 h 395"/>
                <a:gd name="T60" fmla="*/ 125 w 480"/>
                <a:gd name="T61" fmla="*/ 285 h 395"/>
                <a:gd name="T62" fmla="*/ 185 w 480"/>
                <a:gd name="T63" fmla="*/ 303 h 395"/>
                <a:gd name="T64" fmla="*/ 244 w 480"/>
                <a:gd name="T65" fmla="*/ 333 h 395"/>
                <a:gd name="T66" fmla="*/ 301 w 480"/>
                <a:gd name="T67" fmla="*/ 362 h 395"/>
                <a:gd name="T68" fmla="*/ 356 w 480"/>
                <a:gd name="T69" fmla="*/ 379 h 395"/>
                <a:gd name="T70" fmla="*/ 384 w 480"/>
                <a:gd name="T71" fmla="*/ 380 h 395"/>
                <a:gd name="T72" fmla="*/ 411 w 480"/>
                <a:gd name="T73" fmla="*/ 374 h 395"/>
                <a:gd name="T74" fmla="*/ 438 w 480"/>
                <a:gd name="T75" fmla="*/ 361 h 395"/>
                <a:gd name="T76" fmla="*/ 464 w 480"/>
                <a:gd name="T77" fmla="*/ 340 h 395"/>
                <a:gd name="T78" fmla="*/ 478 w 480"/>
                <a:gd name="T79" fmla="*/ 61 h 395"/>
                <a:gd name="T80" fmla="*/ 447 w 480"/>
                <a:gd name="T81" fmla="*/ 89 h 395"/>
                <a:gd name="T82" fmla="*/ 416 w 480"/>
                <a:gd name="T83" fmla="*/ 104 h 395"/>
                <a:gd name="T84" fmla="*/ 385 w 480"/>
                <a:gd name="T85" fmla="*/ 111 h 395"/>
                <a:gd name="T86" fmla="*/ 354 w 480"/>
                <a:gd name="T87" fmla="*/ 110 h 395"/>
                <a:gd name="T88" fmla="*/ 295 w 480"/>
                <a:gd name="T89" fmla="*/ 93 h 395"/>
                <a:gd name="T90" fmla="*/ 179 w 480"/>
                <a:gd name="T91" fmla="*/ 34 h 395"/>
                <a:gd name="T92" fmla="*/ 122 w 480"/>
                <a:gd name="T93" fmla="*/ 16 h 395"/>
                <a:gd name="T94" fmla="*/ 95 w 480"/>
                <a:gd name="T95" fmla="*/ 16 h 395"/>
                <a:gd name="T96" fmla="*/ 68 w 480"/>
                <a:gd name="T97" fmla="*/ 22 h 395"/>
                <a:gd name="T98" fmla="*/ 41 w 480"/>
                <a:gd name="T99" fmla="*/ 37 h 395"/>
                <a:gd name="T100" fmla="*/ 14 w 480"/>
                <a:gd name="T101" fmla="*/ 61 h 395"/>
                <a:gd name="T102" fmla="*/ 16 w 480"/>
                <a:gd name="T103" fmla="*/ 34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80" h="395">
                  <a:moveTo>
                    <a:pt x="0" y="55"/>
                  </a:moveTo>
                  <a:cubicBezTo>
                    <a:pt x="0" y="53"/>
                    <a:pt x="1" y="51"/>
                    <a:pt x="3" y="50"/>
                  </a:cubicBezTo>
                  <a:lnTo>
                    <a:pt x="32" y="24"/>
                  </a:lnTo>
                  <a:cubicBezTo>
                    <a:pt x="33" y="23"/>
                    <a:pt x="33" y="23"/>
                    <a:pt x="34" y="22"/>
                  </a:cubicBezTo>
                  <a:lnTo>
                    <a:pt x="63" y="7"/>
                  </a:lnTo>
                  <a:cubicBezTo>
                    <a:pt x="63" y="7"/>
                    <a:pt x="64" y="7"/>
                    <a:pt x="65" y="7"/>
                  </a:cubicBezTo>
                  <a:lnTo>
                    <a:pt x="94" y="1"/>
                  </a:lnTo>
                  <a:cubicBezTo>
                    <a:pt x="94" y="1"/>
                    <a:pt x="95" y="0"/>
                    <a:pt x="95" y="0"/>
                  </a:cubicBezTo>
                  <a:lnTo>
                    <a:pt x="124" y="0"/>
                  </a:lnTo>
                  <a:cubicBezTo>
                    <a:pt x="125" y="0"/>
                    <a:pt x="126" y="1"/>
                    <a:pt x="127" y="1"/>
                  </a:cubicBezTo>
                  <a:lnTo>
                    <a:pt x="185" y="19"/>
                  </a:lnTo>
                  <a:cubicBezTo>
                    <a:pt x="185" y="19"/>
                    <a:pt x="186" y="19"/>
                    <a:pt x="186" y="19"/>
                  </a:cubicBezTo>
                  <a:lnTo>
                    <a:pt x="244" y="48"/>
                  </a:lnTo>
                  <a:lnTo>
                    <a:pt x="302" y="78"/>
                  </a:lnTo>
                  <a:lnTo>
                    <a:pt x="301" y="78"/>
                  </a:lnTo>
                  <a:lnTo>
                    <a:pt x="359" y="95"/>
                  </a:lnTo>
                  <a:lnTo>
                    <a:pt x="357" y="94"/>
                  </a:lnTo>
                  <a:lnTo>
                    <a:pt x="386" y="95"/>
                  </a:lnTo>
                  <a:lnTo>
                    <a:pt x="384" y="96"/>
                  </a:lnTo>
                  <a:lnTo>
                    <a:pt x="413" y="89"/>
                  </a:lnTo>
                  <a:lnTo>
                    <a:pt x="411" y="89"/>
                  </a:lnTo>
                  <a:lnTo>
                    <a:pt x="440" y="74"/>
                  </a:lnTo>
                  <a:lnTo>
                    <a:pt x="438" y="76"/>
                  </a:lnTo>
                  <a:lnTo>
                    <a:pt x="467" y="50"/>
                  </a:lnTo>
                  <a:cubicBezTo>
                    <a:pt x="469" y="47"/>
                    <a:pt x="473" y="47"/>
                    <a:pt x="476" y="48"/>
                  </a:cubicBezTo>
                  <a:cubicBezTo>
                    <a:pt x="479" y="49"/>
                    <a:pt x="480" y="52"/>
                    <a:pt x="480" y="55"/>
                  </a:cubicBezTo>
                  <a:lnTo>
                    <a:pt x="480" y="340"/>
                  </a:lnTo>
                  <a:cubicBezTo>
                    <a:pt x="480" y="343"/>
                    <a:pt x="480" y="345"/>
                    <a:pt x="478" y="346"/>
                  </a:cubicBezTo>
                  <a:lnTo>
                    <a:pt x="449" y="372"/>
                  </a:lnTo>
                  <a:cubicBezTo>
                    <a:pt x="448" y="373"/>
                    <a:pt x="448" y="373"/>
                    <a:pt x="447" y="374"/>
                  </a:cubicBezTo>
                  <a:lnTo>
                    <a:pt x="418" y="389"/>
                  </a:lnTo>
                  <a:cubicBezTo>
                    <a:pt x="417" y="389"/>
                    <a:pt x="417" y="389"/>
                    <a:pt x="416" y="389"/>
                  </a:cubicBezTo>
                  <a:lnTo>
                    <a:pt x="387" y="395"/>
                  </a:lnTo>
                  <a:cubicBezTo>
                    <a:pt x="387" y="395"/>
                    <a:pt x="386" y="395"/>
                    <a:pt x="385" y="395"/>
                  </a:cubicBezTo>
                  <a:lnTo>
                    <a:pt x="356" y="395"/>
                  </a:lnTo>
                  <a:cubicBezTo>
                    <a:pt x="356" y="395"/>
                    <a:pt x="355" y="395"/>
                    <a:pt x="354" y="395"/>
                  </a:cubicBezTo>
                  <a:lnTo>
                    <a:pt x="296" y="377"/>
                  </a:lnTo>
                  <a:cubicBezTo>
                    <a:pt x="296" y="377"/>
                    <a:pt x="295" y="377"/>
                    <a:pt x="295" y="377"/>
                  </a:cubicBezTo>
                  <a:lnTo>
                    <a:pt x="237" y="348"/>
                  </a:lnTo>
                  <a:lnTo>
                    <a:pt x="179" y="318"/>
                  </a:lnTo>
                  <a:lnTo>
                    <a:pt x="180" y="318"/>
                  </a:lnTo>
                  <a:lnTo>
                    <a:pt x="122" y="301"/>
                  </a:lnTo>
                  <a:lnTo>
                    <a:pt x="124" y="301"/>
                  </a:lnTo>
                  <a:lnTo>
                    <a:pt x="95" y="300"/>
                  </a:lnTo>
                  <a:lnTo>
                    <a:pt x="97" y="300"/>
                  </a:lnTo>
                  <a:lnTo>
                    <a:pt x="68" y="307"/>
                  </a:lnTo>
                  <a:lnTo>
                    <a:pt x="70" y="307"/>
                  </a:lnTo>
                  <a:lnTo>
                    <a:pt x="41" y="322"/>
                  </a:lnTo>
                  <a:lnTo>
                    <a:pt x="43" y="320"/>
                  </a:lnTo>
                  <a:lnTo>
                    <a:pt x="14" y="346"/>
                  </a:lnTo>
                  <a:cubicBezTo>
                    <a:pt x="11" y="349"/>
                    <a:pt x="8" y="349"/>
                    <a:pt x="5" y="348"/>
                  </a:cubicBezTo>
                  <a:cubicBezTo>
                    <a:pt x="2" y="346"/>
                    <a:pt x="0" y="344"/>
                    <a:pt x="0" y="340"/>
                  </a:cubicBezTo>
                  <a:lnTo>
                    <a:pt x="0" y="55"/>
                  </a:lnTo>
                  <a:close/>
                  <a:moveTo>
                    <a:pt x="16" y="340"/>
                  </a:moveTo>
                  <a:lnTo>
                    <a:pt x="3" y="335"/>
                  </a:lnTo>
                  <a:lnTo>
                    <a:pt x="32" y="309"/>
                  </a:lnTo>
                  <a:cubicBezTo>
                    <a:pt x="33" y="308"/>
                    <a:pt x="33" y="308"/>
                    <a:pt x="34" y="307"/>
                  </a:cubicBezTo>
                  <a:lnTo>
                    <a:pt x="63" y="292"/>
                  </a:lnTo>
                  <a:cubicBezTo>
                    <a:pt x="63" y="292"/>
                    <a:pt x="64" y="292"/>
                    <a:pt x="65" y="292"/>
                  </a:cubicBezTo>
                  <a:lnTo>
                    <a:pt x="94" y="285"/>
                  </a:lnTo>
                  <a:cubicBezTo>
                    <a:pt x="94" y="285"/>
                    <a:pt x="95" y="284"/>
                    <a:pt x="96" y="284"/>
                  </a:cubicBezTo>
                  <a:lnTo>
                    <a:pt x="125" y="285"/>
                  </a:lnTo>
                  <a:cubicBezTo>
                    <a:pt x="125" y="285"/>
                    <a:pt x="126" y="286"/>
                    <a:pt x="127" y="286"/>
                  </a:cubicBezTo>
                  <a:lnTo>
                    <a:pt x="185" y="303"/>
                  </a:lnTo>
                  <a:cubicBezTo>
                    <a:pt x="185" y="303"/>
                    <a:pt x="186" y="303"/>
                    <a:pt x="186" y="303"/>
                  </a:cubicBezTo>
                  <a:lnTo>
                    <a:pt x="244" y="333"/>
                  </a:lnTo>
                  <a:lnTo>
                    <a:pt x="302" y="362"/>
                  </a:lnTo>
                  <a:lnTo>
                    <a:pt x="301" y="362"/>
                  </a:lnTo>
                  <a:lnTo>
                    <a:pt x="359" y="380"/>
                  </a:lnTo>
                  <a:lnTo>
                    <a:pt x="356" y="379"/>
                  </a:lnTo>
                  <a:lnTo>
                    <a:pt x="385" y="379"/>
                  </a:lnTo>
                  <a:lnTo>
                    <a:pt x="384" y="380"/>
                  </a:lnTo>
                  <a:lnTo>
                    <a:pt x="413" y="374"/>
                  </a:lnTo>
                  <a:lnTo>
                    <a:pt x="411" y="374"/>
                  </a:lnTo>
                  <a:lnTo>
                    <a:pt x="440" y="359"/>
                  </a:lnTo>
                  <a:lnTo>
                    <a:pt x="438" y="361"/>
                  </a:lnTo>
                  <a:lnTo>
                    <a:pt x="467" y="335"/>
                  </a:lnTo>
                  <a:lnTo>
                    <a:pt x="464" y="340"/>
                  </a:lnTo>
                  <a:lnTo>
                    <a:pt x="464" y="55"/>
                  </a:lnTo>
                  <a:lnTo>
                    <a:pt x="478" y="61"/>
                  </a:lnTo>
                  <a:lnTo>
                    <a:pt x="449" y="87"/>
                  </a:lnTo>
                  <a:cubicBezTo>
                    <a:pt x="448" y="88"/>
                    <a:pt x="448" y="88"/>
                    <a:pt x="447" y="89"/>
                  </a:cubicBezTo>
                  <a:lnTo>
                    <a:pt x="418" y="104"/>
                  </a:lnTo>
                  <a:cubicBezTo>
                    <a:pt x="418" y="104"/>
                    <a:pt x="417" y="104"/>
                    <a:pt x="416" y="104"/>
                  </a:cubicBezTo>
                  <a:lnTo>
                    <a:pt x="387" y="111"/>
                  </a:lnTo>
                  <a:cubicBezTo>
                    <a:pt x="387" y="111"/>
                    <a:pt x="386" y="111"/>
                    <a:pt x="385" y="111"/>
                  </a:cubicBezTo>
                  <a:lnTo>
                    <a:pt x="356" y="110"/>
                  </a:lnTo>
                  <a:cubicBezTo>
                    <a:pt x="356" y="110"/>
                    <a:pt x="355" y="110"/>
                    <a:pt x="354" y="110"/>
                  </a:cubicBezTo>
                  <a:lnTo>
                    <a:pt x="296" y="93"/>
                  </a:lnTo>
                  <a:cubicBezTo>
                    <a:pt x="296" y="93"/>
                    <a:pt x="295" y="93"/>
                    <a:pt x="295" y="93"/>
                  </a:cubicBezTo>
                  <a:lnTo>
                    <a:pt x="237" y="63"/>
                  </a:lnTo>
                  <a:lnTo>
                    <a:pt x="179" y="34"/>
                  </a:lnTo>
                  <a:lnTo>
                    <a:pt x="180" y="34"/>
                  </a:lnTo>
                  <a:lnTo>
                    <a:pt x="122" y="16"/>
                  </a:lnTo>
                  <a:lnTo>
                    <a:pt x="124" y="16"/>
                  </a:lnTo>
                  <a:lnTo>
                    <a:pt x="95" y="16"/>
                  </a:lnTo>
                  <a:lnTo>
                    <a:pt x="97" y="16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41" y="37"/>
                  </a:lnTo>
                  <a:lnTo>
                    <a:pt x="43" y="35"/>
                  </a:lnTo>
                  <a:lnTo>
                    <a:pt x="14" y="61"/>
                  </a:lnTo>
                  <a:lnTo>
                    <a:pt x="16" y="55"/>
                  </a:lnTo>
                  <a:lnTo>
                    <a:pt x="16" y="34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9" name="Rectangle 243"/>
            <p:cNvSpPr>
              <a:spLocks noChangeArrowheads="1"/>
            </p:cNvSpPr>
            <p:nvPr/>
          </p:nvSpPr>
          <p:spPr bwMode="auto">
            <a:xfrm>
              <a:off x="3348038" y="5281613"/>
              <a:ext cx="1907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Ac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4110" name="Rectangle 244"/>
            <p:cNvSpPr>
              <a:spLocks noChangeArrowheads="1"/>
            </p:cNvSpPr>
            <p:nvPr/>
          </p:nvSpPr>
          <p:spPr bwMode="auto">
            <a:xfrm>
              <a:off x="1762126" y="5332413"/>
              <a:ext cx="19050" cy="295275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1" name="Freeform 245"/>
            <p:cNvSpPr>
              <a:spLocks/>
            </p:cNvSpPr>
            <p:nvPr/>
          </p:nvSpPr>
          <p:spPr bwMode="auto">
            <a:xfrm>
              <a:off x="1766888" y="5219700"/>
              <a:ext cx="276225" cy="368300"/>
            </a:xfrm>
            <a:custGeom>
              <a:avLst/>
              <a:gdLst>
                <a:gd name="T0" fmla="*/ 0 w 464"/>
                <a:gd name="T1" fmla="*/ 166 h 617"/>
                <a:gd name="T2" fmla="*/ 464 w 464"/>
                <a:gd name="T3" fmla="*/ 166 h 617"/>
                <a:gd name="T4" fmla="*/ 464 w 464"/>
                <a:gd name="T5" fmla="*/ 451 h 617"/>
                <a:gd name="T6" fmla="*/ 0 w 464"/>
                <a:gd name="T7" fmla="*/ 451 h 617"/>
                <a:gd name="T8" fmla="*/ 0 w 464"/>
                <a:gd name="T9" fmla="*/ 16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617">
                  <a:moveTo>
                    <a:pt x="0" y="166"/>
                  </a:moveTo>
                  <a:cubicBezTo>
                    <a:pt x="155" y="0"/>
                    <a:pt x="310" y="333"/>
                    <a:pt x="464" y="166"/>
                  </a:cubicBezTo>
                  <a:lnTo>
                    <a:pt x="464" y="451"/>
                  </a:lnTo>
                  <a:cubicBezTo>
                    <a:pt x="310" y="617"/>
                    <a:pt x="155" y="284"/>
                    <a:pt x="0" y="451"/>
                  </a:cubicBezTo>
                  <a:lnTo>
                    <a:pt x="0" y="166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2" name="Freeform 246"/>
            <p:cNvSpPr>
              <a:spLocks noEditPoints="1"/>
            </p:cNvSpPr>
            <p:nvPr/>
          </p:nvSpPr>
          <p:spPr bwMode="auto">
            <a:xfrm>
              <a:off x="1762126" y="5286375"/>
              <a:ext cx="285750" cy="234950"/>
            </a:xfrm>
            <a:custGeom>
              <a:avLst/>
              <a:gdLst>
                <a:gd name="T0" fmla="*/ 3 w 480"/>
                <a:gd name="T1" fmla="*/ 50 h 395"/>
                <a:gd name="T2" fmla="*/ 34 w 480"/>
                <a:gd name="T3" fmla="*/ 22 h 395"/>
                <a:gd name="T4" fmla="*/ 65 w 480"/>
                <a:gd name="T5" fmla="*/ 7 h 395"/>
                <a:gd name="T6" fmla="*/ 95 w 480"/>
                <a:gd name="T7" fmla="*/ 0 h 395"/>
                <a:gd name="T8" fmla="*/ 127 w 480"/>
                <a:gd name="T9" fmla="*/ 1 h 395"/>
                <a:gd name="T10" fmla="*/ 186 w 480"/>
                <a:gd name="T11" fmla="*/ 19 h 395"/>
                <a:gd name="T12" fmla="*/ 302 w 480"/>
                <a:gd name="T13" fmla="*/ 78 h 395"/>
                <a:gd name="T14" fmla="*/ 359 w 480"/>
                <a:gd name="T15" fmla="*/ 95 h 395"/>
                <a:gd name="T16" fmla="*/ 386 w 480"/>
                <a:gd name="T17" fmla="*/ 95 h 395"/>
                <a:gd name="T18" fmla="*/ 413 w 480"/>
                <a:gd name="T19" fmla="*/ 89 h 395"/>
                <a:gd name="T20" fmla="*/ 440 w 480"/>
                <a:gd name="T21" fmla="*/ 74 h 395"/>
                <a:gd name="T22" fmla="*/ 467 w 480"/>
                <a:gd name="T23" fmla="*/ 50 h 395"/>
                <a:gd name="T24" fmla="*/ 480 w 480"/>
                <a:gd name="T25" fmla="*/ 55 h 395"/>
                <a:gd name="T26" fmla="*/ 478 w 480"/>
                <a:gd name="T27" fmla="*/ 346 h 395"/>
                <a:gd name="T28" fmla="*/ 447 w 480"/>
                <a:gd name="T29" fmla="*/ 374 h 395"/>
                <a:gd name="T30" fmla="*/ 416 w 480"/>
                <a:gd name="T31" fmla="*/ 389 h 395"/>
                <a:gd name="T32" fmla="*/ 385 w 480"/>
                <a:gd name="T33" fmla="*/ 395 h 395"/>
                <a:gd name="T34" fmla="*/ 354 w 480"/>
                <a:gd name="T35" fmla="*/ 395 h 395"/>
                <a:gd name="T36" fmla="*/ 295 w 480"/>
                <a:gd name="T37" fmla="*/ 377 h 395"/>
                <a:gd name="T38" fmla="*/ 179 w 480"/>
                <a:gd name="T39" fmla="*/ 318 h 395"/>
                <a:gd name="T40" fmla="*/ 122 w 480"/>
                <a:gd name="T41" fmla="*/ 301 h 395"/>
                <a:gd name="T42" fmla="*/ 95 w 480"/>
                <a:gd name="T43" fmla="*/ 300 h 395"/>
                <a:gd name="T44" fmla="*/ 68 w 480"/>
                <a:gd name="T45" fmla="*/ 307 h 395"/>
                <a:gd name="T46" fmla="*/ 41 w 480"/>
                <a:gd name="T47" fmla="*/ 322 h 395"/>
                <a:gd name="T48" fmla="*/ 14 w 480"/>
                <a:gd name="T49" fmla="*/ 346 h 395"/>
                <a:gd name="T50" fmla="*/ 0 w 480"/>
                <a:gd name="T51" fmla="*/ 340 h 395"/>
                <a:gd name="T52" fmla="*/ 16 w 480"/>
                <a:gd name="T53" fmla="*/ 340 h 395"/>
                <a:gd name="T54" fmla="*/ 32 w 480"/>
                <a:gd name="T55" fmla="*/ 309 h 395"/>
                <a:gd name="T56" fmla="*/ 63 w 480"/>
                <a:gd name="T57" fmla="*/ 292 h 395"/>
                <a:gd name="T58" fmla="*/ 94 w 480"/>
                <a:gd name="T59" fmla="*/ 285 h 395"/>
                <a:gd name="T60" fmla="*/ 125 w 480"/>
                <a:gd name="T61" fmla="*/ 285 h 395"/>
                <a:gd name="T62" fmla="*/ 185 w 480"/>
                <a:gd name="T63" fmla="*/ 303 h 395"/>
                <a:gd name="T64" fmla="*/ 244 w 480"/>
                <a:gd name="T65" fmla="*/ 333 h 395"/>
                <a:gd name="T66" fmla="*/ 301 w 480"/>
                <a:gd name="T67" fmla="*/ 362 h 395"/>
                <a:gd name="T68" fmla="*/ 356 w 480"/>
                <a:gd name="T69" fmla="*/ 379 h 395"/>
                <a:gd name="T70" fmla="*/ 384 w 480"/>
                <a:gd name="T71" fmla="*/ 380 h 395"/>
                <a:gd name="T72" fmla="*/ 411 w 480"/>
                <a:gd name="T73" fmla="*/ 374 h 395"/>
                <a:gd name="T74" fmla="*/ 438 w 480"/>
                <a:gd name="T75" fmla="*/ 361 h 395"/>
                <a:gd name="T76" fmla="*/ 464 w 480"/>
                <a:gd name="T77" fmla="*/ 340 h 395"/>
                <a:gd name="T78" fmla="*/ 478 w 480"/>
                <a:gd name="T79" fmla="*/ 61 h 395"/>
                <a:gd name="T80" fmla="*/ 447 w 480"/>
                <a:gd name="T81" fmla="*/ 89 h 395"/>
                <a:gd name="T82" fmla="*/ 416 w 480"/>
                <a:gd name="T83" fmla="*/ 104 h 395"/>
                <a:gd name="T84" fmla="*/ 385 w 480"/>
                <a:gd name="T85" fmla="*/ 111 h 395"/>
                <a:gd name="T86" fmla="*/ 354 w 480"/>
                <a:gd name="T87" fmla="*/ 110 h 395"/>
                <a:gd name="T88" fmla="*/ 295 w 480"/>
                <a:gd name="T89" fmla="*/ 93 h 395"/>
                <a:gd name="T90" fmla="*/ 179 w 480"/>
                <a:gd name="T91" fmla="*/ 34 h 395"/>
                <a:gd name="T92" fmla="*/ 122 w 480"/>
                <a:gd name="T93" fmla="*/ 16 h 395"/>
                <a:gd name="T94" fmla="*/ 95 w 480"/>
                <a:gd name="T95" fmla="*/ 16 h 395"/>
                <a:gd name="T96" fmla="*/ 68 w 480"/>
                <a:gd name="T97" fmla="*/ 22 h 395"/>
                <a:gd name="T98" fmla="*/ 41 w 480"/>
                <a:gd name="T99" fmla="*/ 37 h 395"/>
                <a:gd name="T100" fmla="*/ 14 w 480"/>
                <a:gd name="T101" fmla="*/ 61 h 395"/>
                <a:gd name="T102" fmla="*/ 16 w 480"/>
                <a:gd name="T103" fmla="*/ 34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80" h="395">
                  <a:moveTo>
                    <a:pt x="0" y="55"/>
                  </a:moveTo>
                  <a:cubicBezTo>
                    <a:pt x="0" y="53"/>
                    <a:pt x="1" y="51"/>
                    <a:pt x="3" y="50"/>
                  </a:cubicBezTo>
                  <a:lnTo>
                    <a:pt x="32" y="24"/>
                  </a:lnTo>
                  <a:cubicBezTo>
                    <a:pt x="33" y="23"/>
                    <a:pt x="33" y="23"/>
                    <a:pt x="34" y="22"/>
                  </a:cubicBezTo>
                  <a:lnTo>
                    <a:pt x="63" y="7"/>
                  </a:lnTo>
                  <a:cubicBezTo>
                    <a:pt x="63" y="7"/>
                    <a:pt x="64" y="7"/>
                    <a:pt x="65" y="7"/>
                  </a:cubicBezTo>
                  <a:lnTo>
                    <a:pt x="94" y="1"/>
                  </a:lnTo>
                  <a:cubicBezTo>
                    <a:pt x="94" y="1"/>
                    <a:pt x="95" y="0"/>
                    <a:pt x="95" y="0"/>
                  </a:cubicBezTo>
                  <a:lnTo>
                    <a:pt x="124" y="0"/>
                  </a:lnTo>
                  <a:cubicBezTo>
                    <a:pt x="125" y="0"/>
                    <a:pt x="126" y="1"/>
                    <a:pt x="127" y="1"/>
                  </a:cubicBezTo>
                  <a:lnTo>
                    <a:pt x="185" y="19"/>
                  </a:lnTo>
                  <a:cubicBezTo>
                    <a:pt x="185" y="19"/>
                    <a:pt x="186" y="19"/>
                    <a:pt x="186" y="19"/>
                  </a:cubicBezTo>
                  <a:lnTo>
                    <a:pt x="244" y="48"/>
                  </a:lnTo>
                  <a:lnTo>
                    <a:pt x="302" y="78"/>
                  </a:lnTo>
                  <a:lnTo>
                    <a:pt x="301" y="78"/>
                  </a:lnTo>
                  <a:lnTo>
                    <a:pt x="359" y="95"/>
                  </a:lnTo>
                  <a:lnTo>
                    <a:pt x="357" y="94"/>
                  </a:lnTo>
                  <a:lnTo>
                    <a:pt x="386" y="95"/>
                  </a:lnTo>
                  <a:lnTo>
                    <a:pt x="384" y="96"/>
                  </a:lnTo>
                  <a:lnTo>
                    <a:pt x="413" y="89"/>
                  </a:lnTo>
                  <a:lnTo>
                    <a:pt x="411" y="89"/>
                  </a:lnTo>
                  <a:lnTo>
                    <a:pt x="440" y="74"/>
                  </a:lnTo>
                  <a:lnTo>
                    <a:pt x="438" y="76"/>
                  </a:lnTo>
                  <a:lnTo>
                    <a:pt x="467" y="50"/>
                  </a:lnTo>
                  <a:cubicBezTo>
                    <a:pt x="469" y="47"/>
                    <a:pt x="473" y="47"/>
                    <a:pt x="476" y="48"/>
                  </a:cubicBezTo>
                  <a:cubicBezTo>
                    <a:pt x="479" y="49"/>
                    <a:pt x="480" y="52"/>
                    <a:pt x="480" y="55"/>
                  </a:cubicBezTo>
                  <a:lnTo>
                    <a:pt x="480" y="340"/>
                  </a:lnTo>
                  <a:cubicBezTo>
                    <a:pt x="480" y="343"/>
                    <a:pt x="480" y="345"/>
                    <a:pt x="478" y="346"/>
                  </a:cubicBezTo>
                  <a:lnTo>
                    <a:pt x="449" y="372"/>
                  </a:lnTo>
                  <a:cubicBezTo>
                    <a:pt x="448" y="373"/>
                    <a:pt x="448" y="373"/>
                    <a:pt x="447" y="374"/>
                  </a:cubicBezTo>
                  <a:lnTo>
                    <a:pt x="418" y="389"/>
                  </a:lnTo>
                  <a:cubicBezTo>
                    <a:pt x="417" y="389"/>
                    <a:pt x="417" y="389"/>
                    <a:pt x="416" y="389"/>
                  </a:cubicBezTo>
                  <a:lnTo>
                    <a:pt x="387" y="395"/>
                  </a:lnTo>
                  <a:cubicBezTo>
                    <a:pt x="387" y="395"/>
                    <a:pt x="386" y="395"/>
                    <a:pt x="385" y="395"/>
                  </a:cubicBezTo>
                  <a:lnTo>
                    <a:pt x="356" y="395"/>
                  </a:lnTo>
                  <a:cubicBezTo>
                    <a:pt x="356" y="395"/>
                    <a:pt x="355" y="395"/>
                    <a:pt x="354" y="395"/>
                  </a:cubicBezTo>
                  <a:lnTo>
                    <a:pt x="296" y="377"/>
                  </a:lnTo>
                  <a:cubicBezTo>
                    <a:pt x="296" y="377"/>
                    <a:pt x="295" y="377"/>
                    <a:pt x="295" y="377"/>
                  </a:cubicBezTo>
                  <a:lnTo>
                    <a:pt x="237" y="348"/>
                  </a:lnTo>
                  <a:lnTo>
                    <a:pt x="179" y="318"/>
                  </a:lnTo>
                  <a:lnTo>
                    <a:pt x="180" y="318"/>
                  </a:lnTo>
                  <a:lnTo>
                    <a:pt x="122" y="301"/>
                  </a:lnTo>
                  <a:lnTo>
                    <a:pt x="124" y="301"/>
                  </a:lnTo>
                  <a:lnTo>
                    <a:pt x="95" y="300"/>
                  </a:lnTo>
                  <a:lnTo>
                    <a:pt x="97" y="300"/>
                  </a:lnTo>
                  <a:lnTo>
                    <a:pt x="68" y="307"/>
                  </a:lnTo>
                  <a:lnTo>
                    <a:pt x="70" y="307"/>
                  </a:lnTo>
                  <a:lnTo>
                    <a:pt x="41" y="322"/>
                  </a:lnTo>
                  <a:lnTo>
                    <a:pt x="43" y="320"/>
                  </a:lnTo>
                  <a:lnTo>
                    <a:pt x="14" y="346"/>
                  </a:lnTo>
                  <a:cubicBezTo>
                    <a:pt x="11" y="349"/>
                    <a:pt x="8" y="349"/>
                    <a:pt x="5" y="348"/>
                  </a:cubicBezTo>
                  <a:cubicBezTo>
                    <a:pt x="2" y="346"/>
                    <a:pt x="0" y="344"/>
                    <a:pt x="0" y="340"/>
                  </a:cubicBezTo>
                  <a:lnTo>
                    <a:pt x="0" y="55"/>
                  </a:lnTo>
                  <a:close/>
                  <a:moveTo>
                    <a:pt x="16" y="340"/>
                  </a:moveTo>
                  <a:lnTo>
                    <a:pt x="3" y="335"/>
                  </a:lnTo>
                  <a:lnTo>
                    <a:pt x="32" y="309"/>
                  </a:lnTo>
                  <a:cubicBezTo>
                    <a:pt x="33" y="308"/>
                    <a:pt x="33" y="308"/>
                    <a:pt x="34" y="307"/>
                  </a:cubicBezTo>
                  <a:lnTo>
                    <a:pt x="63" y="292"/>
                  </a:lnTo>
                  <a:cubicBezTo>
                    <a:pt x="63" y="292"/>
                    <a:pt x="64" y="292"/>
                    <a:pt x="65" y="292"/>
                  </a:cubicBezTo>
                  <a:lnTo>
                    <a:pt x="94" y="285"/>
                  </a:lnTo>
                  <a:cubicBezTo>
                    <a:pt x="94" y="285"/>
                    <a:pt x="95" y="284"/>
                    <a:pt x="96" y="284"/>
                  </a:cubicBezTo>
                  <a:lnTo>
                    <a:pt x="125" y="285"/>
                  </a:lnTo>
                  <a:cubicBezTo>
                    <a:pt x="125" y="285"/>
                    <a:pt x="126" y="286"/>
                    <a:pt x="127" y="286"/>
                  </a:cubicBezTo>
                  <a:lnTo>
                    <a:pt x="185" y="303"/>
                  </a:lnTo>
                  <a:cubicBezTo>
                    <a:pt x="185" y="303"/>
                    <a:pt x="186" y="303"/>
                    <a:pt x="186" y="303"/>
                  </a:cubicBezTo>
                  <a:lnTo>
                    <a:pt x="244" y="333"/>
                  </a:lnTo>
                  <a:lnTo>
                    <a:pt x="302" y="362"/>
                  </a:lnTo>
                  <a:lnTo>
                    <a:pt x="301" y="362"/>
                  </a:lnTo>
                  <a:lnTo>
                    <a:pt x="359" y="380"/>
                  </a:lnTo>
                  <a:lnTo>
                    <a:pt x="356" y="379"/>
                  </a:lnTo>
                  <a:lnTo>
                    <a:pt x="385" y="379"/>
                  </a:lnTo>
                  <a:lnTo>
                    <a:pt x="384" y="380"/>
                  </a:lnTo>
                  <a:lnTo>
                    <a:pt x="413" y="374"/>
                  </a:lnTo>
                  <a:lnTo>
                    <a:pt x="411" y="374"/>
                  </a:lnTo>
                  <a:lnTo>
                    <a:pt x="440" y="359"/>
                  </a:lnTo>
                  <a:lnTo>
                    <a:pt x="438" y="361"/>
                  </a:lnTo>
                  <a:lnTo>
                    <a:pt x="467" y="335"/>
                  </a:lnTo>
                  <a:lnTo>
                    <a:pt x="464" y="340"/>
                  </a:lnTo>
                  <a:lnTo>
                    <a:pt x="464" y="55"/>
                  </a:lnTo>
                  <a:lnTo>
                    <a:pt x="478" y="61"/>
                  </a:lnTo>
                  <a:lnTo>
                    <a:pt x="449" y="87"/>
                  </a:lnTo>
                  <a:cubicBezTo>
                    <a:pt x="448" y="88"/>
                    <a:pt x="448" y="88"/>
                    <a:pt x="447" y="89"/>
                  </a:cubicBezTo>
                  <a:lnTo>
                    <a:pt x="418" y="104"/>
                  </a:lnTo>
                  <a:cubicBezTo>
                    <a:pt x="418" y="104"/>
                    <a:pt x="417" y="104"/>
                    <a:pt x="416" y="104"/>
                  </a:cubicBezTo>
                  <a:lnTo>
                    <a:pt x="387" y="111"/>
                  </a:lnTo>
                  <a:cubicBezTo>
                    <a:pt x="387" y="111"/>
                    <a:pt x="386" y="111"/>
                    <a:pt x="385" y="111"/>
                  </a:cubicBezTo>
                  <a:lnTo>
                    <a:pt x="356" y="110"/>
                  </a:lnTo>
                  <a:cubicBezTo>
                    <a:pt x="356" y="110"/>
                    <a:pt x="355" y="110"/>
                    <a:pt x="354" y="110"/>
                  </a:cubicBezTo>
                  <a:lnTo>
                    <a:pt x="296" y="93"/>
                  </a:lnTo>
                  <a:cubicBezTo>
                    <a:pt x="296" y="93"/>
                    <a:pt x="295" y="93"/>
                    <a:pt x="295" y="93"/>
                  </a:cubicBezTo>
                  <a:lnTo>
                    <a:pt x="237" y="63"/>
                  </a:lnTo>
                  <a:lnTo>
                    <a:pt x="179" y="34"/>
                  </a:lnTo>
                  <a:lnTo>
                    <a:pt x="180" y="34"/>
                  </a:lnTo>
                  <a:lnTo>
                    <a:pt x="122" y="16"/>
                  </a:lnTo>
                  <a:lnTo>
                    <a:pt x="124" y="16"/>
                  </a:lnTo>
                  <a:lnTo>
                    <a:pt x="95" y="16"/>
                  </a:lnTo>
                  <a:lnTo>
                    <a:pt x="97" y="16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41" y="37"/>
                  </a:lnTo>
                  <a:lnTo>
                    <a:pt x="43" y="35"/>
                  </a:lnTo>
                  <a:lnTo>
                    <a:pt x="14" y="61"/>
                  </a:lnTo>
                  <a:lnTo>
                    <a:pt x="16" y="55"/>
                  </a:lnTo>
                  <a:lnTo>
                    <a:pt x="16" y="34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3" name="Rectangle 247"/>
            <p:cNvSpPr>
              <a:spLocks noChangeArrowheads="1"/>
            </p:cNvSpPr>
            <p:nvPr/>
          </p:nvSpPr>
          <p:spPr bwMode="auto">
            <a:xfrm>
              <a:off x="1814513" y="5281613"/>
              <a:ext cx="1907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Ac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4114" name="Rectangle 248"/>
            <p:cNvSpPr>
              <a:spLocks noChangeArrowheads="1"/>
            </p:cNvSpPr>
            <p:nvPr/>
          </p:nvSpPr>
          <p:spPr bwMode="auto">
            <a:xfrm>
              <a:off x="2609851" y="5332413"/>
              <a:ext cx="19050" cy="295275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5" name="Freeform 249"/>
            <p:cNvSpPr>
              <a:spLocks/>
            </p:cNvSpPr>
            <p:nvPr/>
          </p:nvSpPr>
          <p:spPr bwMode="auto">
            <a:xfrm>
              <a:off x="2624138" y="5219700"/>
              <a:ext cx="266700" cy="368300"/>
            </a:xfrm>
            <a:custGeom>
              <a:avLst/>
              <a:gdLst>
                <a:gd name="T0" fmla="*/ 0 w 448"/>
                <a:gd name="T1" fmla="*/ 166 h 617"/>
                <a:gd name="T2" fmla="*/ 448 w 448"/>
                <a:gd name="T3" fmla="*/ 166 h 617"/>
                <a:gd name="T4" fmla="*/ 448 w 448"/>
                <a:gd name="T5" fmla="*/ 451 h 617"/>
                <a:gd name="T6" fmla="*/ 0 w 448"/>
                <a:gd name="T7" fmla="*/ 451 h 617"/>
                <a:gd name="T8" fmla="*/ 0 w 448"/>
                <a:gd name="T9" fmla="*/ 16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8" h="617">
                  <a:moveTo>
                    <a:pt x="0" y="166"/>
                  </a:moveTo>
                  <a:cubicBezTo>
                    <a:pt x="150" y="0"/>
                    <a:pt x="299" y="333"/>
                    <a:pt x="448" y="166"/>
                  </a:cubicBezTo>
                  <a:lnTo>
                    <a:pt x="448" y="451"/>
                  </a:lnTo>
                  <a:cubicBezTo>
                    <a:pt x="299" y="617"/>
                    <a:pt x="150" y="284"/>
                    <a:pt x="0" y="451"/>
                  </a:cubicBezTo>
                  <a:lnTo>
                    <a:pt x="0" y="166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6" name="Freeform 250"/>
            <p:cNvSpPr>
              <a:spLocks noEditPoints="1"/>
            </p:cNvSpPr>
            <p:nvPr/>
          </p:nvSpPr>
          <p:spPr bwMode="auto">
            <a:xfrm>
              <a:off x="2619376" y="5286375"/>
              <a:ext cx="276225" cy="234950"/>
            </a:xfrm>
            <a:custGeom>
              <a:avLst/>
              <a:gdLst>
                <a:gd name="T0" fmla="*/ 3 w 464"/>
                <a:gd name="T1" fmla="*/ 50 h 395"/>
                <a:gd name="T2" fmla="*/ 33 w 464"/>
                <a:gd name="T3" fmla="*/ 22 h 395"/>
                <a:gd name="T4" fmla="*/ 63 w 464"/>
                <a:gd name="T5" fmla="*/ 7 h 395"/>
                <a:gd name="T6" fmla="*/ 92 w 464"/>
                <a:gd name="T7" fmla="*/ 0 h 395"/>
                <a:gd name="T8" fmla="*/ 123 w 464"/>
                <a:gd name="T9" fmla="*/ 1 h 395"/>
                <a:gd name="T10" fmla="*/ 180 w 464"/>
                <a:gd name="T11" fmla="*/ 19 h 395"/>
                <a:gd name="T12" fmla="*/ 292 w 464"/>
                <a:gd name="T13" fmla="*/ 78 h 395"/>
                <a:gd name="T14" fmla="*/ 347 w 464"/>
                <a:gd name="T15" fmla="*/ 95 h 395"/>
                <a:gd name="T16" fmla="*/ 373 w 464"/>
                <a:gd name="T17" fmla="*/ 95 h 395"/>
                <a:gd name="T18" fmla="*/ 399 w 464"/>
                <a:gd name="T19" fmla="*/ 89 h 395"/>
                <a:gd name="T20" fmla="*/ 425 w 464"/>
                <a:gd name="T21" fmla="*/ 74 h 395"/>
                <a:gd name="T22" fmla="*/ 451 w 464"/>
                <a:gd name="T23" fmla="*/ 50 h 395"/>
                <a:gd name="T24" fmla="*/ 464 w 464"/>
                <a:gd name="T25" fmla="*/ 55 h 395"/>
                <a:gd name="T26" fmla="*/ 462 w 464"/>
                <a:gd name="T27" fmla="*/ 346 h 395"/>
                <a:gd name="T28" fmla="*/ 432 w 464"/>
                <a:gd name="T29" fmla="*/ 374 h 395"/>
                <a:gd name="T30" fmla="*/ 402 w 464"/>
                <a:gd name="T31" fmla="*/ 389 h 395"/>
                <a:gd name="T32" fmla="*/ 372 w 464"/>
                <a:gd name="T33" fmla="*/ 395 h 395"/>
                <a:gd name="T34" fmla="*/ 342 w 464"/>
                <a:gd name="T35" fmla="*/ 395 h 395"/>
                <a:gd name="T36" fmla="*/ 285 w 464"/>
                <a:gd name="T37" fmla="*/ 377 h 395"/>
                <a:gd name="T38" fmla="*/ 173 w 464"/>
                <a:gd name="T39" fmla="*/ 318 h 395"/>
                <a:gd name="T40" fmla="*/ 118 w 464"/>
                <a:gd name="T41" fmla="*/ 301 h 395"/>
                <a:gd name="T42" fmla="*/ 92 w 464"/>
                <a:gd name="T43" fmla="*/ 300 h 395"/>
                <a:gd name="T44" fmla="*/ 66 w 464"/>
                <a:gd name="T45" fmla="*/ 307 h 395"/>
                <a:gd name="T46" fmla="*/ 40 w 464"/>
                <a:gd name="T47" fmla="*/ 322 h 395"/>
                <a:gd name="T48" fmla="*/ 14 w 464"/>
                <a:gd name="T49" fmla="*/ 346 h 395"/>
                <a:gd name="T50" fmla="*/ 0 w 464"/>
                <a:gd name="T51" fmla="*/ 340 h 395"/>
                <a:gd name="T52" fmla="*/ 16 w 464"/>
                <a:gd name="T53" fmla="*/ 340 h 395"/>
                <a:gd name="T54" fmla="*/ 31 w 464"/>
                <a:gd name="T55" fmla="*/ 309 h 395"/>
                <a:gd name="T56" fmla="*/ 61 w 464"/>
                <a:gd name="T57" fmla="*/ 292 h 395"/>
                <a:gd name="T58" fmla="*/ 91 w 464"/>
                <a:gd name="T59" fmla="*/ 285 h 395"/>
                <a:gd name="T60" fmla="*/ 121 w 464"/>
                <a:gd name="T61" fmla="*/ 285 h 395"/>
                <a:gd name="T62" fmla="*/ 179 w 464"/>
                <a:gd name="T63" fmla="*/ 303 h 395"/>
                <a:gd name="T64" fmla="*/ 236 w 464"/>
                <a:gd name="T65" fmla="*/ 333 h 395"/>
                <a:gd name="T66" fmla="*/ 291 w 464"/>
                <a:gd name="T67" fmla="*/ 362 h 395"/>
                <a:gd name="T68" fmla="*/ 344 w 464"/>
                <a:gd name="T69" fmla="*/ 379 h 395"/>
                <a:gd name="T70" fmla="*/ 371 w 464"/>
                <a:gd name="T71" fmla="*/ 380 h 395"/>
                <a:gd name="T72" fmla="*/ 397 w 464"/>
                <a:gd name="T73" fmla="*/ 374 h 395"/>
                <a:gd name="T74" fmla="*/ 423 w 464"/>
                <a:gd name="T75" fmla="*/ 361 h 395"/>
                <a:gd name="T76" fmla="*/ 448 w 464"/>
                <a:gd name="T77" fmla="*/ 340 h 395"/>
                <a:gd name="T78" fmla="*/ 462 w 464"/>
                <a:gd name="T79" fmla="*/ 61 h 395"/>
                <a:gd name="T80" fmla="*/ 432 w 464"/>
                <a:gd name="T81" fmla="*/ 89 h 395"/>
                <a:gd name="T82" fmla="*/ 402 w 464"/>
                <a:gd name="T83" fmla="*/ 104 h 395"/>
                <a:gd name="T84" fmla="*/ 372 w 464"/>
                <a:gd name="T85" fmla="*/ 111 h 395"/>
                <a:gd name="T86" fmla="*/ 342 w 464"/>
                <a:gd name="T87" fmla="*/ 110 h 395"/>
                <a:gd name="T88" fmla="*/ 285 w 464"/>
                <a:gd name="T89" fmla="*/ 93 h 395"/>
                <a:gd name="T90" fmla="*/ 173 w 464"/>
                <a:gd name="T91" fmla="*/ 34 h 395"/>
                <a:gd name="T92" fmla="*/ 118 w 464"/>
                <a:gd name="T93" fmla="*/ 16 h 395"/>
                <a:gd name="T94" fmla="*/ 92 w 464"/>
                <a:gd name="T95" fmla="*/ 16 h 395"/>
                <a:gd name="T96" fmla="*/ 66 w 464"/>
                <a:gd name="T97" fmla="*/ 22 h 395"/>
                <a:gd name="T98" fmla="*/ 40 w 464"/>
                <a:gd name="T99" fmla="*/ 37 h 395"/>
                <a:gd name="T100" fmla="*/ 14 w 464"/>
                <a:gd name="T101" fmla="*/ 61 h 395"/>
                <a:gd name="T102" fmla="*/ 16 w 464"/>
                <a:gd name="T103" fmla="*/ 34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4" h="395">
                  <a:moveTo>
                    <a:pt x="0" y="55"/>
                  </a:moveTo>
                  <a:cubicBezTo>
                    <a:pt x="0" y="53"/>
                    <a:pt x="1" y="51"/>
                    <a:pt x="3" y="50"/>
                  </a:cubicBezTo>
                  <a:lnTo>
                    <a:pt x="31" y="24"/>
                  </a:lnTo>
                  <a:cubicBezTo>
                    <a:pt x="32" y="23"/>
                    <a:pt x="32" y="23"/>
                    <a:pt x="33" y="22"/>
                  </a:cubicBezTo>
                  <a:lnTo>
                    <a:pt x="61" y="7"/>
                  </a:lnTo>
                  <a:cubicBezTo>
                    <a:pt x="61" y="7"/>
                    <a:pt x="62" y="7"/>
                    <a:pt x="63" y="7"/>
                  </a:cubicBezTo>
                  <a:lnTo>
                    <a:pt x="91" y="1"/>
                  </a:lnTo>
                  <a:cubicBezTo>
                    <a:pt x="91" y="1"/>
                    <a:pt x="92" y="0"/>
                    <a:pt x="92" y="0"/>
                  </a:cubicBezTo>
                  <a:lnTo>
                    <a:pt x="120" y="0"/>
                  </a:lnTo>
                  <a:cubicBezTo>
                    <a:pt x="121" y="0"/>
                    <a:pt x="122" y="1"/>
                    <a:pt x="123" y="1"/>
                  </a:cubicBezTo>
                  <a:lnTo>
                    <a:pt x="179" y="19"/>
                  </a:lnTo>
                  <a:cubicBezTo>
                    <a:pt x="179" y="19"/>
                    <a:pt x="180" y="19"/>
                    <a:pt x="180" y="19"/>
                  </a:cubicBezTo>
                  <a:lnTo>
                    <a:pt x="236" y="48"/>
                  </a:lnTo>
                  <a:lnTo>
                    <a:pt x="292" y="78"/>
                  </a:lnTo>
                  <a:lnTo>
                    <a:pt x="291" y="78"/>
                  </a:lnTo>
                  <a:lnTo>
                    <a:pt x="347" y="95"/>
                  </a:lnTo>
                  <a:lnTo>
                    <a:pt x="345" y="94"/>
                  </a:lnTo>
                  <a:lnTo>
                    <a:pt x="373" y="95"/>
                  </a:lnTo>
                  <a:lnTo>
                    <a:pt x="371" y="96"/>
                  </a:lnTo>
                  <a:lnTo>
                    <a:pt x="399" y="89"/>
                  </a:lnTo>
                  <a:lnTo>
                    <a:pt x="397" y="89"/>
                  </a:lnTo>
                  <a:lnTo>
                    <a:pt x="425" y="74"/>
                  </a:lnTo>
                  <a:lnTo>
                    <a:pt x="423" y="76"/>
                  </a:lnTo>
                  <a:lnTo>
                    <a:pt x="451" y="50"/>
                  </a:lnTo>
                  <a:cubicBezTo>
                    <a:pt x="453" y="47"/>
                    <a:pt x="457" y="47"/>
                    <a:pt x="460" y="48"/>
                  </a:cubicBezTo>
                  <a:cubicBezTo>
                    <a:pt x="463" y="49"/>
                    <a:pt x="464" y="52"/>
                    <a:pt x="464" y="55"/>
                  </a:cubicBezTo>
                  <a:lnTo>
                    <a:pt x="464" y="340"/>
                  </a:lnTo>
                  <a:cubicBezTo>
                    <a:pt x="464" y="343"/>
                    <a:pt x="464" y="345"/>
                    <a:pt x="462" y="346"/>
                  </a:cubicBezTo>
                  <a:lnTo>
                    <a:pt x="434" y="372"/>
                  </a:lnTo>
                  <a:cubicBezTo>
                    <a:pt x="433" y="373"/>
                    <a:pt x="433" y="373"/>
                    <a:pt x="432" y="374"/>
                  </a:cubicBezTo>
                  <a:lnTo>
                    <a:pt x="404" y="389"/>
                  </a:lnTo>
                  <a:cubicBezTo>
                    <a:pt x="404" y="389"/>
                    <a:pt x="403" y="389"/>
                    <a:pt x="402" y="389"/>
                  </a:cubicBezTo>
                  <a:lnTo>
                    <a:pt x="374" y="395"/>
                  </a:lnTo>
                  <a:cubicBezTo>
                    <a:pt x="374" y="395"/>
                    <a:pt x="373" y="395"/>
                    <a:pt x="372" y="395"/>
                  </a:cubicBezTo>
                  <a:lnTo>
                    <a:pt x="344" y="395"/>
                  </a:lnTo>
                  <a:cubicBezTo>
                    <a:pt x="344" y="395"/>
                    <a:pt x="343" y="395"/>
                    <a:pt x="342" y="395"/>
                  </a:cubicBezTo>
                  <a:lnTo>
                    <a:pt x="286" y="377"/>
                  </a:lnTo>
                  <a:cubicBezTo>
                    <a:pt x="286" y="377"/>
                    <a:pt x="285" y="377"/>
                    <a:pt x="285" y="377"/>
                  </a:cubicBezTo>
                  <a:lnTo>
                    <a:pt x="229" y="348"/>
                  </a:lnTo>
                  <a:lnTo>
                    <a:pt x="173" y="318"/>
                  </a:lnTo>
                  <a:lnTo>
                    <a:pt x="174" y="318"/>
                  </a:lnTo>
                  <a:lnTo>
                    <a:pt x="118" y="301"/>
                  </a:lnTo>
                  <a:lnTo>
                    <a:pt x="120" y="301"/>
                  </a:lnTo>
                  <a:lnTo>
                    <a:pt x="92" y="300"/>
                  </a:lnTo>
                  <a:lnTo>
                    <a:pt x="94" y="300"/>
                  </a:lnTo>
                  <a:lnTo>
                    <a:pt x="66" y="307"/>
                  </a:lnTo>
                  <a:lnTo>
                    <a:pt x="68" y="307"/>
                  </a:lnTo>
                  <a:lnTo>
                    <a:pt x="40" y="322"/>
                  </a:lnTo>
                  <a:lnTo>
                    <a:pt x="42" y="320"/>
                  </a:lnTo>
                  <a:lnTo>
                    <a:pt x="14" y="346"/>
                  </a:lnTo>
                  <a:cubicBezTo>
                    <a:pt x="12" y="349"/>
                    <a:pt x="8" y="349"/>
                    <a:pt x="5" y="348"/>
                  </a:cubicBezTo>
                  <a:cubicBezTo>
                    <a:pt x="2" y="347"/>
                    <a:pt x="0" y="344"/>
                    <a:pt x="0" y="340"/>
                  </a:cubicBezTo>
                  <a:lnTo>
                    <a:pt x="0" y="55"/>
                  </a:lnTo>
                  <a:close/>
                  <a:moveTo>
                    <a:pt x="16" y="340"/>
                  </a:moveTo>
                  <a:lnTo>
                    <a:pt x="3" y="335"/>
                  </a:lnTo>
                  <a:lnTo>
                    <a:pt x="31" y="309"/>
                  </a:lnTo>
                  <a:cubicBezTo>
                    <a:pt x="32" y="308"/>
                    <a:pt x="32" y="308"/>
                    <a:pt x="33" y="307"/>
                  </a:cubicBezTo>
                  <a:lnTo>
                    <a:pt x="61" y="292"/>
                  </a:lnTo>
                  <a:cubicBezTo>
                    <a:pt x="61" y="292"/>
                    <a:pt x="62" y="292"/>
                    <a:pt x="63" y="292"/>
                  </a:cubicBezTo>
                  <a:lnTo>
                    <a:pt x="91" y="285"/>
                  </a:lnTo>
                  <a:cubicBezTo>
                    <a:pt x="91" y="285"/>
                    <a:pt x="92" y="284"/>
                    <a:pt x="93" y="284"/>
                  </a:cubicBezTo>
                  <a:lnTo>
                    <a:pt x="121" y="285"/>
                  </a:lnTo>
                  <a:cubicBezTo>
                    <a:pt x="121" y="285"/>
                    <a:pt x="122" y="286"/>
                    <a:pt x="123" y="286"/>
                  </a:cubicBezTo>
                  <a:lnTo>
                    <a:pt x="179" y="303"/>
                  </a:lnTo>
                  <a:cubicBezTo>
                    <a:pt x="179" y="303"/>
                    <a:pt x="180" y="303"/>
                    <a:pt x="180" y="303"/>
                  </a:cubicBezTo>
                  <a:lnTo>
                    <a:pt x="236" y="333"/>
                  </a:lnTo>
                  <a:lnTo>
                    <a:pt x="292" y="362"/>
                  </a:lnTo>
                  <a:lnTo>
                    <a:pt x="291" y="362"/>
                  </a:lnTo>
                  <a:lnTo>
                    <a:pt x="347" y="380"/>
                  </a:lnTo>
                  <a:lnTo>
                    <a:pt x="344" y="379"/>
                  </a:lnTo>
                  <a:lnTo>
                    <a:pt x="372" y="379"/>
                  </a:lnTo>
                  <a:lnTo>
                    <a:pt x="371" y="380"/>
                  </a:lnTo>
                  <a:lnTo>
                    <a:pt x="399" y="374"/>
                  </a:lnTo>
                  <a:lnTo>
                    <a:pt x="397" y="374"/>
                  </a:lnTo>
                  <a:lnTo>
                    <a:pt x="425" y="359"/>
                  </a:lnTo>
                  <a:lnTo>
                    <a:pt x="423" y="361"/>
                  </a:lnTo>
                  <a:lnTo>
                    <a:pt x="451" y="335"/>
                  </a:lnTo>
                  <a:lnTo>
                    <a:pt x="448" y="340"/>
                  </a:lnTo>
                  <a:lnTo>
                    <a:pt x="448" y="55"/>
                  </a:lnTo>
                  <a:lnTo>
                    <a:pt x="462" y="61"/>
                  </a:lnTo>
                  <a:lnTo>
                    <a:pt x="434" y="87"/>
                  </a:lnTo>
                  <a:cubicBezTo>
                    <a:pt x="433" y="88"/>
                    <a:pt x="433" y="88"/>
                    <a:pt x="432" y="89"/>
                  </a:cubicBezTo>
                  <a:lnTo>
                    <a:pt x="404" y="104"/>
                  </a:lnTo>
                  <a:cubicBezTo>
                    <a:pt x="404" y="104"/>
                    <a:pt x="403" y="104"/>
                    <a:pt x="402" y="104"/>
                  </a:cubicBezTo>
                  <a:lnTo>
                    <a:pt x="374" y="111"/>
                  </a:lnTo>
                  <a:cubicBezTo>
                    <a:pt x="374" y="111"/>
                    <a:pt x="373" y="111"/>
                    <a:pt x="372" y="111"/>
                  </a:cubicBezTo>
                  <a:lnTo>
                    <a:pt x="344" y="110"/>
                  </a:lnTo>
                  <a:cubicBezTo>
                    <a:pt x="343" y="110"/>
                    <a:pt x="343" y="110"/>
                    <a:pt x="342" y="110"/>
                  </a:cubicBezTo>
                  <a:lnTo>
                    <a:pt x="286" y="93"/>
                  </a:lnTo>
                  <a:cubicBezTo>
                    <a:pt x="286" y="93"/>
                    <a:pt x="285" y="93"/>
                    <a:pt x="285" y="93"/>
                  </a:cubicBezTo>
                  <a:lnTo>
                    <a:pt x="229" y="63"/>
                  </a:lnTo>
                  <a:lnTo>
                    <a:pt x="173" y="34"/>
                  </a:lnTo>
                  <a:lnTo>
                    <a:pt x="174" y="34"/>
                  </a:lnTo>
                  <a:lnTo>
                    <a:pt x="118" y="16"/>
                  </a:lnTo>
                  <a:lnTo>
                    <a:pt x="120" y="16"/>
                  </a:lnTo>
                  <a:lnTo>
                    <a:pt x="92" y="16"/>
                  </a:lnTo>
                  <a:lnTo>
                    <a:pt x="94" y="16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40" y="37"/>
                  </a:lnTo>
                  <a:lnTo>
                    <a:pt x="42" y="35"/>
                  </a:lnTo>
                  <a:lnTo>
                    <a:pt x="14" y="61"/>
                  </a:lnTo>
                  <a:lnTo>
                    <a:pt x="16" y="55"/>
                  </a:lnTo>
                  <a:lnTo>
                    <a:pt x="16" y="34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7" name="Rectangle 251"/>
            <p:cNvSpPr>
              <a:spLocks noChangeArrowheads="1"/>
            </p:cNvSpPr>
            <p:nvPr/>
          </p:nvSpPr>
          <p:spPr bwMode="auto">
            <a:xfrm>
              <a:off x="2665413" y="5281613"/>
              <a:ext cx="1907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Ac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4118" name="Rectangle 252"/>
            <p:cNvSpPr>
              <a:spLocks noChangeArrowheads="1"/>
            </p:cNvSpPr>
            <p:nvPr/>
          </p:nvSpPr>
          <p:spPr bwMode="auto">
            <a:xfrm>
              <a:off x="5114926" y="5537200"/>
              <a:ext cx="9525" cy="2286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9" name="Freeform 253"/>
            <p:cNvSpPr>
              <a:spLocks noEditPoints="1"/>
            </p:cNvSpPr>
            <p:nvPr/>
          </p:nvSpPr>
          <p:spPr bwMode="auto">
            <a:xfrm>
              <a:off x="4967288" y="5511800"/>
              <a:ext cx="152400" cy="50800"/>
            </a:xfrm>
            <a:custGeom>
              <a:avLst/>
              <a:gdLst>
                <a:gd name="T0" fmla="*/ 96 w 96"/>
                <a:gd name="T1" fmla="*/ 19 h 32"/>
                <a:gd name="T2" fmla="*/ 24 w 96"/>
                <a:gd name="T3" fmla="*/ 19 h 32"/>
                <a:gd name="T4" fmla="*/ 24 w 96"/>
                <a:gd name="T5" fmla="*/ 13 h 32"/>
                <a:gd name="T6" fmla="*/ 96 w 96"/>
                <a:gd name="T7" fmla="*/ 13 h 32"/>
                <a:gd name="T8" fmla="*/ 96 w 96"/>
                <a:gd name="T9" fmla="*/ 19 h 32"/>
                <a:gd name="T10" fmla="*/ 32 w 96"/>
                <a:gd name="T11" fmla="*/ 32 h 32"/>
                <a:gd name="T12" fmla="*/ 0 w 96"/>
                <a:gd name="T13" fmla="*/ 16 h 32"/>
                <a:gd name="T14" fmla="*/ 32 w 96"/>
                <a:gd name="T15" fmla="*/ 0 h 32"/>
                <a:gd name="T16" fmla="*/ 32 w 9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32">
                  <a:moveTo>
                    <a:pt x="96" y="19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6" y="13"/>
                  </a:lnTo>
                  <a:lnTo>
                    <a:pt x="96" y="19"/>
                  </a:lnTo>
                  <a:close/>
                  <a:moveTo>
                    <a:pt x="32" y="32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0" name="Rectangle 254"/>
            <p:cNvSpPr>
              <a:spLocks noChangeArrowheads="1"/>
            </p:cNvSpPr>
            <p:nvPr/>
          </p:nvSpPr>
          <p:spPr bwMode="auto">
            <a:xfrm>
              <a:off x="904876" y="5265738"/>
              <a:ext cx="19050" cy="381000"/>
            </a:xfrm>
            <a:prstGeom prst="rect">
              <a:avLst/>
            </a:pr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1" name="Freeform 255"/>
            <p:cNvSpPr>
              <a:spLocks/>
            </p:cNvSpPr>
            <p:nvPr/>
          </p:nvSpPr>
          <p:spPr bwMode="auto">
            <a:xfrm>
              <a:off x="814388" y="5137150"/>
              <a:ext cx="228600" cy="209550"/>
            </a:xfrm>
            <a:custGeom>
              <a:avLst/>
              <a:gdLst>
                <a:gd name="T0" fmla="*/ 36 w 144"/>
                <a:gd name="T1" fmla="*/ 0 h 132"/>
                <a:gd name="T2" fmla="*/ 0 w 144"/>
                <a:gd name="T3" fmla="*/ 42 h 132"/>
                <a:gd name="T4" fmla="*/ 0 w 144"/>
                <a:gd name="T5" fmla="*/ 96 h 132"/>
                <a:gd name="T6" fmla="*/ 36 w 144"/>
                <a:gd name="T7" fmla="*/ 132 h 132"/>
                <a:gd name="T8" fmla="*/ 102 w 144"/>
                <a:gd name="T9" fmla="*/ 132 h 132"/>
                <a:gd name="T10" fmla="*/ 144 w 144"/>
                <a:gd name="T11" fmla="*/ 96 h 132"/>
                <a:gd name="T12" fmla="*/ 144 w 144"/>
                <a:gd name="T13" fmla="*/ 42 h 132"/>
                <a:gd name="T14" fmla="*/ 102 w 144"/>
                <a:gd name="T15" fmla="*/ 0 h 132"/>
                <a:gd name="T16" fmla="*/ 36 w 144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2">
                  <a:moveTo>
                    <a:pt x="36" y="0"/>
                  </a:moveTo>
                  <a:lnTo>
                    <a:pt x="0" y="42"/>
                  </a:lnTo>
                  <a:lnTo>
                    <a:pt x="0" y="96"/>
                  </a:lnTo>
                  <a:lnTo>
                    <a:pt x="36" y="132"/>
                  </a:lnTo>
                  <a:lnTo>
                    <a:pt x="102" y="132"/>
                  </a:lnTo>
                  <a:lnTo>
                    <a:pt x="144" y="96"/>
                  </a:lnTo>
                  <a:lnTo>
                    <a:pt x="144" y="42"/>
                  </a:lnTo>
                  <a:lnTo>
                    <a:pt x="102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2" name="Freeform 256"/>
            <p:cNvSpPr>
              <a:spLocks noEditPoints="1"/>
            </p:cNvSpPr>
            <p:nvPr/>
          </p:nvSpPr>
          <p:spPr bwMode="auto">
            <a:xfrm>
              <a:off x="809626" y="5132388"/>
              <a:ext cx="238125" cy="219075"/>
            </a:xfrm>
            <a:custGeom>
              <a:avLst/>
              <a:gdLst>
                <a:gd name="T0" fmla="*/ 104 w 400"/>
                <a:gd name="T1" fmla="*/ 16 h 368"/>
                <a:gd name="T2" fmla="*/ 111 w 400"/>
                <a:gd name="T3" fmla="*/ 14 h 368"/>
                <a:gd name="T4" fmla="*/ 15 w 400"/>
                <a:gd name="T5" fmla="*/ 126 h 368"/>
                <a:gd name="T6" fmla="*/ 16 w 400"/>
                <a:gd name="T7" fmla="*/ 120 h 368"/>
                <a:gd name="T8" fmla="*/ 16 w 400"/>
                <a:gd name="T9" fmla="*/ 264 h 368"/>
                <a:gd name="T10" fmla="*/ 14 w 400"/>
                <a:gd name="T11" fmla="*/ 259 h 368"/>
                <a:gd name="T12" fmla="*/ 110 w 400"/>
                <a:gd name="T13" fmla="*/ 355 h 368"/>
                <a:gd name="T14" fmla="*/ 104 w 400"/>
                <a:gd name="T15" fmla="*/ 352 h 368"/>
                <a:gd name="T16" fmla="*/ 280 w 400"/>
                <a:gd name="T17" fmla="*/ 352 h 368"/>
                <a:gd name="T18" fmla="*/ 275 w 400"/>
                <a:gd name="T19" fmla="*/ 354 h 368"/>
                <a:gd name="T20" fmla="*/ 387 w 400"/>
                <a:gd name="T21" fmla="*/ 258 h 368"/>
                <a:gd name="T22" fmla="*/ 384 w 400"/>
                <a:gd name="T23" fmla="*/ 264 h 368"/>
                <a:gd name="T24" fmla="*/ 384 w 400"/>
                <a:gd name="T25" fmla="*/ 120 h 368"/>
                <a:gd name="T26" fmla="*/ 387 w 400"/>
                <a:gd name="T27" fmla="*/ 126 h 368"/>
                <a:gd name="T28" fmla="*/ 275 w 400"/>
                <a:gd name="T29" fmla="*/ 14 h 368"/>
                <a:gd name="T30" fmla="*/ 280 w 400"/>
                <a:gd name="T31" fmla="*/ 16 h 368"/>
                <a:gd name="T32" fmla="*/ 104 w 400"/>
                <a:gd name="T33" fmla="*/ 16 h 368"/>
                <a:gd name="T34" fmla="*/ 280 w 400"/>
                <a:gd name="T35" fmla="*/ 0 h 368"/>
                <a:gd name="T36" fmla="*/ 286 w 400"/>
                <a:gd name="T37" fmla="*/ 3 h 368"/>
                <a:gd name="T38" fmla="*/ 398 w 400"/>
                <a:gd name="T39" fmla="*/ 115 h 368"/>
                <a:gd name="T40" fmla="*/ 400 w 400"/>
                <a:gd name="T41" fmla="*/ 120 h 368"/>
                <a:gd name="T42" fmla="*/ 400 w 400"/>
                <a:gd name="T43" fmla="*/ 264 h 368"/>
                <a:gd name="T44" fmla="*/ 398 w 400"/>
                <a:gd name="T45" fmla="*/ 271 h 368"/>
                <a:gd name="T46" fmla="*/ 286 w 400"/>
                <a:gd name="T47" fmla="*/ 367 h 368"/>
                <a:gd name="T48" fmla="*/ 280 w 400"/>
                <a:gd name="T49" fmla="*/ 368 h 368"/>
                <a:gd name="T50" fmla="*/ 104 w 400"/>
                <a:gd name="T51" fmla="*/ 368 h 368"/>
                <a:gd name="T52" fmla="*/ 99 w 400"/>
                <a:gd name="T53" fmla="*/ 366 h 368"/>
                <a:gd name="T54" fmla="*/ 3 w 400"/>
                <a:gd name="T55" fmla="*/ 270 h 368"/>
                <a:gd name="T56" fmla="*/ 0 w 400"/>
                <a:gd name="T57" fmla="*/ 264 h 368"/>
                <a:gd name="T58" fmla="*/ 0 w 400"/>
                <a:gd name="T59" fmla="*/ 120 h 368"/>
                <a:gd name="T60" fmla="*/ 2 w 400"/>
                <a:gd name="T61" fmla="*/ 115 h 368"/>
                <a:gd name="T62" fmla="*/ 98 w 400"/>
                <a:gd name="T63" fmla="*/ 3 h 368"/>
                <a:gd name="T64" fmla="*/ 104 w 400"/>
                <a:gd name="T65" fmla="*/ 0 h 368"/>
                <a:gd name="T66" fmla="*/ 280 w 400"/>
                <a:gd name="T6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0" h="368">
                  <a:moveTo>
                    <a:pt x="104" y="16"/>
                  </a:moveTo>
                  <a:lnTo>
                    <a:pt x="111" y="14"/>
                  </a:lnTo>
                  <a:lnTo>
                    <a:pt x="15" y="126"/>
                  </a:lnTo>
                  <a:lnTo>
                    <a:pt x="16" y="120"/>
                  </a:lnTo>
                  <a:lnTo>
                    <a:pt x="16" y="264"/>
                  </a:lnTo>
                  <a:lnTo>
                    <a:pt x="14" y="259"/>
                  </a:lnTo>
                  <a:lnTo>
                    <a:pt x="110" y="355"/>
                  </a:lnTo>
                  <a:lnTo>
                    <a:pt x="104" y="352"/>
                  </a:lnTo>
                  <a:lnTo>
                    <a:pt x="280" y="352"/>
                  </a:lnTo>
                  <a:lnTo>
                    <a:pt x="275" y="354"/>
                  </a:lnTo>
                  <a:lnTo>
                    <a:pt x="387" y="258"/>
                  </a:lnTo>
                  <a:lnTo>
                    <a:pt x="384" y="264"/>
                  </a:lnTo>
                  <a:lnTo>
                    <a:pt x="384" y="120"/>
                  </a:lnTo>
                  <a:lnTo>
                    <a:pt x="387" y="126"/>
                  </a:lnTo>
                  <a:lnTo>
                    <a:pt x="275" y="14"/>
                  </a:lnTo>
                  <a:lnTo>
                    <a:pt x="280" y="16"/>
                  </a:lnTo>
                  <a:lnTo>
                    <a:pt x="104" y="16"/>
                  </a:lnTo>
                  <a:close/>
                  <a:moveTo>
                    <a:pt x="280" y="0"/>
                  </a:moveTo>
                  <a:cubicBezTo>
                    <a:pt x="283" y="0"/>
                    <a:pt x="285" y="1"/>
                    <a:pt x="286" y="3"/>
                  </a:cubicBezTo>
                  <a:lnTo>
                    <a:pt x="398" y="115"/>
                  </a:lnTo>
                  <a:cubicBezTo>
                    <a:pt x="400" y="116"/>
                    <a:pt x="400" y="118"/>
                    <a:pt x="400" y="120"/>
                  </a:cubicBezTo>
                  <a:lnTo>
                    <a:pt x="400" y="264"/>
                  </a:lnTo>
                  <a:cubicBezTo>
                    <a:pt x="400" y="267"/>
                    <a:pt x="399" y="269"/>
                    <a:pt x="398" y="271"/>
                  </a:cubicBezTo>
                  <a:lnTo>
                    <a:pt x="286" y="367"/>
                  </a:lnTo>
                  <a:cubicBezTo>
                    <a:pt x="284" y="368"/>
                    <a:pt x="282" y="368"/>
                    <a:pt x="280" y="368"/>
                  </a:cubicBezTo>
                  <a:lnTo>
                    <a:pt x="104" y="368"/>
                  </a:lnTo>
                  <a:cubicBezTo>
                    <a:pt x="102" y="368"/>
                    <a:pt x="100" y="368"/>
                    <a:pt x="99" y="366"/>
                  </a:cubicBezTo>
                  <a:lnTo>
                    <a:pt x="3" y="270"/>
                  </a:lnTo>
                  <a:cubicBezTo>
                    <a:pt x="1" y="269"/>
                    <a:pt x="0" y="267"/>
                    <a:pt x="0" y="264"/>
                  </a:cubicBezTo>
                  <a:lnTo>
                    <a:pt x="0" y="120"/>
                  </a:lnTo>
                  <a:cubicBezTo>
                    <a:pt x="0" y="119"/>
                    <a:pt x="1" y="117"/>
                    <a:pt x="2" y="115"/>
                  </a:cubicBezTo>
                  <a:lnTo>
                    <a:pt x="98" y="3"/>
                  </a:lnTo>
                  <a:cubicBezTo>
                    <a:pt x="100" y="1"/>
                    <a:pt x="102" y="0"/>
                    <a:pt x="104" y="0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3" name="Rectangle 257"/>
            <p:cNvSpPr>
              <a:spLocks noChangeArrowheads="1"/>
            </p:cNvSpPr>
            <p:nvPr/>
          </p:nvSpPr>
          <p:spPr bwMode="auto">
            <a:xfrm>
              <a:off x="858838" y="5118100"/>
              <a:ext cx="1362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4124" name="Freeform 258"/>
            <p:cNvSpPr>
              <a:spLocks/>
            </p:cNvSpPr>
            <p:nvPr/>
          </p:nvSpPr>
          <p:spPr bwMode="auto">
            <a:xfrm>
              <a:off x="909638" y="5299075"/>
              <a:ext cx="228600" cy="209550"/>
            </a:xfrm>
            <a:custGeom>
              <a:avLst/>
              <a:gdLst>
                <a:gd name="T0" fmla="*/ 36 w 144"/>
                <a:gd name="T1" fmla="*/ 0 h 132"/>
                <a:gd name="T2" fmla="*/ 0 w 144"/>
                <a:gd name="T3" fmla="*/ 42 h 132"/>
                <a:gd name="T4" fmla="*/ 0 w 144"/>
                <a:gd name="T5" fmla="*/ 96 h 132"/>
                <a:gd name="T6" fmla="*/ 36 w 144"/>
                <a:gd name="T7" fmla="*/ 132 h 132"/>
                <a:gd name="T8" fmla="*/ 102 w 144"/>
                <a:gd name="T9" fmla="*/ 132 h 132"/>
                <a:gd name="T10" fmla="*/ 144 w 144"/>
                <a:gd name="T11" fmla="*/ 96 h 132"/>
                <a:gd name="T12" fmla="*/ 144 w 144"/>
                <a:gd name="T13" fmla="*/ 42 h 132"/>
                <a:gd name="T14" fmla="*/ 102 w 144"/>
                <a:gd name="T15" fmla="*/ 0 h 132"/>
                <a:gd name="T16" fmla="*/ 36 w 144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2">
                  <a:moveTo>
                    <a:pt x="36" y="0"/>
                  </a:moveTo>
                  <a:lnTo>
                    <a:pt x="0" y="42"/>
                  </a:lnTo>
                  <a:lnTo>
                    <a:pt x="0" y="96"/>
                  </a:lnTo>
                  <a:lnTo>
                    <a:pt x="36" y="132"/>
                  </a:lnTo>
                  <a:lnTo>
                    <a:pt x="102" y="132"/>
                  </a:lnTo>
                  <a:lnTo>
                    <a:pt x="144" y="96"/>
                  </a:lnTo>
                  <a:lnTo>
                    <a:pt x="144" y="42"/>
                  </a:lnTo>
                  <a:lnTo>
                    <a:pt x="102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5" name="Freeform 259"/>
            <p:cNvSpPr>
              <a:spLocks noEditPoints="1"/>
            </p:cNvSpPr>
            <p:nvPr/>
          </p:nvSpPr>
          <p:spPr bwMode="auto">
            <a:xfrm>
              <a:off x="904876" y="5294313"/>
              <a:ext cx="238125" cy="219075"/>
            </a:xfrm>
            <a:custGeom>
              <a:avLst/>
              <a:gdLst>
                <a:gd name="T0" fmla="*/ 104 w 400"/>
                <a:gd name="T1" fmla="*/ 16 h 368"/>
                <a:gd name="T2" fmla="*/ 111 w 400"/>
                <a:gd name="T3" fmla="*/ 14 h 368"/>
                <a:gd name="T4" fmla="*/ 15 w 400"/>
                <a:gd name="T5" fmla="*/ 126 h 368"/>
                <a:gd name="T6" fmla="*/ 16 w 400"/>
                <a:gd name="T7" fmla="*/ 120 h 368"/>
                <a:gd name="T8" fmla="*/ 16 w 400"/>
                <a:gd name="T9" fmla="*/ 264 h 368"/>
                <a:gd name="T10" fmla="*/ 14 w 400"/>
                <a:gd name="T11" fmla="*/ 259 h 368"/>
                <a:gd name="T12" fmla="*/ 110 w 400"/>
                <a:gd name="T13" fmla="*/ 355 h 368"/>
                <a:gd name="T14" fmla="*/ 104 w 400"/>
                <a:gd name="T15" fmla="*/ 352 h 368"/>
                <a:gd name="T16" fmla="*/ 280 w 400"/>
                <a:gd name="T17" fmla="*/ 352 h 368"/>
                <a:gd name="T18" fmla="*/ 275 w 400"/>
                <a:gd name="T19" fmla="*/ 354 h 368"/>
                <a:gd name="T20" fmla="*/ 387 w 400"/>
                <a:gd name="T21" fmla="*/ 258 h 368"/>
                <a:gd name="T22" fmla="*/ 384 w 400"/>
                <a:gd name="T23" fmla="*/ 264 h 368"/>
                <a:gd name="T24" fmla="*/ 384 w 400"/>
                <a:gd name="T25" fmla="*/ 120 h 368"/>
                <a:gd name="T26" fmla="*/ 387 w 400"/>
                <a:gd name="T27" fmla="*/ 126 h 368"/>
                <a:gd name="T28" fmla="*/ 275 w 400"/>
                <a:gd name="T29" fmla="*/ 14 h 368"/>
                <a:gd name="T30" fmla="*/ 280 w 400"/>
                <a:gd name="T31" fmla="*/ 16 h 368"/>
                <a:gd name="T32" fmla="*/ 104 w 400"/>
                <a:gd name="T33" fmla="*/ 16 h 368"/>
                <a:gd name="T34" fmla="*/ 280 w 400"/>
                <a:gd name="T35" fmla="*/ 0 h 368"/>
                <a:gd name="T36" fmla="*/ 286 w 400"/>
                <a:gd name="T37" fmla="*/ 3 h 368"/>
                <a:gd name="T38" fmla="*/ 398 w 400"/>
                <a:gd name="T39" fmla="*/ 115 h 368"/>
                <a:gd name="T40" fmla="*/ 400 w 400"/>
                <a:gd name="T41" fmla="*/ 120 h 368"/>
                <a:gd name="T42" fmla="*/ 400 w 400"/>
                <a:gd name="T43" fmla="*/ 264 h 368"/>
                <a:gd name="T44" fmla="*/ 398 w 400"/>
                <a:gd name="T45" fmla="*/ 271 h 368"/>
                <a:gd name="T46" fmla="*/ 286 w 400"/>
                <a:gd name="T47" fmla="*/ 367 h 368"/>
                <a:gd name="T48" fmla="*/ 280 w 400"/>
                <a:gd name="T49" fmla="*/ 368 h 368"/>
                <a:gd name="T50" fmla="*/ 104 w 400"/>
                <a:gd name="T51" fmla="*/ 368 h 368"/>
                <a:gd name="T52" fmla="*/ 99 w 400"/>
                <a:gd name="T53" fmla="*/ 366 h 368"/>
                <a:gd name="T54" fmla="*/ 3 w 400"/>
                <a:gd name="T55" fmla="*/ 270 h 368"/>
                <a:gd name="T56" fmla="*/ 0 w 400"/>
                <a:gd name="T57" fmla="*/ 264 h 368"/>
                <a:gd name="T58" fmla="*/ 0 w 400"/>
                <a:gd name="T59" fmla="*/ 120 h 368"/>
                <a:gd name="T60" fmla="*/ 2 w 400"/>
                <a:gd name="T61" fmla="*/ 115 h 368"/>
                <a:gd name="T62" fmla="*/ 98 w 400"/>
                <a:gd name="T63" fmla="*/ 3 h 368"/>
                <a:gd name="T64" fmla="*/ 104 w 400"/>
                <a:gd name="T65" fmla="*/ 0 h 368"/>
                <a:gd name="T66" fmla="*/ 280 w 400"/>
                <a:gd name="T6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0" h="368">
                  <a:moveTo>
                    <a:pt x="104" y="16"/>
                  </a:moveTo>
                  <a:lnTo>
                    <a:pt x="111" y="14"/>
                  </a:lnTo>
                  <a:lnTo>
                    <a:pt x="15" y="126"/>
                  </a:lnTo>
                  <a:lnTo>
                    <a:pt x="16" y="120"/>
                  </a:lnTo>
                  <a:lnTo>
                    <a:pt x="16" y="264"/>
                  </a:lnTo>
                  <a:lnTo>
                    <a:pt x="14" y="259"/>
                  </a:lnTo>
                  <a:lnTo>
                    <a:pt x="110" y="355"/>
                  </a:lnTo>
                  <a:lnTo>
                    <a:pt x="104" y="352"/>
                  </a:lnTo>
                  <a:lnTo>
                    <a:pt x="280" y="352"/>
                  </a:lnTo>
                  <a:lnTo>
                    <a:pt x="275" y="354"/>
                  </a:lnTo>
                  <a:lnTo>
                    <a:pt x="387" y="258"/>
                  </a:lnTo>
                  <a:lnTo>
                    <a:pt x="384" y="264"/>
                  </a:lnTo>
                  <a:lnTo>
                    <a:pt x="384" y="120"/>
                  </a:lnTo>
                  <a:lnTo>
                    <a:pt x="387" y="126"/>
                  </a:lnTo>
                  <a:lnTo>
                    <a:pt x="275" y="14"/>
                  </a:lnTo>
                  <a:lnTo>
                    <a:pt x="280" y="16"/>
                  </a:lnTo>
                  <a:lnTo>
                    <a:pt x="104" y="16"/>
                  </a:lnTo>
                  <a:close/>
                  <a:moveTo>
                    <a:pt x="280" y="0"/>
                  </a:moveTo>
                  <a:cubicBezTo>
                    <a:pt x="283" y="0"/>
                    <a:pt x="285" y="1"/>
                    <a:pt x="286" y="3"/>
                  </a:cubicBezTo>
                  <a:lnTo>
                    <a:pt x="398" y="115"/>
                  </a:lnTo>
                  <a:cubicBezTo>
                    <a:pt x="400" y="116"/>
                    <a:pt x="400" y="118"/>
                    <a:pt x="400" y="120"/>
                  </a:cubicBezTo>
                  <a:lnTo>
                    <a:pt x="400" y="264"/>
                  </a:lnTo>
                  <a:cubicBezTo>
                    <a:pt x="400" y="267"/>
                    <a:pt x="399" y="269"/>
                    <a:pt x="398" y="271"/>
                  </a:cubicBezTo>
                  <a:lnTo>
                    <a:pt x="286" y="367"/>
                  </a:lnTo>
                  <a:cubicBezTo>
                    <a:pt x="284" y="368"/>
                    <a:pt x="282" y="368"/>
                    <a:pt x="280" y="368"/>
                  </a:cubicBezTo>
                  <a:lnTo>
                    <a:pt x="104" y="368"/>
                  </a:lnTo>
                  <a:cubicBezTo>
                    <a:pt x="102" y="368"/>
                    <a:pt x="100" y="368"/>
                    <a:pt x="99" y="366"/>
                  </a:cubicBezTo>
                  <a:lnTo>
                    <a:pt x="3" y="270"/>
                  </a:lnTo>
                  <a:cubicBezTo>
                    <a:pt x="1" y="269"/>
                    <a:pt x="0" y="267"/>
                    <a:pt x="0" y="264"/>
                  </a:cubicBezTo>
                  <a:lnTo>
                    <a:pt x="0" y="120"/>
                  </a:lnTo>
                  <a:cubicBezTo>
                    <a:pt x="0" y="119"/>
                    <a:pt x="1" y="117"/>
                    <a:pt x="2" y="115"/>
                  </a:cubicBezTo>
                  <a:lnTo>
                    <a:pt x="98" y="3"/>
                  </a:lnTo>
                  <a:cubicBezTo>
                    <a:pt x="100" y="1"/>
                    <a:pt x="102" y="0"/>
                    <a:pt x="104" y="0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6" name="Rectangle 260"/>
            <p:cNvSpPr>
              <a:spLocks noChangeArrowheads="1"/>
            </p:cNvSpPr>
            <p:nvPr/>
          </p:nvSpPr>
          <p:spPr bwMode="auto">
            <a:xfrm>
              <a:off x="960438" y="5280025"/>
              <a:ext cx="1362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  <p:sp>
          <p:nvSpPr>
            <p:cNvPr id="4127" name="Freeform 261"/>
            <p:cNvSpPr>
              <a:spLocks/>
            </p:cNvSpPr>
            <p:nvPr/>
          </p:nvSpPr>
          <p:spPr bwMode="auto">
            <a:xfrm>
              <a:off x="700088" y="5299075"/>
              <a:ext cx="228600" cy="209550"/>
            </a:xfrm>
            <a:custGeom>
              <a:avLst/>
              <a:gdLst>
                <a:gd name="T0" fmla="*/ 36 w 144"/>
                <a:gd name="T1" fmla="*/ 0 h 132"/>
                <a:gd name="T2" fmla="*/ 0 w 144"/>
                <a:gd name="T3" fmla="*/ 42 h 132"/>
                <a:gd name="T4" fmla="*/ 0 w 144"/>
                <a:gd name="T5" fmla="*/ 96 h 132"/>
                <a:gd name="T6" fmla="*/ 36 w 144"/>
                <a:gd name="T7" fmla="*/ 132 h 132"/>
                <a:gd name="T8" fmla="*/ 102 w 144"/>
                <a:gd name="T9" fmla="*/ 132 h 132"/>
                <a:gd name="T10" fmla="*/ 144 w 144"/>
                <a:gd name="T11" fmla="*/ 96 h 132"/>
                <a:gd name="T12" fmla="*/ 144 w 144"/>
                <a:gd name="T13" fmla="*/ 42 h 132"/>
                <a:gd name="T14" fmla="*/ 102 w 144"/>
                <a:gd name="T15" fmla="*/ 0 h 132"/>
                <a:gd name="T16" fmla="*/ 36 w 144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32">
                  <a:moveTo>
                    <a:pt x="36" y="0"/>
                  </a:moveTo>
                  <a:lnTo>
                    <a:pt x="0" y="42"/>
                  </a:lnTo>
                  <a:lnTo>
                    <a:pt x="0" y="96"/>
                  </a:lnTo>
                  <a:lnTo>
                    <a:pt x="36" y="132"/>
                  </a:lnTo>
                  <a:lnTo>
                    <a:pt x="102" y="132"/>
                  </a:lnTo>
                  <a:lnTo>
                    <a:pt x="144" y="96"/>
                  </a:lnTo>
                  <a:lnTo>
                    <a:pt x="144" y="42"/>
                  </a:lnTo>
                  <a:lnTo>
                    <a:pt x="102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8" name="Freeform 262"/>
            <p:cNvSpPr>
              <a:spLocks noEditPoints="1"/>
            </p:cNvSpPr>
            <p:nvPr/>
          </p:nvSpPr>
          <p:spPr bwMode="auto">
            <a:xfrm>
              <a:off x="695326" y="5294313"/>
              <a:ext cx="238125" cy="219075"/>
            </a:xfrm>
            <a:custGeom>
              <a:avLst/>
              <a:gdLst>
                <a:gd name="T0" fmla="*/ 104 w 400"/>
                <a:gd name="T1" fmla="*/ 16 h 368"/>
                <a:gd name="T2" fmla="*/ 111 w 400"/>
                <a:gd name="T3" fmla="*/ 14 h 368"/>
                <a:gd name="T4" fmla="*/ 15 w 400"/>
                <a:gd name="T5" fmla="*/ 126 h 368"/>
                <a:gd name="T6" fmla="*/ 16 w 400"/>
                <a:gd name="T7" fmla="*/ 120 h 368"/>
                <a:gd name="T8" fmla="*/ 16 w 400"/>
                <a:gd name="T9" fmla="*/ 264 h 368"/>
                <a:gd name="T10" fmla="*/ 14 w 400"/>
                <a:gd name="T11" fmla="*/ 259 h 368"/>
                <a:gd name="T12" fmla="*/ 110 w 400"/>
                <a:gd name="T13" fmla="*/ 355 h 368"/>
                <a:gd name="T14" fmla="*/ 104 w 400"/>
                <a:gd name="T15" fmla="*/ 352 h 368"/>
                <a:gd name="T16" fmla="*/ 280 w 400"/>
                <a:gd name="T17" fmla="*/ 352 h 368"/>
                <a:gd name="T18" fmla="*/ 275 w 400"/>
                <a:gd name="T19" fmla="*/ 354 h 368"/>
                <a:gd name="T20" fmla="*/ 387 w 400"/>
                <a:gd name="T21" fmla="*/ 258 h 368"/>
                <a:gd name="T22" fmla="*/ 384 w 400"/>
                <a:gd name="T23" fmla="*/ 264 h 368"/>
                <a:gd name="T24" fmla="*/ 384 w 400"/>
                <a:gd name="T25" fmla="*/ 120 h 368"/>
                <a:gd name="T26" fmla="*/ 387 w 400"/>
                <a:gd name="T27" fmla="*/ 126 h 368"/>
                <a:gd name="T28" fmla="*/ 275 w 400"/>
                <a:gd name="T29" fmla="*/ 14 h 368"/>
                <a:gd name="T30" fmla="*/ 280 w 400"/>
                <a:gd name="T31" fmla="*/ 16 h 368"/>
                <a:gd name="T32" fmla="*/ 104 w 400"/>
                <a:gd name="T33" fmla="*/ 16 h 368"/>
                <a:gd name="T34" fmla="*/ 280 w 400"/>
                <a:gd name="T35" fmla="*/ 0 h 368"/>
                <a:gd name="T36" fmla="*/ 286 w 400"/>
                <a:gd name="T37" fmla="*/ 3 h 368"/>
                <a:gd name="T38" fmla="*/ 398 w 400"/>
                <a:gd name="T39" fmla="*/ 115 h 368"/>
                <a:gd name="T40" fmla="*/ 400 w 400"/>
                <a:gd name="T41" fmla="*/ 120 h 368"/>
                <a:gd name="T42" fmla="*/ 400 w 400"/>
                <a:gd name="T43" fmla="*/ 264 h 368"/>
                <a:gd name="T44" fmla="*/ 398 w 400"/>
                <a:gd name="T45" fmla="*/ 271 h 368"/>
                <a:gd name="T46" fmla="*/ 286 w 400"/>
                <a:gd name="T47" fmla="*/ 367 h 368"/>
                <a:gd name="T48" fmla="*/ 280 w 400"/>
                <a:gd name="T49" fmla="*/ 368 h 368"/>
                <a:gd name="T50" fmla="*/ 104 w 400"/>
                <a:gd name="T51" fmla="*/ 368 h 368"/>
                <a:gd name="T52" fmla="*/ 99 w 400"/>
                <a:gd name="T53" fmla="*/ 366 h 368"/>
                <a:gd name="T54" fmla="*/ 3 w 400"/>
                <a:gd name="T55" fmla="*/ 270 h 368"/>
                <a:gd name="T56" fmla="*/ 0 w 400"/>
                <a:gd name="T57" fmla="*/ 264 h 368"/>
                <a:gd name="T58" fmla="*/ 0 w 400"/>
                <a:gd name="T59" fmla="*/ 120 h 368"/>
                <a:gd name="T60" fmla="*/ 2 w 400"/>
                <a:gd name="T61" fmla="*/ 115 h 368"/>
                <a:gd name="T62" fmla="*/ 98 w 400"/>
                <a:gd name="T63" fmla="*/ 3 h 368"/>
                <a:gd name="T64" fmla="*/ 104 w 400"/>
                <a:gd name="T65" fmla="*/ 0 h 368"/>
                <a:gd name="T66" fmla="*/ 280 w 400"/>
                <a:gd name="T6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0" h="368">
                  <a:moveTo>
                    <a:pt x="104" y="16"/>
                  </a:moveTo>
                  <a:lnTo>
                    <a:pt x="111" y="14"/>
                  </a:lnTo>
                  <a:lnTo>
                    <a:pt x="15" y="126"/>
                  </a:lnTo>
                  <a:lnTo>
                    <a:pt x="16" y="120"/>
                  </a:lnTo>
                  <a:lnTo>
                    <a:pt x="16" y="264"/>
                  </a:lnTo>
                  <a:lnTo>
                    <a:pt x="14" y="259"/>
                  </a:lnTo>
                  <a:lnTo>
                    <a:pt x="110" y="355"/>
                  </a:lnTo>
                  <a:lnTo>
                    <a:pt x="104" y="352"/>
                  </a:lnTo>
                  <a:lnTo>
                    <a:pt x="280" y="352"/>
                  </a:lnTo>
                  <a:lnTo>
                    <a:pt x="275" y="354"/>
                  </a:lnTo>
                  <a:lnTo>
                    <a:pt x="387" y="258"/>
                  </a:lnTo>
                  <a:lnTo>
                    <a:pt x="384" y="264"/>
                  </a:lnTo>
                  <a:lnTo>
                    <a:pt x="384" y="120"/>
                  </a:lnTo>
                  <a:lnTo>
                    <a:pt x="387" y="126"/>
                  </a:lnTo>
                  <a:lnTo>
                    <a:pt x="275" y="14"/>
                  </a:lnTo>
                  <a:lnTo>
                    <a:pt x="280" y="16"/>
                  </a:lnTo>
                  <a:lnTo>
                    <a:pt x="104" y="16"/>
                  </a:lnTo>
                  <a:close/>
                  <a:moveTo>
                    <a:pt x="280" y="0"/>
                  </a:moveTo>
                  <a:cubicBezTo>
                    <a:pt x="283" y="0"/>
                    <a:pt x="285" y="1"/>
                    <a:pt x="286" y="3"/>
                  </a:cubicBezTo>
                  <a:lnTo>
                    <a:pt x="398" y="115"/>
                  </a:lnTo>
                  <a:cubicBezTo>
                    <a:pt x="400" y="116"/>
                    <a:pt x="400" y="118"/>
                    <a:pt x="400" y="120"/>
                  </a:cubicBezTo>
                  <a:lnTo>
                    <a:pt x="400" y="264"/>
                  </a:lnTo>
                  <a:cubicBezTo>
                    <a:pt x="400" y="267"/>
                    <a:pt x="399" y="269"/>
                    <a:pt x="398" y="271"/>
                  </a:cubicBezTo>
                  <a:lnTo>
                    <a:pt x="286" y="367"/>
                  </a:lnTo>
                  <a:cubicBezTo>
                    <a:pt x="284" y="368"/>
                    <a:pt x="282" y="368"/>
                    <a:pt x="280" y="368"/>
                  </a:cubicBezTo>
                  <a:lnTo>
                    <a:pt x="104" y="368"/>
                  </a:lnTo>
                  <a:cubicBezTo>
                    <a:pt x="102" y="368"/>
                    <a:pt x="100" y="368"/>
                    <a:pt x="99" y="366"/>
                  </a:cubicBezTo>
                  <a:lnTo>
                    <a:pt x="3" y="270"/>
                  </a:lnTo>
                  <a:cubicBezTo>
                    <a:pt x="1" y="269"/>
                    <a:pt x="0" y="267"/>
                    <a:pt x="0" y="264"/>
                  </a:cubicBezTo>
                  <a:lnTo>
                    <a:pt x="0" y="120"/>
                  </a:lnTo>
                  <a:cubicBezTo>
                    <a:pt x="0" y="119"/>
                    <a:pt x="1" y="117"/>
                    <a:pt x="2" y="115"/>
                  </a:cubicBezTo>
                  <a:lnTo>
                    <a:pt x="98" y="3"/>
                  </a:lnTo>
                  <a:cubicBezTo>
                    <a:pt x="100" y="1"/>
                    <a:pt x="102" y="0"/>
                    <a:pt x="104" y="0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9" name="Rectangle 263"/>
            <p:cNvSpPr>
              <a:spLocks noChangeArrowheads="1"/>
            </p:cNvSpPr>
            <p:nvPr/>
          </p:nvSpPr>
          <p:spPr bwMode="auto">
            <a:xfrm>
              <a:off x="747713" y="5280025"/>
              <a:ext cx="13625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effectLst/>
                  <a:latin typeface="Comic Sans MS" pitchFamily="66" charset="0"/>
                  <a:cs typeface="Arial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effectLst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0" y="22860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Proteomics Informatics – </a:t>
            </a:r>
          </a:p>
          <a:p>
            <a:pPr algn="ctr"/>
            <a:r>
              <a:rPr lang="en-US" sz="2800" b="1" dirty="0" smtClean="0">
                <a:latin typeface="Comic Sans MS" pitchFamily="66" charset="0"/>
              </a:rPr>
              <a:t>Protein characterization I</a:t>
            </a:r>
            <a:r>
              <a:rPr lang="en-US" sz="2800" b="1" smtClean="0">
                <a:latin typeface="Comic Sans MS" pitchFamily="66" charset="0"/>
              </a:rPr>
              <a:t>: </a:t>
            </a:r>
          </a:p>
          <a:p>
            <a:pPr algn="ctr"/>
            <a:r>
              <a:rPr lang="en-US" sz="2800" b="1" smtClean="0">
                <a:latin typeface="Comic Sans MS" pitchFamily="66" charset="0"/>
              </a:rPr>
              <a:t>post-translational </a:t>
            </a:r>
            <a:r>
              <a:rPr lang="en-US" sz="2800" b="1" dirty="0" smtClean="0">
                <a:latin typeface="Comic Sans MS" pitchFamily="66" charset="0"/>
              </a:rPr>
              <a:t>modifications </a:t>
            </a:r>
            <a:r>
              <a:rPr lang="sv-SE" sz="2800" b="1" dirty="0" smtClean="0">
                <a:latin typeface="Comic Sans MS" pitchFamily="66" charset="0"/>
              </a:rPr>
              <a:t>(Week 10)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6" name="Line 88"/>
          <p:cNvSpPr>
            <a:spLocks noChangeShapeType="1"/>
          </p:cNvSpPr>
          <p:nvPr/>
        </p:nvSpPr>
        <p:spPr bwMode="auto">
          <a:xfrm>
            <a:off x="609600" y="34290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sv-SE" sz="2800" b="1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Potential modifications</a:t>
            </a:r>
            <a:endParaRPr lang="sv-SE" sz="2800" b="1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828800" y="1409700"/>
            <a:ext cx="5257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429000" y="1295400"/>
            <a:ext cx="228600" cy="2286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76800" y="1295400"/>
            <a:ext cx="228600" cy="2286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29400" y="1295400"/>
            <a:ext cx="228600" cy="228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828800" y="2628900"/>
            <a:ext cx="5257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876800" y="25146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1828800" y="2933700"/>
            <a:ext cx="5257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429000" y="28194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1828800" y="3238500"/>
            <a:ext cx="5257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429000" y="31242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876800" y="31242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1828800" y="3543300"/>
            <a:ext cx="5257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6629400" y="34290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1828800" y="3848100"/>
            <a:ext cx="5257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4876800" y="37338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629400" y="37338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>
            <a:off x="1828800" y="4152900"/>
            <a:ext cx="5257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429000" y="40386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629400" y="40386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828800" y="4457700"/>
            <a:ext cx="5257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3429000" y="43434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876800" y="43434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6629400" y="43434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1828800" y="2362200"/>
            <a:ext cx="5257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828800" y="5753100"/>
            <a:ext cx="5257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3429000" y="5638800"/>
            <a:ext cx="228600" cy="2286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876800" y="5638800"/>
            <a:ext cx="228600" cy="2286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629400" y="5638800"/>
            <a:ext cx="228600" cy="2286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629400" y="56388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629400" y="56388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629400" y="56388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6629400" y="56388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71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5" grpId="0" animBg="1"/>
      <p:bldP spid="57" grpId="0" animBg="1"/>
      <p:bldP spid="58" grpId="0" animBg="1"/>
      <p:bldP spid="77" grpId="0" animBg="1"/>
      <p:bldP spid="88" grpId="0" animBg="1"/>
      <p:bldP spid="89" grpId="0" animBg="1"/>
      <p:bldP spid="99" grpId="0" animBg="1"/>
      <p:bldP spid="101" grpId="0" animBg="1"/>
      <p:bldP spid="111" grpId="0" animBg="1"/>
      <p:bldP spid="112" grpId="0" animBg="1"/>
      <p:bldP spid="113" grpId="0" animBg="1"/>
      <p:bldP spid="69" grpId="0" animBg="1"/>
      <p:bldP spid="70" grpId="0" animBg="1"/>
      <p:bldP spid="71" grpId="0" animBg="1"/>
      <p:bldP spid="75" grpId="0" animBg="1"/>
      <p:bldP spid="78" grpId="0" animBg="1"/>
      <p:bldP spid="80" grpId="0" animBg="1"/>
      <p:bldP spid="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2800" b="1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Enrichment Strategies for the </a:t>
            </a:r>
            <a:br>
              <a:rPr lang="en-US" sz="2800" b="1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</a:br>
            <a:r>
              <a:rPr lang="en-US" sz="2800" b="1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Detection of Phosphorylated Peptides</a:t>
            </a:r>
            <a:endParaRPr lang="en-US" sz="2800" b="1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3" cstate="print"/>
          <a:srcRect l="6944" t="9044" r="6944" b="11775"/>
          <a:stretch>
            <a:fillRect/>
          </a:stretch>
        </p:blipFill>
        <p:spPr bwMode="auto">
          <a:xfrm>
            <a:off x="2209800" y="1143000"/>
            <a:ext cx="4724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3600958"/>
            <a:ext cx="4495800" cy="29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914400" y="2057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>
            <a:off x="609600" y="10668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2800" b="1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Enrichment Strategies for the </a:t>
            </a:r>
            <a:br>
              <a:rPr lang="en-US" sz="2800" b="1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</a:br>
            <a:r>
              <a:rPr lang="en-US" sz="2800" b="1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Detection of Phosphorylated Peptides</a:t>
            </a:r>
            <a:endParaRPr lang="en-US" sz="2800" b="1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0" y="4694237"/>
            <a:ext cx="8229600" cy="2620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 smtClean="0"/>
              <a:t>Hydrophilic Interaction Chromatography (HILIC)</a:t>
            </a:r>
          </a:p>
          <a:p>
            <a:pPr>
              <a:spcBef>
                <a:spcPts val="0"/>
              </a:spcBef>
            </a:pPr>
            <a:r>
              <a:rPr lang="en-US" sz="2000" dirty="0" err="1" smtClean="0"/>
              <a:t>Phosphopeptides</a:t>
            </a:r>
            <a:r>
              <a:rPr lang="en-US" sz="2000" dirty="0" smtClean="0"/>
              <a:t> elute later than their </a:t>
            </a:r>
            <a:r>
              <a:rPr lang="en-US" sz="2000" dirty="0" err="1" smtClean="0"/>
              <a:t>unphosphorylated</a:t>
            </a:r>
            <a:r>
              <a:rPr lang="en-US" sz="2000" dirty="0" smtClean="0"/>
              <a:t> counterparts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Stationary phase is hydrophilic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Mobile phase is hydrophobic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914400" y="2057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" name="Group 17"/>
          <p:cNvGrpSpPr/>
          <p:nvPr/>
        </p:nvGrpSpPr>
        <p:grpSpPr>
          <a:xfrm>
            <a:off x="2739628" y="1477930"/>
            <a:ext cx="3432572" cy="2941670"/>
            <a:chOff x="3124200" y="2209800"/>
            <a:chExt cx="2968228" cy="2286000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r="48125" b="49055"/>
            <a:stretch>
              <a:fillRect/>
            </a:stretch>
          </p:blipFill>
          <p:spPr bwMode="auto">
            <a:xfrm>
              <a:off x="3127772" y="2209800"/>
              <a:ext cx="2964656" cy="228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Rectangle 19"/>
            <p:cNvSpPr/>
            <p:nvPr/>
          </p:nvSpPr>
          <p:spPr bwMode="auto">
            <a:xfrm>
              <a:off x="3124200" y="2209800"/>
              <a:ext cx="2286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6553200" y="1676400"/>
            <a:ext cx="2590800" cy="1169551"/>
            <a:chOff x="6553200" y="1676400"/>
            <a:chExt cx="2590800" cy="1169551"/>
          </a:xfrm>
        </p:grpSpPr>
        <p:sp>
          <p:nvSpPr>
            <p:cNvPr id="21" name="TextBox 20"/>
            <p:cNvSpPr txBox="1"/>
            <p:nvPr/>
          </p:nvSpPr>
          <p:spPr>
            <a:xfrm>
              <a:off x="7010400" y="1676400"/>
              <a:ext cx="21336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Unphosphorylated</a:t>
              </a:r>
              <a:endParaRPr lang="en-US" sz="1400" dirty="0" smtClean="0"/>
            </a:p>
            <a:p>
              <a:endParaRPr lang="en-US" sz="1400" dirty="0" smtClean="0"/>
            </a:p>
            <a:p>
              <a:r>
                <a:rPr lang="en-US" sz="1400" dirty="0" smtClean="0"/>
                <a:t>single phosphorylation</a:t>
              </a:r>
            </a:p>
            <a:p>
              <a:endParaRPr lang="en-US" sz="1400" dirty="0" smtClean="0"/>
            </a:p>
            <a:p>
              <a:r>
                <a:rPr lang="en-US" sz="1400" dirty="0" smtClean="0"/>
                <a:t>multiple phosphorylation</a:t>
              </a:r>
              <a:endParaRPr lang="en-US" sz="1400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6553200" y="1795132"/>
              <a:ext cx="457200" cy="762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6553200" y="2220433"/>
              <a:ext cx="457200" cy="76200"/>
            </a:xfrm>
            <a:prstGeom prst="rect">
              <a:avLst/>
            </a:prstGeom>
            <a:solidFill>
              <a:srgbClr val="BC00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553200" y="2667000"/>
              <a:ext cx="457200" cy="76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sp>
        <p:nvSpPr>
          <p:cNvPr id="15" name="Line 4"/>
          <p:cNvSpPr>
            <a:spLocks noChangeShapeType="1"/>
          </p:cNvSpPr>
          <p:nvPr/>
        </p:nvSpPr>
        <p:spPr bwMode="auto">
          <a:xfrm>
            <a:off x="609600" y="10668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786"/>
          <p:cNvSpPr>
            <a:spLocks noChangeAspect="1" noChangeArrowheads="1" noTextEdit="1"/>
          </p:cNvSpPr>
          <p:nvPr/>
        </p:nvSpPr>
        <p:spPr bwMode="auto">
          <a:xfrm>
            <a:off x="762000" y="1447800"/>
            <a:ext cx="7924800" cy="1358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787"/>
          <p:cNvSpPr>
            <a:spLocks noChangeShapeType="1"/>
          </p:cNvSpPr>
          <p:nvPr/>
        </p:nvSpPr>
        <p:spPr bwMode="auto">
          <a:xfrm>
            <a:off x="1153216" y="2695569"/>
            <a:ext cx="6776278" cy="119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788"/>
          <p:cNvSpPr>
            <a:spLocks noChangeShapeType="1"/>
          </p:cNvSpPr>
          <p:nvPr/>
        </p:nvSpPr>
        <p:spPr bwMode="auto">
          <a:xfrm>
            <a:off x="7907960" y="2695569"/>
            <a:ext cx="3588" cy="13109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789"/>
          <p:cNvSpPr>
            <a:spLocks noChangeArrowheads="1"/>
          </p:cNvSpPr>
          <p:nvPr/>
        </p:nvSpPr>
        <p:spPr bwMode="auto">
          <a:xfrm>
            <a:off x="4224531" y="2724171"/>
            <a:ext cx="72846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dirty="0"/>
              <a:t>Time (min)</a:t>
            </a:r>
          </a:p>
        </p:txBody>
      </p:sp>
      <p:sp>
        <p:nvSpPr>
          <p:cNvPr id="15" name="Line 790"/>
          <p:cNvSpPr>
            <a:spLocks noChangeShapeType="1"/>
          </p:cNvSpPr>
          <p:nvPr/>
        </p:nvSpPr>
        <p:spPr bwMode="auto">
          <a:xfrm flipV="1">
            <a:off x="1153216" y="1506196"/>
            <a:ext cx="3588" cy="11869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791"/>
          <p:cNvSpPr>
            <a:spLocks/>
          </p:cNvSpPr>
          <p:nvPr/>
        </p:nvSpPr>
        <p:spPr bwMode="auto">
          <a:xfrm>
            <a:off x="1153216" y="1507388"/>
            <a:ext cx="6772688" cy="1184606"/>
          </a:xfrm>
          <a:custGeom>
            <a:avLst/>
            <a:gdLst>
              <a:gd name="T0" fmla="*/ 2147483647 w 1432"/>
              <a:gd name="T1" fmla="*/ 2147483647 h 756"/>
              <a:gd name="T2" fmla="*/ 2147483647 w 1432"/>
              <a:gd name="T3" fmla="*/ 2147483647 h 756"/>
              <a:gd name="T4" fmla="*/ 2147483647 w 1432"/>
              <a:gd name="T5" fmla="*/ 2147483647 h 756"/>
              <a:gd name="T6" fmla="*/ 2147483647 w 1432"/>
              <a:gd name="T7" fmla="*/ 2147483647 h 756"/>
              <a:gd name="T8" fmla="*/ 2147483647 w 1432"/>
              <a:gd name="T9" fmla="*/ 2147483647 h 756"/>
              <a:gd name="T10" fmla="*/ 2147483647 w 1432"/>
              <a:gd name="T11" fmla="*/ 2147483647 h 756"/>
              <a:gd name="T12" fmla="*/ 2147483647 w 1432"/>
              <a:gd name="T13" fmla="*/ 2147483647 h 756"/>
              <a:gd name="T14" fmla="*/ 2147483647 w 1432"/>
              <a:gd name="T15" fmla="*/ 2147483647 h 756"/>
              <a:gd name="T16" fmla="*/ 2147483647 w 1432"/>
              <a:gd name="T17" fmla="*/ 2147483647 h 756"/>
              <a:gd name="T18" fmla="*/ 2147483647 w 1432"/>
              <a:gd name="T19" fmla="*/ 2147483647 h 756"/>
              <a:gd name="T20" fmla="*/ 2147483647 w 1432"/>
              <a:gd name="T21" fmla="*/ 2147483647 h 756"/>
              <a:gd name="T22" fmla="*/ 2147483647 w 1432"/>
              <a:gd name="T23" fmla="*/ 2147483647 h 756"/>
              <a:gd name="T24" fmla="*/ 2147483647 w 1432"/>
              <a:gd name="T25" fmla="*/ 2147483647 h 756"/>
              <a:gd name="T26" fmla="*/ 2147483647 w 1432"/>
              <a:gd name="T27" fmla="*/ 2147483647 h 756"/>
              <a:gd name="T28" fmla="*/ 2147483647 w 1432"/>
              <a:gd name="T29" fmla="*/ 2147483647 h 756"/>
              <a:gd name="T30" fmla="*/ 2147483647 w 1432"/>
              <a:gd name="T31" fmla="*/ 2147483647 h 756"/>
              <a:gd name="T32" fmla="*/ 2147483647 w 1432"/>
              <a:gd name="T33" fmla="*/ 2147483647 h 756"/>
              <a:gd name="T34" fmla="*/ 2147483647 w 1432"/>
              <a:gd name="T35" fmla="*/ 2147483647 h 756"/>
              <a:gd name="T36" fmla="*/ 2147483647 w 1432"/>
              <a:gd name="T37" fmla="*/ 2147483647 h 756"/>
              <a:gd name="T38" fmla="*/ 2147483647 w 1432"/>
              <a:gd name="T39" fmla="*/ 2147483647 h 756"/>
              <a:gd name="T40" fmla="*/ 2147483647 w 1432"/>
              <a:gd name="T41" fmla="*/ 2147483647 h 756"/>
              <a:gd name="T42" fmla="*/ 2147483647 w 1432"/>
              <a:gd name="T43" fmla="*/ 2147483647 h 756"/>
              <a:gd name="T44" fmla="*/ 2147483647 w 1432"/>
              <a:gd name="T45" fmla="*/ 2147483647 h 756"/>
              <a:gd name="T46" fmla="*/ 2147483647 w 1432"/>
              <a:gd name="T47" fmla="*/ 2147483647 h 756"/>
              <a:gd name="T48" fmla="*/ 2147483647 w 1432"/>
              <a:gd name="T49" fmla="*/ 2147483647 h 756"/>
              <a:gd name="T50" fmla="*/ 2147483647 w 1432"/>
              <a:gd name="T51" fmla="*/ 2147483647 h 756"/>
              <a:gd name="T52" fmla="*/ 2147483647 w 1432"/>
              <a:gd name="T53" fmla="*/ 2147483647 h 756"/>
              <a:gd name="T54" fmla="*/ 2147483647 w 1432"/>
              <a:gd name="T55" fmla="*/ 2147483647 h 756"/>
              <a:gd name="T56" fmla="*/ 2147483647 w 1432"/>
              <a:gd name="T57" fmla="*/ 2147483647 h 756"/>
              <a:gd name="T58" fmla="*/ 2147483647 w 1432"/>
              <a:gd name="T59" fmla="*/ 2147483647 h 756"/>
              <a:gd name="T60" fmla="*/ 2147483647 w 1432"/>
              <a:gd name="T61" fmla="*/ 2147483647 h 756"/>
              <a:gd name="T62" fmla="*/ 2147483647 w 1432"/>
              <a:gd name="T63" fmla="*/ 2147483647 h 756"/>
              <a:gd name="T64" fmla="*/ 2147483647 w 1432"/>
              <a:gd name="T65" fmla="*/ 2147483647 h 756"/>
              <a:gd name="T66" fmla="*/ 2147483647 w 1432"/>
              <a:gd name="T67" fmla="*/ 2147483647 h 756"/>
              <a:gd name="T68" fmla="*/ 2147483647 w 1432"/>
              <a:gd name="T69" fmla="*/ 2147483647 h 756"/>
              <a:gd name="T70" fmla="*/ 2147483647 w 1432"/>
              <a:gd name="T71" fmla="*/ 2147483647 h 756"/>
              <a:gd name="T72" fmla="*/ 2147483647 w 1432"/>
              <a:gd name="T73" fmla="*/ 2147483647 h 756"/>
              <a:gd name="T74" fmla="*/ 2147483647 w 1432"/>
              <a:gd name="T75" fmla="*/ 2147483647 h 756"/>
              <a:gd name="T76" fmla="*/ 2147483647 w 1432"/>
              <a:gd name="T77" fmla="*/ 2147483647 h 756"/>
              <a:gd name="T78" fmla="*/ 2147483647 w 1432"/>
              <a:gd name="T79" fmla="*/ 2147483647 h 756"/>
              <a:gd name="T80" fmla="*/ 2147483647 w 1432"/>
              <a:gd name="T81" fmla="*/ 2147483647 h 756"/>
              <a:gd name="T82" fmla="*/ 2147483647 w 1432"/>
              <a:gd name="T83" fmla="*/ 2147483647 h 756"/>
              <a:gd name="T84" fmla="*/ 2147483647 w 1432"/>
              <a:gd name="T85" fmla="*/ 2147483647 h 756"/>
              <a:gd name="T86" fmla="*/ 2147483647 w 1432"/>
              <a:gd name="T87" fmla="*/ 2147483647 h 756"/>
              <a:gd name="T88" fmla="*/ 2147483647 w 1432"/>
              <a:gd name="T89" fmla="*/ 2147483647 h 756"/>
              <a:gd name="T90" fmla="*/ 2147483647 w 1432"/>
              <a:gd name="T91" fmla="*/ 2147483647 h 756"/>
              <a:gd name="T92" fmla="*/ 2147483647 w 1432"/>
              <a:gd name="T93" fmla="*/ 2147483647 h 756"/>
              <a:gd name="T94" fmla="*/ 2147483647 w 1432"/>
              <a:gd name="T95" fmla="*/ 2147483647 h 756"/>
              <a:gd name="T96" fmla="*/ 2147483647 w 1432"/>
              <a:gd name="T97" fmla="*/ 2147483647 h 756"/>
              <a:gd name="T98" fmla="*/ 2147483647 w 1432"/>
              <a:gd name="T99" fmla="*/ 2147483647 h 756"/>
              <a:gd name="T100" fmla="*/ 2147483647 w 1432"/>
              <a:gd name="T101" fmla="*/ 2147483647 h 756"/>
              <a:gd name="T102" fmla="*/ 2147483647 w 1432"/>
              <a:gd name="T103" fmla="*/ 2147483647 h 756"/>
              <a:gd name="T104" fmla="*/ 2147483647 w 1432"/>
              <a:gd name="T105" fmla="*/ 2147483647 h 756"/>
              <a:gd name="T106" fmla="*/ 2147483647 w 1432"/>
              <a:gd name="T107" fmla="*/ 2147483647 h 756"/>
              <a:gd name="T108" fmla="*/ 2147483647 w 1432"/>
              <a:gd name="T109" fmla="*/ 2147483647 h 756"/>
              <a:gd name="T110" fmla="*/ 2147483647 w 1432"/>
              <a:gd name="T111" fmla="*/ 2147483647 h 756"/>
              <a:gd name="T112" fmla="*/ 2147483647 w 1432"/>
              <a:gd name="T113" fmla="*/ 2147483647 h 756"/>
              <a:gd name="T114" fmla="*/ 2147483647 w 1432"/>
              <a:gd name="T115" fmla="*/ 2147483647 h 756"/>
              <a:gd name="T116" fmla="*/ 2147483647 w 1432"/>
              <a:gd name="T117" fmla="*/ 2147483647 h 756"/>
              <a:gd name="T118" fmla="*/ 2147483647 w 1432"/>
              <a:gd name="T119" fmla="*/ 2147483647 h 75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432"/>
              <a:gd name="T181" fmla="*/ 0 h 756"/>
              <a:gd name="T182" fmla="*/ 1432 w 1432"/>
              <a:gd name="T183" fmla="*/ 756 h 75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432" h="756">
                <a:moveTo>
                  <a:pt x="0" y="754"/>
                </a:moveTo>
                <a:lnTo>
                  <a:pt x="0" y="755"/>
                </a:lnTo>
                <a:lnTo>
                  <a:pt x="2" y="754"/>
                </a:lnTo>
                <a:lnTo>
                  <a:pt x="3" y="755"/>
                </a:lnTo>
                <a:lnTo>
                  <a:pt x="5" y="753"/>
                </a:lnTo>
                <a:lnTo>
                  <a:pt x="7" y="748"/>
                </a:lnTo>
                <a:lnTo>
                  <a:pt x="8" y="751"/>
                </a:lnTo>
                <a:lnTo>
                  <a:pt x="10" y="750"/>
                </a:lnTo>
                <a:lnTo>
                  <a:pt x="12" y="750"/>
                </a:lnTo>
                <a:lnTo>
                  <a:pt x="14" y="750"/>
                </a:lnTo>
                <a:lnTo>
                  <a:pt x="15" y="748"/>
                </a:lnTo>
                <a:lnTo>
                  <a:pt x="17" y="747"/>
                </a:lnTo>
                <a:lnTo>
                  <a:pt x="19" y="750"/>
                </a:lnTo>
                <a:lnTo>
                  <a:pt x="21" y="750"/>
                </a:lnTo>
                <a:lnTo>
                  <a:pt x="22" y="750"/>
                </a:lnTo>
                <a:lnTo>
                  <a:pt x="24" y="753"/>
                </a:lnTo>
                <a:lnTo>
                  <a:pt x="26" y="754"/>
                </a:lnTo>
                <a:lnTo>
                  <a:pt x="27" y="754"/>
                </a:lnTo>
                <a:lnTo>
                  <a:pt x="29" y="751"/>
                </a:lnTo>
                <a:lnTo>
                  <a:pt x="31" y="746"/>
                </a:lnTo>
                <a:lnTo>
                  <a:pt x="32" y="737"/>
                </a:lnTo>
                <a:lnTo>
                  <a:pt x="34" y="726"/>
                </a:lnTo>
                <a:lnTo>
                  <a:pt x="35" y="716"/>
                </a:lnTo>
                <a:lnTo>
                  <a:pt x="37" y="723"/>
                </a:lnTo>
                <a:lnTo>
                  <a:pt x="39" y="734"/>
                </a:lnTo>
                <a:lnTo>
                  <a:pt x="40" y="741"/>
                </a:lnTo>
                <a:lnTo>
                  <a:pt x="42" y="734"/>
                </a:lnTo>
                <a:lnTo>
                  <a:pt x="43" y="738"/>
                </a:lnTo>
                <a:lnTo>
                  <a:pt x="45" y="745"/>
                </a:lnTo>
                <a:lnTo>
                  <a:pt x="47" y="750"/>
                </a:lnTo>
                <a:lnTo>
                  <a:pt x="48" y="751"/>
                </a:lnTo>
                <a:lnTo>
                  <a:pt x="50" y="750"/>
                </a:lnTo>
                <a:lnTo>
                  <a:pt x="52" y="752"/>
                </a:lnTo>
                <a:lnTo>
                  <a:pt x="53" y="750"/>
                </a:lnTo>
                <a:lnTo>
                  <a:pt x="55" y="751"/>
                </a:lnTo>
                <a:lnTo>
                  <a:pt x="57" y="750"/>
                </a:lnTo>
                <a:lnTo>
                  <a:pt x="58" y="754"/>
                </a:lnTo>
                <a:lnTo>
                  <a:pt x="60" y="752"/>
                </a:lnTo>
                <a:lnTo>
                  <a:pt x="61" y="754"/>
                </a:lnTo>
                <a:lnTo>
                  <a:pt x="63" y="753"/>
                </a:lnTo>
                <a:lnTo>
                  <a:pt x="64" y="753"/>
                </a:lnTo>
                <a:lnTo>
                  <a:pt x="66" y="753"/>
                </a:lnTo>
                <a:lnTo>
                  <a:pt x="68" y="753"/>
                </a:lnTo>
                <a:lnTo>
                  <a:pt x="69" y="754"/>
                </a:lnTo>
                <a:lnTo>
                  <a:pt x="71" y="754"/>
                </a:lnTo>
                <a:lnTo>
                  <a:pt x="72" y="754"/>
                </a:lnTo>
                <a:lnTo>
                  <a:pt x="74" y="753"/>
                </a:lnTo>
                <a:lnTo>
                  <a:pt x="76" y="755"/>
                </a:lnTo>
                <a:lnTo>
                  <a:pt x="77" y="753"/>
                </a:lnTo>
                <a:lnTo>
                  <a:pt x="79" y="752"/>
                </a:lnTo>
                <a:lnTo>
                  <a:pt x="80" y="754"/>
                </a:lnTo>
                <a:lnTo>
                  <a:pt x="82" y="753"/>
                </a:lnTo>
                <a:lnTo>
                  <a:pt x="84" y="752"/>
                </a:lnTo>
                <a:lnTo>
                  <a:pt x="85" y="747"/>
                </a:lnTo>
                <a:lnTo>
                  <a:pt x="87" y="739"/>
                </a:lnTo>
                <a:lnTo>
                  <a:pt x="88" y="742"/>
                </a:lnTo>
                <a:lnTo>
                  <a:pt x="90" y="739"/>
                </a:lnTo>
                <a:lnTo>
                  <a:pt x="92" y="745"/>
                </a:lnTo>
                <a:lnTo>
                  <a:pt x="93" y="742"/>
                </a:lnTo>
                <a:lnTo>
                  <a:pt x="95" y="745"/>
                </a:lnTo>
                <a:lnTo>
                  <a:pt x="97" y="748"/>
                </a:lnTo>
                <a:lnTo>
                  <a:pt x="98" y="751"/>
                </a:lnTo>
                <a:lnTo>
                  <a:pt x="100" y="750"/>
                </a:lnTo>
                <a:lnTo>
                  <a:pt x="101" y="747"/>
                </a:lnTo>
                <a:lnTo>
                  <a:pt x="103" y="748"/>
                </a:lnTo>
                <a:lnTo>
                  <a:pt x="104" y="744"/>
                </a:lnTo>
                <a:lnTo>
                  <a:pt x="106" y="749"/>
                </a:lnTo>
                <a:lnTo>
                  <a:pt x="108" y="752"/>
                </a:lnTo>
                <a:lnTo>
                  <a:pt x="109" y="747"/>
                </a:lnTo>
                <a:lnTo>
                  <a:pt x="110" y="748"/>
                </a:lnTo>
                <a:lnTo>
                  <a:pt x="112" y="743"/>
                </a:lnTo>
                <a:lnTo>
                  <a:pt x="114" y="747"/>
                </a:lnTo>
                <a:lnTo>
                  <a:pt x="115" y="749"/>
                </a:lnTo>
                <a:lnTo>
                  <a:pt x="117" y="740"/>
                </a:lnTo>
                <a:lnTo>
                  <a:pt x="119" y="748"/>
                </a:lnTo>
                <a:lnTo>
                  <a:pt x="120" y="744"/>
                </a:lnTo>
                <a:lnTo>
                  <a:pt x="122" y="748"/>
                </a:lnTo>
                <a:lnTo>
                  <a:pt x="123" y="748"/>
                </a:lnTo>
                <a:lnTo>
                  <a:pt x="125" y="745"/>
                </a:lnTo>
                <a:lnTo>
                  <a:pt x="127" y="735"/>
                </a:lnTo>
                <a:lnTo>
                  <a:pt x="128" y="727"/>
                </a:lnTo>
                <a:lnTo>
                  <a:pt x="130" y="725"/>
                </a:lnTo>
                <a:lnTo>
                  <a:pt x="132" y="728"/>
                </a:lnTo>
                <a:lnTo>
                  <a:pt x="133" y="723"/>
                </a:lnTo>
                <a:lnTo>
                  <a:pt x="135" y="725"/>
                </a:lnTo>
                <a:lnTo>
                  <a:pt x="136" y="730"/>
                </a:lnTo>
                <a:lnTo>
                  <a:pt x="138" y="735"/>
                </a:lnTo>
                <a:lnTo>
                  <a:pt x="140" y="746"/>
                </a:lnTo>
                <a:lnTo>
                  <a:pt x="141" y="746"/>
                </a:lnTo>
                <a:lnTo>
                  <a:pt x="143" y="739"/>
                </a:lnTo>
                <a:lnTo>
                  <a:pt x="145" y="729"/>
                </a:lnTo>
                <a:lnTo>
                  <a:pt x="146" y="727"/>
                </a:lnTo>
                <a:lnTo>
                  <a:pt x="148" y="726"/>
                </a:lnTo>
                <a:lnTo>
                  <a:pt x="150" y="725"/>
                </a:lnTo>
                <a:lnTo>
                  <a:pt x="151" y="742"/>
                </a:lnTo>
                <a:lnTo>
                  <a:pt x="153" y="737"/>
                </a:lnTo>
                <a:lnTo>
                  <a:pt x="154" y="743"/>
                </a:lnTo>
                <a:lnTo>
                  <a:pt x="156" y="749"/>
                </a:lnTo>
                <a:lnTo>
                  <a:pt x="158" y="746"/>
                </a:lnTo>
                <a:lnTo>
                  <a:pt x="159" y="746"/>
                </a:lnTo>
                <a:lnTo>
                  <a:pt x="161" y="750"/>
                </a:lnTo>
                <a:lnTo>
                  <a:pt x="162" y="748"/>
                </a:lnTo>
                <a:lnTo>
                  <a:pt x="164" y="750"/>
                </a:lnTo>
                <a:lnTo>
                  <a:pt x="166" y="754"/>
                </a:lnTo>
                <a:lnTo>
                  <a:pt x="167" y="747"/>
                </a:lnTo>
                <a:lnTo>
                  <a:pt x="169" y="734"/>
                </a:lnTo>
                <a:lnTo>
                  <a:pt x="170" y="701"/>
                </a:lnTo>
                <a:lnTo>
                  <a:pt x="172" y="696"/>
                </a:lnTo>
                <a:lnTo>
                  <a:pt x="174" y="693"/>
                </a:lnTo>
                <a:lnTo>
                  <a:pt x="175" y="688"/>
                </a:lnTo>
                <a:lnTo>
                  <a:pt x="176" y="690"/>
                </a:lnTo>
                <a:lnTo>
                  <a:pt x="178" y="707"/>
                </a:lnTo>
                <a:lnTo>
                  <a:pt x="180" y="708"/>
                </a:lnTo>
                <a:lnTo>
                  <a:pt x="181" y="717"/>
                </a:lnTo>
                <a:lnTo>
                  <a:pt x="183" y="707"/>
                </a:lnTo>
                <a:lnTo>
                  <a:pt x="185" y="724"/>
                </a:lnTo>
                <a:lnTo>
                  <a:pt x="186" y="734"/>
                </a:lnTo>
                <a:lnTo>
                  <a:pt x="188" y="739"/>
                </a:lnTo>
                <a:lnTo>
                  <a:pt x="190" y="747"/>
                </a:lnTo>
                <a:lnTo>
                  <a:pt x="191" y="726"/>
                </a:lnTo>
                <a:lnTo>
                  <a:pt x="193" y="683"/>
                </a:lnTo>
                <a:lnTo>
                  <a:pt x="194" y="657"/>
                </a:lnTo>
                <a:lnTo>
                  <a:pt x="196" y="657"/>
                </a:lnTo>
                <a:lnTo>
                  <a:pt x="197" y="669"/>
                </a:lnTo>
                <a:lnTo>
                  <a:pt x="199" y="651"/>
                </a:lnTo>
                <a:lnTo>
                  <a:pt x="200" y="671"/>
                </a:lnTo>
                <a:lnTo>
                  <a:pt x="202" y="667"/>
                </a:lnTo>
                <a:lnTo>
                  <a:pt x="203" y="673"/>
                </a:lnTo>
                <a:lnTo>
                  <a:pt x="205" y="670"/>
                </a:lnTo>
                <a:lnTo>
                  <a:pt x="207" y="708"/>
                </a:lnTo>
                <a:lnTo>
                  <a:pt x="208" y="718"/>
                </a:lnTo>
                <a:lnTo>
                  <a:pt x="210" y="722"/>
                </a:lnTo>
                <a:lnTo>
                  <a:pt x="211" y="692"/>
                </a:lnTo>
                <a:lnTo>
                  <a:pt x="213" y="712"/>
                </a:lnTo>
                <a:lnTo>
                  <a:pt x="214" y="702"/>
                </a:lnTo>
                <a:lnTo>
                  <a:pt x="216" y="708"/>
                </a:lnTo>
                <a:lnTo>
                  <a:pt x="218" y="732"/>
                </a:lnTo>
                <a:lnTo>
                  <a:pt x="219" y="724"/>
                </a:lnTo>
                <a:lnTo>
                  <a:pt x="221" y="741"/>
                </a:lnTo>
                <a:lnTo>
                  <a:pt x="222" y="744"/>
                </a:lnTo>
                <a:lnTo>
                  <a:pt x="224" y="733"/>
                </a:lnTo>
                <a:lnTo>
                  <a:pt x="225" y="744"/>
                </a:lnTo>
                <a:lnTo>
                  <a:pt x="227" y="741"/>
                </a:lnTo>
                <a:lnTo>
                  <a:pt x="228" y="748"/>
                </a:lnTo>
                <a:lnTo>
                  <a:pt x="230" y="734"/>
                </a:lnTo>
                <a:lnTo>
                  <a:pt x="231" y="734"/>
                </a:lnTo>
                <a:lnTo>
                  <a:pt x="233" y="721"/>
                </a:lnTo>
                <a:lnTo>
                  <a:pt x="234" y="718"/>
                </a:lnTo>
                <a:lnTo>
                  <a:pt x="236" y="712"/>
                </a:lnTo>
                <a:lnTo>
                  <a:pt x="237" y="659"/>
                </a:lnTo>
                <a:lnTo>
                  <a:pt x="239" y="639"/>
                </a:lnTo>
                <a:lnTo>
                  <a:pt x="240" y="639"/>
                </a:lnTo>
                <a:lnTo>
                  <a:pt x="242" y="622"/>
                </a:lnTo>
                <a:lnTo>
                  <a:pt x="244" y="632"/>
                </a:lnTo>
                <a:lnTo>
                  <a:pt x="245" y="651"/>
                </a:lnTo>
                <a:lnTo>
                  <a:pt x="247" y="637"/>
                </a:lnTo>
                <a:lnTo>
                  <a:pt x="248" y="649"/>
                </a:lnTo>
                <a:lnTo>
                  <a:pt x="250" y="647"/>
                </a:lnTo>
                <a:lnTo>
                  <a:pt x="251" y="640"/>
                </a:lnTo>
                <a:lnTo>
                  <a:pt x="253" y="654"/>
                </a:lnTo>
                <a:lnTo>
                  <a:pt x="254" y="647"/>
                </a:lnTo>
                <a:lnTo>
                  <a:pt x="256" y="666"/>
                </a:lnTo>
                <a:lnTo>
                  <a:pt x="257" y="663"/>
                </a:lnTo>
                <a:lnTo>
                  <a:pt x="259" y="668"/>
                </a:lnTo>
                <a:lnTo>
                  <a:pt x="260" y="663"/>
                </a:lnTo>
                <a:lnTo>
                  <a:pt x="262" y="665"/>
                </a:lnTo>
                <a:lnTo>
                  <a:pt x="263" y="689"/>
                </a:lnTo>
                <a:lnTo>
                  <a:pt x="265" y="672"/>
                </a:lnTo>
                <a:lnTo>
                  <a:pt x="266" y="673"/>
                </a:lnTo>
                <a:lnTo>
                  <a:pt x="268" y="683"/>
                </a:lnTo>
                <a:lnTo>
                  <a:pt x="269" y="690"/>
                </a:lnTo>
                <a:lnTo>
                  <a:pt x="271" y="681"/>
                </a:lnTo>
                <a:lnTo>
                  <a:pt x="272" y="695"/>
                </a:lnTo>
                <a:lnTo>
                  <a:pt x="274" y="686"/>
                </a:lnTo>
                <a:lnTo>
                  <a:pt x="275" y="696"/>
                </a:lnTo>
                <a:lnTo>
                  <a:pt x="277" y="703"/>
                </a:lnTo>
                <a:lnTo>
                  <a:pt x="278" y="705"/>
                </a:lnTo>
                <a:lnTo>
                  <a:pt x="280" y="708"/>
                </a:lnTo>
                <a:lnTo>
                  <a:pt x="281" y="721"/>
                </a:lnTo>
                <a:lnTo>
                  <a:pt x="283" y="728"/>
                </a:lnTo>
                <a:lnTo>
                  <a:pt x="284" y="722"/>
                </a:lnTo>
                <a:lnTo>
                  <a:pt x="286" y="721"/>
                </a:lnTo>
                <a:lnTo>
                  <a:pt x="287" y="719"/>
                </a:lnTo>
                <a:lnTo>
                  <a:pt x="289" y="721"/>
                </a:lnTo>
                <a:lnTo>
                  <a:pt x="290" y="723"/>
                </a:lnTo>
                <a:lnTo>
                  <a:pt x="292" y="725"/>
                </a:lnTo>
                <a:lnTo>
                  <a:pt x="293" y="710"/>
                </a:lnTo>
                <a:lnTo>
                  <a:pt x="295" y="721"/>
                </a:lnTo>
                <a:lnTo>
                  <a:pt x="296" y="728"/>
                </a:lnTo>
                <a:lnTo>
                  <a:pt x="298" y="745"/>
                </a:lnTo>
                <a:lnTo>
                  <a:pt x="299" y="746"/>
                </a:lnTo>
                <a:lnTo>
                  <a:pt x="301" y="747"/>
                </a:lnTo>
                <a:lnTo>
                  <a:pt x="302" y="748"/>
                </a:lnTo>
                <a:lnTo>
                  <a:pt x="304" y="730"/>
                </a:lnTo>
                <a:lnTo>
                  <a:pt x="305" y="538"/>
                </a:lnTo>
                <a:lnTo>
                  <a:pt x="307" y="437"/>
                </a:lnTo>
                <a:lnTo>
                  <a:pt x="308" y="407"/>
                </a:lnTo>
                <a:lnTo>
                  <a:pt x="310" y="409"/>
                </a:lnTo>
                <a:lnTo>
                  <a:pt x="311" y="414"/>
                </a:lnTo>
                <a:lnTo>
                  <a:pt x="313" y="453"/>
                </a:lnTo>
                <a:lnTo>
                  <a:pt x="314" y="468"/>
                </a:lnTo>
                <a:lnTo>
                  <a:pt x="316" y="524"/>
                </a:lnTo>
                <a:lnTo>
                  <a:pt x="317" y="542"/>
                </a:lnTo>
                <a:lnTo>
                  <a:pt x="318" y="592"/>
                </a:lnTo>
                <a:lnTo>
                  <a:pt x="320" y="615"/>
                </a:lnTo>
                <a:lnTo>
                  <a:pt x="321" y="629"/>
                </a:lnTo>
                <a:lnTo>
                  <a:pt x="323" y="661"/>
                </a:lnTo>
                <a:lnTo>
                  <a:pt x="324" y="722"/>
                </a:lnTo>
                <a:lnTo>
                  <a:pt x="326" y="721"/>
                </a:lnTo>
                <a:lnTo>
                  <a:pt x="327" y="737"/>
                </a:lnTo>
                <a:lnTo>
                  <a:pt x="329" y="741"/>
                </a:lnTo>
                <a:lnTo>
                  <a:pt x="330" y="738"/>
                </a:lnTo>
                <a:lnTo>
                  <a:pt x="332" y="739"/>
                </a:lnTo>
                <a:lnTo>
                  <a:pt x="333" y="742"/>
                </a:lnTo>
                <a:lnTo>
                  <a:pt x="335" y="741"/>
                </a:lnTo>
                <a:lnTo>
                  <a:pt x="336" y="745"/>
                </a:lnTo>
                <a:lnTo>
                  <a:pt x="338" y="739"/>
                </a:lnTo>
                <a:lnTo>
                  <a:pt x="339" y="736"/>
                </a:lnTo>
                <a:lnTo>
                  <a:pt x="341" y="728"/>
                </a:lnTo>
                <a:lnTo>
                  <a:pt x="342" y="740"/>
                </a:lnTo>
                <a:lnTo>
                  <a:pt x="344" y="743"/>
                </a:lnTo>
                <a:lnTo>
                  <a:pt x="345" y="749"/>
                </a:lnTo>
                <a:lnTo>
                  <a:pt x="347" y="748"/>
                </a:lnTo>
                <a:lnTo>
                  <a:pt x="348" y="750"/>
                </a:lnTo>
                <a:lnTo>
                  <a:pt x="349" y="751"/>
                </a:lnTo>
                <a:lnTo>
                  <a:pt x="351" y="738"/>
                </a:lnTo>
                <a:lnTo>
                  <a:pt x="352" y="736"/>
                </a:lnTo>
                <a:lnTo>
                  <a:pt x="354" y="676"/>
                </a:lnTo>
                <a:lnTo>
                  <a:pt x="355" y="694"/>
                </a:lnTo>
                <a:lnTo>
                  <a:pt x="357" y="703"/>
                </a:lnTo>
                <a:lnTo>
                  <a:pt x="358" y="676"/>
                </a:lnTo>
                <a:lnTo>
                  <a:pt x="360" y="675"/>
                </a:lnTo>
                <a:lnTo>
                  <a:pt x="361" y="667"/>
                </a:lnTo>
                <a:lnTo>
                  <a:pt x="363" y="673"/>
                </a:lnTo>
                <a:lnTo>
                  <a:pt x="364" y="694"/>
                </a:lnTo>
                <a:lnTo>
                  <a:pt x="366" y="674"/>
                </a:lnTo>
                <a:lnTo>
                  <a:pt x="367" y="682"/>
                </a:lnTo>
                <a:lnTo>
                  <a:pt x="369" y="706"/>
                </a:lnTo>
                <a:lnTo>
                  <a:pt x="370" y="680"/>
                </a:lnTo>
                <a:lnTo>
                  <a:pt x="372" y="685"/>
                </a:lnTo>
                <a:lnTo>
                  <a:pt x="373" y="682"/>
                </a:lnTo>
                <a:lnTo>
                  <a:pt x="375" y="692"/>
                </a:lnTo>
                <a:lnTo>
                  <a:pt x="376" y="716"/>
                </a:lnTo>
                <a:lnTo>
                  <a:pt x="378" y="738"/>
                </a:lnTo>
                <a:lnTo>
                  <a:pt x="379" y="725"/>
                </a:lnTo>
                <a:lnTo>
                  <a:pt x="381" y="726"/>
                </a:lnTo>
                <a:lnTo>
                  <a:pt x="382" y="728"/>
                </a:lnTo>
                <a:lnTo>
                  <a:pt x="384" y="727"/>
                </a:lnTo>
                <a:lnTo>
                  <a:pt x="385" y="717"/>
                </a:lnTo>
                <a:lnTo>
                  <a:pt x="387" y="709"/>
                </a:lnTo>
                <a:lnTo>
                  <a:pt x="388" y="715"/>
                </a:lnTo>
                <a:lnTo>
                  <a:pt x="390" y="691"/>
                </a:lnTo>
                <a:lnTo>
                  <a:pt x="391" y="708"/>
                </a:lnTo>
                <a:lnTo>
                  <a:pt x="393" y="689"/>
                </a:lnTo>
                <a:lnTo>
                  <a:pt x="394" y="682"/>
                </a:lnTo>
                <a:lnTo>
                  <a:pt x="396" y="689"/>
                </a:lnTo>
                <a:lnTo>
                  <a:pt x="397" y="699"/>
                </a:lnTo>
                <a:lnTo>
                  <a:pt x="399" y="704"/>
                </a:lnTo>
                <a:lnTo>
                  <a:pt x="400" y="690"/>
                </a:lnTo>
                <a:lnTo>
                  <a:pt x="402" y="715"/>
                </a:lnTo>
                <a:lnTo>
                  <a:pt x="403" y="712"/>
                </a:lnTo>
                <a:lnTo>
                  <a:pt x="405" y="699"/>
                </a:lnTo>
                <a:lnTo>
                  <a:pt x="406" y="718"/>
                </a:lnTo>
                <a:lnTo>
                  <a:pt x="408" y="720"/>
                </a:lnTo>
                <a:lnTo>
                  <a:pt x="409" y="698"/>
                </a:lnTo>
                <a:lnTo>
                  <a:pt x="410" y="718"/>
                </a:lnTo>
                <a:lnTo>
                  <a:pt x="412" y="697"/>
                </a:lnTo>
                <a:lnTo>
                  <a:pt x="413" y="652"/>
                </a:lnTo>
                <a:lnTo>
                  <a:pt x="415" y="666"/>
                </a:lnTo>
                <a:lnTo>
                  <a:pt x="416" y="546"/>
                </a:lnTo>
                <a:lnTo>
                  <a:pt x="418" y="442"/>
                </a:lnTo>
                <a:lnTo>
                  <a:pt x="419" y="387"/>
                </a:lnTo>
                <a:lnTo>
                  <a:pt x="420" y="375"/>
                </a:lnTo>
                <a:lnTo>
                  <a:pt x="422" y="384"/>
                </a:lnTo>
                <a:lnTo>
                  <a:pt x="423" y="273"/>
                </a:lnTo>
                <a:lnTo>
                  <a:pt x="424" y="324"/>
                </a:lnTo>
                <a:lnTo>
                  <a:pt x="426" y="307"/>
                </a:lnTo>
                <a:lnTo>
                  <a:pt x="427" y="337"/>
                </a:lnTo>
                <a:lnTo>
                  <a:pt x="429" y="320"/>
                </a:lnTo>
                <a:lnTo>
                  <a:pt x="430" y="349"/>
                </a:lnTo>
                <a:lnTo>
                  <a:pt x="432" y="364"/>
                </a:lnTo>
                <a:lnTo>
                  <a:pt x="433" y="366"/>
                </a:lnTo>
                <a:lnTo>
                  <a:pt x="435" y="474"/>
                </a:lnTo>
                <a:lnTo>
                  <a:pt x="436" y="493"/>
                </a:lnTo>
                <a:lnTo>
                  <a:pt x="438" y="528"/>
                </a:lnTo>
                <a:lnTo>
                  <a:pt x="440" y="603"/>
                </a:lnTo>
                <a:lnTo>
                  <a:pt x="441" y="641"/>
                </a:lnTo>
                <a:lnTo>
                  <a:pt x="443" y="638"/>
                </a:lnTo>
                <a:lnTo>
                  <a:pt x="444" y="706"/>
                </a:lnTo>
                <a:lnTo>
                  <a:pt x="446" y="705"/>
                </a:lnTo>
                <a:lnTo>
                  <a:pt x="447" y="731"/>
                </a:lnTo>
                <a:lnTo>
                  <a:pt x="449" y="734"/>
                </a:lnTo>
                <a:lnTo>
                  <a:pt x="450" y="739"/>
                </a:lnTo>
                <a:lnTo>
                  <a:pt x="452" y="742"/>
                </a:lnTo>
                <a:lnTo>
                  <a:pt x="453" y="736"/>
                </a:lnTo>
                <a:lnTo>
                  <a:pt x="455" y="723"/>
                </a:lnTo>
                <a:lnTo>
                  <a:pt x="456" y="732"/>
                </a:lnTo>
                <a:lnTo>
                  <a:pt x="458" y="695"/>
                </a:lnTo>
                <a:lnTo>
                  <a:pt x="459" y="698"/>
                </a:lnTo>
                <a:lnTo>
                  <a:pt x="461" y="692"/>
                </a:lnTo>
                <a:lnTo>
                  <a:pt x="462" y="718"/>
                </a:lnTo>
                <a:lnTo>
                  <a:pt x="464" y="727"/>
                </a:lnTo>
                <a:lnTo>
                  <a:pt x="465" y="732"/>
                </a:lnTo>
                <a:lnTo>
                  <a:pt x="467" y="736"/>
                </a:lnTo>
                <a:lnTo>
                  <a:pt x="468" y="741"/>
                </a:lnTo>
                <a:lnTo>
                  <a:pt x="470" y="744"/>
                </a:lnTo>
                <a:lnTo>
                  <a:pt x="471" y="743"/>
                </a:lnTo>
                <a:lnTo>
                  <a:pt x="473" y="691"/>
                </a:lnTo>
                <a:lnTo>
                  <a:pt x="474" y="647"/>
                </a:lnTo>
                <a:lnTo>
                  <a:pt x="476" y="623"/>
                </a:lnTo>
                <a:lnTo>
                  <a:pt x="477" y="681"/>
                </a:lnTo>
                <a:lnTo>
                  <a:pt x="478" y="650"/>
                </a:lnTo>
                <a:lnTo>
                  <a:pt x="480" y="707"/>
                </a:lnTo>
                <a:lnTo>
                  <a:pt x="481" y="702"/>
                </a:lnTo>
                <a:lnTo>
                  <a:pt x="483" y="567"/>
                </a:lnTo>
                <a:lnTo>
                  <a:pt x="484" y="526"/>
                </a:lnTo>
                <a:lnTo>
                  <a:pt x="486" y="560"/>
                </a:lnTo>
                <a:lnTo>
                  <a:pt x="487" y="627"/>
                </a:lnTo>
                <a:lnTo>
                  <a:pt x="489" y="688"/>
                </a:lnTo>
                <a:lnTo>
                  <a:pt x="491" y="682"/>
                </a:lnTo>
                <a:lnTo>
                  <a:pt x="492" y="689"/>
                </a:lnTo>
                <a:lnTo>
                  <a:pt x="493" y="682"/>
                </a:lnTo>
                <a:lnTo>
                  <a:pt x="495" y="691"/>
                </a:lnTo>
                <a:lnTo>
                  <a:pt x="496" y="709"/>
                </a:lnTo>
                <a:lnTo>
                  <a:pt x="498" y="694"/>
                </a:lnTo>
                <a:lnTo>
                  <a:pt x="499" y="674"/>
                </a:lnTo>
                <a:lnTo>
                  <a:pt x="501" y="654"/>
                </a:lnTo>
                <a:lnTo>
                  <a:pt x="503" y="591"/>
                </a:lnTo>
                <a:lnTo>
                  <a:pt x="504" y="592"/>
                </a:lnTo>
                <a:lnTo>
                  <a:pt x="505" y="601"/>
                </a:lnTo>
                <a:lnTo>
                  <a:pt x="507" y="602"/>
                </a:lnTo>
                <a:lnTo>
                  <a:pt x="509" y="618"/>
                </a:lnTo>
                <a:lnTo>
                  <a:pt x="510" y="676"/>
                </a:lnTo>
                <a:lnTo>
                  <a:pt x="512" y="641"/>
                </a:lnTo>
                <a:lnTo>
                  <a:pt x="513" y="692"/>
                </a:lnTo>
                <a:lnTo>
                  <a:pt x="515" y="720"/>
                </a:lnTo>
                <a:lnTo>
                  <a:pt x="516" y="713"/>
                </a:lnTo>
                <a:lnTo>
                  <a:pt x="518" y="679"/>
                </a:lnTo>
                <a:lnTo>
                  <a:pt x="519" y="729"/>
                </a:lnTo>
                <a:lnTo>
                  <a:pt x="521" y="728"/>
                </a:lnTo>
                <a:lnTo>
                  <a:pt x="522" y="740"/>
                </a:lnTo>
                <a:lnTo>
                  <a:pt x="524" y="738"/>
                </a:lnTo>
                <a:lnTo>
                  <a:pt x="525" y="742"/>
                </a:lnTo>
                <a:lnTo>
                  <a:pt x="527" y="747"/>
                </a:lnTo>
                <a:lnTo>
                  <a:pt x="528" y="743"/>
                </a:lnTo>
                <a:lnTo>
                  <a:pt x="530" y="736"/>
                </a:lnTo>
                <a:lnTo>
                  <a:pt x="531" y="736"/>
                </a:lnTo>
                <a:lnTo>
                  <a:pt x="532" y="734"/>
                </a:lnTo>
                <a:lnTo>
                  <a:pt x="534" y="741"/>
                </a:lnTo>
                <a:lnTo>
                  <a:pt x="535" y="744"/>
                </a:lnTo>
                <a:lnTo>
                  <a:pt x="537" y="743"/>
                </a:lnTo>
                <a:lnTo>
                  <a:pt x="538" y="746"/>
                </a:lnTo>
                <a:lnTo>
                  <a:pt x="540" y="727"/>
                </a:lnTo>
                <a:lnTo>
                  <a:pt x="541" y="722"/>
                </a:lnTo>
                <a:lnTo>
                  <a:pt x="543" y="726"/>
                </a:lnTo>
                <a:lnTo>
                  <a:pt x="544" y="721"/>
                </a:lnTo>
                <a:lnTo>
                  <a:pt x="546" y="718"/>
                </a:lnTo>
                <a:lnTo>
                  <a:pt x="547" y="709"/>
                </a:lnTo>
                <a:lnTo>
                  <a:pt x="548" y="710"/>
                </a:lnTo>
                <a:lnTo>
                  <a:pt x="550" y="707"/>
                </a:lnTo>
                <a:lnTo>
                  <a:pt x="552" y="731"/>
                </a:lnTo>
                <a:lnTo>
                  <a:pt x="553" y="679"/>
                </a:lnTo>
                <a:lnTo>
                  <a:pt x="554" y="553"/>
                </a:lnTo>
                <a:lnTo>
                  <a:pt x="556" y="507"/>
                </a:lnTo>
                <a:lnTo>
                  <a:pt x="558" y="501"/>
                </a:lnTo>
                <a:lnTo>
                  <a:pt x="559" y="481"/>
                </a:lnTo>
                <a:lnTo>
                  <a:pt x="561" y="513"/>
                </a:lnTo>
                <a:lnTo>
                  <a:pt x="562" y="511"/>
                </a:lnTo>
                <a:lnTo>
                  <a:pt x="564" y="538"/>
                </a:lnTo>
                <a:lnTo>
                  <a:pt x="565" y="578"/>
                </a:lnTo>
                <a:lnTo>
                  <a:pt x="567" y="588"/>
                </a:lnTo>
                <a:lnTo>
                  <a:pt x="568" y="598"/>
                </a:lnTo>
                <a:lnTo>
                  <a:pt x="570" y="651"/>
                </a:lnTo>
                <a:lnTo>
                  <a:pt x="571" y="698"/>
                </a:lnTo>
                <a:lnTo>
                  <a:pt x="573" y="723"/>
                </a:lnTo>
                <a:lnTo>
                  <a:pt x="574" y="720"/>
                </a:lnTo>
                <a:lnTo>
                  <a:pt x="576" y="735"/>
                </a:lnTo>
                <a:lnTo>
                  <a:pt x="577" y="726"/>
                </a:lnTo>
                <a:lnTo>
                  <a:pt x="579" y="699"/>
                </a:lnTo>
                <a:lnTo>
                  <a:pt x="580" y="682"/>
                </a:lnTo>
                <a:lnTo>
                  <a:pt x="582" y="657"/>
                </a:lnTo>
                <a:lnTo>
                  <a:pt x="583" y="692"/>
                </a:lnTo>
                <a:lnTo>
                  <a:pt x="585" y="682"/>
                </a:lnTo>
                <a:lnTo>
                  <a:pt x="586" y="709"/>
                </a:lnTo>
                <a:lnTo>
                  <a:pt x="588" y="704"/>
                </a:lnTo>
                <a:lnTo>
                  <a:pt x="589" y="713"/>
                </a:lnTo>
                <a:lnTo>
                  <a:pt x="591" y="726"/>
                </a:lnTo>
                <a:lnTo>
                  <a:pt x="592" y="706"/>
                </a:lnTo>
                <a:lnTo>
                  <a:pt x="594" y="723"/>
                </a:lnTo>
                <a:lnTo>
                  <a:pt x="595" y="716"/>
                </a:lnTo>
                <a:lnTo>
                  <a:pt x="597" y="706"/>
                </a:lnTo>
                <a:lnTo>
                  <a:pt x="598" y="666"/>
                </a:lnTo>
                <a:lnTo>
                  <a:pt x="600" y="677"/>
                </a:lnTo>
                <a:lnTo>
                  <a:pt x="601" y="706"/>
                </a:lnTo>
                <a:lnTo>
                  <a:pt x="602" y="723"/>
                </a:lnTo>
                <a:lnTo>
                  <a:pt x="604" y="720"/>
                </a:lnTo>
                <a:lnTo>
                  <a:pt x="605" y="720"/>
                </a:lnTo>
                <a:lnTo>
                  <a:pt x="607" y="717"/>
                </a:lnTo>
                <a:lnTo>
                  <a:pt x="609" y="675"/>
                </a:lnTo>
                <a:lnTo>
                  <a:pt x="610" y="658"/>
                </a:lnTo>
                <a:lnTo>
                  <a:pt x="611" y="660"/>
                </a:lnTo>
                <a:lnTo>
                  <a:pt x="613" y="710"/>
                </a:lnTo>
                <a:lnTo>
                  <a:pt x="614" y="713"/>
                </a:lnTo>
                <a:lnTo>
                  <a:pt x="616" y="733"/>
                </a:lnTo>
                <a:lnTo>
                  <a:pt x="618" y="690"/>
                </a:lnTo>
                <a:lnTo>
                  <a:pt x="619" y="630"/>
                </a:lnTo>
                <a:lnTo>
                  <a:pt x="621" y="626"/>
                </a:lnTo>
                <a:lnTo>
                  <a:pt x="622" y="670"/>
                </a:lnTo>
                <a:lnTo>
                  <a:pt x="624" y="691"/>
                </a:lnTo>
                <a:lnTo>
                  <a:pt x="625" y="670"/>
                </a:lnTo>
                <a:lnTo>
                  <a:pt x="627" y="621"/>
                </a:lnTo>
                <a:lnTo>
                  <a:pt x="628" y="637"/>
                </a:lnTo>
                <a:lnTo>
                  <a:pt x="630" y="690"/>
                </a:lnTo>
                <a:lnTo>
                  <a:pt x="631" y="722"/>
                </a:lnTo>
                <a:lnTo>
                  <a:pt x="633" y="725"/>
                </a:lnTo>
                <a:lnTo>
                  <a:pt x="634" y="708"/>
                </a:lnTo>
                <a:lnTo>
                  <a:pt x="636" y="720"/>
                </a:lnTo>
                <a:lnTo>
                  <a:pt x="637" y="705"/>
                </a:lnTo>
                <a:lnTo>
                  <a:pt x="639" y="710"/>
                </a:lnTo>
                <a:lnTo>
                  <a:pt x="640" y="696"/>
                </a:lnTo>
                <a:lnTo>
                  <a:pt x="642" y="681"/>
                </a:lnTo>
                <a:lnTo>
                  <a:pt x="643" y="686"/>
                </a:lnTo>
                <a:lnTo>
                  <a:pt x="645" y="681"/>
                </a:lnTo>
                <a:lnTo>
                  <a:pt x="646" y="679"/>
                </a:lnTo>
                <a:lnTo>
                  <a:pt x="648" y="646"/>
                </a:lnTo>
                <a:lnTo>
                  <a:pt x="649" y="667"/>
                </a:lnTo>
                <a:lnTo>
                  <a:pt x="651" y="673"/>
                </a:lnTo>
                <a:lnTo>
                  <a:pt x="652" y="701"/>
                </a:lnTo>
                <a:lnTo>
                  <a:pt x="654" y="700"/>
                </a:lnTo>
                <a:lnTo>
                  <a:pt x="655" y="639"/>
                </a:lnTo>
                <a:lnTo>
                  <a:pt x="657" y="596"/>
                </a:lnTo>
                <a:lnTo>
                  <a:pt x="658" y="603"/>
                </a:lnTo>
                <a:lnTo>
                  <a:pt x="659" y="619"/>
                </a:lnTo>
                <a:lnTo>
                  <a:pt x="661" y="565"/>
                </a:lnTo>
                <a:lnTo>
                  <a:pt x="662" y="579"/>
                </a:lnTo>
                <a:lnTo>
                  <a:pt x="664" y="659"/>
                </a:lnTo>
                <a:lnTo>
                  <a:pt x="666" y="693"/>
                </a:lnTo>
                <a:lnTo>
                  <a:pt x="667" y="716"/>
                </a:lnTo>
                <a:lnTo>
                  <a:pt x="669" y="697"/>
                </a:lnTo>
                <a:lnTo>
                  <a:pt x="670" y="712"/>
                </a:lnTo>
                <a:lnTo>
                  <a:pt x="672" y="699"/>
                </a:lnTo>
                <a:lnTo>
                  <a:pt x="673" y="691"/>
                </a:lnTo>
                <a:lnTo>
                  <a:pt x="675" y="718"/>
                </a:lnTo>
                <a:lnTo>
                  <a:pt x="676" y="706"/>
                </a:lnTo>
                <a:lnTo>
                  <a:pt x="678" y="652"/>
                </a:lnTo>
                <a:lnTo>
                  <a:pt x="679" y="625"/>
                </a:lnTo>
                <a:lnTo>
                  <a:pt x="681" y="628"/>
                </a:lnTo>
                <a:lnTo>
                  <a:pt x="682" y="660"/>
                </a:lnTo>
                <a:lnTo>
                  <a:pt x="684" y="622"/>
                </a:lnTo>
                <a:lnTo>
                  <a:pt x="685" y="688"/>
                </a:lnTo>
                <a:lnTo>
                  <a:pt x="687" y="695"/>
                </a:lnTo>
                <a:lnTo>
                  <a:pt x="688" y="696"/>
                </a:lnTo>
                <a:lnTo>
                  <a:pt x="690" y="707"/>
                </a:lnTo>
                <a:lnTo>
                  <a:pt x="691" y="718"/>
                </a:lnTo>
                <a:lnTo>
                  <a:pt x="693" y="721"/>
                </a:lnTo>
                <a:lnTo>
                  <a:pt x="694" y="734"/>
                </a:lnTo>
                <a:lnTo>
                  <a:pt x="696" y="733"/>
                </a:lnTo>
                <a:lnTo>
                  <a:pt x="697" y="712"/>
                </a:lnTo>
                <a:lnTo>
                  <a:pt x="699" y="710"/>
                </a:lnTo>
                <a:lnTo>
                  <a:pt x="700" y="706"/>
                </a:lnTo>
                <a:lnTo>
                  <a:pt x="702" y="732"/>
                </a:lnTo>
                <a:lnTo>
                  <a:pt x="703" y="731"/>
                </a:lnTo>
                <a:lnTo>
                  <a:pt x="705" y="712"/>
                </a:lnTo>
                <a:lnTo>
                  <a:pt x="706" y="593"/>
                </a:lnTo>
                <a:lnTo>
                  <a:pt x="708" y="561"/>
                </a:lnTo>
                <a:lnTo>
                  <a:pt x="709" y="622"/>
                </a:lnTo>
                <a:lnTo>
                  <a:pt x="711" y="394"/>
                </a:lnTo>
                <a:lnTo>
                  <a:pt x="712" y="322"/>
                </a:lnTo>
                <a:lnTo>
                  <a:pt x="714" y="261"/>
                </a:lnTo>
                <a:lnTo>
                  <a:pt x="715" y="254"/>
                </a:lnTo>
                <a:lnTo>
                  <a:pt x="717" y="317"/>
                </a:lnTo>
                <a:lnTo>
                  <a:pt x="718" y="268"/>
                </a:lnTo>
                <a:lnTo>
                  <a:pt x="720" y="321"/>
                </a:lnTo>
                <a:lnTo>
                  <a:pt x="721" y="382"/>
                </a:lnTo>
                <a:lnTo>
                  <a:pt x="723" y="371"/>
                </a:lnTo>
                <a:lnTo>
                  <a:pt x="725" y="360"/>
                </a:lnTo>
                <a:lnTo>
                  <a:pt x="726" y="406"/>
                </a:lnTo>
                <a:lnTo>
                  <a:pt x="728" y="359"/>
                </a:lnTo>
                <a:lnTo>
                  <a:pt x="729" y="478"/>
                </a:lnTo>
                <a:lnTo>
                  <a:pt x="731" y="514"/>
                </a:lnTo>
                <a:lnTo>
                  <a:pt x="732" y="500"/>
                </a:lnTo>
                <a:lnTo>
                  <a:pt x="734" y="554"/>
                </a:lnTo>
                <a:lnTo>
                  <a:pt x="735" y="593"/>
                </a:lnTo>
                <a:lnTo>
                  <a:pt x="737" y="655"/>
                </a:lnTo>
                <a:lnTo>
                  <a:pt x="739" y="678"/>
                </a:lnTo>
                <a:lnTo>
                  <a:pt x="740" y="646"/>
                </a:lnTo>
                <a:lnTo>
                  <a:pt x="742" y="689"/>
                </a:lnTo>
                <a:lnTo>
                  <a:pt x="743" y="680"/>
                </a:lnTo>
                <a:lnTo>
                  <a:pt x="745" y="703"/>
                </a:lnTo>
                <a:lnTo>
                  <a:pt x="747" y="700"/>
                </a:lnTo>
                <a:lnTo>
                  <a:pt x="748" y="684"/>
                </a:lnTo>
                <a:lnTo>
                  <a:pt x="750" y="693"/>
                </a:lnTo>
                <a:lnTo>
                  <a:pt x="752" y="696"/>
                </a:lnTo>
                <a:lnTo>
                  <a:pt x="753" y="670"/>
                </a:lnTo>
                <a:lnTo>
                  <a:pt x="755" y="702"/>
                </a:lnTo>
                <a:lnTo>
                  <a:pt x="756" y="725"/>
                </a:lnTo>
                <a:lnTo>
                  <a:pt x="758" y="734"/>
                </a:lnTo>
                <a:lnTo>
                  <a:pt x="759" y="723"/>
                </a:lnTo>
                <a:lnTo>
                  <a:pt x="761" y="714"/>
                </a:lnTo>
                <a:lnTo>
                  <a:pt x="763" y="699"/>
                </a:lnTo>
                <a:lnTo>
                  <a:pt x="764" y="639"/>
                </a:lnTo>
                <a:lnTo>
                  <a:pt x="766" y="638"/>
                </a:lnTo>
                <a:lnTo>
                  <a:pt x="767" y="641"/>
                </a:lnTo>
                <a:lnTo>
                  <a:pt x="769" y="615"/>
                </a:lnTo>
                <a:lnTo>
                  <a:pt x="771" y="666"/>
                </a:lnTo>
                <a:lnTo>
                  <a:pt x="772" y="693"/>
                </a:lnTo>
                <a:lnTo>
                  <a:pt x="774" y="714"/>
                </a:lnTo>
                <a:lnTo>
                  <a:pt x="775" y="734"/>
                </a:lnTo>
                <a:lnTo>
                  <a:pt x="777" y="742"/>
                </a:lnTo>
                <a:lnTo>
                  <a:pt x="778" y="733"/>
                </a:lnTo>
                <a:lnTo>
                  <a:pt x="780" y="731"/>
                </a:lnTo>
                <a:lnTo>
                  <a:pt x="781" y="719"/>
                </a:lnTo>
                <a:lnTo>
                  <a:pt x="783" y="723"/>
                </a:lnTo>
                <a:lnTo>
                  <a:pt x="784" y="689"/>
                </a:lnTo>
                <a:lnTo>
                  <a:pt x="786" y="724"/>
                </a:lnTo>
                <a:lnTo>
                  <a:pt x="787" y="639"/>
                </a:lnTo>
                <a:lnTo>
                  <a:pt x="789" y="653"/>
                </a:lnTo>
                <a:lnTo>
                  <a:pt x="790" y="554"/>
                </a:lnTo>
                <a:lnTo>
                  <a:pt x="792" y="635"/>
                </a:lnTo>
                <a:lnTo>
                  <a:pt x="793" y="643"/>
                </a:lnTo>
                <a:lnTo>
                  <a:pt x="795" y="575"/>
                </a:lnTo>
                <a:lnTo>
                  <a:pt x="796" y="611"/>
                </a:lnTo>
                <a:lnTo>
                  <a:pt x="798" y="600"/>
                </a:lnTo>
                <a:lnTo>
                  <a:pt x="800" y="578"/>
                </a:lnTo>
                <a:lnTo>
                  <a:pt x="801" y="631"/>
                </a:lnTo>
                <a:lnTo>
                  <a:pt x="803" y="509"/>
                </a:lnTo>
                <a:lnTo>
                  <a:pt x="804" y="511"/>
                </a:lnTo>
                <a:lnTo>
                  <a:pt x="806" y="577"/>
                </a:lnTo>
                <a:lnTo>
                  <a:pt x="808" y="625"/>
                </a:lnTo>
                <a:lnTo>
                  <a:pt x="809" y="632"/>
                </a:lnTo>
                <a:lnTo>
                  <a:pt x="811" y="693"/>
                </a:lnTo>
                <a:lnTo>
                  <a:pt x="813" y="667"/>
                </a:lnTo>
                <a:lnTo>
                  <a:pt x="814" y="663"/>
                </a:lnTo>
                <a:lnTo>
                  <a:pt x="816" y="673"/>
                </a:lnTo>
                <a:lnTo>
                  <a:pt x="817" y="661"/>
                </a:lnTo>
                <a:lnTo>
                  <a:pt x="819" y="619"/>
                </a:lnTo>
                <a:lnTo>
                  <a:pt x="820" y="636"/>
                </a:lnTo>
                <a:lnTo>
                  <a:pt x="822" y="637"/>
                </a:lnTo>
                <a:lnTo>
                  <a:pt x="824" y="684"/>
                </a:lnTo>
                <a:lnTo>
                  <a:pt x="825" y="611"/>
                </a:lnTo>
                <a:lnTo>
                  <a:pt x="827" y="605"/>
                </a:lnTo>
                <a:lnTo>
                  <a:pt x="828" y="614"/>
                </a:lnTo>
                <a:lnTo>
                  <a:pt x="830" y="655"/>
                </a:lnTo>
                <a:lnTo>
                  <a:pt x="831" y="672"/>
                </a:lnTo>
                <a:lnTo>
                  <a:pt x="833" y="715"/>
                </a:lnTo>
                <a:lnTo>
                  <a:pt x="834" y="705"/>
                </a:lnTo>
                <a:lnTo>
                  <a:pt x="836" y="694"/>
                </a:lnTo>
                <a:lnTo>
                  <a:pt x="837" y="629"/>
                </a:lnTo>
                <a:lnTo>
                  <a:pt x="839" y="668"/>
                </a:lnTo>
                <a:lnTo>
                  <a:pt x="840" y="636"/>
                </a:lnTo>
                <a:lnTo>
                  <a:pt x="842" y="649"/>
                </a:lnTo>
                <a:lnTo>
                  <a:pt x="844" y="662"/>
                </a:lnTo>
                <a:lnTo>
                  <a:pt x="845" y="697"/>
                </a:lnTo>
                <a:lnTo>
                  <a:pt x="847" y="701"/>
                </a:lnTo>
                <a:lnTo>
                  <a:pt x="848" y="698"/>
                </a:lnTo>
                <a:lnTo>
                  <a:pt x="850" y="728"/>
                </a:lnTo>
                <a:lnTo>
                  <a:pt x="851" y="703"/>
                </a:lnTo>
                <a:lnTo>
                  <a:pt x="853" y="658"/>
                </a:lnTo>
                <a:lnTo>
                  <a:pt x="855" y="677"/>
                </a:lnTo>
                <a:lnTo>
                  <a:pt x="856" y="658"/>
                </a:lnTo>
                <a:lnTo>
                  <a:pt x="858" y="691"/>
                </a:lnTo>
                <a:lnTo>
                  <a:pt x="859" y="644"/>
                </a:lnTo>
                <a:lnTo>
                  <a:pt x="861" y="607"/>
                </a:lnTo>
                <a:lnTo>
                  <a:pt x="863" y="665"/>
                </a:lnTo>
                <a:lnTo>
                  <a:pt x="864" y="580"/>
                </a:lnTo>
                <a:lnTo>
                  <a:pt x="866" y="430"/>
                </a:lnTo>
                <a:lnTo>
                  <a:pt x="867" y="347"/>
                </a:lnTo>
                <a:lnTo>
                  <a:pt x="869" y="278"/>
                </a:lnTo>
                <a:lnTo>
                  <a:pt x="871" y="293"/>
                </a:lnTo>
                <a:lnTo>
                  <a:pt x="872" y="284"/>
                </a:lnTo>
                <a:lnTo>
                  <a:pt x="874" y="332"/>
                </a:lnTo>
                <a:lnTo>
                  <a:pt x="875" y="333"/>
                </a:lnTo>
                <a:lnTo>
                  <a:pt x="877" y="446"/>
                </a:lnTo>
                <a:lnTo>
                  <a:pt x="878" y="468"/>
                </a:lnTo>
                <a:lnTo>
                  <a:pt x="880" y="529"/>
                </a:lnTo>
                <a:lnTo>
                  <a:pt x="882" y="558"/>
                </a:lnTo>
                <a:lnTo>
                  <a:pt x="883" y="599"/>
                </a:lnTo>
                <a:lnTo>
                  <a:pt x="885" y="670"/>
                </a:lnTo>
                <a:lnTo>
                  <a:pt x="886" y="694"/>
                </a:lnTo>
                <a:lnTo>
                  <a:pt x="888" y="691"/>
                </a:lnTo>
                <a:lnTo>
                  <a:pt x="889" y="718"/>
                </a:lnTo>
                <a:lnTo>
                  <a:pt x="891" y="734"/>
                </a:lnTo>
                <a:lnTo>
                  <a:pt x="892" y="734"/>
                </a:lnTo>
                <a:lnTo>
                  <a:pt x="894" y="743"/>
                </a:lnTo>
                <a:lnTo>
                  <a:pt x="895" y="738"/>
                </a:lnTo>
                <a:lnTo>
                  <a:pt x="897" y="743"/>
                </a:lnTo>
                <a:lnTo>
                  <a:pt x="899" y="746"/>
                </a:lnTo>
                <a:lnTo>
                  <a:pt x="900" y="745"/>
                </a:lnTo>
                <a:lnTo>
                  <a:pt x="902" y="730"/>
                </a:lnTo>
                <a:lnTo>
                  <a:pt x="903" y="728"/>
                </a:lnTo>
                <a:lnTo>
                  <a:pt x="905" y="697"/>
                </a:lnTo>
                <a:lnTo>
                  <a:pt x="907" y="695"/>
                </a:lnTo>
                <a:lnTo>
                  <a:pt x="908" y="706"/>
                </a:lnTo>
                <a:lnTo>
                  <a:pt x="910" y="725"/>
                </a:lnTo>
                <a:lnTo>
                  <a:pt x="911" y="736"/>
                </a:lnTo>
                <a:lnTo>
                  <a:pt x="913" y="738"/>
                </a:lnTo>
                <a:lnTo>
                  <a:pt x="914" y="731"/>
                </a:lnTo>
                <a:lnTo>
                  <a:pt x="916" y="710"/>
                </a:lnTo>
                <a:lnTo>
                  <a:pt x="918" y="717"/>
                </a:lnTo>
                <a:lnTo>
                  <a:pt x="919" y="732"/>
                </a:lnTo>
                <a:lnTo>
                  <a:pt x="921" y="696"/>
                </a:lnTo>
                <a:lnTo>
                  <a:pt x="922" y="688"/>
                </a:lnTo>
                <a:lnTo>
                  <a:pt x="924" y="650"/>
                </a:lnTo>
                <a:lnTo>
                  <a:pt x="925" y="599"/>
                </a:lnTo>
                <a:lnTo>
                  <a:pt x="927" y="641"/>
                </a:lnTo>
                <a:lnTo>
                  <a:pt x="929" y="665"/>
                </a:lnTo>
                <a:lnTo>
                  <a:pt x="930" y="695"/>
                </a:lnTo>
                <a:lnTo>
                  <a:pt x="932" y="731"/>
                </a:lnTo>
                <a:lnTo>
                  <a:pt x="933" y="736"/>
                </a:lnTo>
                <a:lnTo>
                  <a:pt x="935" y="736"/>
                </a:lnTo>
                <a:lnTo>
                  <a:pt x="936" y="738"/>
                </a:lnTo>
                <a:lnTo>
                  <a:pt x="938" y="733"/>
                </a:lnTo>
                <a:lnTo>
                  <a:pt x="939" y="643"/>
                </a:lnTo>
                <a:lnTo>
                  <a:pt x="941" y="547"/>
                </a:lnTo>
                <a:lnTo>
                  <a:pt x="943" y="489"/>
                </a:lnTo>
                <a:lnTo>
                  <a:pt x="944" y="496"/>
                </a:lnTo>
                <a:lnTo>
                  <a:pt x="946" y="509"/>
                </a:lnTo>
                <a:lnTo>
                  <a:pt x="947" y="75"/>
                </a:lnTo>
                <a:lnTo>
                  <a:pt x="949" y="45"/>
                </a:lnTo>
                <a:lnTo>
                  <a:pt x="951" y="0"/>
                </a:lnTo>
                <a:lnTo>
                  <a:pt x="952" y="126"/>
                </a:lnTo>
                <a:lnTo>
                  <a:pt x="954" y="166"/>
                </a:lnTo>
                <a:lnTo>
                  <a:pt x="956" y="207"/>
                </a:lnTo>
                <a:lnTo>
                  <a:pt x="957" y="214"/>
                </a:lnTo>
                <a:lnTo>
                  <a:pt x="959" y="279"/>
                </a:lnTo>
                <a:lnTo>
                  <a:pt x="960" y="284"/>
                </a:lnTo>
                <a:lnTo>
                  <a:pt x="962" y="301"/>
                </a:lnTo>
                <a:lnTo>
                  <a:pt x="964" y="388"/>
                </a:lnTo>
                <a:lnTo>
                  <a:pt x="965" y="388"/>
                </a:lnTo>
                <a:lnTo>
                  <a:pt x="967" y="438"/>
                </a:lnTo>
                <a:lnTo>
                  <a:pt x="969" y="522"/>
                </a:lnTo>
                <a:lnTo>
                  <a:pt x="970" y="546"/>
                </a:lnTo>
                <a:lnTo>
                  <a:pt x="972" y="597"/>
                </a:lnTo>
                <a:lnTo>
                  <a:pt x="973" y="690"/>
                </a:lnTo>
                <a:lnTo>
                  <a:pt x="975" y="714"/>
                </a:lnTo>
                <a:lnTo>
                  <a:pt x="976" y="716"/>
                </a:lnTo>
                <a:lnTo>
                  <a:pt x="978" y="726"/>
                </a:lnTo>
                <a:lnTo>
                  <a:pt x="980" y="737"/>
                </a:lnTo>
                <a:lnTo>
                  <a:pt x="981" y="729"/>
                </a:lnTo>
                <a:lnTo>
                  <a:pt x="983" y="674"/>
                </a:lnTo>
                <a:lnTo>
                  <a:pt x="984" y="522"/>
                </a:lnTo>
                <a:lnTo>
                  <a:pt x="986" y="472"/>
                </a:lnTo>
                <a:lnTo>
                  <a:pt x="988" y="500"/>
                </a:lnTo>
                <a:lnTo>
                  <a:pt x="989" y="567"/>
                </a:lnTo>
                <a:lnTo>
                  <a:pt x="991" y="539"/>
                </a:lnTo>
                <a:lnTo>
                  <a:pt x="992" y="574"/>
                </a:lnTo>
                <a:lnTo>
                  <a:pt x="994" y="624"/>
                </a:lnTo>
                <a:lnTo>
                  <a:pt x="996" y="671"/>
                </a:lnTo>
                <a:lnTo>
                  <a:pt x="997" y="629"/>
                </a:lnTo>
                <a:lnTo>
                  <a:pt x="999" y="682"/>
                </a:lnTo>
                <a:lnTo>
                  <a:pt x="1000" y="679"/>
                </a:lnTo>
                <a:lnTo>
                  <a:pt x="1002" y="698"/>
                </a:lnTo>
                <a:lnTo>
                  <a:pt x="1003" y="669"/>
                </a:lnTo>
                <a:lnTo>
                  <a:pt x="1005" y="706"/>
                </a:lnTo>
                <a:lnTo>
                  <a:pt x="1007" y="719"/>
                </a:lnTo>
                <a:lnTo>
                  <a:pt x="1008" y="734"/>
                </a:lnTo>
                <a:lnTo>
                  <a:pt x="1010" y="734"/>
                </a:lnTo>
                <a:lnTo>
                  <a:pt x="1011" y="738"/>
                </a:lnTo>
                <a:lnTo>
                  <a:pt x="1013" y="742"/>
                </a:lnTo>
                <a:lnTo>
                  <a:pt x="1015" y="730"/>
                </a:lnTo>
                <a:lnTo>
                  <a:pt x="1016" y="725"/>
                </a:lnTo>
                <a:lnTo>
                  <a:pt x="1018" y="702"/>
                </a:lnTo>
                <a:lnTo>
                  <a:pt x="1019" y="457"/>
                </a:lnTo>
                <a:lnTo>
                  <a:pt x="1021" y="378"/>
                </a:lnTo>
                <a:lnTo>
                  <a:pt x="1022" y="380"/>
                </a:lnTo>
                <a:lnTo>
                  <a:pt x="1024" y="370"/>
                </a:lnTo>
                <a:lnTo>
                  <a:pt x="1025" y="370"/>
                </a:lnTo>
                <a:lnTo>
                  <a:pt x="1027" y="428"/>
                </a:lnTo>
                <a:lnTo>
                  <a:pt x="1029" y="469"/>
                </a:lnTo>
                <a:lnTo>
                  <a:pt x="1030" y="499"/>
                </a:lnTo>
                <a:lnTo>
                  <a:pt x="1032" y="556"/>
                </a:lnTo>
                <a:lnTo>
                  <a:pt x="1033" y="567"/>
                </a:lnTo>
                <a:lnTo>
                  <a:pt x="1035" y="670"/>
                </a:lnTo>
                <a:lnTo>
                  <a:pt x="1036" y="624"/>
                </a:lnTo>
                <a:lnTo>
                  <a:pt x="1038" y="655"/>
                </a:lnTo>
                <a:lnTo>
                  <a:pt x="1040" y="716"/>
                </a:lnTo>
                <a:lnTo>
                  <a:pt x="1041" y="725"/>
                </a:lnTo>
                <a:lnTo>
                  <a:pt x="1043" y="729"/>
                </a:lnTo>
                <a:lnTo>
                  <a:pt x="1044" y="711"/>
                </a:lnTo>
                <a:lnTo>
                  <a:pt x="1046" y="714"/>
                </a:lnTo>
                <a:lnTo>
                  <a:pt x="1047" y="715"/>
                </a:lnTo>
                <a:lnTo>
                  <a:pt x="1049" y="688"/>
                </a:lnTo>
                <a:lnTo>
                  <a:pt x="1051" y="681"/>
                </a:lnTo>
                <a:lnTo>
                  <a:pt x="1052" y="698"/>
                </a:lnTo>
                <a:lnTo>
                  <a:pt x="1054" y="721"/>
                </a:lnTo>
                <a:lnTo>
                  <a:pt x="1055" y="685"/>
                </a:lnTo>
                <a:lnTo>
                  <a:pt x="1057" y="633"/>
                </a:lnTo>
                <a:lnTo>
                  <a:pt x="1059" y="693"/>
                </a:lnTo>
                <a:lnTo>
                  <a:pt x="1060" y="689"/>
                </a:lnTo>
                <a:lnTo>
                  <a:pt x="1062" y="692"/>
                </a:lnTo>
                <a:lnTo>
                  <a:pt x="1063" y="701"/>
                </a:lnTo>
                <a:lnTo>
                  <a:pt x="1065" y="691"/>
                </a:lnTo>
                <a:lnTo>
                  <a:pt x="1067" y="707"/>
                </a:lnTo>
                <a:lnTo>
                  <a:pt x="1068" y="682"/>
                </a:lnTo>
                <a:lnTo>
                  <a:pt x="1070" y="698"/>
                </a:lnTo>
                <a:lnTo>
                  <a:pt x="1071" y="718"/>
                </a:lnTo>
                <a:lnTo>
                  <a:pt x="1073" y="738"/>
                </a:lnTo>
                <a:lnTo>
                  <a:pt x="1074" y="740"/>
                </a:lnTo>
                <a:lnTo>
                  <a:pt x="1076" y="742"/>
                </a:lnTo>
                <a:lnTo>
                  <a:pt x="1078" y="734"/>
                </a:lnTo>
                <a:lnTo>
                  <a:pt x="1079" y="726"/>
                </a:lnTo>
                <a:lnTo>
                  <a:pt x="1081" y="717"/>
                </a:lnTo>
                <a:lnTo>
                  <a:pt x="1082" y="720"/>
                </a:lnTo>
                <a:lnTo>
                  <a:pt x="1084" y="728"/>
                </a:lnTo>
                <a:lnTo>
                  <a:pt x="1086" y="737"/>
                </a:lnTo>
                <a:lnTo>
                  <a:pt x="1087" y="732"/>
                </a:lnTo>
                <a:lnTo>
                  <a:pt x="1089" y="710"/>
                </a:lnTo>
                <a:lnTo>
                  <a:pt x="1091" y="706"/>
                </a:lnTo>
                <a:lnTo>
                  <a:pt x="1092" y="725"/>
                </a:lnTo>
                <a:lnTo>
                  <a:pt x="1094" y="720"/>
                </a:lnTo>
                <a:lnTo>
                  <a:pt x="1095" y="714"/>
                </a:lnTo>
                <a:lnTo>
                  <a:pt x="1097" y="550"/>
                </a:lnTo>
                <a:lnTo>
                  <a:pt x="1098" y="249"/>
                </a:lnTo>
                <a:lnTo>
                  <a:pt x="1100" y="247"/>
                </a:lnTo>
                <a:lnTo>
                  <a:pt x="1102" y="278"/>
                </a:lnTo>
                <a:lnTo>
                  <a:pt x="1103" y="244"/>
                </a:lnTo>
                <a:lnTo>
                  <a:pt x="1105" y="288"/>
                </a:lnTo>
                <a:lnTo>
                  <a:pt x="1106" y="300"/>
                </a:lnTo>
                <a:lnTo>
                  <a:pt x="1108" y="302"/>
                </a:lnTo>
                <a:lnTo>
                  <a:pt x="1110" y="358"/>
                </a:lnTo>
                <a:lnTo>
                  <a:pt x="1111" y="431"/>
                </a:lnTo>
                <a:lnTo>
                  <a:pt x="1113" y="447"/>
                </a:lnTo>
                <a:lnTo>
                  <a:pt x="1114" y="515"/>
                </a:lnTo>
                <a:lnTo>
                  <a:pt x="1116" y="542"/>
                </a:lnTo>
                <a:lnTo>
                  <a:pt x="1118" y="588"/>
                </a:lnTo>
                <a:lnTo>
                  <a:pt x="1119" y="619"/>
                </a:lnTo>
                <a:lnTo>
                  <a:pt x="1121" y="641"/>
                </a:lnTo>
                <a:lnTo>
                  <a:pt x="1123" y="692"/>
                </a:lnTo>
                <a:lnTo>
                  <a:pt x="1124" y="688"/>
                </a:lnTo>
                <a:lnTo>
                  <a:pt x="1126" y="704"/>
                </a:lnTo>
                <a:lnTo>
                  <a:pt x="1128" y="721"/>
                </a:lnTo>
                <a:lnTo>
                  <a:pt x="1129" y="714"/>
                </a:lnTo>
                <a:lnTo>
                  <a:pt x="1131" y="706"/>
                </a:lnTo>
                <a:lnTo>
                  <a:pt x="1133" y="676"/>
                </a:lnTo>
                <a:lnTo>
                  <a:pt x="1134" y="614"/>
                </a:lnTo>
                <a:lnTo>
                  <a:pt x="1136" y="555"/>
                </a:lnTo>
                <a:lnTo>
                  <a:pt x="1138" y="566"/>
                </a:lnTo>
                <a:lnTo>
                  <a:pt x="1139" y="507"/>
                </a:lnTo>
                <a:lnTo>
                  <a:pt x="1141" y="526"/>
                </a:lnTo>
                <a:lnTo>
                  <a:pt x="1143" y="594"/>
                </a:lnTo>
                <a:lnTo>
                  <a:pt x="1144" y="579"/>
                </a:lnTo>
                <a:lnTo>
                  <a:pt x="1146" y="657"/>
                </a:lnTo>
                <a:lnTo>
                  <a:pt x="1148" y="608"/>
                </a:lnTo>
                <a:lnTo>
                  <a:pt x="1150" y="696"/>
                </a:lnTo>
                <a:lnTo>
                  <a:pt x="1151" y="695"/>
                </a:lnTo>
                <a:lnTo>
                  <a:pt x="1153" y="702"/>
                </a:lnTo>
                <a:lnTo>
                  <a:pt x="1155" y="714"/>
                </a:lnTo>
                <a:lnTo>
                  <a:pt x="1156" y="715"/>
                </a:lnTo>
                <a:lnTo>
                  <a:pt x="1158" y="734"/>
                </a:lnTo>
                <a:lnTo>
                  <a:pt x="1160" y="728"/>
                </a:lnTo>
                <a:lnTo>
                  <a:pt x="1161" y="727"/>
                </a:lnTo>
                <a:lnTo>
                  <a:pt x="1163" y="731"/>
                </a:lnTo>
                <a:lnTo>
                  <a:pt x="1165" y="737"/>
                </a:lnTo>
                <a:lnTo>
                  <a:pt x="1166" y="735"/>
                </a:lnTo>
                <a:lnTo>
                  <a:pt x="1168" y="742"/>
                </a:lnTo>
                <a:lnTo>
                  <a:pt x="1170" y="738"/>
                </a:lnTo>
                <a:lnTo>
                  <a:pt x="1171" y="741"/>
                </a:lnTo>
                <a:lnTo>
                  <a:pt x="1173" y="746"/>
                </a:lnTo>
                <a:lnTo>
                  <a:pt x="1175" y="745"/>
                </a:lnTo>
                <a:lnTo>
                  <a:pt x="1176" y="739"/>
                </a:lnTo>
                <a:lnTo>
                  <a:pt x="1178" y="714"/>
                </a:lnTo>
                <a:lnTo>
                  <a:pt x="1180" y="723"/>
                </a:lnTo>
                <a:lnTo>
                  <a:pt x="1181" y="704"/>
                </a:lnTo>
                <a:lnTo>
                  <a:pt x="1183" y="728"/>
                </a:lnTo>
                <a:lnTo>
                  <a:pt x="1185" y="733"/>
                </a:lnTo>
                <a:lnTo>
                  <a:pt x="1186" y="738"/>
                </a:lnTo>
                <a:lnTo>
                  <a:pt x="1188" y="734"/>
                </a:lnTo>
                <a:lnTo>
                  <a:pt x="1190" y="739"/>
                </a:lnTo>
                <a:lnTo>
                  <a:pt x="1191" y="739"/>
                </a:lnTo>
                <a:lnTo>
                  <a:pt x="1193" y="731"/>
                </a:lnTo>
                <a:lnTo>
                  <a:pt x="1194" y="734"/>
                </a:lnTo>
                <a:lnTo>
                  <a:pt x="1196" y="740"/>
                </a:lnTo>
                <a:lnTo>
                  <a:pt x="1198" y="737"/>
                </a:lnTo>
                <a:lnTo>
                  <a:pt x="1199" y="741"/>
                </a:lnTo>
                <a:lnTo>
                  <a:pt x="1201" y="737"/>
                </a:lnTo>
                <a:lnTo>
                  <a:pt x="1203" y="742"/>
                </a:lnTo>
                <a:lnTo>
                  <a:pt x="1205" y="734"/>
                </a:lnTo>
                <a:lnTo>
                  <a:pt x="1206" y="745"/>
                </a:lnTo>
                <a:lnTo>
                  <a:pt x="1208" y="739"/>
                </a:lnTo>
                <a:lnTo>
                  <a:pt x="1210" y="724"/>
                </a:lnTo>
                <a:lnTo>
                  <a:pt x="1211" y="679"/>
                </a:lnTo>
                <a:lnTo>
                  <a:pt x="1213" y="576"/>
                </a:lnTo>
                <a:lnTo>
                  <a:pt x="1214" y="583"/>
                </a:lnTo>
                <a:lnTo>
                  <a:pt x="1216" y="582"/>
                </a:lnTo>
                <a:lnTo>
                  <a:pt x="1218" y="619"/>
                </a:lnTo>
                <a:lnTo>
                  <a:pt x="1219" y="621"/>
                </a:lnTo>
                <a:lnTo>
                  <a:pt x="1221" y="647"/>
                </a:lnTo>
                <a:lnTo>
                  <a:pt x="1223" y="704"/>
                </a:lnTo>
                <a:lnTo>
                  <a:pt x="1225" y="686"/>
                </a:lnTo>
                <a:lnTo>
                  <a:pt x="1226" y="704"/>
                </a:lnTo>
                <a:lnTo>
                  <a:pt x="1228" y="705"/>
                </a:lnTo>
                <a:lnTo>
                  <a:pt x="1230" y="722"/>
                </a:lnTo>
                <a:lnTo>
                  <a:pt x="1232" y="733"/>
                </a:lnTo>
                <a:lnTo>
                  <a:pt x="1233" y="737"/>
                </a:lnTo>
                <a:lnTo>
                  <a:pt x="1235" y="739"/>
                </a:lnTo>
                <a:lnTo>
                  <a:pt x="1237" y="739"/>
                </a:lnTo>
                <a:lnTo>
                  <a:pt x="1239" y="738"/>
                </a:lnTo>
                <a:lnTo>
                  <a:pt x="1240" y="746"/>
                </a:lnTo>
                <a:lnTo>
                  <a:pt x="1242" y="748"/>
                </a:lnTo>
                <a:lnTo>
                  <a:pt x="1244" y="747"/>
                </a:lnTo>
                <a:lnTo>
                  <a:pt x="1245" y="742"/>
                </a:lnTo>
                <a:lnTo>
                  <a:pt x="1247" y="739"/>
                </a:lnTo>
                <a:lnTo>
                  <a:pt x="1249" y="736"/>
                </a:lnTo>
                <a:lnTo>
                  <a:pt x="1250" y="739"/>
                </a:lnTo>
                <a:lnTo>
                  <a:pt x="1252" y="748"/>
                </a:lnTo>
                <a:lnTo>
                  <a:pt x="1254" y="746"/>
                </a:lnTo>
                <a:lnTo>
                  <a:pt x="1256" y="752"/>
                </a:lnTo>
                <a:lnTo>
                  <a:pt x="1257" y="751"/>
                </a:lnTo>
                <a:lnTo>
                  <a:pt x="1259" y="750"/>
                </a:lnTo>
                <a:lnTo>
                  <a:pt x="1261" y="752"/>
                </a:lnTo>
                <a:lnTo>
                  <a:pt x="1263" y="753"/>
                </a:lnTo>
                <a:lnTo>
                  <a:pt x="1264" y="754"/>
                </a:lnTo>
                <a:lnTo>
                  <a:pt x="1266" y="753"/>
                </a:lnTo>
                <a:lnTo>
                  <a:pt x="1268" y="754"/>
                </a:lnTo>
                <a:lnTo>
                  <a:pt x="1270" y="753"/>
                </a:lnTo>
                <a:lnTo>
                  <a:pt x="1272" y="754"/>
                </a:lnTo>
                <a:lnTo>
                  <a:pt x="1273" y="753"/>
                </a:lnTo>
                <a:lnTo>
                  <a:pt x="1275" y="727"/>
                </a:lnTo>
                <a:lnTo>
                  <a:pt x="1277" y="668"/>
                </a:lnTo>
                <a:lnTo>
                  <a:pt x="1279" y="599"/>
                </a:lnTo>
                <a:lnTo>
                  <a:pt x="1280" y="609"/>
                </a:lnTo>
                <a:lnTo>
                  <a:pt x="1282" y="595"/>
                </a:lnTo>
                <a:lnTo>
                  <a:pt x="1284" y="629"/>
                </a:lnTo>
                <a:lnTo>
                  <a:pt x="1285" y="642"/>
                </a:lnTo>
                <a:lnTo>
                  <a:pt x="1287" y="683"/>
                </a:lnTo>
                <a:lnTo>
                  <a:pt x="1289" y="633"/>
                </a:lnTo>
                <a:lnTo>
                  <a:pt x="1291" y="676"/>
                </a:lnTo>
                <a:lnTo>
                  <a:pt x="1292" y="647"/>
                </a:lnTo>
                <a:lnTo>
                  <a:pt x="1294" y="700"/>
                </a:lnTo>
                <a:lnTo>
                  <a:pt x="1296" y="697"/>
                </a:lnTo>
                <a:lnTo>
                  <a:pt x="1298" y="718"/>
                </a:lnTo>
                <a:lnTo>
                  <a:pt x="1300" y="702"/>
                </a:lnTo>
                <a:lnTo>
                  <a:pt x="1301" y="715"/>
                </a:lnTo>
                <a:lnTo>
                  <a:pt x="1303" y="718"/>
                </a:lnTo>
                <a:lnTo>
                  <a:pt x="1305" y="721"/>
                </a:lnTo>
                <a:lnTo>
                  <a:pt x="1307" y="721"/>
                </a:lnTo>
                <a:lnTo>
                  <a:pt x="1309" y="726"/>
                </a:lnTo>
                <a:lnTo>
                  <a:pt x="1310" y="730"/>
                </a:lnTo>
                <a:lnTo>
                  <a:pt x="1312" y="729"/>
                </a:lnTo>
                <a:lnTo>
                  <a:pt x="1314" y="728"/>
                </a:lnTo>
                <a:lnTo>
                  <a:pt x="1316" y="723"/>
                </a:lnTo>
                <a:lnTo>
                  <a:pt x="1317" y="729"/>
                </a:lnTo>
                <a:lnTo>
                  <a:pt x="1319" y="731"/>
                </a:lnTo>
                <a:lnTo>
                  <a:pt x="1321" y="725"/>
                </a:lnTo>
                <a:lnTo>
                  <a:pt x="1323" y="730"/>
                </a:lnTo>
                <a:lnTo>
                  <a:pt x="1325" y="734"/>
                </a:lnTo>
                <a:lnTo>
                  <a:pt x="1326" y="728"/>
                </a:lnTo>
                <a:lnTo>
                  <a:pt x="1328" y="730"/>
                </a:lnTo>
                <a:lnTo>
                  <a:pt x="1330" y="730"/>
                </a:lnTo>
                <a:lnTo>
                  <a:pt x="1332" y="732"/>
                </a:lnTo>
                <a:lnTo>
                  <a:pt x="1334" y="734"/>
                </a:lnTo>
                <a:lnTo>
                  <a:pt x="1336" y="726"/>
                </a:lnTo>
                <a:lnTo>
                  <a:pt x="1337" y="740"/>
                </a:lnTo>
                <a:lnTo>
                  <a:pt x="1339" y="734"/>
                </a:lnTo>
                <a:lnTo>
                  <a:pt x="1341" y="738"/>
                </a:lnTo>
                <a:lnTo>
                  <a:pt x="1343" y="734"/>
                </a:lnTo>
                <a:lnTo>
                  <a:pt x="1345" y="738"/>
                </a:lnTo>
                <a:lnTo>
                  <a:pt x="1347" y="724"/>
                </a:lnTo>
                <a:lnTo>
                  <a:pt x="1349" y="734"/>
                </a:lnTo>
                <a:lnTo>
                  <a:pt x="1351" y="734"/>
                </a:lnTo>
                <a:lnTo>
                  <a:pt x="1352" y="725"/>
                </a:lnTo>
                <a:lnTo>
                  <a:pt x="1354" y="712"/>
                </a:lnTo>
                <a:lnTo>
                  <a:pt x="1356" y="695"/>
                </a:lnTo>
                <a:lnTo>
                  <a:pt x="1358" y="697"/>
                </a:lnTo>
                <a:lnTo>
                  <a:pt x="1360" y="695"/>
                </a:lnTo>
                <a:lnTo>
                  <a:pt x="1362" y="703"/>
                </a:lnTo>
                <a:lnTo>
                  <a:pt x="1363" y="714"/>
                </a:lnTo>
                <a:lnTo>
                  <a:pt x="1365" y="722"/>
                </a:lnTo>
                <a:lnTo>
                  <a:pt x="1367" y="736"/>
                </a:lnTo>
                <a:lnTo>
                  <a:pt x="1369" y="734"/>
                </a:lnTo>
                <a:lnTo>
                  <a:pt x="1370" y="734"/>
                </a:lnTo>
                <a:lnTo>
                  <a:pt x="1372" y="739"/>
                </a:lnTo>
                <a:lnTo>
                  <a:pt x="1374" y="745"/>
                </a:lnTo>
                <a:lnTo>
                  <a:pt x="1376" y="749"/>
                </a:lnTo>
                <a:lnTo>
                  <a:pt x="1377" y="746"/>
                </a:lnTo>
                <a:lnTo>
                  <a:pt x="1379" y="749"/>
                </a:lnTo>
                <a:lnTo>
                  <a:pt x="1381" y="750"/>
                </a:lnTo>
                <a:lnTo>
                  <a:pt x="1383" y="749"/>
                </a:lnTo>
                <a:lnTo>
                  <a:pt x="1385" y="751"/>
                </a:lnTo>
                <a:lnTo>
                  <a:pt x="1386" y="752"/>
                </a:lnTo>
                <a:lnTo>
                  <a:pt x="1388" y="752"/>
                </a:lnTo>
                <a:lnTo>
                  <a:pt x="1390" y="752"/>
                </a:lnTo>
                <a:lnTo>
                  <a:pt x="1392" y="753"/>
                </a:lnTo>
                <a:lnTo>
                  <a:pt x="1394" y="754"/>
                </a:lnTo>
                <a:lnTo>
                  <a:pt x="1396" y="754"/>
                </a:lnTo>
                <a:lnTo>
                  <a:pt x="1398" y="753"/>
                </a:lnTo>
                <a:lnTo>
                  <a:pt x="1400" y="756"/>
                </a:lnTo>
                <a:lnTo>
                  <a:pt x="1402" y="755"/>
                </a:lnTo>
                <a:lnTo>
                  <a:pt x="1404" y="754"/>
                </a:lnTo>
                <a:lnTo>
                  <a:pt x="1406" y="754"/>
                </a:lnTo>
                <a:lnTo>
                  <a:pt x="1408" y="753"/>
                </a:lnTo>
                <a:lnTo>
                  <a:pt x="1410" y="754"/>
                </a:lnTo>
                <a:lnTo>
                  <a:pt x="1412" y="754"/>
                </a:lnTo>
                <a:lnTo>
                  <a:pt x="1414" y="753"/>
                </a:lnTo>
                <a:lnTo>
                  <a:pt x="1416" y="753"/>
                </a:lnTo>
                <a:lnTo>
                  <a:pt x="1418" y="753"/>
                </a:lnTo>
                <a:lnTo>
                  <a:pt x="1420" y="753"/>
                </a:lnTo>
                <a:lnTo>
                  <a:pt x="1422" y="752"/>
                </a:lnTo>
                <a:lnTo>
                  <a:pt x="1424" y="753"/>
                </a:lnTo>
                <a:lnTo>
                  <a:pt x="1426" y="753"/>
                </a:lnTo>
                <a:lnTo>
                  <a:pt x="1428" y="752"/>
                </a:lnTo>
                <a:lnTo>
                  <a:pt x="1430" y="753"/>
                </a:lnTo>
                <a:lnTo>
                  <a:pt x="1432" y="755"/>
                </a:lnTo>
              </a:path>
            </a:pathLst>
          </a:custGeom>
          <a:noFill/>
          <a:ln w="1905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676400" y="1371600"/>
            <a:ext cx="990600" cy="1752600"/>
          </a:xfrm>
          <a:prstGeom prst="rect">
            <a:avLst/>
          </a:prstGeom>
          <a:noFill/>
          <a:ln w="2857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38800" y="1295400"/>
            <a:ext cx="1752600" cy="1981200"/>
          </a:xfrm>
          <a:prstGeom prst="rect">
            <a:avLst/>
          </a:prstGeom>
          <a:noFill/>
          <a:ln w="28575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3289736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neutral peptides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33528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basic peptides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895600" y="14478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SCX</a:t>
            </a:r>
            <a:endParaRPr lang="en-US" sz="2000" dirty="0"/>
          </a:p>
        </p:txBody>
      </p:sp>
      <p:sp>
        <p:nvSpPr>
          <p:cNvPr id="17" name="Content Placeholder 14"/>
          <p:cNvSpPr txBox="1">
            <a:spLocks/>
          </p:cNvSpPr>
          <p:nvPr/>
        </p:nvSpPr>
        <p:spPr>
          <a:xfrm>
            <a:off x="457200" y="4038600"/>
            <a:ext cx="8229600" cy="2590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Strong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Cation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Exchange Chromatography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Stationary phase is negatively charged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Mobile phase is a buffer that is increasing the pH (if peptide becomes neutral it elutes)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Neutral peptides elute earlier: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XXpSxxxxxR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/K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Positive peptides elute late: XXXXHXXXXR/K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2800" b="1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Enrichment Strategies for the </a:t>
            </a:r>
            <a:br>
              <a:rPr lang="en-US" sz="2800" b="1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</a:br>
            <a:r>
              <a:rPr lang="en-US" sz="2800" b="1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Detection of Phosphorylated Peptides</a:t>
            </a:r>
            <a:endParaRPr lang="en-US" sz="2800" b="1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0" name="Line 4"/>
          <p:cNvSpPr>
            <a:spLocks noChangeShapeType="1"/>
          </p:cNvSpPr>
          <p:nvPr/>
        </p:nvSpPr>
        <p:spPr bwMode="auto">
          <a:xfrm>
            <a:off x="609600" y="10668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sz="2800" b="1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Several Strategies are often combined</a:t>
            </a:r>
            <a:endParaRPr lang="en-US" sz="2800" b="1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4" name="Picture 3" descr="2010920_phosphoproteomic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952502"/>
            <a:ext cx="7467600" cy="5600698"/>
          </a:xfrm>
          <a:prstGeom prst="rect">
            <a:avLst/>
          </a:prstGeom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609600" y="792162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  <a:ln w="31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4765</TotalTime>
  <Words>1377</Words>
  <Application>Microsoft Office PowerPoint</Application>
  <PresentationFormat>On-screen Show (4:3)</PresentationFormat>
  <Paragraphs>561</Paragraphs>
  <Slides>41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Potential modifications</vt:lpstr>
      <vt:lpstr>Enrichment Strategies for the  Detection of Phosphorylated Peptides</vt:lpstr>
      <vt:lpstr>Enrichment Strategies for the  Detection of Phosphorylated Peptides</vt:lpstr>
      <vt:lpstr>Enrichment Strategies for the  Detection of Phosphorylated Peptides</vt:lpstr>
      <vt:lpstr>Several Strategies are often combined</vt:lpstr>
      <vt:lpstr>Loss of the phosphate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down / bottom up</vt:lpstr>
      <vt:lpstr>Top down                               Bottom up</vt:lpstr>
      <vt:lpstr>Top down                               Bottom up</vt:lpstr>
      <vt:lpstr>Fragmentation</vt:lpstr>
      <vt:lpstr>Alternative Splicing</vt:lpstr>
      <vt:lpstr>Correlations between modifications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fenyo</cp:lastModifiedBy>
  <cp:revision>102</cp:revision>
  <dcterms:created xsi:type="dcterms:W3CDTF">2005-06-29T18:18:27Z</dcterms:created>
  <dcterms:modified xsi:type="dcterms:W3CDTF">2014-04-01T14:27:25Z</dcterms:modified>
</cp:coreProperties>
</file>