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457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32" d="100"/>
          <a:sy n="132" d="100"/>
        </p:scale>
        <p:origin x="-132" y="-84"/>
      </p:cViewPr>
      <p:guideLst>
        <p:guide orient="horz" pos="144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20285"/>
            <a:ext cx="7772400" cy="9800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64008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D517-B07F-4A4E-B765-9CD663166FAE}" type="datetimeFigureOut">
              <a:rPr lang="en-US" smtClean="0"/>
              <a:t>2012-04-14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950B-B49A-41EA-A1B9-C138F565E6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D517-B07F-4A4E-B765-9CD663166FAE}" type="datetimeFigureOut">
              <a:rPr lang="en-US" smtClean="0"/>
              <a:t>2012-04-14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950B-B49A-41EA-A1B9-C138F565E6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7001"/>
            <a:ext cx="2057400" cy="27040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7001"/>
            <a:ext cx="6019800" cy="27040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D517-B07F-4A4E-B765-9CD663166FAE}" type="datetimeFigureOut">
              <a:rPr lang="en-US" smtClean="0"/>
              <a:t>2012-04-14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950B-B49A-41EA-A1B9-C138F565E6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D517-B07F-4A4E-B765-9CD663166FAE}" type="datetimeFigureOut">
              <a:rPr lang="en-US" smtClean="0"/>
              <a:t>2012-04-14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950B-B49A-41EA-A1B9-C138F565E6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937934"/>
            <a:ext cx="7772400" cy="9080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937809"/>
            <a:ext cx="7772400" cy="100012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D517-B07F-4A4E-B765-9CD663166FAE}" type="datetimeFigureOut">
              <a:rPr lang="en-US" smtClean="0"/>
              <a:t>2012-04-14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950B-B49A-41EA-A1B9-C138F565E6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739775"/>
            <a:ext cx="4038600" cy="20912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39775"/>
            <a:ext cx="4038600" cy="20912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D517-B07F-4A4E-B765-9CD663166FAE}" type="datetimeFigureOut">
              <a:rPr lang="en-US" smtClean="0"/>
              <a:t>2012-04-14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950B-B49A-41EA-A1B9-C138F565E6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3092"/>
            <a:ext cx="8229600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3409"/>
            <a:ext cx="4040188" cy="4265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49917"/>
            <a:ext cx="4040188" cy="26341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023409"/>
            <a:ext cx="4041775" cy="4265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449917"/>
            <a:ext cx="4041775" cy="26341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D517-B07F-4A4E-B765-9CD663166FAE}" type="datetimeFigureOut">
              <a:rPr lang="en-US" smtClean="0"/>
              <a:t>2012-04-14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950B-B49A-41EA-A1B9-C138F565E6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D517-B07F-4A4E-B765-9CD663166FAE}" type="datetimeFigureOut">
              <a:rPr lang="en-US" smtClean="0"/>
              <a:t>2012-04-14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950B-B49A-41EA-A1B9-C138F565E6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D517-B07F-4A4E-B765-9CD663166FAE}" type="datetimeFigureOut">
              <a:rPr lang="en-US" smtClean="0"/>
              <a:t>2012-04-14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950B-B49A-41EA-A1B9-C138F565E6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182033"/>
            <a:ext cx="3008313" cy="7747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82033"/>
            <a:ext cx="5111750" cy="39020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956733"/>
            <a:ext cx="3008313" cy="31273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D517-B07F-4A4E-B765-9CD663166FAE}" type="datetimeFigureOut">
              <a:rPr lang="en-US" smtClean="0"/>
              <a:t>2012-04-14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950B-B49A-41EA-A1B9-C138F565E6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200400"/>
            <a:ext cx="5486400" cy="3778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08517"/>
            <a:ext cx="5486400" cy="2743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578225"/>
            <a:ext cx="5486400" cy="53657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D517-B07F-4A4E-B765-9CD663166FAE}" type="datetimeFigureOut">
              <a:rPr lang="en-US" smtClean="0"/>
              <a:t>2012-04-14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950B-B49A-41EA-A1B9-C138F565E6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3092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2296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237567"/>
            <a:ext cx="2133600" cy="2434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0D517-B07F-4A4E-B765-9CD663166FAE}" type="datetimeFigureOut">
              <a:rPr lang="en-US" smtClean="0"/>
              <a:t>2012-04-14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237567"/>
            <a:ext cx="2895600" cy="2434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37567"/>
            <a:ext cx="2133600" cy="2434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6950B-B49A-41EA-A1B9-C138F565E69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4461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fenyo</dc:creator>
  <cp:lastModifiedBy>fenyo</cp:lastModifiedBy>
  <cp:revision>1</cp:revision>
  <dcterms:created xsi:type="dcterms:W3CDTF">2012-04-14T21:39:34Z</dcterms:created>
  <dcterms:modified xsi:type="dcterms:W3CDTF">2012-04-14T21:41:53Z</dcterms:modified>
</cp:coreProperties>
</file>